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172720"/>
            <a:ext cx="118567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在使用</a:t>
            </a:r>
            <a:r>
              <a:rPr lang="en-US" altLang="zh-CN"/>
              <a:t>Batch</a:t>
            </a:r>
            <a:r>
              <a:rPr lang="zh-CN" altLang="en-US"/>
              <a:t>（</a:t>
            </a:r>
            <a:r>
              <a:rPr lang="en-US" altLang="zh-CN"/>
              <a:t>Batch size = m)</a:t>
            </a:r>
            <a:r>
              <a:rPr lang="zh-CN" altLang="en-US"/>
              <a:t>梯度下降的时候我们的损失函数可能如下图所示：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而对于</a:t>
            </a:r>
            <a:r>
              <a:rPr lang="en-US" altLang="zh-CN"/>
              <a:t>Mini-batch</a:t>
            </a:r>
            <a:r>
              <a:rPr lang="zh-CN" altLang="en-US"/>
              <a:t>，我们的损失函数可能就会像下图这样：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这是因为，对于</a:t>
            </a:r>
            <a:r>
              <a:rPr lang="en-US" altLang="zh-CN"/>
              <a:t>Mini-batch</a:t>
            </a:r>
            <a:r>
              <a:rPr lang="zh-CN" altLang="en-US"/>
              <a:t>，我们每次的梯度下降处理的是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整体样本的一个子集，也就是说，除非全部子集训练完毕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每一次迭代执行梯度下降都是使用的不同的子集，每次计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算出来其实是</a:t>
            </a:r>
            <a:r>
              <a:rPr lang="en-US" altLang="zh-CN"/>
              <a:t>J{t}.</a:t>
            </a:r>
            <a:r>
              <a:rPr lang="zh-CN" altLang="en-US"/>
              <a:t>因此</a:t>
            </a:r>
            <a:r>
              <a:rPr lang="en-US" altLang="zh-CN"/>
              <a:t>J</a:t>
            </a:r>
            <a:r>
              <a:rPr lang="zh-CN" altLang="en-US"/>
              <a:t>的趋势图才会呈现右边的趋势（</a:t>
            </a:r>
            <a:endParaRPr lang="zh-CN" altLang="en-US"/>
          </a:p>
          <a:p>
            <a:r>
              <a:rPr lang="zh-CN" altLang="en-US"/>
              <a:t>在波动中逐渐下降）。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565150"/>
            <a:ext cx="3390900" cy="2468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3034030"/>
            <a:ext cx="33528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72720"/>
            <a:ext cx="117506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在使用</a:t>
            </a:r>
            <a:r>
              <a:rPr lang="en-US" altLang="zh-CN"/>
              <a:t>Mini-Batch</a:t>
            </a:r>
            <a:r>
              <a:rPr lang="zh-CN" altLang="en-US"/>
              <a:t>算法的时候一个问题就是我们如何去选择</a:t>
            </a:r>
            <a:r>
              <a:rPr lang="en-US" altLang="zh-CN"/>
              <a:t>Mini-Batch</a:t>
            </a:r>
            <a:r>
              <a:rPr lang="zh-CN" altLang="en-US"/>
              <a:t>的大小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这里有两种极端的情况：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1.batch-size = 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很明显，如果使用整个训练集作为一个集合的话，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训练的时候训练噪音会减少许多。它的梯度下降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可能如右图所示：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但它的一个缺点就是每次迭代都要处理大量的样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本。单词迭代耗时太长。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2.batch-size = 1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而对于这种的，每次只是对一个样本进行梯度下降。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大部分时候会向着全局最小值靠近，有时候会远离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最小值。因此随机梯度下降是有很多噪声的。因此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可能的图形就如右图所示：（局部），最终它会在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最小值的附近波动。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缺点是因为每次迭代我们只是处理单个样本，我们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将失去向量化带来的加速效果。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4625" y="765810"/>
            <a:ext cx="2354580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0" y="3310890"/>
            <a:ext cx="273558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160" y="190500"/>
            <a:ext cx="117506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因此，我们应该选择的</a:t>
            </a:r>
            <a:r>
              <a:rPr lang="en-US" altLang="zh-CN"/>
              <a:t>Mini-Batch-Size</a:t>
            </a:r>
            <a:r>
              <a:rPr lang="zh-CN" altLang="en-US"/>
              <a:t>应该在</a:t>
            </a:r>
            <a:r>
              <a:rPr lang="en-US" altLang="zh-CN"/>
              <a:t>1</a:t>
            </a:r>
            <a:r>
              <a:rPr lang="zh-CN" altLang="en-US"/>
              <a:t>（太小）和</a:t>
            </a:r>
            <a:r>
              <a:rPr lang="en-US" altLang="zh-CN"/>
              <a:t>m</a:t>
            </a:r>
            <a:r>
              <a:rPr lang="zh-CN" altLang="en-US"/>
              <a:t>（太大）</a:t>
            </a:r>
            <a:r>
              <a:rPr lang="zh-CN" altLang="en-US"/>
              <a:t>之间。来让整个系统的学习效率达到最高。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选用合适的</a:t>
            </a:r>
            <a:r>
              <a:rPr lang="en-US" altLang="zh-CN"/>
              <a:t>Mini-Batch-Size</a:t>
            </a:r>
            <a:r>
              <a:rPr lang="zh-CN" altLang="en-US"/>
              <a:t>将有下面两个优点：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我们将有大量向量化。可以享用向量化的加速。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你不需要等待整个训练集被处理完，就可以开始进行后续的工作。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因此我们应该选择合适的大小：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r>
              <a:rPr lang="zh-CN" altLang="en-US"/>
              <a:t>首先，如果整个训练集比较小的话，比如说</a:t>
            </a:r>
            <a:r>
              <a:rPr lang="en-US" altLang="zh-CN"/>
              <a:t>&lt;=2000</a:t>
            </a:r>
            <a:r>
              <a:rPr lang="zh-CN" altLang="en-US"/>
              <a:t>的话，我们可以选择使用</a:t>
            </a:r>
            <a:r>
              <a:rPr lang="en-US" altLang="zh-CN"/>
              <a:t>Batch</a:t>
            </a:r>
            <a:r>
              <a:rPr lang="zh-CN" altLang="en-US"/>
              <a:t>算法，即</a:t>
            </a:r>
            <a:r>
              <a:rPr lang="en-US" altLang="zh-CN"/>
              <a:t>Batch-Size=m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如果整个训练集比较大的话，我们一般的</a:t>
            </a:r>
            <a:r>
              <a:rPr lang="en-US" altLang="zh-CN"/>
              <a:t>mini-batch-size</a:t>
            </a:r>
            <a:r>
              <a:rPr lang="zh-CN" altLang="en-US"/>
              <a:t>为</a:t>
            </a:r>
            <a:r>
              <a:rPr lang="en-US" altLang="zh-CN"/>
              <a:t>64-512</a:t>
            </a:r>
            <a:r>
              <a:rPr lang="zh-CN" altLang="en-US"/>
              <a:t>，我们要尽量选择</a:t>
            </a:r>
            <a:r>
              <a:rPr lang="en-US" altLang="zh-CN"/>
              <a:t>mini-batch-size</a:t>
            </a:r>
            <a:r>
              <a:rPr lang="zh-CN" altLang="en-US"/>
              <a:t>的大小符合</a:t>
            </a:r>
            <a:r>
              <a:rPr lang="en-US" altLang="zh-CN"/>
              <a:t>2</a:t>
            </a:r>
            <a:r>
              <a:rPr lang="zh-CN" altLang="en-US"/>
              <a:t>的次方，这样做是为了符合计算机内部的内存和处理方式 。我们的代码可能会运行的快一些。所以我们可供选择的大小有：</a:t>
            </a:r>
            <a:r>
              <a:rPr lang="en-US" altLang="zh-CN"/>
              <a:t>64</a:t>
            </a:r>
            <a:r>
              <a:rPr lang="zh-CN" altLang="en-US"/>
              <a:t>，</a:t>
            </a:r>
            <a:r>
              <a:rPr lang="en-US" altLang="zh-CN"/>
              <a:t>125</a:t>
            </a:r>
            <a:r>
              <a:rPr lang="zh-CN" altLang="en-US"/>
              <a:t>，</a:t>
            </a:r>
            <a:r>
              <a:rPr lang="en-US" altLang="zh-CN"/>
              <a:t>256</a:t>
            </a:r>
            <a:r>
              <a:rPr lang="zh-CN" altLang="en-US"/>
              <a:t>，</a:t>
            </a:r>
            <a:r>
              <a:rPr lang="en-US" altLang="zh-CN"/>
              <a:t>512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69</cp:revision>
  <dcterms:created xsi:type="dcterms:W3CDTF">2018-01-19T07:30:00Z</dcterms:created>
  <dcterms:modified xsi:type="dcterms:W3CDTF">2018-01-20T08:22:53Z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