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3190" y="172720"/>
            <a:ext cx="119272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Momentum</a:t>
            </a:r>
            <a:r>
              <a:rPr lang="zh-CN" altLang="en-US"/>
              <a:t>算法和</a:t>
            </a:r>
            <a:r>
              <a:rPr lang="en-US" altLang="zh-CN"/>
              <a:t>Adam</a:t>
            </a:r>
            <a:r>
              <a:rPr lang="zh-CN" altLang="en-US"/>
              <a:t>算法是少有的经受住人们考验的两种算法。</a:t>
            </a:r>
            <a:endParaRPr lang="zh-CN" altLang="en-US"/>
          </a:p>
          <a:p>
            <a:r>
              <a:rPr lang="zh-CN" altLang="en-US"/>
              <a:t>这是因为，在深度学习历史中，曾经提出过很多算法，但最终都被证实只能限于在某些方面有用。而</a:t>
            </a:r>
            <a:r>
              <a:rPr lang="en-US" altLang="zh-CN"/>
              <a:t>Momentum</a:t>
            </a:r>
            <a:r>
              <a:rPr lang="zh-CN" altLang="en-US"/>
              <a:t>和</a:t>
            </a:r>
            <a:r>
              <a:rPr lang="en-US" altLang="zh-CN"/>
              <a:t>Adam</a:t>
            </a:r>
            <a:r>
              <a:rPr lang="zh-CN" altLang="en-US"/>
              <a:t>算法从提出到现在被人们承认至今，并且可以适用到不同的深度学习结构。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Adam</a:t>
            </a:r>
            <a:r>
              <a:rPr lang="zh-CN" altLang="en-US"/>
              <a:t>算法基本上就是将</a:t>
            </a:r>
            <a:r>
              <a:rPr lang="en-US" altLang="zh-CN"/>
              <a:t>Momentum</a:t>
            </a:r>
            <a:r>
              <a:rPr lang="zh-CN" altLang="en-US"/>
              <a:t>算法和</a:t>
            </a:r>
            <a:r>
              <a:rPr lang="en-US" altLang="zh-CN"/>
              <a:t>RMSprop</a:t>
            </a:r>
            <a:r>
              <a:rPr lang="zh-CN" altLang="en-US"/>
              <a:t>算法结合在一起。</a:t>
            </a:r>
            <a:endParaRPr lang="zh-CN" altLang="en-US"/>
          </a:p>
          <a:p>
            <a:r>
              <a:rPr lang="zh-CN" altLang="en-US"/>
              <a:t>适用</a:t>
            </a:r>
            <a:r>
              <a:rPr lang="en-US" altLang="zh-CN"/>
              <a:t>Adam</a:t>
            </a:r>
            <a:r>
              <a:rPr lang="zh-CN" altLang="en-US"/>
              <a:t>算法我们首先需要初始化</a:t>
            </a:r>
            <a:r>
              <a:rPr lang="en-US" altLang="zh-CN"/>
              <a:t>,</a:t>
            </a:r>
            <a:r>
              <a:rPr lang="zh-CN" altLang="en-US"/>
              <a:t>如右边的式子：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然后在第</a:t>
            </a:r>
            <a:r>
              <a:rPr lang="en-US" altLang="zh-CN"/>
              <a:t>t</a:t>
            </a:r>
            <a:r>
              <a:rPr lang="zh-CN" altLang="en-US"/>
              <a:t>次迭代中：公式如下：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这样，就把</a:t>
            </a:r>
            <a:r>
              <a:rPr lang="en-US" altLang="zh-CN"/>
              <a:t>Momentum</a:t>
            </a:r>
            <a:r>
              <a:rPr lang="zh-CN" altLang="en-US"/>
              <a:t>和</a:t>
            </a:r>
            <a:r>
              <a:rPr lang="en-US" altLang="zh-CN"/>
              <a:t>RSMprop</a:t>
            </a:r>
            <a:r>
              <a:rPr lang="zh-CN" altLang="en-US"/>
              <a:t>结合到了一起了。而且是一种及其常用</a:t>
            </a:r>
            <a:endParaRPr lang="zh-CN" altLang="en-US"/>
          </a:p>
          <a:p>
            <a:r>
              <a:rPr lang="zh-CN" altLang="en-US"/>
              <a:t>的学习算法。被证明能有效适用于不同的神经网络。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这里有很多的超参数，比如</a:t>
            </a:r>
            <a:r>
              <a:rPr lang="en-US" altLang="zh-CN"/>
              <a:t>Momentum</a:t>
            </a:r>
            <a:r>
              <a:rPr lang="zh-CN" altLang="en-US"/>
              <a:t>中的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RSMprop</a:t>
            </a:r>
            <a:r>
              <a:rPr lang="zh-CN" altLang="en-US"/>
              <a:t>中的</a:t>
            </a:r>
            <a:r>
              <a:rPr lang="en-US" altLang="zh-CN"/>
              <a:t>β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以及学习率</a:t>
            </a:r>
            <a:r>
              <a:rPr lang="en-US" altLang="zh-CN"/>
              <a:t>α</a:t>
            </a:r>
            <a:r>
              <a:rPr lang="zh-CN" altLang="en-US"/>
              <a:t>，这里</a:t>
            </a:r>
            <a:r>
              <a:rPr lang="en-US" altLang="zh-CN"/>
              <a:t>α</a:t>
            </a:r>
            <a:r>
              <a:rPr lang="zh-CN" altLang="en-US"/>
              <a:t>参数很重要，需要我们不断去进行调试。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常用的缺省值是</a:t>
            </a:r>
            <a:r>
              <a:rPr lang="en-US" altLang="zh-CN"/>
              <a:t>0.9</a:t>
            </a:r>
            <a:r>
              <a:rPr lang="zh-CN" altLang="en-US"/>
              <a:t>，这个在</a:t>
            </a:r>
            <a:r>
              <a:rPr lang="en-US" altLang="zh-CN"/>
              <a:t>Momentum</a:t>
            </a:r>
            <a:r>
              <a:rPr lang="zh-CN" altLang="en-US"/>
              <a:t>算法章节中说过。</a:t>
            </a:r>
            <a:endParaRPr lang="zh-CN" altLang="en-US"/>
          </a:p>
          <a:p>
            <a:r>
              <a:rPr lang="en-US" altLang="zh-CN"/>
              <a:t>β</a:t>
            </a:r>
            <a:r>
              <a:rPr lang="zh-CN" altLang="en-US"/>
              <a:t>参数，</a:t>
            </a:r>
            <a:r>
              <a:rPr lang="en-US" altLang="zh-CN"/>
              <a:t>Adam</a:t>
            </a:r>
            <a:r>
              <a:rPr lang="zh-CN" altLang="en-US"/>
              <a:t>论文的作者推荐使用</a:t>
            </a:r>
            <a:r>
              <a:rPr lang="en-US" altLang="zh-CN"/>
              <a:t>0.999.</a:t>
            </a:r>
            <a:endParaRPr lang="en-US" altLang="zh-CN"/>
          </a:p>
          <a:p>
            <a:r>
              <a:rPr lang="zh-CN" altLang="en-US"/>
              <a:t>而对于ε，这个参数倒不是那么重要，因为他不会影响算法的表现，</a:t>
            </a:r>
            <a:endParaRPr lang="zh-CN" altLang="en-US"/>
          </a:p>
          <a:p>
            <a:r>
              <a:rPr lang="en-US" altLang="zh-CN"/>
              <a:t>Adam</a:t>
            </a:r>
            <a:r>
              <a:rPr lang="zh-CN" altLang="en-US"/>
              <a:t>论文作者建议取值为</a:t>
            </a:r>
            <a:r>
              <a:rPr lang="en-US" altLang="zh-CN"/>
              <a:t>10^(-8)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在使用</a:t>
            </a:r>
            <a:r>
              <a:rPr lang="en-US" altLang="zh-CN"/>
              <a:t>Adam</a:t>
            </a:r>
            <a:r>
              <a:rPr lang="zh-CN" altLang="en-US"/>
              <a:t>算法的时候，我们使用缺省值即可。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6305" y="1585595"/>
          <a:ext cx="1892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92300" imgH="228600" progId="Equation.KSEE3">
                  <p:embed/>
                </p:oleObj>
              </mc:Choice>
              <mc:Fallback>
                <p:oleObj name="" r:id="rId1" imgW="1892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96305" y="1585595"/>
                        <a:ext cx="1892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9925" y="1585595"/>
          <a:ext cx="3760470" cy="512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527300" imgH="4191000" progId="Equation.KSEE3">
                  <p:embed/>
                </p:oleObj>
              </mc:Choice>
              <mc:Fallback>
                <p:oleObj name="" r:id="rId3" imgW="2527300" imgH="419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9925" y="1585595"/>
                        <a:ext cx="3760470" cy="512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宽屏</PresentationFormat>
  <Paragraphs>21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28</cp:revision>
  <dcterms:created xsi:type="dcterms:W3CDTF">2018-01-20T14:22:06Z</dcterms:created>
  <dcterms:modified xsi:type="dcterms:W3CDTF">2018-01-20T14:48:22Z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