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4310" y="172720"/>
            <a:ext cx="118033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随机取值可以提升我们的搜索效率，但随机取值并不是在有效范围内的随机均匀取值。而是选择合适的尺寸。用于探究这些超参数。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假设你要选取隐藏单元的数量，假设选取的范围是</a:t>
            </a:r>
            <a:r>
              <a:rPr lang="en-US" altLang="zh-CN"/>
              <a:t>50</a:t>
            </a:r>
            <a:r>
              <a:rPr lang="zh-CN" altLang="en-US"/>
              <a:t>到</a:t>
            </a:r>
            <a:r>
              <a:rPr lang="en-US" altLang="zh-CN"/>
              <a:t>100</a:t>
            </a:r>
            <a:r>
              <a:rPr lang="zh-CN" altLang="en-US"/>
              <a:t>中的某点。我们可以在数轴上面对它进行随机取值，如下面这样。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或者，我们要选取神经网络的层数。也许会选择</a:t>
            </a:r>
            <a:r>
              <a:rPr lang="en-US" altLang="zh-CN"/>
              <a:t>2-4</a:t>
            </a:r>
            <a:r>
              <a:rPr lang="zh-CN" altLang="en-US"/>
              <a:t>中的某个值，接着顺着</a:t>
            </a:r>
            <a:r>
              <a:rPr lang="en-US" altLang="zh-CN"/>
              <a:t>2,3,4</a:t>
            </a:r>
            <a:r>
              <a:rPr lang="zh-CN" altLang="en-US"/>
              <a:t>随机取样才比较合理。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但这样的取值对某些超参数来说不太合理。</a:t>
            </a:r>
            <a:endParaRPr lang="zh-CN" altLang="en-US"/>
          </a:p>
          <a:p>
            <a:r>
              <a:rPr lang="zh-CN" altLang="en-US"/>
              <a:t>假设我们在搜索超参数</a:t>
            </a:r>
            <a:r>
              <a:rPr lang="en-US" altLang="zh-CN"/>
              <a:t>α</a:t>
            </a:r>
            <a:r>
              <a:rPr lang="zh-CN" altLang="en-US"/>
              <a:t>，假设我们怀疑此最小是</a:t>
            </a:r>
            <a:r>
              <a:rPr lang="en-US" altLang="zh-CN"/>
              <a:t>0.0001</a:t>
            </a:r>
            <a:r>
              <a:rPr lang="zh-CN" altLang="en-US"/>
              <a:t>，最大可能是</a:t>
            </a:r>
            <a:r>
              <a:rPr lang="en-US" altLang="zh-CN"/>
              <a:t>1,</a:t>
            </a:r>
            <a:r>
              <a:rPr lang="zh-CN" altLang="en-US"/>
              <a:t>如果画一条从</a:t>
            </a:r>
            <a:r>
              <a:rPr lang="en-US" altLang="zh-CN"/>
              <a:t>0.0001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的数轴。沿着它随机取值，那么会有将近</a:t>
            </a:r>
            <a:r>
              <a:rPr lang="en-US" altLang="zh-CN"/>
              <a:t>90%</a:t>
            </a:r>
            <a:r>
              <a:rPr lang="zh-CN" altLang="en-US"/>
              <a:t>的数值会落在</a:t>
            </a:r>
            <a:r>
              <a:rPr lang="en-US" altLang="zh-CN"/>
              <a:t>0.1-1</a:t>
            </a:r>
            <a:r>
              <a:rPr lang="zh-CN" altLang="en-US"/>
              <a:t>之间，也就是说，在</a:t>
            </a:r>
            <a:r>
              <a:rPr lang="en-US" altLang="zh-CN"/>
              <a:t>0.1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之间应用了</a:t>
            </a:r>
            <a:r>
              <a:rPr lang="en-US" altLang="zh-CN"/>
              <a:t>90%</a:t>
            </a:r>
            <a:r>
              <a:rPr lang="zh-CN" altLang="en-US"/>
              <a:t>的资源。而在</a:t>
            </a:r>
            <a:r>
              <a:rPr lang="en-US" altLang="zh-CN"/>
              <a:t>0.0001</a:t>
            </a:r>
            <a:r>
              <a:rPr lang="zh-CN" altLang="en-US"/>
              <a:t>到</a:t>
            </a:r>
            <a:r>
              <a:rPr lang="en-US" altLang="zh-CN"/>
              <a:t>0.1</a:t>
            </a:r>
            <a:r>
              <a:rPr lang="zh-CN" altLang="en-US"/>
              <a:t>之间，只有</a:t>
            </a:r>
            <a:r>
              <a:rPr lang="en-US" altLang="zh-CN"/>
              <a:t>10%</a:t>
            </a:r>
            <a:r>
              <a:rPr lang="zh-CN" altLang="en-US"/>
              <a:t>的搜索资源。因此，我们不适用像上面的线性标尺，而使用下面这样的对数数轴。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然后在这样的对数数轴上面进行均匀随机取点。这样，在</a:t>
            </a:r>
            <a:r>
              <a:rPr lang="en-US" altLang="zh-CN"/>
              <a:t>0.0001</a:t>
            </a:r>
            <a:r>
              <a:rPr lang="zh-CN" altLang="en-US"/>
              <a:t>到</a:t>
            </a:r>
            <a:r>
              <a:rPr lang="en-US" altLang="zh-CN"/>
              <a:t>0.001</a:t>
            </a:r>
            <a:r>
              <a:rPr lang="zh-CN" altLang="en-US"/>
              <a:t>之间就会有更多的搜索资源可用。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Python</a:t>
            </a:r>
            <a:r>
              <a:rPr lang="zh-CN" altLang="en-US"/>
              <a:t>代码中我们可以这样来写：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最后，另一个棘手的问题就是给</a:t>
            </a:r>
            <a:r>
              <a:rPr lang="en-US" altLang="zh-CN"/>
              <a:t>β</a:t>
            </a:r>
            <a:r>
              <a:rPr lang="zh-CN" altLang="en-US"/>
              <a:t>取值。用于计算指数加权平均值。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0" y="1372235"/>
            <a:ext cx="3078480" cy="548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70" y="3865245"/>
            <a:ext cx="4427855" cy="76962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3950" y="5295265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324100" imgH="431800" progId="Equation.KSEE3">
                  <p:embed/>
                </p:oleObj>
              </mc:Choice>
              <mc:Fallback>
                <p:oleObj name="" r:id="rId3" imgW="2324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3950" y="5295265"/>
                        <a:ext cx="2324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190500"/>
            <a:ext cx="11821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假设，你认为</a:t>
            </a:r>
            <a:r>
              <a:rPr lang="en-US" altLang="zh-CN"/>
              <a:t>β</a:t>
            </a:r>
            <a:r>
              <a:rPr lang="zh-CN" altLang="en-US"/>
              <a:t>是</a:t>
            </a:r>
            <a:r>
              <a:rPr lang="en-US" altLang="zh-CN"/>
              <a:t>0.9</a:t>
            </a:r>
            <a:r>
              <a:rPr lang="zh-CN" altLang="en-US"/>
              <a:t>到</a:t>
            </a:r>
            <a:r>
              <a:rPr lang="en-US" altLang="zh-CN"/>
              <a:t>0.999</a:t>
            </a:r>
            <a:r>
              <a:rPr lang="zh-CN" altLang="en-US"/>
              <a:t>之间的某个值，那么记住这一点，当计算指数加权平均值的时候，我们应该有一个概念，当</a:t>
            </a:r>
            <a:r>
              <a:rPr lang="en-US" altLang="zh-CN"/>
              <a:t>β=0.9</a:t>
            </a:r>
            <a:r>
              <a:rPr lang="zh-CN" altLang="en-US"/>
              <a:t>的时候，我们相当于在算</a:t>
            </a:r>
            <a:r>
              <a:rPr lang="en-US" altLang="zh-CN"/>
              <a:t>10</a:t>
            </a:r>
            <a:r>
              <a:rPr lang="zh-CN" altLang="en-US"/>
              <a:t>个点的平均值，当</a:t>
            </a:r>
            <a:r>
              <a:rPr lang="en-US" altLang="zh-CN"/>
              <a:t>β=0.999</a:t>
            </a:r>
            <a:r>
              <a:rPr lang="zh-CN" altLang="en-US"/>
              <a:t>的时候，我们相当于在计算</a:t>
            </a:r>
            <a:r>
              <a:rPr lang="en-US" altLang="zh-CN"/>
              <a:t>1000</a:t>
            </a:r>
            <a:r>
              <a:rPr lang="zh-CN" altLang="en-US"/>
              <a:t>个点的平均值。和上面的计算学习率的内容类似。如果我们想要在</a:t>
            </a:r>
            <a:r>
              <a:rPr lang="en-US" altLang="zh-CN"/>
              <a:t>0.9-0.999</a:t>
            </a:r>
            <a:r>
              <a:rPr lang="zh-CN" altLang="en-US"/>
              <a:t>之间进行搜索，那就不能用线性轴取值。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所以，考虑这个问题的最好的方法就是，我们要探究的是</a:t>
            </a:r>
            <a:r>
              <a:rPr lang="en-US" altLang="zh-CN"/>
              <a:t>1-β</a:t>
            </a:r>
            <a:r>
              <a:rPr lang="zh-CN" altLang="en-US"/>
              <a:t>，这个值在</a:t>
            </a:r>
            <a:r>
              <a:rPr lang="en-US" altLang="zh-CN"/>
              <a:t>0.1</a:t>
            </a:r>
            <a:r>
              <a:rPr lang="zh-CN" altLang="en-US"/>
              <a:t>到</a:t>
            </a:r>
            <a:r>
              <a:rPr lang="en-US" altLang="zh-CN"/>
              <a:t>0.0001</a:t>
            </a:r>
            <a:r>
              <a:rPr lang="zh-CN" altLang="en-US"/>
              <a:t>的区间内，所以我们会给</a:t>
            </a:r>
            <a:r>
              <a:rPr lang="en-US" altLang="zh-CN"/>
              <a:t>1-β</a:t>
            </a:r>
            <a:r>
              <a:rPr lang="zh-CN" altLang="en-US"/>
              <a:t>取值，大概是从</a:t>
            </a:r>
            <a:r>
              <a:rPr lang="en-US" altLang="zh-CN"/>
              <a:t>0.1-0.001</a:t>
            </a:r>
            <a:r>
              <a:rPr lang="zh-CN" altLang="en-US"/>
              <a:t>，应用上面学习率选择的方法。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365" y="2096135"/>
            <a:ext cx="2484120" cy="937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宽屏</PresentationFormat>
  <Paragraphs>24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46</cp:revision>
  <dcterms:created xsi:type="dcterms:W3CDTF">2018-01-22T09:16:46Z</dcterms:created>
  <dcterms:modified xsi:type="dcterms:W3CDTF">2018-01-22T10:05:25Z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