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6530" y="208280"/>
            <a:ext cx="1183894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你会发现，对于用</a:t>
            </a:r>
            <a:r>
              <a:rPr lang="en-US" altLang="zh-CN"/>
              <a:t>python</a:t>
            </a:r>
            <a:r>
              <a:rPr lang="zh-CN" altLang="en-US"/>
              <a:t>和</a:t>
            </a:r>
            <a:r>
              <a:rPr lang="en-US" altLang="zh-CN"/>
              <a:t>numpy</a:t>
            </a:r>
            <a:r>
              <a:rPr lang="zh-CN" altLang="en-US"/>
              <a:t>实现的神经网络，</a:t>
            </a:r>
            <a:r>
              <a:rPr lang="zh-CN" altLang="en-US"/>
              <a:t>如果应用更复杂的模型，例如卷积神经网络，或者循环神经网络，或者当你开始应用很大的模型，它就会越来越不实用。对于大多数人来说，从零开始全部靠自己实现并不现实。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幸运的是，现在有很多好的深度学习软件框架，可以帮你实现这些模型。  </a:t>
            </a:r>
            <a:endParaRPr lang="zh-CN" altLang="en-US"/>
          </a:p>
          <a:p>
            <a:r>
              <a:rPr lang="zh-CN" altLang="en-US"/>
              <a:t>现在有很多的框架可以让实现神经网络变得简单。</a:t>
            </a:r>
            <a:endParaRPr lang="zh-CN" altLang="en-US"/>
          </a:p>
          <a:p>
            <a:r>
              <a:rPr lang="en-US" altLang="zh-CN"/>
              <a:t>1.Caffe/Caffe2</a:t>
            </a:r>
            <a:endParaRPr lang="en-US" altLang="zh-CN"/>
          </a:p>
          <a:p>
            <a:r>
              <a:rPr lang="en-US" altLang="zh-CN"/>
              <a:t>2.CNTK</a:t>
            </a:r>
            <a:endParaRPr lang="en-US" altLang="zh-CN"/>
          </a:p>
          <a:p>
            <a:r>
              <a:rPr lang="en-US" altLang="zh-CN"/>
              <a:t>3.DL4J</a:t>
            </a:r>
            <a:endParaRPr lang="en-US" altLang="zh-CN"/>
          </a:p>
          <a:p>
            <a:r>
              <a:rPr lang="en-US" altLang="zh-CN"/>
              <a:t>4.Keras</a:t>
            </a:r>
            <a:endParaRPr lang="en-US" altLang="zh-CN"/>
          </a:p>
          <a:p>
            <a:r>
              <a:rPr lang="en-US" altLang="zh-CN"/>
              <a:t>5.Lasagne</a:t>
            </a:r>
            <a:endParaRPr lang="en-US" altLang="zh-CN"/>
          </a:p>
          <a:p>
            <a:r>
              <a:rPr lang="en-US" altLang="zh-CN"/>
              <a:t>6.mxnet</a:t>
            </a:r>
            <a:endParaRPr lang="en-US" altLang="zh-CN"/>
          </a:p>
          <a:p>
            <a:r>
              <a:rPr lang="en-US" altLang="zh-CN"/>
              <a:t>7.PaddlePaddle</a:t>
            </a:r>
            <a:endParaRPr lang="en-US" altLang="zh-CN"/>
          </a:p>
          <a:p>
            <a:r>
              <a:rPr lang="en-US" altLang="zh-CN"/>
              <a:t>8.TensorFlow</a:t>
            </a:r>
            <a:endParaRPr lang="en-US" altLang="zh-CN"/>
          </a:p>
          <a:p>
            <a:r>
              <a:rPr lang="en-US" altLang="zh-CN"/>
              <a:t>9.Theano</a:t>
            </a:r>
            <a:endParaRPr lang="en-US" altLang="zh-CN"/>
          </a:p>
          <a:p>
            <a:r>
              <a:rPr lang="en-US" altLang="zh-CN"/>
              <a:t>10.Torch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每个框架都是针对某一个用户或开发者群体的，选择框架的标准：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便于编程，包括神经网络设计和迭代。还包括为产品进行配置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运行速度，特别是训练大数据集时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这个框架是否真的开放，要是一个框架真的开放，他不仅需要开源，而且需要良好的管理。就是这个框架是否能长时间保持开源，而不是在一家公司的控制之下，它未来有可能出于某些原因选择停止开源。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21</cp:revision>
  <dcterms:created xsi:type="dcterms:W3CDTF">2018-01-24T08:58:53Z</dcterms:created>
  <dcterms:modified xsi:type="dcterms:W3CDTF">2018-01-24T09:11:06Z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