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Libre Franklin"/>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DAF793E-4E13-46B8-9A4C-5FAF679F4E3F}">
  <a:tblStyle styleId="{ADAF793E-4E13-46B8-9A4C-5FAF679F4E3F}" styleName="Table_0">
    <a:wholeTbl>
      <a:tcTxStyle b="off" i="off">
        <a:font>
          <a:latin typeface="Franklin Gothic Book"/>
          <a:ea typeface="Franklin Gothic Book"/>
          <a:cs typeface="Franklin Gothic Book"/>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dk1">
              <a:alpha val="20000"/>
            </a:schemeClr>
          </a:solidFill>
        </a:fill>
      </a:tcStyle>
    </a:band1H>
    <a:band2H>
      <a:tcTxStyle/>
    </a:band2H>
    <a:band1V>
      <a:tcTxStyle/>
      <a:tcStyle>
        <a:fill>
          <a:solidFill>
            <a:schemeClr val="dk1">
              <a:alpha val="20000"/>
            </a:schemeClr>
          </a:solidFill>
        </a:fill>
      </a:tcStyle>
    </a:band1V>
    <a:band2V>
      <a:tcTxStyle/>
    </a:band2V>
    <a:lastCol>
      <a:tcTxStyle b="on" i="off"/>
    </a:lastCol>
    <a:firstCol>
      <a:tcTxStyle b="on" i="off"/>
    </a:firstCol>
    <a:lastRow>
      <a:tcTxStyle b="on" i="off"/>
      <a:tcStyle>
        <a:tcBdr>
          <a:top>
            <a:ln cap="flat" cmpd="sng" w="12700">
              <a:solidFill>
                <a:schemeClr val="dk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dk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E384C819-E6FC-44C9-A394-B9979F87B4F4}"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3C71C7F6-5127-44FE-8FF5-50D1271BF5EC}" styleName="Table_2">
    <a:wholeTbl>
      <a:tcTxStyle b="off" i="off">
        <a:font>
          <a:latin typeface="Franklin Gothic Book"/>
          <a:ea typeface="Franklin Gothic Book"/>
          <a:cs typeface="Franklin Gothic Book"/>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tcStyle>
    </a:band1H>
    <a:band2H>
      <a:tcTxStyle/>
    </a:band2H>
    <a:band1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1V>
    <a:band2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tcStyle>
    </a:lastRow>
    <a:seCell>
      <a:tcTxStyle/>
    </a:seCell>
    <a:swCell>
      <a:tcTxStyle/>
    </a:swCell>
    <a:firstRow>
      <a:tcTxStyle b="on" i="off">
        <a:font>
          <a:latin typeface="Franklin Gothic Book"/>
          <a:ea typeface="Franklin Gothic Book"/>
          <a:cs typeface="Franklin Gothic Book"/>
        </a:font>
        <a:schemeClr val="lt1"/>
      </a:tcTxStyle>
      <a:tcStyle>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LibreFranklin-bold.fntdata"/><Relationship Id="rId14" Type="http://schemas.openxmlformats.org/officeDocument/2006/relationships/slide" Target="slides/slide8.xml"/><Relationship Id="rId36" Type="http://schemas.openxmlformats.org/officeDocument/2006/relationships/font" Target="fonts/LibreFranklin-regular.fntdata"/><Relationship Id="rId17" Type="http://schemas.openxmlformats.org/officeDocument/2006/relationships/slide" Target="slides/slide11.xml"/><Relationship Id="rId39" Type="http://schemas.openxmlformats.org/officeDocument/2006/relationships/font" Target="fonts/LibreFranklin-boldItalic.fntdata"/><Relationship Id="rId16" Type="http://schemas.openxmlformats.org/officeDocument/2006/relationships/slide" Target="slides/slide10.xml"/><Relationship Id="rId38" Type="http://schemas.openxmlformats.org/officeDocument/2006/relationships/font" Target="fonts/LibreFranklin-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Two separate categories - with cache, without cache. With cache, bandwidth is higher especially for read. Bandwidth for write is lower, almost  to the level of without cache. Why?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Similar to bandwidth, the input/output per second read with cache much greater. why</a:t>
            </a:r>
            <a:endParaRPr/>
          </a:p>
        </p:txBody>
      </p:sp>
      <p:sp>
        <p:nvSpPr>
          <p:cNvPr id="218" name="Google Shape;218;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latency </a:t>
            </a:r>
            <a:r>
              <a:rPr lang="en-US"/>
              <a:t>anomaly</a:t>
            </a:r>
            <a:r>
              <a:rPr lang="en-US"/>
              <a:t>, random write with cache much greater than without cache. </a:t>
            </a:r>
            <a:endParaRPr/>
          </a:p>
        </p:txBody>
      </p:sp>
      <p:sp>
        <p:nvSpPr>
          <p:cNvPr id="224" name="Google Shape;224;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555555"/>
                </a:solidFill>
                <a:highlight>
                  <a:srgbClr val="FFFFFF"/>
                </a:highlight>
              </a:rPr>
              <a:t>This is the Open Storage Toolkit from Intel Labs. It contains an iSCSI initiator and target, a SCSI RAM disk, a block-level micro-benchmark, a performance monitor, and I/O tracing and replay.  </a:t>
            </a:r>
            <a:r>
              <a:rPr lang="en-US"/>
              <a:t>Work with toolkit by manipulating </a:t>
            </a:r>
            <a:r>
              <a:rPr lang="en-US"/>
              <a:t>parameters. However, not able to manipulate the Flash translation layer, that algorithm is hidden/ in firmware/</a:t>
            </a:r>
            <a:r>
              <a:rPr lang="en-US"/>
              <a:t>proprietary</a:t>
            </a:r>
            <a:r>
              <a:rPr lang="en-US"/>
              <a:t> to system. Not able to change the wear-leveling algorithm. FTL maps logical blocks to physical blocks and distribute blocks evenly to account for wear and tear. Warm all blocks to not have hot or cold blocks, to effect performance, in iterations.</a:t>
            </a:r>
            <a:endParaRPr/>
          </a:p>
        </p:txBody>
      </p:sp>
      <p:sp>
        <p:nvSpPr>
          <p:cNvPr id="245" name="Google Shape;245;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68300" rtl="0" algn="just">
              <a:lnSpc>
                <a:spcPct val="115000"/>
              </a:lnSpc>
              <a:spcBef>
                <a:spcPts val="0"/>
              </a:spcBef>
              <a:spcAft>
                <a:spcPts val="0"/>
              </a:spcAft>
              <a:buClr>
                <a:schemeClr val="dk1"/>
              </a:buClr>
              <a:buSzPts val="1100"/>
              <a:buFont typeface="Arial"/>
              <a:buNone/>
            </a:pPr>
            <a:r>
              <a:rPr lang="en-US">
                <a:solidFill>
                  <a:schemeClr val="dk1"/>
                </a:solidFill>
              </a:rPr>
              <a:t>The below command is used to run workload with 100% write operations and 0% randomness: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150">
                <a:solidFill>
                  <a:schemeClr val="dk1"/>
                </a:solidFill>
              </a:rPr>
              <a:t> </a:t>
            </a:r>
            <a:r>
              <a:rPr lang="en-US">
                <a:solidFill>
                  <a:schemeClr val="dk1"/>
                </a:solidFill>
              </a:rPr>
              <a:t>./fitness --file test --wr 100 --wrnd 0 --qdep 64 --wrsz 64 --rdsz 64 --wr_stride 4 --rd_stride 4 –rrnd</a:t>
            </a:r>
            <a:endParaRPr>
              <a:solidFill>
                <a:schemeClr val="dk1"/>
              </a:solidFill>
            </a:endParaRPr>
          </a:p>
          <a:p>
            <a:pPr indent="0" lvl="0" marL="368300" rtl="0" algn="just">
              <a:lnSpc>
                <a:spcPct val="115000"/>
              </a:lnSpc>
              <a:spcBef>
                <a:spcPts val="0"/>
              </a:spcBef>
              <a:spcAft>
                <a:spcPts val="0"/>
              </a:spcAft>
              <a:buClr>
                <a:schemeClr val="dk1"/>
              </a:buClr>
              <a:buSzPts val="1100"/>
              <a:buFont typeface="Arial"/>
              <a:buNone/>
            </a:pPr>
            <a:r>
              <a:rPr lang="en-US">
                <a:solidFill>
                  <a:schemeClr val="dk1"/>
                </a:solidFill>
              </a:rPr>
              <a:t>0 --iter 3</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 The above command is then repeated with –wrnd values 10,20,30,40,50,60,70,80,90,100 to check for the write operations with the respective random write operations to check if the 100% random is the worst case for SSD performance. The values incremented in the above statement from 10 to 100 specifies the percentage of random writes thereby checking each condition from random writes being 10% to the 100 % random writes thereby testing is the worst case of performance is measured at 100% random writes.</a:t>
            </a:r>
            <a:endParaRPr>
              <a:solidFill>
                <a:schemeClr val="dk1"/>
              </a:solidFill>
            </a:endParaRPr>
          </a:p>
          <a:p>
            <a:pPr indent="0" lvl="0" marL="0" rtl="0" algn="l">
              <a:lnSpc>
                <a:spcPct val="115000"/>
              </a:lnSpc>
              <a:spcBef>
                <a:spcPts val="100"/>
              </a:spcBef>
              <a:spcAft>
                <a:spcPts val="0"/>
              </a:spcAft>
              <a:buClr>
                <a:schemeClr val="dk1"/>
              </a:buClr>
              <a:buSzPts val="1100"/>
              <a:buFont typeface="Arial"/>
              <a:buNone/>
            </a:pPr>
            <a:r>
              <a:rPr lang="en-US">
                <a:solidFill>
                  <a:schemeClr val="dk1"/>
                </a:solidFill>
              </a:rPr>
              <a:t> </a:t>
            </a:r>
            <a:endParaRPr>
              <a:solidFill>
                <a:schemeClr val="dk1"/>
              </a:solidFill>
            </a:endParaRPr>
          </a:p>
          <a:p>
            <a:pPr indent="0" lvl="0" marL="368300" marR="914400" rtl="0" algn="just">
              <a:lnSpc>
                <a:spcPct val="115000"/>
              </a:lnSpc>
              <a:spcBef>
                <a:spcPts val="0"/>
              </a:spcBef>
              <a:spcAft>
                <a:spcPts val="0"/>
              </a:spcAft>
              <a:buNone/>
            </a:pPr>
            <a:r>
              <a:rPr lang="en-US">
                <a:solidFill>
                  <a:schemeClr val="dk1"/>
                </a:solidFill>
              </a:rPr>
              <a:t>The –iter 3 switch proved results for 3 iterations to evaluate the correctness of the results. The results for this query along with its comparison to the master node SSD performance are as below. This table provides a set of recorder values to monitor the performance based on the latency metrics considering the % of random writes from 10 incrementing towards 100 speculating the result to tend towards a worst case of latency.We can observe that the graphs for 2 out of 3 iteration are tending towards the worst case thereby supporting our theory of the random writes being the worst case of performance. The third iteration however could be an anomaly due to background effects.</a:t>
            </a:r>
            <a:endParaRPr>
              <a:solidFill>
                <a:schemeClr val="dk1"/>
              </a:solidFill>
            </a:endParaRPr>
          </a:p>
          <a:p>
            <a:pPr indent="0" lvl="0" marL="368300" marR="914400" rtl="0" algn="just">
              <a:lnSpc>
                <a:spcPct val="115000"/>
              </a:lnSpc>
              <a:spcBef>
                <a:spcPts val="0"/>
              </a:spcBef>
              <a:spcAft>
                <a:spcPts val="0"/>
              </a:spcAft>
              <a:buNone/>
            </a:pPr>
            <a:r>
              <a:rPr lang="en-US">
                <a:solidFill>
                  <a:schemeClr val="dk1"/>
                </a:solidFill>
              </a:rPr>
              <a:t>We further compare these data to the performance measured at the master node as below:We can observe that the latency on the master node is much lesser than that of the compute node since the SSD on the master is a high level SSD which has much higher performance and expensive. We can further observe that the projection of the iterations on this graph has no incrementation towards the worst case other than a few spikes in data which could be anomalies in data. We could say that the effects of the randomness on the higher end SSD does not effects of the random write on the latency since there could be well defined write management algorithms on the higher end master node as compared to the compute node SSD. Thus, we could observe that the random writes effects the performance on the compute node and is the worst case whereas this does not apply to the high end SSD used for the master node.</a:t>
            </a:r>
            <a:endParaRPr>
              <a:solidFill>
                <a:schemeClr val="dk1"/>
              </a:solidFill>
            </a:endParaRPr>
          </a:p>
          <a:p>
            <a:pPr indent="0" lvl="0" marL="368300" marR="91440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 </a:t>
            </a:r>
            <a:endParaRPr sz="1000">
              <a:solidFill>
                <a:schemeClr val="dk1"/>
              </a:solidFill>
            </a:endParaRPr>
          </a:p>
          <a:p>
            <a:pPr indent="0" lvl="0" marL="0" rtl="0" algn="l">
              <a:spcBef>
                <a:spcPts val="0"/>
              </a:spcBef>
              <a:spcAft>
                <a:spcPts val="0"/>
              </a:spcAft>
              <a:buNone/>
            </a:pPr>
            <a:r>
              <a:t/>
            </a:r>
            <a:endParaRPr/>
          </a:p>
        </p:txBody>
      </p:sp>
      <p:sp>
        <p:nvSpPr>
          <p:cNvPr id="253" name="Google Shape;253;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68300" marR="914400" rtl="0" algn="just">
              <a:lnSpc>
                <a:spcPct val="106000"/>
              </a:lnSpc>
              <a:spcBef>
                <a:spcPts val="800"/>
              </a:spcBef>
              <a:spcAft>
                <a:spcPts val="0"/>
              </a:spcAft>
              <a:buNone/>
            </a:pPr>
            <a:r>
              <a:rPr lang="en-US"/>
              <a:t>Further collecting the performance data based on the IOPS and bandwidth in Mb/sec metrics for the effects of the random writes on performance. We could observe that the random writes do not affect the bandwidth and the IOPS of the SSD as shown in the graphs below.We can also observe a few anomalies or spikes of variance in data which could be caused due to background operations or different users utilizing the resources.</a:t>
            </a:r>
            <a:endParaRPr/>
          </a:p>
          <a:p>
            <a:pPr indent="0" lvl="0" marL="368300" marR="914400" rtl="0" algn="l">
              <a:lnSpc>
                <a:spcPct val="106000"/>
              </a:lnSpc>
              <a:spcBef>
                <a:spcPts val="800"/>
              </a:spcBef>
              <a:spcAft>
                <a:spcPts val="0"/>
              </a:spcAft>
              <a:buNone/>
            </a:pPr>
            <a:r>
              <a:rPr lang="en-US"/>
              <a:t>We could also observe a similar condition on the master node but with a much higher bandwidth and IOPS as observed in the graphs below:</a:t>
            </a:r>
            <a:endParaRPr/>
          </a:p>
          <a:p>
            <a:pPr indent="0" lvl="0" marL="368300" marR="914400" rtl="0" algn="just">
              <a:lnSpc>
                <a:spcPct val="106000"/>
              </a:lnSpc>
              <a:spcBef>
                <a:spcPts val="8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60" name="Google Shape;260;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68300" marR="914400" rtl="0" algn="just">
              <a:lnSpc>
                <a:spcPct val="107000"/>
              </a:lnSpc>
              <a:spcBef>
                <a:spcPts val="0"/>
              </a:spcBef>
              <a:spcAft>
                <a:spcPts val="0"/>
              </a:spcAft>
              <a:buClr>
                <a:schemeClr val="dk1"/>
              </a:buClr>
              <a:buSzPts val="1100"/>
              <a:buFont typeface="Arial"/>
              <a:buNone/>
            </a:pPr>
            <a:r>
              <a:rPr lang="en-US"/>
              <a:t>Considering all the observations above, we could say that the random writes can be considered as the worst case in the mid-level SSD such as the one used in the compute node. This factor however would not make much of a difference on the high end SSD which have a much better IO management algorithms to work efficiently even at the worst random write conditions.</a:t>
            </a:r>
            <a:endParaRPr/>
          </a:p>
          <a:p>
            <a:pPr indent="0" lvl="0" marL="0" rtl="0" algn="l">
              <a:lnSpc>
                <a:spcPct val="115000"/>
              </a:lnSpc>
              <a:spcBef>
                <a:spcPts val="0"/>
              </a:spcBef>
              <a:spcAft>
                <a:spcPts val="0"/>
              </a:spcAft>
              <a:buClr>
                <a:schemeClr val="dk1"/>
              </a:buClr>
              <a:buSzPts val="1100"/>
              <a:buFont typeface="Arial"/>
              <a:buNone/>
            </a:pPr>
            <a:r>
              <a:rPr lang="en-US"/>
              <a:t> </a:t>
            </a:r>
            <a:endParaRPr/>
          </a:p>
          <a:p>
            <a:pPr indent="0" lvl="0" marL="0" rtl="0" algn="l">
              <a:spcBef>
                <a:spcPts val="0"/>
              </a:spcBef>
              <a:spcAft>
                <a:spcPts val="0"/>
              </a:spcAft>
              <a:buNone/>
            </a:pPr>
            <a:r>
              <a:t/>
            </a:r>
            <a:endParaRPr/>
          </a:p>
        </p:txBody>
      </p:sp>
      <p:sp>
        <p:nvSpPr>
          <p:cNvPr id="269" name="Google Shape;269;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68300" marR="914400" rtl="0" algn="just">
              <a:lnSpc>
                <a:spcPct val="107000"/>
              </a:lnSpc>
              <a:spcBef>
                <a:spcPts val="100"/>
              </a:spcBef>
              <a:spcAft>
                <a:spcPts val="0"/>
              </a:spcAft>
              <a:buClr>
                <a:schemeClr val="dk1"/>
              </a:buClr>
              <a:buSzPts val="1100"/>
              <a:buFont typeface="Arial"/>
              <a:buNone/>
            </a:pPr>
            <a:r>
              <a:rPr lang="en-US">
                <a:solidFill>
                  <a:schemeClr val="dk1"/>
                </a:solidFill>
              </a:rPr>
              <a:t>In general, we could say that an I/O workload can be characterized by its access patterns (random or sequential), read/write ratio, request size and concurrency. We have considered the access patters in all the conditions discussed so far and would now be considering the effects of read to write ratio on the performance of the SSD. The performance tests for the read and write interdependencies are monitored in 8 separate cases as explained below:</a:t>
            </a:r>
            <a:endParaRPr>
              <a:solidFill>
                <a:schemeClr val="dk1"/>
              </a:solidFill>
            </a:endParaRPr>
          </a:p>
          <a:p>
            <a:pPr indent="0" lvl="0" marL="825500" rtl="0" algn="l">
              <a:lnSpc>
                <a:spcPct val="115000"/>
              </a:lnSpc>
              <a:spcBef>
                <a:spcPts val="800"/>
              </a:spcBef>
              <a:spcAft>
                <a:spcPts val="0"/>
              </a:spcAft>
              <a:buClr>
                <a:schemeClr val="dk1"/>
              </a:buClr>
              <a:buSzPts val="1100"/>
              <a:buFont typeface="Arial"/>
              <a:buNone/>
            </a:pPr>
            <a:r>
              <a:rPr lang="en-US">
                <a:solidFill>
                  <a:schemeClr val="dk1"/>
                </a:solidFill>
              </a:rPr>
              <a:t>Case 1:</a:t>
            </a:r>
            <a:endParaRPr>
              <a:solidFill>
                <a:schemeClr val="dk1"/>
              </a:solidFill>
            </a:endParaRPr>
          </a:p>
          <a:p>
            <a:pPr indent="0" lvl="0" marL="825500" marR="914400" rtl="0" algn="l">
              <a:spcBef>
                <a:spcPts val="0"/>
              </a:spcBef>
              <a:spcAft>
                <a:spcPts val="0"/>
              </a:spcAft>
              <a:buClr>
                <a:schemeClr val="dk1"/>
              </a:buClr>
              <a:buSzPts val="1100"/>
              <a:buFont typeface="Arial"/>
              <a:buNone/>
            </a:pPr>
            <a:r>
              <a:rPr lang="en-US">
                <a:solidFill>
                  <a:schemeClr val="dk1"/>
                </a:solidFill>
              </a:rPr>
              <a:t>Command for 50:50 read to write ratio respectively with sequential read and write operations:</a:t>
            </a:r>
            <a:endParaRPr>
              <a:solidFill>
                <a:schemeClr val="dk1"/>
              </a:solidFill>
            </a:endParaRPr>
          </a:p>
          <a:p>
            <a:pPr indent="0" lvl="0" marL="825500" rtl="0" algn="l">
              <a:lnSpc>
                <a:spcPct val="131363"/>
              </a:lnSpc>
              <a:spcBef>
                <a:spcPts val="0"/>
              </a:spcBef>
              <a:spcAft>
                <a:spcPts val="0"/>
              </a:spcAft>
              <a:buClr>
                <a:schemeClr val="dk1"/>
              </a:buClr>
              <a:buSzPts val="1100"/>
              <a:buFont typeface="Arial"/>
              <a:buNone/>
            </a:pPr>
            <a:r>
              <a:rPr lang="en-US">
                <a:solidFill>
                  <a:schemeClr val="dk1"/>
                </a:solidFill>
              </a:rPr>
              <a:t>./fitness --file test --wr 50 --wrnd 0 –rrnd 0 --qdep 64 --wrsz 64 --rdsz 64 --wr_stride 4 -</a:t>
            </a:r>
            <a:endParaRPr>
              <a:solidFill>
                <a:schemeClr val="dk1"/>
              </a:solidFill>
            </a:endParaRPr>
          </a:p>
          <a:p>
            <a:pPr indent="0" lvl="0" marL="825500" rtl="0" algn="l">
              <a:lnSpc>
                <a:spcPct val="115000"/>
              </a:lnSpc>
              <a:spcBef>
                <a:spcPts val="0"/>
              </a:spcBef>
              <a:spcAft>
                <a:spcPts val="0"/>
              </a:spcAft>
              <a:buClr>
                <a:schemeClr val="dk1"/>
              </a:buClr>
              <a:buSzPts val="1100"/>
              <a:buFont typeface="Arial"/>
              <a:buNone/>
            </a:pPr>
            <a:r>
              <a:rPr lang="en-US">
                <a:solidFill>
                  <a:schemeClr val="dk1"/>
                </a:solidFill>
              </a:rPr>
              <a:t>rd_stride 4 --iter 3</a:t>
            </a:r>
            <a:endParaRPr>
              <a:solidFill>
                <a:schemeClr val="dk1"/>
              </a:solidFill>
            </a:endParaRPr>
          </a:p>
          <a:p>
            <a:pPr indent="0" lvl="0" marL="0" rtl="0" algn="l">
              <a:lnSpc>
                <a:spcPct val="115000"/>
              </a:lnSpc>
              <a:spcBef>
                <a:spcPts val="100"/>
              </a:spcBef>
              <a:spcAft>
                <a:spcPts val="0"/>
              </a:spcAft>
              <a:buClr>
                <a:schemeClr val="dk1"/>
              </a:buClr>
              <a:buSzPts val="1100"/>
              <a:buFont typeface="Arial"/>
              <a:buNone/>
            </a:pPr>
            <a:r>
              <a:rPr lang="en-US" sz="1150">
                <a:solidFill>
                  <a:schemeClr val="dk1"/>
                </a:solidFill>
              </a:rPr>
              <a:t> </a:t>
            </a:r>
            <a:endParaRPr sz="1150">
              <a:solidFill>
                <a:schemeClr val="dk1"/>
              </a:solidFill>
            </a:endParaRPr>
          </a:p>
          <a:p>
            <a:pPr indent="0" lvl="0" marL="825500" marR="914400" rtl="0" algn="l">
              <a:lnSpc>
                <a:spcPct val="115000"/>
              </a:lnSpc>
              <a:spcBef>
                <a:spcPts val="0"/>
              </a:spcBef>
              <a:spcAft>
                <a:spcPts val="0"/>
              </a:spcAft>
              <a:buClr>
                <a:schemeClr val="dk1"/>
              </a:buClr>
              <a:buSzPts val="1100"/>
              <a:buFont typeface="Arial"/>
              <a:buNone/>
            </a:pPr>
            <a:r>
              <a:rPr lang="en-US">
                <a:solidFill>
                  <a:schemeClr val="dk1"/>
                </a:solidFill>
              </a:rPr>
              <a:t>In this case, we observe the effects on performance considering the IO operations to be 50% read and 50% write operation with both read and write being sequential operations.</a:t>
            </a:r>
            <a:endParaRPr>
              <a:solidFill>
                <a:schemeClr val="dk1"/>
              </a:solidFill>
            </a:endParaRPr>
          </a:p>
          <a:p>
            <a:pPr indent="0" lvl="0" marL="0" rtl="0" algn="l">
              <a:lnSpc>
                <a:spcPct val="115000"/>
              </a:lnSpc>
              <a:spcBef>
                <a:spcPts val="100"/>
              </a:spcBef>
              <a:spcAft>
                <a:spcPts val="0"/>
              </a:spcAft>
              <a:buClr>
                <a:schemeClr val="dk1"/>
              </a:buClr>
              <a:buSzPts val="1100"/>
              <a:buFont typeface="Arial"/>
              <a:buNone/>
            </a:pPr>
            <a:r>
              <a:rPr lang="en-US" sz="1150">
                <a:solidFill>
                  <a:schemeClr val="dk1"/>
                </a:solidFill>
              </a:rPr>
              <a:t> </a:t>
            </a:r>
            <a:endParaRPr sz="1150">
              <a:solidFill>
                <a:schemeClr val="dk1"/>
              </a:solidFill>
            </a:endParaRPr>
          </a:p>
          <a:p>
            <a:pPr indent="0" lvl="0" marL="825500" rtl="0" algn="l">
              <a:lnSpc>
                <a:spcPct val="115000"/>
              </a:lnSpc>
              <a:spcBef>
                <a:spcPts val="0"/>
              </a:spcBef>
              <a:spcAft>
                <a:spcPts val="0"/>
              </a:spcAft>
              <a:buClr>
                <a:schemeClr val="dk1"/>
              </a:buClr>
              <a:buSzPts val="1100"/>
              <a:buFont typeface="Arial"/>
              <a:buNone/>
            </a:pPr>
            <a:r>
              <a:rPr lang="en-US">
                <a:solidFill>
                  <a:schemeClr val="dk1"/>
                </a:solidFill>
              </a:rPr>
              <a:t>Case 2:</a:t>
            </a:r>
            <a:endParaRPr>
              <a:solidFill>
                <a:schemeClr val="dk1"/>
              </a:solidFill>
            </a:endParaRPr>
          </a:p>
          <a:p>
            <a:pPr indent="0" lvl="0" marL="825500" marR="914400" rtl="0" algn="l">
              <a:lnSpc>
                <a:spcPct val="115000"/>
              </a:lnSpc>
              <a:spcBef>
                <a:spcPts val="0"/>
              </a:spcBef>
              <a:spcAft>
                <a:spcPts val="0"/>
              </a:spcAft>
              <a:buClr>
                <a:schemeClr val="dk1"/>
              </a:buClr>
              <a:buSzPts val="1100"/>
              <a:buFont typeface="Arial"/>
              <a:buNone/>
            </a:pPr>
            <a:r>
              <a:rPr lang="en-US">
                <a:solidFill>
                  <a:schemeClr val="dk1"/>
                </a:solidFill>
              </a:rPr>
              <a:t>Command for 50:50 read to write ratio respectively with sequential read and random write:</a:t>
            </a:r>
            <a:endParaRPr>
              <a:solidFill>
                <a:schemeClr val="dk1"/>
              </a:solidFill>
            </a:endParaRPr>
          </a:p>
          <a:p>
            <a:pPr indent="0" lvl="0" marL="825500" rtl="0" algn="l">
              <a:lnSpc>
                <a:spcPct val="115000"/>
              </a:lnSpc>
              <a:spcBef>
                <a:spcPts val="0"/>
              </a:spcBef>
              <a:spcAft>
                <a:spcPts val="0"/>
              </a:spcAft>
              <a:buClr>
                <a:schemeClr val="dk1"/>
              </a:buClr>
              <a:buSzPts val="1100"/>
              <a:buFont typeface="Arial"/>
              <a:buNone/>
            </a:pPr>
            <a:r>
              <a:rPr lang="en-US">
                <a:solidFill>
                  <a:schemeClr val="dk1"/>
                </a:solidFill>
              </a:rPr>
              <a:t>./fitness --file test --wr 50 --wrnd 100 –rrnd 0 --qdep 64 --wrsz 64 --rdsz 64 --wr_stride 4 -</a:t>
            </a:r>
            <a:endParaRPr>
              <a:solidFill>
                <a:schemeClr val="dk1"/>
              </a:solidFill>
            </a:endParaRPr>
          </a:p>
          <a:p>
            <a:pPr indent="0" lvl="0" marL="825500" rtl="0" algn="l">
              <a:lnSpc>
                <a:spcPct val="115000"/>
              </a:lnSpc>
              <a:spcBef>
                <a:spcPts val="0"/>
              </a:spcBef>
              <a:spcAft>
                <a:spcPts val="0"/>
              </a:spcAft>
              <a:buNone/>
            </a:pPr>
            <a:r>
              <a:rPr lang="en-US">
                <a:solidFill>
                  <a:schemeClr val="dk1"/>
                </a:solidFill>
              </a:rPr>
              <a:t>rd_stride 4 --iter 3</a:t>
            </a:r>
            <a:endParaRPr>
              <a:solidFill>
                <a:schemeClr val="dk1"/>
              </a:solidFill>
            </a:endParaRPr>
          </a:p>
          <a:p>
            <a:pPr indent="0" lvl="0" marL="825500" marR="914400" rtl="0" algn="just">
              <a:lnSpc>
                <a:spcPct val="115000"/>
              </a:lnSpc>
              <a:spcBef>
                <a:spcPts val="200"/>
              </a:spcBef>
              <a:spcAft>
                <a:spcPts val="0"/>
              </a:spcAft>
              <a:buNone/>
            </a:pPr>
            <a:r>
              <a:rPr lang="en-US"/>
              <a:t>In this case, we observe the effects on performance considering the IO operations to be 50% read and 50% write operation with sequential read operations and random write operations.</a:t>
            </a:r>
            <a:endParaRPr/>
          </a:p>
          <a:p>
            <a:pPr indent="0" lvl="0" marL="0" rtl="0" algn="l">
              <a:lnSpc>
                <a:spcPct val="115000"/>
              </a:lnSpc>
              <a:spcBef>
                <a:spcPts val="0"/>
              </a:spcBef>
              <a:spcAft>
                <a:spcPts val="0"/>
              </a:spcAft>
              <a:buNone/>
            </a:pPr>
            <a:r>
              <a:rPr lang="en-US"/>
              <a:t> </a:t>
            </a:r>
            <a:endParaRPr/>
          </a:p>
          <a:p>
            <a:pPr indent="0" lvl="0" marL="825500" rtl="0" algn="l">
              <a:lnSpc>
                <a:spcPct val="115000"/>
              </a:lnSpc>
              <a:spcBef>
                <a:spcPts val="0"/>
              </a:spcBef>
              <a:spcAft>
                <a:spcPts val="0"/>
              </a:spcAft>
              <a:buNone/>
            </a:pPr>
            <a:r>
              <a:rPr lang="en-US"/>
              <a:t>Case 3:</a:t>
            </a:r>
            <a:endParaRPr/>
          </a:p>
          <a:p>
            <a:pPr indent="0" lvl="0" marL="825500" marR="914400" rtl="0" algn="l">
              <a:lnSpc>
                <a:spcPct val="115000"/>
              </a:lnSpc>
              <a:spcBef>
                <a:spcPts val="0"/>
              </a:spcBef>
              <a:spcAft>
                <a:spcPts val="0"/>
              </a:spcAft>
              <a:buNone/>
            </a:pPr>
            <a:r>
              <a:rPr lang="en-US"/>
              <a:t>Command for 50:50 read to write ratio respectively with sequential write and random reads:</a:t>
            </a:r>
            <a:endParaRPr/>
          </a:p>
          <a:p>
            <a:pPr indent="0" lvl="0" marL="825500" rtl="0" algn="l">
              <a:lnSpc>
                <a:spcPct val="133181"/>
              </a:lnSpc>
              <a:spcBef>
                <a:spcPts val="0"/>
              </a:spcBef>
              <a:spcAft>
                <a:spcPts val="0"/>
              </a:spcAft>
              <a:buNone/>
            </a:pPr>
            <a:r>
              <a:rPr lang="en-US"/>
              <a:t>./fitness --file test --wr 50 --wrnd 0 –rrnd 100 --qdep 64 --wrsz 64 --rdsz 64 --wr_stride 4 -</a:t>
            </a:r>
            <a:endParaRPr/>
          </a:p>
          <a:p>
            <a:pPr indent="0" lvl="0" marL="825500" rtl="0" algn="l">
              <a:lnSpc>
                <a:spcPct val="115000"/>
              </a:lnSpc>
              <a:spcBef>
                <a:spcPts val="0"/>
              </a:spcBef>
              <a:spcAft>
                <a:spcPts val="0"/>
              </a:spcAft>
              <a:buNone/>
            </a:pPr>
            <a:r>
              <a:rPr lang="en-US"/>
              <a:t>rd_stride 4 --iter 3</a:t>
            </a:r>
            <a:endParaRPr/>
          </a:p>
          <a:p>
            <a:pPr indent="0" lvl="0" marL="0" rtl="0" algn="l">
              <a:lnSpc>
                <a:spcPct val="115000"/>
              </a:lnSpc>
              <a:spcBef>
                <a:spcPts val="100"/>
              </a:spcBef>
              <a:spcAft>
                <a:spcPts val="0"/>
              </a:spcAft>
              <a:buNone/>
            </a:pPr>
            <a:r>
              <a:rPr lang="en-US" sz="1150"/>
              <a:t> </a:t>
            </a:r>
            <a:endParaRPr sz="1150"/>
          </a:p>
          <a:p>
            <a:pPr indent="0" lvl="0" marL="825500" marR="914400" rtl="0" algn="just">
              <a:lnSpc>
                <a:spcPct val="115000"/>
              </a:lnSpc>
              <a:spcBef>
                <a:spcPts val="0"/>
              </a:spcBef>
              <a:spcAft>
                <a:spcPts val="0"/>
              </a:spcAft>
              <a:buNone/>
            </a:pPr>
            <a:r>
              <a:rPr lang="en-US"/>
              <a:t>In this case, we observe the effects on performance considering the IO operations to be 50% read and 50% write operation with sequential write operations and random read operations.</a:t>
            </a:r>
            <a:endParaRPr/>
          </a:p>
          <a:p>
            <a:pPr indent="0" lvl="0" marL="0" rtl="0" algn="l">
              <a:lnSpc>
                <a:spcPct val="115000"/>
              </a:lnSpc>
              <a:spcBef>
                <a:spcPts val="0"/>
              </a:spcBef>
              <a:spcAft>
                <a:spcPts val="0"/>
              </a:spcAft>
              <a:buNone/>
            </a:pPr>
            <a:r>
              <a:rPr lang="en-US"/>
              <a:t> </a:t>
            </a:r>
            <a:endParaRPr/>
          </a:p>
          <a:p>
            <a:pPr indent="0" lvl="0" marL="825500" rtl="0" algn="l">
              <a:lnSpc>
                <a:spcPct val="115000"/>
              </a:lnSpc>
              <a:spcBef>
                <a:spcPts val="0"/>
              </a:spcBef>
              <a:spcAft>
                <a:spcPts val="0"/>
              </a:spcAft>
              <a:buNone/>
            </a:pPr>
            <a:r>
              <a:rPr lang="en-US"/>
              <a:t>Case 4:</a:t>
            </a:r>
            <a:endParaRPr/>
          </a:p>
          <a:p>
            <a:pPr indent="0" lvl="0" marL="825500" marR="1447800" rtl="0" algn="l">
              <a:lnSpc>
                <a:spcPct val="115000"/>
              </a:lnSpc>
              <a:spcBef>
                <a:spcPts val="0"/>
              </a:spcBef>
              <a:spcAft>
                <a:spcPts val="0"/>
              </a:spcAft>
              <a:buNone/>
            </a:pPr>
            <a:r>
              <a:rPr lang="en-US"/>
              <a:t>Command for 50:50 read to write ratio respectively with random read and write operations:</a:t>
            </a:r>
            <a:endParaRPr/>
          </a:p>
          <a:p>
            <a:pPr indent="0" lvl="0" marL="825500" rtl="0" algn="l">
              <a:lnSpc>
                <a:spcPct val="133181"/>
              </a:lnSpc>
              <a:spcBef>
                <a:spcPts val="0"/>
              </a:spcBef>
              <a:spcAft>
                <a:spcPts val="0"/>
              </a:spcAft>
              <a:buNone/>
            </a:pPr>
            <a:r>
              <a:rPr lang="en-US"/>
              <a:t>./fitness --file test --wr 50 --wrnd 100 –rrnd 100 --qdep 64 --wrsz 64 --rdsz 64 --wr_stride 4</a:t>
            </a:r>
            <a:endParaRPr/>
          </a:p>
          <a:p>
            <a:pPr indent="0" lvl="0" marL="825500" rtl="0" algn="l">
              <a:lnSpc>
                <a:spcPct val="115000"/>
              </a:lnSpc>
              <a:spcBef>
                <a:spcPts val="0"/>
              </a:spcBef>
              <a:spcAft>
                <a:spcPts val="0"/>
              </a:spcAft>
              <a:buNone/>
            </a:pPr>
            <a:r>
              <a:rPr lang="en-US"/>
              <a:t>-rd_stride 4 --iter 3</a:t>
            </a:r>
            <a:endParaRPr/>
          </a:p>
          <a:p>
            <a:pPr indent="0" lvl="0" marL="0" rtl="0" algn="l">
              <a:lnSpc>
                <a:spcPct val="115000"/>
              </a:lnSpc>
              <a:spcBef>
                <a:spcPts val="100"/>
              </a:spcBef>
              <a:spcAft>
                <a:spcPts val="0"/>
              </a:spcAft>
              <a:buNone/>
            </a:pPr>
            <a:r>
              <a:rPr lang="en-US" sz="1150"/>
              <a:t> </a:t>
            </a:r>
            <a:endParaRPr sz="1150"/>
          </a:p>
          <a:p>
            <a:pPr indent="0" lvl="0" marL="825500" marR="914400" rtl="0" algn="l">
              <a:lnSpc>
                <a:spcPct val="115000"/>
              </a:lnSpc>
              <a:spcBef>
                <a:spcPts val="0"/>
              </a:spcBef>
              <a:spcAft>
                <a:spcPts val="0"/>
              </a:spcAft>
              <a:buNone/>
            </a:pPr>
            <a:r>
              <a:rPr lang="en-US"/>
              <a:t>In this case, we observe the effects on performance considering the IO operations to be 50% read and 50% write operation with both read and write operations being random.</a:t>
            </a:r>
            <a:endParaRPr/>
          </a:p>
          <a:p>
            <a:pPr indent="0" lvl="0" marL="0" rtl="0" algn="l">
              <a:lnSpc>
                <a:spcPct val="115000"/>
              </a:lnSpc>
              <a:spcBef>
                <a:spcPts val="0"/>
              </a:spcBef>
              <a:spcAft>
                <a:spcPts val="0"/>
              </a:spcAft>
              <a:buNone/>
            </a:pPr>
            <a:r>
              <a:rPr lang="en-US"/>
              <a:t> </a:t>
            </a:r>
            <a:endParaRPr/>
          </a:p>
          <a:p>
            <a:pPr indent="0" lvl="0" marL="825500" rtl="0" algn="l">
              <a:lnSpc>
                <a:spcPct val="115000"/>
              </a:lnSpc>
              <a:spcBef>
                <a:spcPts val="0"/>
              </a:spcBef>
              <a:spcAft>
                <a:spcPts val="0"/>
              </a:spcAft>
              <a:buNone/>
            </a:pPr>
            <a:r>
              <a:rPr lang="en-US"/>
              <a:t>Case 5:</a:t>
            </a:r>
            <a:endParaRPr/>
          </a:p>
          <a:p>
            <a:pPr indent="0" lvl="0" marL="825500" marR="914400" rtl="0" algn="l">
              <a:lnSpc>
                <a:spcPct val="115000"/>
              </a:lnSpc>
              <a:spcBef>
                <a:spcPts val="0"/>
              </a:spcBef>
              <a:spcAft>
                <a:spcPts val="0"/>
              </a:spcAft>
              <a:buNone/>
            </a:pPr>
            <a:r>
              <a:rPr lang="en-US"/>
              <a:t>Command for 75:25 read to write ratio respectively with sequential read and write operations:</a:t>
            </a:r>
            <a:endParaRPr/>
          </a:p>
          <a:p>
            <a:pPr indent="0" lvl="0" marL="825500" rtl="0" algn="l">
              <a:lnSpc>
                <a:spcPct val="115000"/>
              </a:lnSpc>
              <a:spcBef>
                <a:spcPts val="0"/>
              </a:spcBef>
              <a:spcAft>
                <a:spcPts val="0"/>
              </a:spcAft>
              <a:buNone/>
            </a:pPr>
            <a:r>
              <a:rPr lang="en-US"/>
              <a:t>./fitness --file test --wr 25 --wrnd 0 –rrnd 0 --qdep 64 --wrsz 64 --rdsz 64 --wr_stride 4 -</a:t>
            </a:r>
            <a:endParaRPr/>
          </a:p>
          <a:p>
            <a:pPr indent="0" lvl="0" marL="825500" rtl="0" algn="l">
              <a:lnSpc>
                <a:spcPct val="115000"/>
              </a:lnSpc>
              <a:spcBef>
                <a:spcPts val="0"/>
              </a:spcBef>
              <a:spcAft>
                <a:spcPts val="0"/>
              </a:spcAft>
              <a:buNone/>
            </a:pPr>
            <a:r>
              <a:rPr lang="en-US"/>
              <a:t>rd_stride 4 --iter 3</a:t>
            </a:r>
            <a:endParaRPr/>
          </a:p>
          <a:p>
            <a:pPr indent="0" lvl="0" marL="0" rtl="0" algn="l">
              <a:lnSpc>
                <a:spcPct val="115000"/>
              </a:lnSpc>
              <a:spcBef>
                <a:spcPts val="100"/>
              </a:spcBef>
              <a:spcAft>
                <a:spcPts val="0"/>
              </a:spcAft>
              <a:buNone/>
            </a:pPr>
            <a:r>
              <a:rPr lang="en-US" sz="1150"/>
              <a:t> </a:t>
            </a:r>
            <a:endParaRPr sz="1150"/>
          </a:p>
          <a:p>
            <a:pPr indent="0" lvl="0" marL="825500" marR="914400" rtl="0" algn="l">
              <a:lnSpc>
                <a:spcPct val="115000"/>
              </a:lnSpc>
              <a:spcBef>
                <a:spcPts val="0"/>
              </a:spcBef>
              <a:spcAft>
                <a:spcPts val="0"/>
              </a:spcAft>
              <a:buNone/>
            </a:pPr>
            <a:r>
              <a:rPr lang="en-US"/>
              <a:t>In this case, we observe the effects on performance considering the IO operations to be 75% read and 25% write operation with both read and write operations being sequential.</a:t>
            </a:r>
            <a:endParaRPr/>
          </a:p>
          <a:p>
            <a:pPr indent="0" lvl="0" marL="0" rtl="0" algn="l">
              <a:lnSpc>
                <a:spcPct val="115000"/>
              </a:lnSpc>
              <a:spcBef>
                <a:spcPts val="100"/>
              </a:spcBef>
              <a:spcAft>
                <a:spcPts val="0"/>
              </a:spcAft>
              <a:buNone/>
            </a:pPr>
            <a:r>
              <a:rPr lang="en-US" sz="1150"/>
              <a:t> </a:t>
            </a:r>
            <a:endParaRPr sz="1150"/>
          </a:p>
          <a:p>
            <a:pPr indent="0" lvl="0" marL="825500" rtl="0" algn="l">
              <a:lnSpc>
                <a:spcPct val="115000"/>
              </a:lnSpc>
              <a:spcBef>
                <a:spcPts val="0"/>
              </a:spcBef>
              <a:spcAft>
                <a:spcPts val="0"/>
              </a:spcAft>
              <a:buNone/>
            </a:pPr>
            <a:r>
              <a:rPr lang="en-US"/>
              <a:t>Case 6:</a:t>
            </a:r>
            <a:endParaRPr/>
          </a:p>
          <a:p>
            <a:pPr indent="0" lvl="0" marL="825500" marR="1447800" rtl="0" algn="l">
              <a:lnSpc>
                <a:spcPct val="115000"/>
              </a:lnSpc>
              <a:spcBef>
                <a:spcPts val="0"/>
              </a:spcBef>
              <a:spcAft>
                <a:spcPts val="0"/>
              </a:spcAft>
              <a:buNone/>
            </a:pPr>
            <a:r>
              <a:rPr lang="en-US"/>
              <a:t>Command for 75:25 read to write ratio respectively with random read and write operations:</a:t>
            </a:r>
            <a:endParaRPr/>
          </a:p>
          <a:p>
            <a:pPr indent="0" lvl="0" marL="825500" rtl="0" algn="l">
              <a:lnSpc>
                <a:spcPct val="133181"/>
              </a:lnSpc>
              <a:spcBef>
                <a:spcPts val="0"/>
              </a:spcBef>
              <a:spcAft>
                <a:spcPts val="0"/>
              </a:spcAft>
              <a:buNone/>
            </a:pPr>
            <a:r>
              <a:rPr lang="en-US"/>
              <a:t>./fitness --file test --wr 25 --wrnd 100 –rrnd 100 --qdep 64 --wrsz 64 --rdsz 64 --wr_stride 4</a:t>
            </a:r>
            <a:endParaRPr/>
          </a:p>
          <a:p>
            <a:pPr indent="0" lvl="0" marL="825500" rtl="0" algn="l">
              <a:lnSpc>
                <a:spcPct val="115000"/>
              </a:lnSpc>
              <a:spcBef>
                <a:spcPts val="0"/>
              </a:spcBef>
              <a:spcAft>
                <a:spcPts val="0"/>
              </a:spcAft>
              <a:buNone/>
            </a:pPr>
            <a:r>
              <a:rPr lang="en-US"/>
              <a:t>-rd_stride 4 --iter 3</a:t>
            </a:r>
            <a:endParaRPr/>
          </a:p>
          <a:p>
            <a:pPr indent="0" lvl="0" marL="0" rtl="0" algn="l">
              <a:lnSpc>
                <a:spcPct val="115000"/>
              </a:lnSpc>
              <a:spcBef>
                <a:spcPts val="0"/>
              </a:spcBef>
              <a:spcAft>
                <a:spcPts val="0"/>
              </a:spcAft>
              <a:buNone/>
            </a:pPr>
            <a:r>
              <a:rPr lang="en-US"/>
              <a:t> </a:t>
            </a:r>
            <a:endParaRPr/>
          </a:p>
          <a:p>
            <a:pPr indent="0" lvl="0" marL="825500" marR="914400" rtl="0" algn="l">
              <a:lnSpc>
                <a:spcPct val="115000"/>
              </a:lnSpc>
              <a:spcBef>
                <a:spcPts val="0"/>
              </a:spcBef>
              <a:spcAft>
                <a:spcPts val="0"/>
              </a:spcAft>
              <a:buNone/>
            </a:pPr>
            <a:r>
              <a:rPr lang="en-US"/>
              <a:t>In this case, we observe the effects on performance considering the IO operations to be 75% read and 25% write operation with both read and write operations being random</a:t>
            </a:r>
            <a:endParaRPr/>
          </a:p>
          <a:p>
            <a:pPr indent="0" lvl="0" marL="0" rtl="0" algn="l">
              <a:lnSpc>
                <a:spcPct val="115000"/>
              </a:lnSpc>
              <a:spcBef>
                <a:spcPts val="100"/>
              </a:spcBef>
              <a:spcAft>
                <a:spcPts val="0"/>
              </a:spcAft>
              <a:buNone/>
            </a:pPr>
            <a:r>
              <a:rPr lang="en-US" sz="1150"/>
              <a:t> </a:t>
            </a:r>
            <a:endParaRPr sz="1150"/>
          </a:p>
          <a:p>
            <a:pPr indent="0" lvl="0" marL="825500" rtl="0" algn="l">
              <a:lnSpc>
                <a:spcPct val="133181"/>
              </a:lnSpc>
              <a:spcBef>
                <a:spcPts val="0"/>
              </a:spcBef>
              <a:spcAft>
                <a:spcPts val="0"/>
              </a:spcAft>
              <a:buNone/>
            </a:pPr>
            <a:r>
              <a:rPr lang="en-US"/>
              <a:t>Case 7:</a:t>
            </a:r>
            <a:endParaRPr/>
          </a:p>
          <a:p>
            <a:pPr indent="0" lvl="0" marL="825500" marR="914400" rtl="0" algn="l">
              <a:lnSpc>
                <a:spcPct val="115000"/>
              </a:lnSpc>
              <a:spcBef>
                <a:spcPts val="0"/>
              </a:spcBef>
              <a:spcAft>
                <a:spcPts val="0"/>
              </a:spcAft>
              <a:buNone/>
            </a:pPr>
            <a:r>
              <a:rPr lang="en-US"/>
              <a:t>Command for 25:75 read to write ratio respectively with sequential read and write operations:</a:t>
            </a:r>
            <a:endParaRPr/>
          </a:p>
          <a:p>
            <a:pPr indent="0" lvl="0" marL="825500" rtl="0" algn="l">
              <a:lnSpc>
                <a:spcPct val="115000"/>
              </a:lnSpc>
              <a:spcBef>
                <a:spcPts val="200"/>
              </a:spcBef>
              <a:spcAft>
                <a:spcPts val="0"/>
              </a:spcAft>
              <a:buNone/>
            </a:pPr>
            <a:r>
              <a:rPr lang="en-US"/>
              <a:t>./fitness --file test --wr 75 --wrnd 0 –rrnd 0 --qdep 64 --wrsz 64 --rdsz 64 --wr_stride 4 -</a:t>
            </a:r>
            <a:endParaRPr/>
          </a:p>
          <a:p>
            <a:pPr indent="0" lvl="0" marL="825500" rtl="0" algn="l">
              <a:lnSpc>
                <a:spcPct val="115000"/>
              </a:lnSpc>
              <a:spcBef>
                <a:spcPts val="0"/>
              </a:spcBef>
              <a:spcAft>
                <a:spcPts val="0"/>
              </a:spcAft>
              <a:buNone/>
            </a:pPr>
            <a:r>
              <a:rPr lang="en-US"/>
              <a:t>rd_stride 4 --iter 3</a:t>
            </a:r>
            <a:endParaRPr/>
          </a:p>
          <a:p>
            <a:pPr indent="0" lvl="0" marL="0" rtl="0" algn="l">
              <a:lnSpc>
                <a:spcPct val="115000"/>
              </a:lnSpc>
              <a:spcBef>
                <a:spcPts val="0"/>
              </a:spcBef>
              <a:spcAft>
                <a:spcPts val="0"/>
              </a:spcAft>
              <a:buNone/>
            </a:pPr>
            <a:r>
              <a:rPr lang="en-US"/>
              <a:t> </a:t>
            </a:r>
            <a:endParaRPr/>
          </a:p>
          <a:p>
            <a:pPr indent="0" lvl="0" marL="825500" marR="914400" rtl="0" algn="l">
              <a:lnSpc>
                <a:spcPct val="115000"/>
              </a:lnSpc>
              <a:spcBef>
                <a:spcPts val="0"/>
              </a:spcBef>
              <a:spcAft>
                <a:spcPts val="0"/>
              </a:spcAft>
              <a:buNone/>
            </a:pPr>
            <a:r>
              <a:rPr lang="en-US"/>
              <a:t>In this case, we observe the effects on performance considering the IO operations to be 25% read and 75% write operation with both read and write operations being sequential.</a:t>
            </a:r>
            <a:endParaRPr/>
          </a:p>
          <a:p>
            <a:pPr indent="0" lvl="0" marL="0" rtl="0" algn="l">
              <a:lnSpc>
                <a:spcPct val="115000"/>
              </a:lnSpc>
              <a:spcBef>
                <a:spcPts val="100"/>
              </a:spcBef>
              <a:spcAft>
                <a:spcPts val="0"/>
              </a:spcAft>
              <a:buNone/>
            </a:pPr>
            <a:r>
              <a:rPr lang="en-US" sz="1150"/>
              <a:t> </a:t>
            </a:r>
            <a:endParaRPr sz="1150"/>
          </a:p>
          <a:p>
            <a:pPr indent="0" lvl="0" marL="825500" rtl="0" algn="l">
              <a:lnSpc>
                <a:spcPct val="115000"/>
              </a:lnSpc>
              <a:spcBef>
                <a:spcPts val="0"/>
              </a:spcBef>
              <a:spcAft>
                <a:spcPts val="0"/>
              </a:spcAft>
              <a:buNone/>
            </a:pPr>
            <a:r>
              <a:rPr lang="en-US"/>
              <a:t>Case 8:</a:t>
            </a:r>
            <a:endParaRPr/>
          </a:p>
          <a:p>
            <a:pPr indent="0" lvl="0" marL="825500" marR="1447800" rtl="0" algn="l">
              <a:spcBef>
                <a:spcPts val="0"/>
              </a:spcBef>
              <a:spcAft>
                <a:spcPts val="0"/>
              </a:spcAft>
              <a:buNone/>
            </a:pPr>
            <a:r>
              <a:rPr lang="en-US"/>
              <a:t>Command for 25:75 read to write ratio respectively with random read and write operations:</a:t>
            </a:r>
            <a:endParaRPr/>
          </a:p>
          <a:p>
            <a:pPr indent="0" lvl="0" marL="825500" rtl="0" algn="l">
              <a:lnSpc>
                <a:spcPct val="131363"/>
              </a:lnSpc>
              <a:spcBef>
                <a:spcPts val="0"/>
              </a:spcBef>
              <a:spcAft>
                <a:spcPts val="0"/>
              </a:spcAft>
              <a:buNone/>
            </a:pPr>
            <a:r>
              <a:rPr lang="en-US"/>
              <a:t>./fitness --file test --wr 75 --wrnd 100 –rrnd 100 --qdep 64 --wrsz 64 --rdsz 64 --wr_stride 4</a:t>
            </a:r>
            <a:endParaRPr/>
          </a:p>
          <a:p>
            <a:pPr indent="0" lvl="0" marL="825500" rtl="0" algn="l">
              <a:lnSpc>
                <a:spcPct val="115000"/>
              </a:lnSpc>
              <a:spcBef>
                <a:spcPts val="0"/>
              </a:spcBef>
              <a:spcAft>
                <a:spcPts val="0"/>
              </a:spcAft>
              <a:buNone/>
            </a:pPr>
            <a:r>
              <a:rPr lang="en-US"/>
              <a:t>--rd_stride 4 --iter 3</a:t>
            </a:r>
            <a:endParaRPr/>
          </a:p>
          <a:p>
            <a:pPr indent="0" lvl="0" marL="0" rtl="0" algn="l">
              <a:lnSpc>
                <a:spcPct val="115000"/>
              </a:lnSpc>
              <a:spcBef>
                <a:spcPts val="100"/>
              </a:spcBef>
              <a:spcAft>
                <a:spcPts val="0"/>
              </a:spcAft>
              <a:buNone/>
            </a:pPr>
            <a:r>
              <a:rPr lang="en-US" sz="1150"/>
              <a:t> </a:t>
            </a:r>
            <a:endParaRPr sz="1150"/>
          </a:p>
          <a:p>
            <a:pPr indent="0" lvl="0" marL="825500" marR="914400" rtl="0" algn="l">
              <a:lnSpc>
                <a:spcPct val="115000"/>
              </a:lnSpc>
              <a:spcBef>
                <a:spcPts val="0"/>
              </a:spcBef>
              <a:spcAft>
                <a:spcPts val="0"/>
              </a:spcAft>
              <a:buNone/>
            </a:pPr>
            <a:r>
              <a:rPr lang="en-US"/>
              <a:t>In this case, we observe the effects on performance considering the IO operations to be 25% read and 75% write operation with both read and write operations being random.</a:t>
            </a:r>
            <a:endParaRPr/>
          </a:p>
          <a:p>
            <a:pPr indent="0" lvl="0" marL="825500" rtl="0" algn="l">
              <a:lnSpc>
                <a:spcPct val="115000"/>
              </a:lnSpc>
              <a:spcBef>
                <a:spcPts val="0"/>
              </a:spcBef>
              <a:spcAft>
                <a:spcPts val="0"/>
              </a:spcAft>
              <a:buNone/>
            </a:pPr>
            <a:r>
              <a:rPr lang="en-US"/>
              <a:t>All the above cases can be summarizes using the below tables:</a:t>
            </a:r>
            <a:endParaRPr/>
          </a:p>
          <a:p>
            <a:pPr indent="0" lvl="0" marL="825500" marR="914400" rtl="0" algn="l">
              <a:lnSpc>
                <a:spcPct val="115000"/>
              </a:lnSpc>
              <a:spcBef>
                <a:spcPts val="0"/>
              </a:spcBef>
              <a:spcAft>
                <a:spcPts val="0"/>
              </a:spcAft>
              <a:buNone/>
            </a:pPr>
            <a:r>
              <a:t/>
            </a:r>
            <a:endParaRPr/>
          </a:p>
          <a:p>
            <a:pPr indent="0" lvl="0" marL="82550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278" name="Google Shape;278;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68300" marR="914400" rtl="0" algn="just">
              <a:lnSpc>
                <a:spcPct val="115000"/>
              </a:lnSpc>
              <a:spcBef>
                <a:spcPts val="300"/>
              </a:spcBef>
              <a:spcAft>
                <a:spcPts val="0"/>
              </a:spcAft>
              <a:buClr>
                <a:schemeClr val="dk1"/>
              </a:buClr>
              <a:buSzPts val="1100"/>
              <a:buFont typeface="Arial"/>
              <a:buNone/>
            </a:pPr>
            <a:r>
              <a:rPr lang="en-US"/>
              <a:t>We can observe that any cases involving a larger number of reads would outperform workloads with larger number of writes since the write operations on the SSD are of very low performance than that of the read operations. An interesting observation here however is that the randomness of the operations does not seem to be playing a larger role on the performance as seen on the above graphs. The graphs for the read write operations with ratio 50:50 with various randomness all seem to be at a proximity to each other thereby reducing the impact of the randomness on the performance of the SSD. The number of read and write operations on the workload seem to affect the overall performance of the SSD greatly.</a:t>
            </a:r>
            <a:endParaRPr/>
          </a:p>
          <a:p>
            <a:pPr indent="0" lvl="0" marL="0" rtl="0" algn="l">
              <a:spcBef>
                <a:spcPts val="0"/>
              </a:spcBef>
              <a:spcAft>
                <a:spcPts val="0"/>
              </a:spcAft>
              <a:buNone/>
            </a:pPr>
            <a:r>
              <a:t/>
            </a:r>
            <a:endParaRPr/>
          </a:p>
        </p:txBody>
      </p:sp>
      <p:sp>
        <p:nvSpPr>
          <p:cNvPr id="286" name="Google Shape;286;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368300" marR="914400" rtl="0" algn="just">
              <a:lnSpc>
                <a:spcPct val="106000"/>
              </a:lnSpc>
              <a:spcBef>
                <a:spcPts val="0"/>
              </a:spcBef>
              <a:spcAft>
                <a:spcPts val="0"/>
              </a:spcAft>
              <a:buClr>
                <a:schemeClr val="dk1"/>
              </a:buClr>
              <a:buSzPts val="1100"/>
              <a:buFont typeface="Arial"/>
              <a:buNone/>
            </a:pPr>
            <a:r>
              <a:rPr lang="en-US"/>
              <a:t>To check the effects of read randomness on the drive, we run the following command on Heracles Master node server which has the high-end HGST SSD.</a:t>
            </a:r>
            <a:endParaRPr/>
          </a:p>
          <a:p>
            <a:pPr indent="0" lvl="0" marL="368300" rtl="0" algn="l">
              <a:lnSpc>
                <a:spcPct val="115000"/>
              </a:lnSpc>
              <a:spcBef>
                <a:spcPts val="800"/>
              </a:spcBef>
              <a:spcAft>
                <a:spcPts val="0"/>
              </a:spcAft>
              <a:buClr>
                <a:schemeClr val="dk1"/>
              </a:buClr>
              <a:buSzPts val="1100"/>
              <a:buFont typeface="Arial"/>
              <a:buNone/>
            </a:pPr>
            <a:r>
              <a:rPr lang="en-US"/>
              <a:t>./fitness --file readtest --qdep 64 --wrsz 64 --rdsz 64 --rd_stride 4 --wr_stride 4 --wr 0 --rrnd 10</a:t>
            </a:r>
            <a:endParaRPr/>
          </a:p>
          <a:p>
            <a:pPr indent="0" lvl="0" marL="368300" marR="914400" rtl="0" algn="just">
              <a:lnSpc>
                <a:spcPct val="106000"/>
              </a:lnSpc>
              <a:spcBef>
                <a:spcPts val="900"/>
              </a:spcBef>
              <a:spcAft>
                <a:spcPts val="0"/>
              </a:spcAft>
              <a:buClr>
                <a:schemeClr val="dk1"/>
              </a:buClr>
              <a:buSzPts val="1100"/>
              <a:buFont typeface="Arial"/>
              <a:buNone/>
            </a:pPr>
            <a:r>
              <a:rPr lang="en-US"/>
              <a:t>Except the –rrnd10 parameter, we keep everything else the same because we only want to understand the effects of varying the read randomness. We note the values for 10, 20, 30, 40, 50, 60, 70, 80, 90 and 100.</a:t>
            </a:r>
            <a:endParaRPr/>
          </a:p>
          <a:p>
            <a:pPr indent="0" lvl="0" marL="368300" rtl="0" algn="just">
              <a:lnSpc>
                <a:spcPct val="115000"/>
              </a:lnSpc>
              <a:spcBef>
                <a:spcPts val="800"/>
              </a:spcBef>
              <a:spcAft>
                <a:spcPts val="0"/>
              </a:spcAft>
              <a:buSzPts val="1100"/>
              <a:buNone/>
            </a:pPr>
            <a:r>
              <a:rPr lang="en-US"/>
              <a:t>After plotting the values, we plot the graph for read randomness vs latency.After observing the graph, we can see that the latency remains constant if we increase the read randomness. Therefore, we can say that increased read randomness has no effect on the latency.</a:t>
            </a:r>
            <a:endParaRPr/>
          </a:p>
          <a:p>
            <a:pPr indent="0" lvl="0" marL="368300" rtl="0" algn="just">
              <a:lnSpc>
                <a:spcPct val="115000"/>
              </a:lnSpc>
              <a:spcBef>
                <a:spcPts val="800"/>
              </a:spcBef>
              <a:spcAft>
                <a:spcPts val="0"/>
              </a:spcAft>
              <a:buClr>
                <a:schemeClr val="dk1"/>
              </a:buClr>
              <a:buSzPts val="1100"/>
              <a:buFont typeface="Arial"/>
              <a:buNone/>
            </a:pPr>
            <a:r>
              <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68300" marR="914400" rtl="0" algn="just">
              <a:lnSpc>
                <a:spcPct val="106000"/>
              </a:lnSpc>
              <a:spcBef>
                <a:spcPts val="0"/>
              </a:spcBef>
              <a:spcAft>
                <a:spcPts val="0"/>
              </a:spcAft>
              <a:buClr>
                <a:schemeClr val="dk1"/>
              </a:buClr>
              <a:buSzPts val="1100"/>
              <a:buFont typeface="Arial"/>
              <a:buNone/>
            </a:pPr>
            <a:r>
              <a:rPr lang="en-US"/>
              <a:t>We observe that as the read randomness increases, the bandwidth and IOPs decreases. This can be because the disk must access data from many different locations. Bandwidth and IOPs always go hand in hand and we can expect similar results for both.</a:t>
            </a:r>
            <a:endParaRPr/>
          </a:p>
          <a:p>
            <a:pPr indent="0" lvl="0" marL="368300" marR="914400" rtl="0" algn="just">
              <a:lnSpc>
                <a:spcPct val="106000"/>
              </a:lnSpc>
              <a:spcBef>
                <a:spcPts val="800"/>
              </a:spcBef>
              <a:spcAft>
                <a:spcPts val="0"/>
              </a:spcAft>
              <a:buClr>
                <a:schemeClr val="dk1"/>
              </a:buClr>
              <a:buSzPts val="1100"/>
              <a:buFont typeface="Arial"/>
              <a:buNone/>
            </a:pPr>
            <a:r>
              <a:rPr lang="en-US"/>
              <a:t>Also, we are only sticking to testing the SSD on the master node. We were getting the similar results for the SSD present in the compute node so we focus on the SSD at the master node for this case only.</a:t>
            </a:r>
            <a:endParaRPr/>
          </a:p>
          <a:p>
            <a:pPr indent="0" lvl="0" marL="0" rtl="0" algn="l">
              <a:spcBef>
                <a:spcPts val="0"/>
              </a:spcBef>
              <a:spcAft>
                <a:spcPts val="0"/>
              </a:spcAft>
              <a:buNone/>
            </a:pPr>
            <a:r>
              <a:t/>
            </a:r>
            <a:endParaRPr/>
          </a:p>
        </p:txBody>
      </p:sp>
      <p:sp>
        <p:nvSpPr>
          <p:cNvPr id="300" name="Google Shape;300;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we also try the stuff on another simulator on the eagle tree. here is what it suppose look like, in this simulator is have hardware configuration like block size, page size and so on, also it have some pr defined workloads like and soma other os schedulomng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Java version 7</a:t>
            </a:r>
            <a:endParaRPr/>
          </a:p>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Code Error </a:t>
            </a:r>
            <a:endParaRPr/>
          </a:p>
          <a:p>
            <a:pPr indent="-298450" lvl="0" marL="457200" rtl="0" algn="l">
              <a:lnSpc>
                <a:spcPct val="100000"/>
              </a:lnSpc>
              <a:spcBef>
                <a:spcPts val="0"/>
              </a:spcBef>
              <a:spcAft>
                <a:spcPts val="0"/>
              </a:spcAft>
              <a:buSzPts val="1100"/>
              <a:buChar char="●"/>
            </a:pPr>
            <a:r>
              <a:rPr b="0" i="0" lang="en-US" sz="1100" u="none" cap="none" strike="noStrike">
                <a:solidFill>
                  <a:srgbClr val="000000"/>
                </a:solidFill>
                <a:latin typeface="Arial"/>
                <a:ea typeface="Arial"/>
                <a:cs typeface="Arial"/>
                <a:sym typeface="Arial"/>
              </a:rPr>
              <a:t>Less performance evaluation</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We ran through many tools for SSD's and focused on Intel Open Storage Toolkit since it was implemented in our key paper.  </a:t>
            </a:r>
            <a:endParaRPr>
              <a:solidFill>
                <a:srgbClr val="000000"/>
              </a:solidFill>
              <a:latin typeface="Calibri"/>
              <a:ea typeface="Calibri"/>
              <a:cs typeface="Calibri"/>
              <a:sym typeface="Calibri"/>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9d05b3451_3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59d05b3451_3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9d05b3451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9d05b3451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chemeClr val="lt2"/>
        </a:solidFill>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1436346" y="1341340"/>
            <a:ext cx="6270922" cy="1573670"/>
          </a:xfrm>
          <a:prstGeom prst="rect">
            <a:avLst/>
          </a:prstGeom>
          <a:noFill/>
          <a:ln>
            <a:noFill/>
          </a:ln>
        </p:spPr>
        <p:txBody>
          <a:bodyPr anchorCtr="0" anchor="b" bIns="45700" lIns="91425" spcFirstLastPara="1" rIns="91425" wrap="square" tIns="45700"/>
          <a:lstStyle>
            <a:lvl1pPr lvl="0" algn="ctr">
              <a:lnSpc>
                <a:spcPct val="89000"/>
              </a:lnSpc>
              <a:spcBef>
                <a:spcPts val="0"/>
              </a:spcBef>
              <a:spcAft>
                <a:spcPts val="0"/>
              </a:spcAft>
              <a:buClr>
                <a:schemeClr val="dk2"/>
              </a:buClr>
              <a:buSzPts val="5400"/>
              <a:buFont typeface="Libre Franklin"/>
              <a:buNone/>
              <a:defRPr sz="54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2009930" y="2967210"/>
            <a:ext cx="5123755" cy="814678"/>
          </a:xfrm>
          <a:prstGeom prst="rect">
            <a:avLst/>
          </a:prstGeom>
          <a:noFill/>
          <a:ln>
            <a:noFill/>
          </a:ln>
        </p:spPr>
        <p:txBody>
          <a:bodyPr anchorCtr="0" anchor="t" bIns="45700" lIns="91425" spcFirstLastPara="1" rIns="91425" wrap="square" tIns="45700"/>
          <a:lstStyle>
            <a:lvl1pPr lvl="0" algn="ctr">
              <a:lnSpc>
                <a:spcPct val="112000"/>
              </a:lnSpc>
              <a:spcBef>
                <a:spcPts val="0"/>
              </a:spcBef>
              <a:spcAft>
                <a:spcPts val="0"/>
              </a:spcAft>
              <a:buClr>
                <a:schemeClr val="dk2"/>
              </a:buClr>
              <a:buSzPts val="1725"/>
              <a:buNone/>
              <a:defRPr sz="1725"/>
            </a:lvl1pPr>
            <a:lvl2pPr lvl="1" algn="ctr">
              <a:lnSpc>
                <a:spcPct val="94000"/>
              </a:lnSpc>
              <a:spcBef>
                <a:spcPts val="375"/>
              </a:spcBef>
              <a:spcAft>
                <a:spcPts val="0"/>
              </a:spcAft>
              <a:buClr>
                <a:schemeClr val="dk2"/>
              </a:buClr>
              <a:buSzPts val="1500"/>
              <a:buNone/>
              <a:defRPr sz="1500"/>
            </a:lvl2pPr>
            <a:lvl3pPr lvl="2" algn="ctr">
              <a:lnSpc>
                <a:spcPct val="94000"/>
              </a:lnSpc>
              <a:spcBef>
                <a:spcPts val="375"/>
              </a:spcBef>
              <a:spcAft>
                <a:spcPts val="0"/>
              </a:spcAft>
              <a:buClr>
                <a:schemeClr val="dk2"/>
              </a:buClr>
              <a:buSzPts val="1350"/>
              <a:buNone/>
              <a:defRPr sz="1350"/>
            </a:lvl3pPr>
            <a:lvl4pPr lvl="3" algn="ctr">
              <a:lnSpc>
                <a:spcPct val="94000"/>
              </a:lnSpc>
              <a:spcBef>
                <a:spcPts val="375"/>
              </a:spcBef>
              <a:spcAft>
                <a:spcPts val="0"/>
              </a:spcAft>
              <a:buClr>
                <a:schemeClr val="dk2"/>
              </a:buClr>
              <a:buSzPts val="1200"/>
              <a:buNone/>
              <a:defRPr sz="1200"/>
            </a:lvl4pPr>
            <a:lvl5pPr lvl="4" algn="ctr">
              <a:lnSpc>
                <a:spcPct val="94000"/>
              </a:lnSpc>
              <a:spcBef>
                <a:spcPts val="375"/>
              </a:spcBef>
              <a:spcAft>
                <a:spcPts val="0"/>
              </a:spcAft>
              <a:buClr>
                <a:schemeClr val="dk2"/>
              </a:buClr>
              <a:buSzPts val="1200"/>
              <a:buNone/>
              <a:defRPr sz="1200"/>
            </a:lvl5pPr>
            <a:lvl6pPr lvl="5" algn="ctr">
              <a:lnSpc>
                <a:spcPct val="94000"/>
              </a:lnSpc>
              <a:spcBef>
                <a:spcPts val="375"/>
              </a:spcBef>
              <a:spcAft>
                <a:spcPts val="0"/>
              </a:spcAft>
              <a:buClr>
                <a:schemeClr val="dk2"/>
              </a:buClr>
              <a:buSzPts val="1200"/>
              <a:buNone/>
              <a:defRPr sz="1200"/>
            </a:lvl6pPr>
            <a:lvl7pPr lvl="6" algn="ctr">
              <a:lnSpc>
                <a:spcPct val="94000"/>
              </a:lnSpc>
              <a:spcBef>
                <a:spcPts val="375"/>
              </a:spcBef>
              <a:spcAft>
                <a:spcPts val="0"/>
              </a:spcAft>
              <a:buClr>
                <a:schemeClr val="dk2"/>
              </a:buClr>
              <a:buSzPts val="1200"/>
              <a:buNone/>
              <a:defRPr sz="1200"/>
            </a:lvl7pPr>
            <a:lvl8pPr lvl="7" algn="ctr">
              <a:lnSpc>
                <a:spcPct val="94000"/>
              </a:lnSpc>
              <a:spcBef>
                <a:spcPts val="375"/>
              </a:spcBef>
              <a:spcAft>
                <a:spcPts val="0"/>
              </a:spcAft>
              <a:buClr>
                <a:schemeClr val="dk2"/>
              </a:buClr>
              <a:buSzPts val="1200"/>
              <a:buNone/>
              <a:defRPr sz="1200"/>
            </a:lvl8pPr>
            <a:lvl9pPr lvl="8" algn="ctr">
              <a:lnSpc>
                <a:spcPct val="94000"/>
              </a:lnSpc>
              <a:spcBef>
                <a:spcPts val="375"/>
              </a:spcBef>
              <a:spcAft>
                <a:spcPts val="150"/>
              </a:spcAft>
              <a:buClr>
                <a:schemeClr val="dk2"/>
              </a:buClr>
              <a:buSzPts val="1200"/>
              <a:buNone/>
              <a:defRPr sz="1200"/>
            </a:lvl9pPr>
          </a:lstStyle>
          <a:p/>
        </p:txBody>
      </p:sp>
      <p:sp>
        <p:nvSpPr>
          <p:cNvPr id="15" name="Google Shape;15;p2"/>
          <p:cNvSpPr txBox="1"/>
          <p:nvPr>
            <p:ph idx="10" type="dt"/>
          </p:nvPr>
        </p:nvSpPr>
        <p:spPr>
          <a:xfrm>
            <a:off x="564644" y="4840039"/>
            <a:ext cx="1205958" cy="30346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1938041" y="4840039"/>
            <a:ext cx="5267533" cy="303461"/>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7373012" y="4840039"/>
            <a:ext cx="1197219" cy="303461"/>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1pPr>
            <a:lvl2pPr indent="0" lvl="1"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2pPr>
            <a:lvl3pPr indent="0" lvl="2"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3pPr>
            <a:lvl4pPr indent="0" lvl="3"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4pPr>
            <a:lvl5pPr indent="0" lvl="4"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5pPr>
            <a:lvl6pPr indent="0" lvl="5"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6pPr>
            <a:lvl7pPr indent="0" lvl="6"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7pPr>
            <a:lvl8pPr indent="0" lvl="7"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8pPr>
            <a:lvl9pPr indent="0" lvl="8"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grpSp>
        <p:nvGrpSpPr>
          <p:cNvPr id="18" name="Google Shape;18;p2"/>
          <p:cNvGrpSpPr/>
          <p:nvPr/>
        </p:nvGrpSpPr>
        <p:grpSpPr>
          <a:xfrm>
            <a:off x="564644" y="558352"/>
            <a:ext cx="8005587" cy="4012253"/>
            <a:chOff x="752858" y="744469"/>
            <a:chExt cx="10674116" cy="5349671"/>
          </a:xfrm>
        </p:grpSpPr>
        <p:sp>
          <p:nvSpPr>
            <p:cNvPr id="19" name="Google Shape;19;p2"/>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Google Shape;20;p2"/>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11" title="Background Shape"/>
          <p:cNvSpPr/>
          <p:nvPr/>
        </p:nvSpPr>
        <p:spPr>
          <a:xfrm>
            <a:off x="0" y="282"/>
            <a:ext cx="3977640" cy="514321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txBox="1"/>
          <p:nvPr>
            <p:ph type="title"/>
          </p:nvPr>
        </p:nvSpPr>
        <p:spPr>
          <a:xfrm>
            <a:off x="542925" y="514350"/>
            <a:ext cx="2891790" cy="1618413"/>
          </a:xfrm>
          <a:prstGeom prst="rect">
            <a:avLst/>
          </a:prstGeom>
          <a:noFill/>
          <a:ln>
            <a:noFill/>
          </a:ln>
        </p:spPr>
        <p:txBody>
          <a:bodyPr anchorCtr="0" anchor="t" bIns="45700" lIns="91425" spcFirstLastPara="1" rIns="91425" wrap="square" tIns="45700"/>
          <a:lstStyle>
            <a:lvl1pPr lvl="0" algn="l">
              <a:lnSpc>
                <a:spcPct val="84000"/>
              </a:lnSpc>
              <a:spcBef>
                <a:spcPts val="0"/>
              </a:spcBef>
              <a:spcAft>
                <a:spcPts val="0"/>
              </a:spcAft>
              <a:buClr>
                <a:schemeClr val="dk2"/>
              </a:buClr>
              <a:buSzPts val="3600"/>
              <a:buFont typeface="Libre Franklin"/>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1"/>
          <p:cNvSpPr/>
          <p:nvPr>
            <p:ph idx="2" type="pic"/>
          </p:nvPr>
        </p:nvSpPr>
        <p:spPr>
          <a:xfrm>
            <a:off x="4149090" y="1"/>
            <a:ext cx="4994910" cy="5143499"/>
          </a:xfrm>
          <a:prstGeom prst="rect">
            <a:avLst/>
          </a:prstGeom>
          <a:noFill/>
          <a:ln>
            <a:noFill/>
          </a:ln>
        </p:spPr>
        <p:txBody>
          <a:bodyPr anchorCtr="0" anchor="t" bIns="45700" lIns="91425" spcFirstLastPara="1" rIns="91425" wrap="square" tIns="45700"/>
          <a:lstStyle>
            <a:lvl1pPr lvl="0" marR="0" rtl="0" algn="l">
              <a:lnSpc>
                <a:spcPct val="94000"/>
              </a:lnSpc>
              <a:spcBef>
                <a:spcPts val="750"/>
              </a:spcBef>
              <a:spcAft>
                <a:spcPts val="0"/>
              </a:spcAft>
              <a:buClr>
                <a:schemeClr val="dk2"/>
              </a:buClr>
              <a:buSzPts val="1500"/>
              <a:buFont typeface="Libre Franklin"/>
              <a:buNone/>
              <a:defRPr b="0" i="0" sz="1500" u="none" cap="none" strike="noStrike">
                <a:solidFill>
                  <a:schemeClr val="dk2"/>
                </a:solidFill>
                <a:latin typeface="Libre Franklin"/>
                <a:ea typeface="Libre Franklin"/>
                <a:cs typeface="Libre Franklin"/>
                <a:sym typeface="Libre Franklin"/>
              </a:defRPr>
            </a:lvl1pPr>
            <a:lvl2pPr lvl="1" marR="0" rtl="0" algn="l">
              <a:lnSpc>
                <a:spcPct val="94000"/>
              </a:lnSpc>
              <a:spcBef>
                <a:spcPts val="375"/>
              </a:spcBef>
              <a:spcAft>
                <a:spcPts val="0"/>
              </a:spcAft>
              <a:buClr>
                <a:schemeClr val="dk2"/>
              </a:buClr>
              <a:buSzPts val="1500"/>
              <a:buFont typeface="Libre Franklin"/>
              <a:buNone/>
              <a:defRPr b="0" i="1" sz="1500" u="none" cap="none" strike="noStrike">
                <a:solidFill>
                  <a:schemeClr val="dk2"/>
                </a:solidFill>
                <a:latin typeface="Libre Franklin"/>
                <a:ea typeface="Libre Franklin"/>
                <a:cs typeface="Libre Franklin"/>
                <a:sym typeface="Libre Franklin"/>
              </a:defRPr>
            </a:lvl2pPr>
            <a:lvl3pPr lvl="2" marR="0" rtl="0" algn="l">
              <a:lnSpc>
                <a:spcPct val="94000"/>
              </a:lnSpc>
              <a:spcBef>
                <a:spcPts val="375"/>
              </a:spcBef>
              <a:spcAft>
                <a:spcPts val="0"/>
              </a:spcAft>
              <a:buClr>
                <a:schemeClr val="dk2"/>
              </a:buClr>
              <a:buSzPts val="1500"/>
              <a:buFont typeface="Libre Franklin"/>
              <a:buNone/>
              <a:defRPr b="0" i="0" sz="1500" u="none" cap="none" strike="noStrike">
                <a:solidFill>
                  <a:schemeClr val="dk2"/>
                </a:solidFill>
                <a:latin typeface="Libre Franklin"/>
                <a:ea typeface="Libre Franklin"/>
                <a:cs typeface="Libre Franklin"/>
                <a:sym typeface="Libre Franklin"/>
              </a:defRPr>
            </a:lvl3pPr>
            <a:lvl4pPr lvl="3" marR="0" rtl="0" algn="l">
              <a:lnSpc>
                <a:spcPct val="94000"/>
              </a:lnSpc>
              <a:spcBef>
                <a:spcPts val="375"/>
              </a:spcBef>
              <a:spcAft>
                <a:spcPts val="0"/>
              </a:spcAft>
              <a:buClr>
                <a:schemeClr val="dk2"/>
              </a:buClr>
              <a:buSzPts val="1500"/>
              <a:buFont typeface="Libre Franklin"/>
              <a:buNone/>
              <a:defRPr b="0" i="1" sz="1500" u="none" cap="none" strike="noStrike">
                <a:solidFill>
                  <a:schemeClr val="dk2"/>
                </a:solidFill>
                <a:latin typeface="Libre Franklin"/>
                <a:ea typeface="Libre Franklin"/>
                <a:cs typeface="Libre Franklin"/>
                <a:sym typeface="Libre Franklin"/>
              </a:defRPr>
            </a:lvl4pPr>
            <a:lvl5pPr lvl="4" marR="0" rtl="0" algn="l">
              <a:lnSpc>
                <a:spcPct val="94000"/>
              </a:lnSpc>
              <a:spcBef>
                <a:spcPts val="375"/>
              </a:spcBef>
              <a:spcAft>
                <a:spcPts val="0"/>
              </a:spcAft>
              <a:buClr>
                <a:schemeClr val="dk2"/>
              </a:buClr>
              <a:buSzPts val="1500"/>
              <a:buFont typeface="Libre Franklin"/>
              <a:buNone/>
              <a:defRPr b="0" i="0" sz="1500" u="none" cap="none" strike="noStrike">
                <a:solidFill>
                  <a:schemeClr val="dk2"/>
                </a:solidFill>
                <a:latin typeface="Libre Franklin"/>
                <a:ea typeface="Libre Franklin"/>
                <a:cs typeface="Libre Franklin"/>
                <a:sym typeface="Libre Franklin"/>
              </a:defRPr>
            </a:lvl5pPr>
            <a:lvl6pPr lvl="5" marR="0" rtl="0" algn="l">
              <a:lnSpc>
                <a:spcPct val="94000"/>
              </a:lnSpc>
              <a:spcBef>
                <a:spcPts val="375"/>
              </a:spcBef>
              <a:spcAft>
                <a:spcPts val="0"/>
              </a:spcAft>
              <a:buClr>
                <a:schemeClr val="dk2"/>
              </a:buClr>
              <a:buSzPts val="1500"/>
              <a:buFont typeface="Libre Franklin"/>
              <a:buNone/>
              <a:defRPr b="0" i="1" sz="1500" u="none" cap="none" strike="noStrike">
                <a:solidFill>
                  <a:schemeClr val="dk2"/>
                </a:solidFill>
                <a:latin typeface="Libre Franklin"/>
                <a:ea typeface="Libre Franklin"/>
                <a:cs typeface="Libre Franklin"/>
                <a:sym typeface="Libre Franklin"/>
              </a:defRPr>
            </a:lvl6pPr>
            <a:lvl7pPr lvl="6" marR="0" rtl="0" algn="l">
              <a:lnSpc>
                <a:spcPct val="94000"/>
              </a:lnSpc>
              <a:spcBef>
                <a:spcPts val="375"/>
              </a:spcBef>
              <a:spcAft>
                <a:spcPts val="0"/>
              </a:spcAft>
              <a:buClr>
                <a:schemeClr val="dk2"/>
              </a:buClr>
              <a:buSzPts val="1500"/>
              <a:buFont typeface="Libre Franklin"/>
              <a:buNone/>
              <a:defRPr b="0" i="0" sz="1500" u="none" cap="none" strike="noStrike">
                <a:solidFill>
                  <a:schemeClr val="dk2"/>
                </a:solidFill>
                <a:latin typeface="Libre Franklin"/>
                <a:ea typeface="Libre Franklin"/>
                <a:cs typeface="Libre Franklin"/>
                <a:sym typeface="Libre Franklin"/>
              </a:defRPr>
            </a:lvl7pPr>
            <a:lvl8pPr lvl="7" marR="0" rtl="0" algn="l">
              <a:lnSpc>
                <a:spcPct val="94000"/>
              </a:lnSpc>
              <a:spcBef>
                <a:spcPts val="375"/>
              </a:spcBef>
              <a:spcAft>
                <a:spcPts val="0"/>
              </a:spcAft>
              <a:buClr>
                <a:schemeClr val="dk2"/>
              </a:buClr>
              <a:buSzPts val="1500"/>
              <a:buFont typeface="Libre Franklin"/>
              <a:buNone/>
              <a:defRPr b="0" i="1" sz="1500" u="none" cap="none" strike="noStrike">
                <a:solidFill>
                  <a:schemeClr val="dk2"/>
                </a:solidFill>
                <a:latin typeface="Libre Franklin"/>
                <a:ea typeface="Libre Franklin"/>
                <a:cs typeface="Libre Franklin"/>
                <a:sym typeface="Libre Franklin"/>
              </a:defRPr>
            </a:lvl8pPr>
            <a:lvl9pPr lvl="8" marR="0" rtl="0" algn="l">
              <a:lnSpc>
                <a:spcPct val="94000"/>
              </a:lnSpc>
              <a:spcBef>
                <a:spcPts val="375"/>
              </a:spcBef>
              <a:spcAft>
                <a:spcPts val="150"/>
              </a:spcAft>
              <a:buClr>
                <a:schemeClr val="dk2"/>
              </a:buClr>
              <a:buSzPts val="1500"/>
              <a:buFont typeface="Libre Franklin"/>
              <a:buNone/>
              <a:defRPr b="0" i="0" sz="1500" u="none" cap="none" strike="noStrike">
                <a:solidFill>
                  <a:schemeClr val="dk2"/>
                </a:solidFill>
                <a:latin typeface="Libre Franklin"/>
                <a:ea typeface="Libre Franklin"/>
                <a:cs typeface="Libre Franklin"/>
                <a:sym typeface="Libre Franklin"/>
              </a:defRPr>
            </a:lvl9pPr>
          </a:lstStyle>
          <a:p/>
        </p:txBody>
      </p:sp>
      <p:sp>
        <p:nvSpPr>
          <p:cNvPr id="76" name="Google Shape;76;p11"/>
          <p:cNvSpPr txBox="1"/>
          <p:nvPr>
            <p:ph idx="1" type="body"/>
          </p:nvPr>
        </p:nvSpPr>
        <p:spPr>
          <a:xfrm>
            <a:off x="542925" y="2141976"/>
            <a:ext cx="2891790" cy="2258574"/>
          </a:xfrm>
          <a:prstGeom prst="rect">
            <a:avLst/>
          </a:prstGeom>
          <a:noFill/>
          <a:ln>
            <a:noFill/>
          </a:ln>
        </p:spPr>
        <p:txBody>
          <a:bodyPr anchorCtr="0" anchor="t" bIns="45700" lIns="91425" spcFirstLastPara="1" rIns="91425" wrap="square" tIns="45700"/>
          <a:lstStyle>
            <a:lvl1pPr indent="-228600" lvl="0" marL="457200" algn="l">
              <a:lnSpc>
                <a:spcPct val="113000"/>
              </a:lnSpc>
              <a:spcBef>
                <a:spcPts val="0"/>
              </a:spcBef>
              <a:spcAft>
                <a:spcPts val="0"/>
              </a:spcAft>
              <a:buClr>
                <a:schemeClr val="dk2"/>
              </a:buClr>
              <a:buSzPts val="1200"/>
              <a:buNone/>
              <a:defRPr sz="1200"/>
            </a:lvl1pPr>
            <a:lvl2pPr indent="-228600" lvl="1" marL="914400" algn="l">
              <a:lnSpc>
                <a:spcPct val="94000"/>
              </a:lnSpc>
              <a:spcBef>
                <a:spcPts val="1125"/>
              </a:spcBef>
              <a:spcAft>
                <a:spcPts val="0"/>
              </a:spcAft>
              <a:buClr>
                <a:schemeClr val="dk2"/>
              </a:buClr>
              <a:buSzPts val="1050"/>
              <a:buNone/>
              <a:defRPr sz="1050"/>
            </a:lvl2pPr>
            <a:lvl3pPr indent="-228600" lvl="2" marL="1371600" algn="l">
              <a:lnSpc>
                <a:spcPct val="94000"/>
              </a:lnSpc>
              <a:spcBef>
                <a:spcPts val="375"/>
              </a:spcBef>
              <a:spcAft>
                <a:spcPts val="0"/>
              </a:spcAft>
              <a:buClr>
                <a:schemeClr val="dk2"/>
              </a:buClr>
              <a:buSzPts val="900"/>
              <a:buNone/>
              <a:defRPr sz="900"/>
            </a:lvl3pPr>
            <a:lvl4pPr indent="-228600" lvl="3" marL="1828800" algn="l">
              <a:lnSpc>
                <a:spcPct val="94000"/>
              </a:lnSpc>
              <a:spcBef>
                <a:spcPts val="375"/>
              </a:spcBef>
              <a:spcAft>
                <a:spcPts val="0"/>
              </a:spcAft>
              <a:buClr>
                <a:schemeClr val="dk2"/>
              </a:buClr>
              <a:buSzPts val="750"/>
              <a:buNone/>
              <a:defRPr sz="750"/>
            </a:lvl4pPr>
            <a:lvl5pPr indent="-228600" lvl="4" marL="2286000" algn="l">
              <a:lnSpc>
                <a:spcPct val="94000"/>
              </a:lnSpc>
              <a:spcBef>
                <a:spcPts val="375"/>
              </a:spcBef>
              <a:spcAft>
                <a:spcPts val="0"/>
              </a:spcAft>
              <a:buClr>
                <a:schemeClr val="dk2"/>
              </a:buClr>
              <a:buSzPts val="750"/>
              <a:buNone/>
              <a:defRPr sz="750"/>
            </a:lvl5pPr>
            <a:lvl6pPr indent="-228600" lvl="5" marL="2743200" algn="l">
              <a:lnSpc>
                <a:spcPct val="94000"/>
              </a:lnSpc>
              <a:spcBef>
                <a:spcPts val="375"/>
              </a:spcBef>
              <a:spcAft>
                <a:spcPts val="0"/>
              </a:spcAft>
              <a:buClr>
                <a:schemeClr val="dk2"/>
              </a:buClr>
              <a:buSzPts val="750"/>
              <a:buNone/>
              <a:defRPr sz="750"/>
            </a:lvl6pPr>
            <a:lvl7pPr indent="-228600" lvl="6" marL="3200400" algn="l">
              <a:lnSpc>
                <a:spcPct val="94000"/>
              </a:lnSpc>
              <a:spcBef>
                <a:spcPts val="375"/>
              </a:spcBef>
              <a:spcAft>
                <a:spcPts val="0"/>
              </a:spcAft>
              <a:buClr>
                <a:schemeClr val="dk2"/>
              </a:buClr>
              <a:buSzPts val="750"/>
              <a:buNone/>
              <a:defRPr sz="750"/>
            </a:lvl7pPr>
            <a:lvl8pPr indent="-228600" lvl="7" marL="3657600" algn="l">
              <a:lnSpc>
                <a:spcPct val="94000"/>
              </a:lnSpc>
              <a:spcBef>
                <a:spcPts val="375"/>
              </a:spcBef>
              <a:spcAft>
                <a:spcPts val="0"/>
              </a:spcAft>
              <a:buClr>
                <a:schemeClr val="dk2"/>
              </a:buClr>
              <a:buSzPts val="750"/>
              <a:buNone/>
              <a:defRPr sz="750"/>
            </a:lvl8pPr>
            <a:lvl9pPr indent="-228600" lvl="8" marL="4114800" algn="l">
              <a:lnSpc>
                <a:spcPct val="94000"/>
              </a:lnSpc>
              <a:spcBef>
                <a:spcPts val="375"/>
              </a:spcBef>
              <a:spcAft>
                <a:spcPts val="150"/>
              </a:spcAft>
              <a:buClr>
                <a:schemeClr val="dk2"/>
              </a:buClr>
              <a:buSzPts val="750"/>
              <a:buNone/>
              <a:defRPr sz="750"/>
            </a:lvl9pPr>
          </a:lstStyle>
          <a:p/>
        </p:txBody>
      </p:sp>
      <p:sp>
        <p:nvSpPr>
          <p:cNvPr id="77" name="Google Shape;77;p11"/>
          <p:cNvSpPr txBox="1"/>
          <p:nvPr>
            <p:ph idx="10" type="dt"/>
          </p:nvPr>
        </p:nvSpPr>
        <p:spPr>
          <a:xfrm>
            <a:off x="542925" y="4840039"/>
            <a:ext cx="903429" cy="30346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1654459" y="4840039"/>
            <a:ext cx="1780256" cy="30346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7412355" y="4840039"/>
            <a:ext cx="1197219" cy="303461"/>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1pPr>
            <a:lvl2pPr indent="0" lvl="1"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2pPr>
            <a:lvl3pPr indent="0" lvl="2"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3pPr>
            <a:lvl4pPr indent="0" lvl="3"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4pPr>
            <a:lvl5pPr indent="0" lvl="4"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5pPr>
            <a:lvl6pPr indent="0" lvl="5"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6pPr>
            <a:lvl7pPr indent="0" lvl="6"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7pPr>
            <a:lvl8pPr indent="0" lvl="7"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8pPr>
            <a:lvl9pPr indent="0" lvl="8"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11" title="Divider Bar"/>
          <p:cNvSpPr/>
          <p:nvPr/>
        </p:nvSpPr>
        <p:spPr>
          <a:xfrm>
            <a:off x="3977640" y="282"/>
            <a:ext cx="17145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1" name="Shape 81"/>
        <p:cNvGrpSpPr/>
        <p:nvPr/>
      </p:nvGrpSpPr>
      <p:grpSpPr>
        <a:xfrm>
          <a:off x="0" y="0"/>
          <a:ext cx="0" cy="0"/>
          <a:chOff x="0" y="0"/>
          <a:chExt cx="0" cy="0"/>
        </a:xfrm>
      </p:grpSpPr>
      <p:sp>
        <p:nvSpPr>
          <p:cNvPr id="82" name="Google Shape;82;p12"/>
          <p:cNvSpPr txBox="1"/>
          <p:nvPr>
            <p:ph type="title"/>
          </p:nvPr>
        </p:nvSpPr>
        <p:spPr>
          <a:xfrm>
            <a:off x="1028700" y="514350"/>
            <a:ext cx="7200900" cy="1114425"/>
          </a:xfrm>
          <a:prstGeom prst="rect">
            <a:avLst/>
          </a:prstGeom>
          <a:noFill/>
          <a:ln>
            <a:noFill/>
          </a:ln>
        </p:spPr>
        <p:txBody>
          <a:bodyPr anchorCtr="0" anchor="t" bIns="45700" lIns="91425" spcFirstLastPara="1" rIns="91425" wrap="square" tIns="45700"/>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2"/>
          <p:cNvSpPr txBox="1"/>
          <p:nvPr>
            <p:ph idx="1" type="body"/>
          </p:nvPr>
        </p:nvSpPr>
        <p:spPr>
          <a:xfrm rot="5400000">
            <a:off x="3289697" y="-539353"/>
            <a:ext cx="2678906" cy="7200900"/>
          </a:xfrm>
          <a:prstGeom prst="rect">
            <a:avLst/>
          </a:prstGeom>
          <a:noFill/>
          <a:ln>
            <a:noFill/>
          </a:ln>
        </p:spPr>
        <p:txBody>
          <a:bodyPr anchorCtr="0" anchor="t" bIns="45700" lIns="91425" spcFirstLastPara="1" rIns="91425" wrap="square" tIns="45700"/>
          <a:lstStyle>
            <a:lvl1pPr indent="-342900" lvl="0" marL="457200" algn="l">
              <a:lnSpc>
                <a:spcPct val="94000"/>
              </a:lnSpc>
              <a:spcBef>
                <a:spcPts val="750"/>
              </a:spcBef>
              <a:spcAft>
                <a:spcPts val="0"/>
              </a:spcAft>
              <a:buClr>
                <a:schemeClr val="dk2"/>
              </a:buClr>
              <a:buSzPts val="1800"/>
              <a:buChar char="■"/>
              <a:defRPr/>
            </a:lvl1pPr>
            <a:lvl2pPr indent="-342900" lvl="1" marL="914400" algn="l">
              <a:lnSpc>
                <a:spcPct val="94000"/>
              </a:lnSpc>
              <a:spcBef>
                <a:spcPts val="375"/>
              </a:spcBef>
              <a:spcAft>
                <a:spcPts val="0"/>
              </a:spcAft>
              <a:buClr>
                <a:schemeClr val="dk2"/>
              </a:buClr>
              <a:buSzPts val="1800"/>
              <a:buChar char="–"/>
              <a:defRPr/>
            </a:lvl2pPr>
            <a:lvl3pPr indent="-342900" lvl="2" marL="1371600" algn="l">
              <a:lnSpc>
                <a:spcPct val="94000"/>
              </a:lnSpc>
              <a:spcBef>
                <a:spcPts val="375"/>
              </a:spcBef>
              <a:spcAft>
                <a:spcPts val="0"/>
              </a:spcAft>
              <a:buClr>
                <a:schemeClr val="dk2"/>
              </a:buClr>
              <a:buSzPts val="1800"/>
              <a:buChar char="■"/>
              <a:defRPr/>
            </a:lvl3pPr>
            <a:lvl4pPr indent="-342900" lvl="3" marL="1828800" algn="l">
              <a:lnSpc>
                <a:spcPct val="94000"/>
              </a:lnSpc>
              <a:spcBef>
                <a:spcPts val="375"/>
              </a:spcBef>
              <a:spcAft>
                <a:spcPts val="0"/>
              </a:spcAft>
              <a:buClr>
                <a:schemeClr val="dk2"/>
              </a:buClr>
              <a:buSzPts val="1800"/>
              <a:buChar char="–"/>
              <a:defRPr/>
            </a:lvl4pPr>
            <a:lvl5pPr indent="-342900" lvl="4" marL="2286000" algn="l">
              <a:lnSpc>
                <a:spcPct val="94000"/>
              </a:lnSpc>
              <a:spcBef>
                <a:spcPts val="375"/>
              </a:spcBef>
              <a:spcAft>
                <a:spcPts val="0"/>
              </a:spcAft>
              <a:buClr>
                <a:schemeClr val="dk2"/>
              </a:buClr>
              <a:buSzPts val="1800"/>
              <a:buChar char="■"/>
              <a:defRPr/>
            </a:lvl5pPr>
            <a:lvl6pPr indent="-342900" lvl="5" marL="2743200" algn="l">
              <a:lnSpc>
                <a:spcPct val="94000"/>
              </a:lnSpc>
              <a:spcBef>
                <a:spcPts val="375"/>
              </a:spcBef>
              <a:spcAft>
                <a:spcPts val="0"/>
              </a:spcAft>
              <a:buClr>
                <a:schemeClr val="dk2"/>
              </a:buClr>
              <a:buSzPts val="1800"/>
              <a:buChar char="–"/>
              <a:defRPr/>
            </a:lvl6pPr>
            <a:lvl7pPr indent="-342900" lvl="6" marL="3200400" algn="l">
              <a:lnSpc>
                <a:spcPct val="94000"/>
              </a:lnSpc>
              <a:spcBef>
                <a:spcPts val="375"/>
              </a:spcBef>
              <a:spcAft>
                <a:spcPts val="0"/>
              </a:spcAft>
              <a:buClr>
                <a:schemeClr val="dk2"/>
              </a:buClr>
              <a:buSzPts val="1800"/>
              <a:buChar char="■"/>
              <a:defRPr/>
            </a:lvl7pPr>
            <a:lvl8pPr indent="-342900" lvl="7" marL="3657600" algn="l">
              <a:lnSpc>
                <a:spcPct val="94000"/>
              </a:lnSpc>
              <a:spcBef>
                <a:spcPts val="375"/>
              </a:spcBef>
              <a:spcAft>
                <a:spcPts val="0"/>
              </a:spcAft>
              <a:buClr>
                <a:schemeClr val="dk2"/>
              </a:buClr>
              <a:buSzPts val="1800"/>
              <a:buChar char="–"/>
              <a:defRPr/>
            </a:lvl8pPr>
            <a:lvl9pPr indent="-342900" lvl="8" marL="4114800" algn="l">
              <a:lnSpc>
                <a:spcPct val="94000"/>
              </a:lnSpc>
              <a:spcBef>
                <a:spcPts val="375"/>
              </a:spcBef>
              <a:spcAft>
                <a:spcPts val="150"/>
              </a:spcAft>
              <a:buClr>
                <a:schemeClr val="dk2"/>
              </a:buClr>
              <a:buSzPts val="1800"/>
              <a:buChar char="■"/>
              <a:defRPr/>
            </a:lvl9pPr>
          </a:lstStyle>
          <a:p/>
        </p:txBody>
      </p:sp>
      <p:sp>
        <p:nvSpPr>
          <p:cNvPr id="84" name="Google Shape;84;p12"/>
          <p:cNvSpPr txBox="1"/>
          <p:nvPr>
            <p:ph idx="10" type="dt"/>
          </p:nvPr>
        </p:nvSpPr>
        <p:spPr>
          <a:xfrm>
            <a:off x="1042987" y="4840039"/>
            <a:ext cx="903429" cy="30346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a:off x="2170173" y="4840039"/>
            <a:ext cx="4710623" cy="30346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7104552" y="4840039"/>
            <a:ext cx="1197219" cy="303461"/>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2"/>
              </a:buClr>
              <a:buSzPts val="900"/>
              <a:buFont typeface="Libre Franklin"/>
              <a:buNone/>
              <a:defRPr/>
            </a:lvl1pPr>
            <a:lvl2pPr indent="0" lvl="1" marL="0" algn="r">
              <a:spcBef>
                <a:spcPts val="0"/>
              </a:spcBef>
              <a:spcAft>
                <a:spcPts val="0"/>
              </a:spcAft>
              <a:buClr>
                <a:schemeClr val="dk2"/>
              </a:buClr>
              <a:buSzPts val="900"/>
              <a:buFont typeface="Libre Franklin"/>
              <a:buNone/>
              <a:defRPr/>
            </a:lvl2pPr>
            <a:lvl3pPr indent="0" lvl="2" marL="0" algn="r">
              <a:spcBef>
                <a:spcPts val="0"/>
              </a:spcBef>
              <a:spcAft>
                <a:spcPts val="0"/>
              </a:spcAft>
              <a:buClr>
                <a:schemeClr val="dk2"/>
              </a:buClr>
              <a:buSzPts val="900"/>
              <a:buFont typeface="Libre Franklin"/>
              <a:buNone/>
              <a:defRPr/>
            </a:lvl3pPr>
            <a:lvl4pPr indent="0" lvl="3" marL="0" algn="r">
              <a:spcBef>
                <a:spcPts val="0"/>
              </a:spcBef>
              <a:spcAft>
                <a:spcPts val="0"/>
              </a:spcAft>
              <a:buClr>
                <a:schemeClr val="dk2"/>
              </a:buClr>
              <a:buSzPts val="900"/>
              <a:buFont typeface="Libre Franklin"/>
              <a:buNone/>
              <a:defRPr/>
            </a:lvl4pPr>
            <a:lvl5pPr indent="0" lvl="4" marL="0" algn="r">
              <a:spcBef>
                <a:spcPts val="0"/>
              </a:spcBef>
              <a:spcAft>
                <a:spcPts val="0"/>
              </a:spcAft>
              <a:buClr>
                <a:schemeClr val="dk2"/>
              </a:buClr>
              <a:buSzPts val="900"/>
              <a:buFont typeface="Libre Franklin"/>
              <a:buNone/>
              <a:defRPr/>
            </a:lvl5pPr>
            <a:lvl6pPr indent="0" lvl="5" marL="0" algn="r">
              <a:spcBef>
                <a:spcPts val="0"/>
              </a:spcBef>
              <a:spcAft>
                <a:spcPts val="0"/>
              </a:spcAft>
              <a:buClr>
                <a:schemeClr val="dk2"/>
              </a:buClr>
              <a:buSzPts val="900"/>
              <a:buFont typeface="Libre Franklin"/>
              <a:buNone/>
              <a:defRPr/>
            </a:lvl6pPr>
            <a:lvl7pPr indent="0" lvl="6" marL="0" algn="r">
              <a:spcBef>
                <a:spcPts val="0"/>
              </a:spcBef>
              <a:spcAft>
                <a:spcPts val="0"/>
              </a:spcAft>
              <a:buClr>
                <a:schemeClr val="dk2"/>
              </a:buClr>
              <a:buSzPts val="900"/>
              <a:buFont typeface="Libre Franklin"/>
              <a:buNone/>
              <a:defRPr/>
            </a:lvl7pPr>
            <a:lvl8pPr indent="0" lvl="7" marL="0" algn="r">
              <a:spcBef>
                <a:spcPts val="0"/>
              </a:spcBef>
              <a:spcAft>
                <a:spcPts val="0"/>
              </a:spcAft>
              <a:buClr>
                <a:schemeClr val="dk2"/>
              </a:buClr>
              <a:buSzPts val="900"/>
              <a:buFont typeface="Libre Franklin"/>
              <a:buNone/>
              <a:defRPr/>
            </a:lvl8pPr>
            <a:lvl9pPr indent="0" lvl="8" marL="0" algn="r">
              <a:spcBef>
                <a:spcPts val="0"/>
              </a:spcBef>
              <a:spcAft>
                <a:spcPts val="0"/>
              </a:spcAft>
              <a:buClr>
                <a:schemeClr val="dk2"/>
              </a:buClr>
              <a:buSzPts val="900"/>
              <a:buFont typeface="Libre Franklin"/>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13"/>
          <p:cNvSpPr txBox="1"/>
          <p:nvPr>
            <p:ph type="title"/>
          </p:nvPr>
        </p:nvSpPr>
        <p:spPr>
          <a:xfrm rot="5400000">
            <a:off x="5818367" y="1847171"/>
            <a:ext cx="3932433" cy="1174325"/>
          </a:xfrm>
          <a:prstGeom prst="rect">
            <a:avLst/>
          </a:prstGeom>
          <a:noFill/>
          <a:ln>
            <a:noFill/>
          </a:ln>
        </p:spPr>
        <p:txBody>
          <a:bodyPr anchorCtr="0" anchor="t" bIns="45700" lIns="91425" spcFirstLastPara="1" rIns="91425" wrap="square" tIns="45700"/>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3"/>
          <p:cNvSpPr txBox="1"/>
          <p:nvPr>
            <p:ph idx="1" type="body"/>
          </p:nvPr>
        </p:nvSpPr>
        <p:spPr>
          <a:xfrm rot="5400000">
            <a:off x="2129849" y="-633032"/>
            <a:ext cx="3932433" cy="6134731"/>
          </a:xfrm>
          <a:prstGeom prst="rect">
            <a:avLst/>
          </a:prstGeom>
          <a:noFill/>
          <a:ln>
            <a:noFill/>
          </a:ln>
        </p:spPr>
        <p:txBody>
          <a:bodyPr anchorCtr="0" anchor="t" bIns="45700" lIns="91425" spcFirstLastPara="1" rIns="91425" wrap="square" tIns="45700"/>
          <a:lstStyle>
            <a:lvl1pPr indent="-342900" lvl="0" marL="457200" algn="l">
              <a:lnSpc>
                <a:spcPct val="94000"/>
              </a:lnSpc>
              <a:spcBef>
                <a:spcPts val="750"/>
              </a:spcBef>
              <a:spcAft>
                <a:spcPts val="0"/>
              </a:spcAft>
              <a:buClr>
                <a:schemeClr val="dk2"/>
              </a:buClr>
              <a:buSzPts val="1800"/>
              <a:buChar char="■"/>
              <a:defRPr/>
            </a:lvl1pPr>
            <a:lvl2pPr indent="-342900" lvl="1" marL="914400" algn="l">
              <a:lnSpc>
                <a:spcPct val="94000"/>
              </a:lnSpc>
              <a:spcBef>
                <a:spcPts val="375"/>
              </a:spcBef>
              <a:spcAft>
                <a:spcPts val="0"/>
              </a:spcAft>
              <a:buClr>
                <a:schemeClr val="dk2"/>
              </a:buClr>
              <a:buSzPts val="1800"/>
              <a:buChar char="–"/>
              <a:defRPr/>
            </a:lvl2pPr>
            <a:lvl3pPr indent="-342900" lvl="2" marL="1371600" algn="l">
              <a:lnSpc>
                <a:spcPct val="94000"/>
              </a:lnSpc>
              <a:spcBef>
                <a:spcPts val="375"/>
              </a:spcBef>
              <a:spcAft>
                <a:spcPts val="0"/>
              </a:spcAft>
              <a:buClr>
                <a:schemeClr val="dk2"/>
              </a:buClr>
              <a:buSzPts val="1800"/>
              <a:buChar char="■"/>
              <a:defRPr/>
            </a:lvl3pPr>
            <a:lvl4pPr indent="-342900" lvl="3" marL="1828800" algn="l">
              <a:lnSpc>
                <a:spcPct val="94000"/>
              </a:lnSpc>
              <a:spcBef>
                <a:spcPts val="375"/>
              </a:spcBef>
              <a:spcAft>
                <a:spcPts val="0"/>
              </a:spcAft>
              <a:buClr>
                <a:schemeClr val="dk2"/>
              </a:buClr>
              <a:buSzPts val="1800"/>
              <a:buChar char="–"/>
              <a:defRPr/>
            </a:lvl4pPr>
            <a:lvl5pPr indent="-342900" lvl="4" marL="2286000" algn="l">
              <a:lnSpc>
                <a:spcPct val="94000"/>
              </a:lnSpc>
              <a:spcBef>
                <a:spcPts val="375"/>
              </a:spcBef>
              <a:spcAft>
                <a:spcPts val="0"/>
              </a:spcAft>
              <a:buClr>
                <a:schemeClr val="dk2"/>
              </a:buClr>
              <a:buSzPts val="1800"/>
              <a:buChar char="■"/>
              <a:defRPr/>
            </a:lvl5pPr>
            <a:lvl6pPr indent="-342900" lvl="5" marL="2743200" algn="l">
              <a:lnSpc>
                <a:spcPct val="94000"/>
              </a:lnSpc>
              <a:spcBef>
                <a:spcPts val="375"/>
              </a:spcBef>
              <a:spcAft>
                <a:spcPts val="0"/>
              </a:spcAft>
              <a:buClr>
                <a:schemeClr val="dk2"/>
              </a:buClr>
              <a:buSzPts val="1800"/>
              <a:buChar char="–"/>
              <a:defRPr/>
            </a:lvl6pPr>
            <a:lvl7pPr indent="-342900" lvl="6" marL="3200400" algn="l">
              <a:lnSpc>
                <a:spcPct val="94000"/>
              </a:lnSpc>
              <a:spcBef>
                <a:spcPts val="375"/>
              </a:spcBef>
              <a:spcAft>
                <a:spcPts val="0"/>
              </a:spcAft>
              <a:buClr>
                <a:schemeClr val="dk2"/>
              </a:buClr>
              <a:buSzPts val="1800"/>
              <a:buChar char="■"/>
              <a:defRPr/>
            </a:lvl7pPr>
            <a:lvl8pPr indent="-342900" lvl="7" marL="3657600" algn="l">
              <a:lnSpc>
                <a:spcPct val="94000"/>
              </a:lnSpc>
              <a:spcBef>
                <a:spcPts val="375"/>
              </a:spcBef>
              <a:spcAft>
                <a:spcPts val="0"/>
              </a:spcAft>
              <a:buClr>
                <a:schemeClr val="dk2"/>
              </a:buClr>
              <a:buSzPts val="1800"/>
              <a:buChar char="–"/>
              <a:defRPr/>
            </a:lvl8pPr>
            <a:lvl9pPr indent="-342900" lvl="8" marL="4114800" algn="l">
              <a:lnSpc>
                <a:spcPct val="94000"/>
              </a:lnSpc>
              <a:spcBef>
                <a:spcPts val="375"/>
              </a:spcBef>
              <a:spcAft>
                <a:spcPts val="150"/>
              </a:spcAft>
              <a:buClr>
                <a:schemeClr val="dk2"/>
              </a:buClr>
              <a:buSzPts val="1800"/>
              <a:buChar char="■"/>
              <a:defRPr/>
            </a:lvl9pPr>
          </a:lstStyle>
          <a:p/>
        </p:txBody>
      </p:sp>
      <p:sp>
        <p:nvSpPr>
          <p:cNvPr id="90" name="Google Shape;90;p13"/>
          <p:cNvSpPr txBox="1"/>
          <p:nvPr>
            <p:ph idx="10" type="dt"/>
          </p:nvPr>
        </p:nvSpPr>
        <p:spPr>
          <a:xfrm>
            <a:off x="1042987" y="4840039"/>
            <a:ext cx="903429" cy="30346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1" type="ftr"/>
          </p:nvPr>
        </p:nvSpPr>
        <p:spPr>
          <a:xfrm>
            <a:off x="2170173" y="4840039"/>
            <a:ext cx="4710623" cy="30346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2" type="sldNum"/>
          </p:nvPr>
        </p:nvSpPr>
        <p:spPr>
          <a:xfrm>
            <a:off x="7104552" y="4840039"/>
            <a:ext cx="1197219" cy="303461"/>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2"/>
              </a:buClr>
              <a:buSzPts val="900"/>
              <a:buFont typeface="Libre Franklin"/>
              <a:buNone/>
              <a:defRPr/>
            </a:lvl1pPr>
            <a:lvl2pPr indent="0" lvl="1" marL="0" algn="r">
              <a:spcBef>
                <a:spcPts val="0"/>
              </a:spcBef>
              <a:spcAft>
                <a:spcPts val="0"/>
              </a:spcAft>
              <a:buClr>
                <a:schemeClr val="dk2"/>
              </a:buClr>
              <a:buSzPts val="900"/>
              <a:buFont typeface="Libre Franklin"/>
              <a:buNone/>
              <a:defRPr/>
            </a:lvl2pPr>
            <a:lvl3pPr indent="0" lvl="2" marL="0" algn="r">
              <a:spcBef>
                <a:spcPts val="0"/>
              </a:spcBef>
              <a:spcAft>
                <a:spcPts val="0"/>
              </a:spcAft>
              <a:buClr>
                <a:schemeClr val="dk2"/>
              </a:buClr>
              <a:buSzPts val="900"/>
              <a:buFont typeface="Libre Franklin"/>
              <a:buNone/>
              <a:defRPr/>
            </a:lvl3pPr>
            <a:lvl4pPr indent="0" lvl="3" marL="0" algn="r">
              <a:spcBef>
                <a:spcPts val="0"/>
              </a:spcBef>
              <a:spcAft>
                <a:spcPts val="0"/>
              </a:spcAft>
              <a:buClr>
                <a:schemeClr val="dk2"/>
              </a:buClr>
              <a:buSzPts val="900"/>
              <a:buFont typeface="Libre Franklin"/>
              <a:buNone/>
              <a:defRPr/>
            </a:lvl4pPr>
            <a:lvl5pPr indent="0" lvl="4" marL="0" algn="r">
              <a:spcBef>
                <a:spcPts val="0"/>
              </a:spcBef>
              <a:spcAft>
                <a:spcPts val="0"/>
              </a:spcAft>
              <a:buClr>
                <a:schemeClr val="dk2"/>
              </a:buClr>
              <a:buSzPts val="900"/>
              <a:buFont typeface="Libre Franklin"/>
              <a:buNone/>
              <a:defRPr/>
            </a:lvl5pPr>
            <a:lvl6pPr indent="0" lvl="5" marL="0" algn="r">
              <a:spcBef>
                <a:spcPts val="0"/>
              </a:spcBef>
              <a:spcAft>
                <a:spcPts val="0"/>
              </a:spcAft>
              <a:buClr>
                <a:schemeClr val="dk2"/>
              </a:buClr>
              <a:buSzPts val="900"/>
              <a:buFont typeface="Libre Franklin"/>
              <a:buNone/>
              <a:defRPr/>
            </a:lvl6pPr>
            <a:lvl7pPr indent="0" lvl="6" marL="0" algn="r">
              <a:spcBef>
                <a:spcPts val="0"/>
              </a:spcBef>
              <a:spcAft>
                <a:spcPts val="0"/>
              </a:spcAft>
              <a:buClr>
                <a:schemeClr val="dk2"/>
              </a:buClr>
              <a:buSzPts val="900"/>
              <a:buFont typeface="Libre Franklin"/>
              <a:buNone/>
              <a:defRPr/>
            </a:lvl7pPr>
            <a:lvl8pPr indent="0" lvl="7" marL="0" algn="r">
              <a:spcBef>
                <a:spcPts val="0"/>
              </a:spcBef>
              <a:spcAft>
                <a:spcPts val="0"/>
              </a:spcAft>
              <a:buClr>
                <a:schemeClr val="dk2"/>
              </a:buClr>
              <a:buSzPts val="900"/>
              <a:buFont typeface="Libre Franklin"/>
              <a:buNone/>
              <a:defRPr/>
            </a:lvl8pPr>
            <a:lvl9pPr indent="0" lvl="8" marL="0" algn="r">
              <a:spcBef>
                <a:spcPts val="0"/>
              </a:spcBef>
              <a:spcAft>
                <a:spcPts val="0"/>
              </a:spcAft>
              <a:buClr>
                <a:schemeClr val="dk2"/>
              </a:buClr>
              <a:buSzPts val="900"/>
              <a:buFont typeface="Libre Franklin"/>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lstStyle>
            <a:lvl1pPr lvl="0" algn="l">
              <a:lnSpc>
                <a:spcPct val="89000"/>
              </a:lnSpc>
              <a:spcBef>
                <a:spcPts val="0"/>
              </a:spcBef>
              <a:spcAft>
                <a:spcPts val="0"/>
              </a:spcAft>
              <a:buClr>
                <a:schemeClr val="dk2"/>
              </a:buClr>
              <a:buSzPts val="3000"/>
              <a:buFont typeface="Libre Franklin"/>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3" name="Google Shape;23;p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lstStyle>
            <a:lvl1pPr indent="-311150" lvl="0" marL="457200" algn="l">
              <a:lnSpc>
                <a:spcPct val="94000"/>
              </a:lnSpc>
              <a:spcBef>
                <a:spcPts val="0"/>
              </a:spcBef>
              <a:spcAft>
                <a:spcPts val="0"/>
              </a:spcAft>
              <a:buClr>
                <a:schemeClr val="dk2"/>
              </a:buClr>
              <a:buSzPts val="1300"/>
              <a:buChar char="●"/>
              <a:defRPr/>
            </a:lvl1pPr>
            <a:lvl2pPr indent="-298450" lvl="1" marL="914400" algn="l">
              <a:lnSpc>
                <a:spcPct val="94000"/>
              </a:lnSpc>
              <a:spcBef>
                <a:spcPts val="1600"/>
              </a:spcBef>
              <a:spcAft>
                <a:spcPts val="0"/>
              </a:spcAft>
              <a:buClr>
                <a:schemeClr val="dk2"/>
              </a:buClr>
              <a:buSzPts val="1100"/>
              <a:buChar char="○"/>
              <a:defRPr/>
            </a:lvl2pPr>
            <a:lvl3pPr indent="-298450" lvl="2" marL="1371600" algn="l">
              <a:lnSpc>
                <a:spcPct val="94000"/>
              </a:lnSpc>
              <a:spcBef>
                <a:spcPts val="1600"/>
              </a:spcBef>
              <a:spcAft>
                <a:spcPts val="0"/>
              </a:spcAft>
              <a:buClr>
                <a:schemeClr val="dk2"/>
              </a:buClr>
              <a:buSzPts val="1100"/>
              <a:buChar char="■"/>
              <a:defRPr/>
            </a:lvl3pPr>
            <a:lvl4pPr indent="-298450" lvl="3" marL="1828800" algn="l">
              <a:lnSpc>
                <a:spcPct val="94000"/>
              </a:lnSpc>
              <a:spcBef>
                <a:spcPts val="1600"/>
              </a:spcBef>
              <a:spcAft>
                <a:spcPts val="0"/>
              </a:spcAft>
              <a:buClr>
                <a:schemeClr val="dk2"/>
              </a:buClr>
              <a:buSzPts val="1100"/>
              <a:buChar char="●"/>
              <a:defRPr/>
            </a:lvl4pPr>
            <a:lvl5pPr indent="-298450" lvl="4" marL="2286000" algn="l">
              <a:lnSpc>
                <a:spcPct val="94000"/>
              </a:lnSpc>
              <a:spcBef>
                <a:spcPts val="1600"/>
              </a:spcBef>
              <a:spcAft>
                <a:spcPts val="0"/>
              </a:spcAft>
              <a:buClr>
                <a:schemeClr val="dk2"/>
              </a:buClr>
              <a:buSzPts val="1100"/>
              <a:buChar char="○"/>
              <a:defRPr/>
            </a:lvl5pPr>
            <a:lvl6pPr indent="-298450" lvl="5" marL="2743200" algn="l">
              <a:lnSpc>
                <a:spcPct val="94000"/>
              </a:lnSpc>
              <a:spcBef>
                <a:spcPts val="1600"/>
              </a:spcBef>
              <a:spcAft>
                <a:spcPts val="0"/>
              </a:spcAft>
              <a:buClr>
                <a:schemeClr val="dk2"/>
              </a:buClr>
              <a:buSzPts val="1100"/>
              <a:buChar char="■"/>
              <a:defRPr/>
            </a:lvl6pPr>
            <a:lvl7pPr indent="-298450" lvl="6" marL="3200400" algn="l">
              <a:lnSpc>
                <a:spcPct val="94000"/>
              </a:lnSpc>
              <a:spcBef>
                <a:spcPts val="1600"/>
              </a:spcBef>
              <a:spcAft>
                <a:spcPts val="0"/>
              </a:spcAft>
              <a:buClr>
                <a:schemeClr val="dk2"/>
              </a:buClr>
              <a:buSzPts val="1100"/>
              <a:buChar char="●"/>
              <a:defRPr/>
            </a:lvl7pPr>
            <a:lvl8pPr indent="-298450" lvl="7" marL="3657600" algn="l">
              <a:lnSpc>
                <a:spcPct val="94000"/>
              </a:lnSpc>
              <a:spcBef>
                <a:spcPts val="1600"/>
              </a:spcBef>
              <a:spcAft>
                <a:spcPts val="0"/>
              </a:spcAft>
              <a:buClr>
                <a:schemeClr val="dk2"/>
              </a:buClr>
              <a:buSzPts val="1100"/>
              <a:buChar char="○"/>
              <a:defRPr/>
            </a:lvl8pPr>
            <a:lvl9pPr indent="-298450" lvl="8" marL="4114800" algn="l">
              <a:lnSpc>
                <a:spcPct val="94000"/>
              </a:lnSpc>
              <a:spcBef>
                <a:spcPts val="1600"/>
              </a:spcBef>
              <a:spcAft>
                <a:spcPts val="1600"/>
              </a:spcAft>
              <a:buClr>
                <a:schemeClr val="dk2"/>
              </a:buClr>
              <a:buSzPts val="1100"/>
              <a:buChar char="■"/>
              <a:defRPr/>
            </a:lvl9pPr>
          </a:lstStyle>
          <a:p/>
        </p:txBody>
      </p:sp>
      <p:sp>
        <p:nvSpPr>
          <p:cNvPr id="24" name="Google Shape;24;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1pPr>
            <a:lvl2pPr indent="0" lvl="1"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2pPr>
            <a:lvl3pPr indent="0" lvl="2"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3pPr>
            <a:lvl4pPr indent="0" lvl="3"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4pPr>
            <a:lvl5pPr indent="0" lvl="4"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5pPr>
            <a:lvl6pPr indent="0" lvl="5"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6pPr>
            <a:lvl7pPr indent="0" lvl="6"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7pPr>
            <a:lvl8pPr indent="0" lvl="7"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8pPr>
            <a:lvl9pPr indent="0" lvl="8"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1028700" y="514350"/>
            <a:ext cx="7200900" cy="1114425"/>
          </a:xfrm>
          <a:prstGeom prst="rect">
            <a:avLst/>
          </a:prstGeom>
          <a:noFill/>
          <a:ln>
            <a:noFill/>
          </a:ln>
        </p:spPr>
        <p:txBody>
          <a:bodyPr anchorCtr="0" anchor="t" bIns="45700" lIns="91425" spcFirstLastPara="1" rIns="91425" wrap="square" tIns="45700"/>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1028700" y="1714500"/>
            <a:ext cx="7200900" cy="2686050"/>
          </a:xfrm>
          <a:prstGeom prst="rect">
            <a:avLst/>
          </a:prstGeom>
          <a:noFill/>
          <a:ln>
            <a:noFill/>
          </a:ln>
        </p:spPr>
        <p:txBody>
          <a:bodyPr anchorCtr="0" anchor="t" bIns="45700" lIns="91425" spcFirstLastPara="1" rIns="91425" wrap="square" tIns="45700"/>
          <a:lstStyle>
            <a:lvl1pPr indent="-342900" lvl="0" marL="457200" algn="l">
              <a:lnSpc>
                <a:spcPct val="94000"/>
              </a:lnSpc>
              <a:spcBef>
                <a:spcPts val="750"/>
              </a:spcBef>
              <a:spcAft>
                <a:spcPts val="0"/>
              </a:spcAft>
              <a:buClr>
                <a:schemeClr val="dk2"/>
              </a:buClr>
              <a:buSzPts val="1800"/>
              <a:buChar char="■"/>
              <a:defRPr/>
            </a:lvl1pPr>
            <a:lvl2pPr indent="-342900" lvl="1" marL="914400" algn="l">
              <a:lnSpc>
                <a:spcPct val="94000"/>
              </a:lnSpc>
              <a:spcBef>
                <a:spcPts val="375"/>
              </a:spcBef>
              <a:spcAft>
                <a:spcPts val="0"/>
              </a:spcAft>
              <a:buClr>
                <a:schemeClr val="dk2"/>
              </a:buClr>
              <a:buSzPts val="1800"/>
              <a:buChar char="–"/>
              <a:defRPr/>
            </a:lvl2pPr>
            <a:lvl3pPr indent="-342900" lvl="2" marL="1371600" algn="l">
              <a:lnSpc>
                <a:spcPct val="94000"/>
              </a:lnSpc>
              <a:spcBef>
                <a:spcPts val="375"/>
              </a:spcBef>
              <a:spcAft>
                <a:spcPts val="0"/>
              </a:spcAft>
              <a:buClr>
                <a:schemeClr val="dk2"/>
              </a:buClr>
              <a:buSzPts val="1800"/>
              <a:buChar char="■"/>
              <a:defRPr/>
            </a:lvl3pPr>
            <a:lvl4pPr indent="-342900" lvl="3" marL="1828800" algn="l">
              <a:lnSpc>
                <a:spcPct val="94000"/>
              </a:lnSpc>
              <a:spcBef>
                <a:spcPts val="375"/>
              </a:spcBef>
              <a:spcAft>
                <a:spcPts val="0"/>
              </a:spcAft>
              <a:buClr>
                <a:schemeClr val="dk2"/>
              </a:buClr>
              <a:buSzPts val="1800"/>
              <a:buChar char="–"/>
              <a:defRPr/>
            </a:lvl4pPr>
            <a:lvl5pPr indent="-342900" lvl="4" marL="2286000" algn="l">
              <a:lnSpc>
                <a:spcPct val="94000"/>
              </a:lnSpc>
              <a:spcBef>
                <a:spcPts val="375"/>
              </a:spcBef>
              <a:spcAft>
                <a:spcPts val="0"/>
              </a:spcAft>
              <a:buClr>
                <a:schemeClr val="dk2"/>
              </a:buClr>
              <a:buSzPts val="1800"/>
              <a:buChar char="■"/>
              <a:defRPr/>
            </a:lvl5pPr>
            <a:lvl6pPr indent="-342900" lvl="5" marL="2743200" algn="l">
              <a:lnSpc>
                <a:spcPct val="94000"/>
              </a:lnSpc>
              <a:spcBef>
                <a:spcPts val="375"/>
              </a:spcBef>
              <a:spcAft>
                <a:spcPts val="0"/>
              </a:spcAft>
              <a:buClr>
                <a:schemeClr val="dk2"/>
              </a:buClr>
              <a:buSzPts val="1800"/>
              <a:buChar char="–"/>
              <a:defRPr/>
            </a:lvl6pPr>
            <a:lvl7pPr indent="-342900" lvl="6" marL="3200400" algn="l">
              <a:lnSpc>
                <a:spcPct val="94000"/>
              </a:lnSpc>
              <a:spcBef>
                <a:spcPts val="375"/>
              </a:spcBef>
              <a:spcAft>
                <a:spcPts val="0"/>
              </a:spcAft>
              <a:buClr>
                <a:schemeClr val="dk2"/>
              </a:buClr>
              <a:buSzPts val="1800"/>
              <a:buChar char="■"/>
              <a:defRPr/>
            </a:lvl7pPr>
            <a:lvl8pPr indent="-342900" lvl="7" marL="3657600" algn="l">
              <a:lnSpc>
                <a:spcPct val="94000"/>
              </a:lnSpc>
              <a:spcBef>
                <a:spcPts val="375"/>
              </a:spcBef>
              <a:spcAft>
                <a:spcPts val="0"/>
              </a:spcAft>
              <a:buClr>
                <a:schemeClr val="dk2"/>
              </a:buClr>
              <a:buSzPts val="1800"/>
              <a:buChar char="–"/>
              <a:defRPr/>
            </a:lvl8pPr>
            <a:lvl9pPr indent="-342900" lvl="8" marL="4114800" algn="l">
              <a:lnSpc>
                <a:spcPct val="94000"/>
              </a:lnSpc>
              <a:spcBef>
                <a:spcPts val="375"/>
              </a:spcBef>
              <a:spcAft>
                <a:spcPts val="150"/>
              </a:spcAft>
              <a:buClr>
                <a:schemeClr val="dk2"/>
              </a:buClr>
              <a:buSzPts val="1800"/>
              <a:buChar char="■"/>
              <a:defRPr/>
            </a:lvl9pPr>
          </a:lstStyle>
          <a:p/>
        </p:txBody>
      </p:sp>
      <p:sp>
        <p:nvSpPr>
          <p:cNvPr id="28" name="Google Shape;28;p4"/>
          <p:cNvSpPr txBox="1"/>
          <p:nvPr>
            <p:ph idx="10" type="dt"/>
          </p:nvPr>
        </p:nvSpPr>
        <p:spPr>
          <a:xfrm>
            <a:off x="1042987" y="4840039"/>
            <a:ext cx="903429" cy="30346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2170173" y="4840039"/>
            <a:ext cx="4710623" cy="30346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7104552" y="4840039"/>
            <a:ext cx="1197219" cy="303461"/>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2"/>
              </a:buClr>
              <a:buSzPts val="900"/>
              <a:buFont typeface="Libre Franklin"/>
              <a:buNone/>
              <a:defRPr/>
            </a:lvl1pPr>
            <a:lvl2pPr indent="0" lvl="1" marL="0" algn="r">
              <a:spcBef>
                <a:spcPts val="0"/>
              </a:spcBef>
              <a:spcAft>
                <a:spcPts val="0"/>
              </a:spcAft>
              <a:buClr>
                <a:schemeClr val="dk2"/>
              </a:buClr>
              <a:buSzPts val="900"/>
              <a:buFont typeface="Libre Franklin"/>
              <a:buNone/>
              <a:defRPr/>
            </a:lvl2pPr>
            <a:lvl3pPr indent="0" lvl="2" marL="0" algn="r">
              <a:spcBef>
                <a:spcPts val="0"/>
              </a:spcBef>
              <a:spcAft>
                <a:spcPts val="0"/>
              </a:spcAft>
              <a:buClr>
                <a:schemeClr val="dk2"/>
              </a:buClr>
              <a:buSzPts val="900"/>
              <a:buFont typeface="Libre Franklin"/>
              <a:buNone/>
              <a:defRPr/>
            </a:lvl3pPr>
            <a:lvl4pPr indent="0" lvl="3" marL="0" algn="r">
              <a:spcBef>
                <a:spcPts val="0"/>
              </a:spcBef>
              <a:spcAft>
                <a:spcPts val="0"/>
              </a:spcAft>
              <a:buClr>
                <a:schemeClr val="dk2"/>
              </a:buClr>
              <a:buSzPts val="900"/>
              <a:buFont typeface="Libre Franklin"/>
              <a:buNone/>
              <a:defRPr/>
            </a:lvl4pPr>
            <a:lvl5pPr indent="0" lvl="4" marL="0" algn="r">
              <a:spcBef>
                <a:spcPts val="0"/>
              </a:spcBef>
              <a:spcAft>
                <a:spcPts val="0"/>
              </a:spcAft>
              <a:buClr>
                <a:schemeClr val="dk2"/>
              </a:buClr>
              <a:buSzPts val="900"/>
              <a:buFont typeface="Libre Franklin"/>
              <a:buNone/>
              <a:defRPr/>
            </a:lvl5pPr>
            <a:lvl6pPr indent="0" lvl="5" marL="0" algn="r">
              <a:spcBef>
                <a:spcPts val="0"/>
              </a:spcBef>
              <a:spcAft>
                <a:spcPts val="0"/>
              </a:spcAft>
              <a:buClr>
                <a:schemeClr val="dk2"/>
              </a:buClr>
              <a:buSzPts val="900"/>
              <a:buFont typeface="Libre Franklin"/>
              <a:buNone/>
              <a:defRPr/>
            </a:lvl6pPr>
            <a:lvl7pPr indent="0" lvl="6" marL="0" algn="r">
              <a:spcBef>
                <a:spcPts val="0"/>
              </a:spcBef>
              <a:spcAft>
                <a:spcPts val="0"/>
              </a:spcAft>
              <a:buClr>
                <a:schemeClr val="dk2"/>
              </a:buClr>
              <a:buSzPts val="900"/>
              <a:buFont typeface="Libre Franklin"/>
              <a:buNone/>
              <a:defRPr/>
            </a:lvl7pPr>
            <a:lvl8pPr indent="0" lvl="7" marL="0" algn="r">
              <a:spcBef>
                <a:spcPts val="0"/>
              </a:spcBef>
              <a:spcAft>
                <a:spcPts val="0"/>
              </a:spcAft>
              <a:buClr>
                <a:schemeClr val="dk2"/>
              </a:buClr>
              <a:buSzPts val="900"/>
              <a:buFont typeface="Libre Franklin"/>
              <a:buNone/>
              <a:defRPr/>
            </a:lvl8pPr>
            <a:lvl9pPr indent="0" lvl="8" marL="0" algn="r">
              <a:spcBef>
                <a:spcPts val="0"/>
              </a:spcBef>
              <a:spcAft>
                <a:spcPts val="0"/>
              </a:spcAft>
              <a:buClr>
                <a:schemeClr val="dk2"/>
              </a:buClr>
              <a:buSzPts val="900"/>
              <a:buFont typeface="Libre Franklin"/>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1028700" y="514350"/>
            <a:ext cx="7200900" cy="1114425"/>
          </a:xfrm>
          <a:prstGeom prst="rect">
            <a:avLst/>
          </a:prstGeom>
          <a:noFill/>
          <a:ln>
            <a:noFill/>
          </a:ln>
        </p:spPr>
        <p:txBody>
          <a:bodyPr anchorCtr="0" anchor="t" bIns="45700" lIns="91425" spcFirstLastPara="1" rIns="91425" wrap="square" tIns="45700"/>
          <a:lstStyle>
            <a:lvl1pPr lvl="0" algn="l">
              <a:lnSpc>
                <a:spcPct val="89000"/>
              </a:lnSpc>
              <a:spcBef>
                <a:spcPts val="0"/>
              </a:spcBef>
              <a:spcAft>
                <a:spcPts val="0"/>
              </a:spcAft>
              <a:buClr>
                <a:schemeClr val="dk2"/>
              </a:buClr>
              <a:buSzPts val="33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1028700" y="1714500"/>
            <a:ext cx="3335840" cy="2686051"/>
          </a:xfrm>
          <a:prstGeom prst="rect">
            <a:avLst/>
          </a:prstGeom>
          <a:noFill/>
          <a:ln>
            <a:noFill/>
          </a:ln>
        </p:spPr>
        <p:txBody>
          <a:bodyPr anchorCtr="0" anchor="t" bIns="45700" lIns="91425" spcFirstLastPara="1" rIns="91425" wrap="square" tIns="45700"/>
          <a:lstStyle>
            <a:lvl1pPr indent="-323850" lvl="0" marL="457200" algn="l">
              <a:lnSpc>
                <a:spcPct val="94000"/>
              </a:lnSpc>
              <a:spcBef>
                <a:spcPts val="750"/>
              </a:spcBef>
              <a:spcAft>
                <a:spcPts val="0"/>
              </a:spcAft>
              <a:buClr>
                <a:schemeClr val="dk2"/>
              </a:buClr>
              <a:buSzPts val="1500"/>
              <a:buChar char="■"/>
              <a:defRPr>
                <a:solidFill>
                  <a:schemeClr val="dk2"/>
                </a:solidFill>
              </a:defRPr>
            </a:lvl1pPr>
            <a:lvl2pPr indent="-323850" lvl="1" marL="914400" algn="l">
              <a:lnSpc>
                <a:spcPct val="94000"/>
              </a:lnSpc>
              <a:spcBef>
                <a:spcPts val="375"/>
              </a:spcBef>
              <a:spcAft>
                <a:spcPts val="0"/>
              </a:spcAft>
              <a:buClr>
                <a:schemeClr val="dk2"/>
              </a:buClr>
              <a:buSzPts val="1500"/>
              <a:buChar char="–"/>
              <a:defRPr>
                <a:solidFill>
                  <a:schemeClr val="dk2"/>
                </a:solidFill>
              </a:defRPr>
            </a:lvl2pPr>
            <a:lvl3pPr indent="-314325" lvl="2" marL="1371600" algn="l">
              <a:lnSpc>
                <a:spcPct val="94000"/>
              </a:lnSpc>
              <a:spcBef>
                <a:spcPts val="375"/>
              </a:spcBef>
              <a:spcAft>
                <a:spcPts val="0"/>
              </a:spcAft>
              <a:buClr>
                <a:schemeClr val="dk2"/>
              </a:buClr>
              <a:buSzPts val="1350"/>
              <a:buChar char="■"/>
              <a:defRPr>
                <a:solidFill>
                  <a:schemeClr val="dk2"/>
                </a:solidFill>
              </a:defRPr>
            </a:lvl3pPr>
            <a:lvl4pPr indent="-314325" lvl="3" marL="1828800" algn="l">
              <a:lnSpc>
                <a:spcPct val="94000"/>
              </a:lnSpc>
              <a:spcBef>
                <a:spcPts val="375"/>
              </a:spcBef>
              <a:spcAft>
                <a:spcPts val="0"/>
              </a:spcAft>
              <a:buClr>
                <a:schemeClr val="dk2"/>
              </a:buClr>
              <a:buSzPts val="1350"/>
              <a:buChar char="–"/>
              <a:defRPr>
                <a:solidFill>
                  <a:schemeClr val="dk2"/>
                </a:solidFill>
              </a:defRPr>
            </a:lvl4pPr>
            <a:lvl5pPr indent="-304800" lvl="4" marL="2286000" algn="l">
              <a:lnSpc>
                <a:spcPct val="94000"/>
              </a:lnSpc>
              <a:spcBef>
                <a:spcPts val="375"/>
              </a:spcBef>
              <a:spcAft>
                <a:spcPts val="0"/>
              </a:spcAft>
              <a:buClr>
                <a:schemeClr val="dk2"/>
              </a:buClr>
              <a:buSzPts val="1200"/>
              <a:buChar char="■"/>
              <a:defRPr>
                <a:solidFill>
                  <a:schemeClr val="dk2"/>
                </a:solidFill>
              </a:defRPr>
            </a:lvl5pPr>
            <a:lvl6pPr indent="-342900" lvl="5" marL="2743200" algn="l">
              <a:lnSpc>
                <a:spcPct val="94000"/>
              </a:lnSpc>
              <a:spcBef>
                <a:spcPts val="375"/>
              </a:spcBef>
              <a:spcAft>
                <a:spcPts val="0"/>
              </a:spcAft>
              <a:buClr>
                <a:schemeClr val="dk2"/>
              </a:buClr>
              <a:buSzPts val="1800"/>
              <a:buChar char="–"/>
              <a:defRPr/>
            </a:lvl6pPr>
            <a:lvl7pPr indent="-342900" lvl="6" marL="3200400" algn="l">
              <a:lnSpc>
                <a:spcPct val="94000"/>
              </a:lnSpc>
              <a:spcBef>
                <a:spcPts val="375"/>
              </a:spcBef>
              <a:spcAft>
                <a:spcPts val="0"/>
              </a:spcAft>
              <a:buClr>
                <a:schemeClr val="dk2"/>
              </a:buClr>
              <a:buSzPts val="1800"/>
              <a:buChar char="■"/>
              <a:defRPr/>
            </a:lvl7pPr>
            <a:lvl8pPr indent="-342900" lvl="7" marL="3657600" algn="l">
              <a:lnSpc>
                <a:spcPct val="94000"/>
              </a:lnSpc>
              <a:spcBef>
                <a:spcPts val="375"/>
              </a:spcBef>
              <a:spcAft>
                <a:spcPts val="0"/>
              </a:spcAft>
              <a:buClr>
                <a:schemeClr val="dk2"/>
              </a:buClr>
              <a:buSzPts val="1800"/>
              <a:buChar char="–"/>
              <a:defRPr/>
            </a:lvl8pPr>
            <a:lvl9pPr indent="-342900" lvl="8" marL="4114800" algn="l">
              <a:lnSpc>
                <a:spcPct val="94000"/>
              </a:lnSpc>
              <a:spcBef>
                <a:spcPts val="375"/>
              </a:spcBef>
              <a:spcAft>
                <a:spcPts val="150"/>
              </a:spcAft>
              <a:buClr>
                <a:schemeClr val="dk2"/>
              </a:buClr>
              <a:buSzPts val="1800"/>
              <a:buChar char="■"/>
              <a:defRPr/>
            </a:lvl9pPr>
          </a:lstStyle>
          <a:p/>
        </p:txBody>
      </p:sp>
      <p:sp>
        <p:nvSpPr>
          <p:cNvPr id="34" name="Google Shape;34;p5"/>
          <p:cNvSpPr txBox="1"/>
          <p:nvPr>
            <p:ph idx="2" type="body"/>
          </p:nvPr>
        </p:nvSpPr>
        <p:spPr>
          <a:xfrm>
            <a:off x="4894052" y="1714500"/>
            <a:ext cx="3335840" cy="2686051"/>
          </a:xfrm>
          <a:prstGeom prst="rect">
            <a:avLst/>
          </a:prstGeom>
          <a:noFill/>
          <a:ln>
            <a:noFill/>
          </a:ln>
        </p:spPr>
        <p:txBody>
          <a:bodyPr anchorCtr="0" anchor="t" bIns="45700" lIns="91425" spcFirstLastPara="1" rIns="91425" wrap="square" tIns="45700"/>
          <a:lstStyle>
            <a:lvl1pPr indent="-323850" lvl="0" marL="457200" algn="l">
              <a:lnSpc>
                <a:spcPct val="94000"/>
              </a:lnSpc>
              <a:spcBef>
                <a:spcPts val="750"/>
              </a:spcBef>
              <a:spcAft>
                <a:spcPts val="0"/>
              </a:spcAft>
              <a:buClr>
                <a:schemeClr val="dk2"/>
              </a:buClr>
              <a:buSzPts val="1500"/>
              <a:buChar char="■"/>
              <a:defRPr>
                <a:solidFill>
                  <a:schemeClr val="dk2"/>
                </a:solidFill>
              </a:defRPr>
            </a:lvl1pPr>
            <a:lvl2pPr indent="-323850" lvl="1" marL="914400" algn="l">
              <a:lnSpc>
                <a:spcPct val="94000"/>
              </a:lnSpc>
              <a:spcBef>
                <a:spcPts val="375"/>
              </a:spcBef>
              <a:spcAft>
                <a:spcPts val="0"/>
              </a:spcAft>
              <a:buClr>
                <a:schemeClr val="dk2"/>
              </a:buClr>
              <a:buSzPts val="1500"/>
              <a:buChar char="–"/>
              <a:defRPr>
                <a:solidFill>
                  <a:schemeClr val="dk2"/>
                </a:solidFill>
              </a:defRPr>
            </a:lvl2pPr>
            <a:lvl3pPr indent="-314325" lvl="2" marL="1371600" algn="l">
              <a:lnSpc>
                <a:spcPct val="94000"/>
              </a:lnSpc>
              <a:spcBef>
                <a:spcPts val="375"/>
              </a:spcBef>
              <a:spcAft>
                <a:spcPts val="0"/>
              </a:spcAft>
              <a:buClr>
                <a:schemeClr val="dk2"/>
              </a:buClr>
              <a:buSzPts val="1350"/>
              <a:buChar char="■"/>
              <a:defRPr>
                <a:solidFill>
                  <a:schemeClr val="dk2"/>
                </a:solidFill>
              </a:defRPr>
            </a:lvl3pPr>
            <a:lvl4pPr indent="-314325" lvl="3" marL="1828800" algn="l">
              <a:lnSpc>
                <a:spcPct val="94000"/>
              </a:lnSpc>
              <a:spcBef>
                <a:spcPts val="375"/>
              </a:spcBef>
              <a:spcAft>
                <a:spcPts val="0"/>
              </a:spcAft>
              <a:buClr>
                <a:schemeClr val="dk2"/>
              </a:buClr>
              <a:buSzPts val="1350"/>
              <a:buChar char="–"/>
              <a:defRPr>
                <a:solidFill>
                  <a:schemeClr val="dk2"/>
                </a:solidFill>
              </a:defRPr>
            </a:lvl4pPr>
            <a:lvl5pPr indent="-304800" lvl="4" marL="2286000" algn="l">
              <a:lnSpc>
                <a:spcPct val="94000"/>
              </a:lnSpc>
              <a:spcBef>
                <a:spcPts val="375"/>
              </a:spcBef>
              <a:spcAft>
                <a:spcPts val="0"/>
              </a:spcAft>
              <a:buClr>
                <a:schemeClr val="dk2"/>
              </a:buClr>
              <a:buSzPts val="1200"/>
              <a:buChar char="■"/>
              <a:defRPr>
                <a:solidFill>
                  <a:schemeClr val="dk2"/>
                </a:solidFill>
              </a:defRPr>
            </a:lvl5pPr>
            <a:lvl6pPr indent="-342900" lvl="5" marL="2743200" algn="l">
              <a:lnSpc>
                <a:spcPct val="94000"/>
              </a:lnSpc>
              <a:spcBef>
                <a:spcPts val="375"/>
              </a:spcBef>
              <a:spcAft>
                <a:spcPts val="0"/>
              </a:spcAft>
              <a:buClr>
                <a:schemeClr val="dk2"/>
              </a:buClr>
              <a:buSzPts val="1800"/>
              <a:buChar char="–"/>
              <a:defRPr/>
            </a:lvl6pPr>
            <a:lvl7pPr indent="-342900" lvl="6" marL="3200400" algn="l">
              <a:lnSpc>
                <a:spcPct val="94000"/>
              </a:lnSpc>
              <a:spcBef>
                <a:spcPts val="375"/>
              </a:spcBef>
              <a:spcAft>
                <a:spcPts val="0"/>
              </a:spcAft>
              <a:buClr>
                <a:schemeClr val="dk2"/>
              </a:buClr>
              <a:buSzPts val="1800"/>
              <a:buChar char="■"/>
              <a:defRPr/>
            </a:lvl7pPr>
            <a:lvl8pPr indent="-342900" lvl="7" marL="3657600" algn="l">
              <a:lnSpc>
                <a:spcPct val="94000"/>
              </a:lnSpc>
              <a:spcBef>
                <a:spcPts val="375"/>
              </a:spcBef>
              <a:spcAft>
                <a:spcPts val="0"/>
              </a:spcAft>
              <a:buClr>
                <a:schemeClr val="dk2"/>
              </a:buClr>
              <a:buSzPts val="1800"/>
              <a:buChar char="–"/>
              <a:defRPr/>
            </a:lvl8pPr>
            <a:lvl9pPr indent="-342900" lvl="8" marL="4114800" algn="l">
              <a:lnSpc>
                <a:spcPct val="94000"/>
              </a:lnSpc>
              <a:spcBef>
                <a:spcPts val="375"/>
              </a:spcBef>
              <a:spcAft>
                <a:spcPts val="150"/>
              </a:spcAft>
              <a:buClr>
                <a:schemeClr val="dk2"/>
              </a:buClr>
              <a:buSzPts val="1800"/>
              <a:buChar char="■"/>
              <a:defRPr/>
            </a:lvl9pPr>
          </a:lstStyle>
          <a:p/>
        </p:txBody>
      </p:sp>
      <p:sp>
        <p:nvSpPr>
          <p:cNvPr id="35" name="Google Shape;35;p5"/>
          <p:cNvSpPr txBox="1"/>
          <p:nvPr>
            <p:ph idx="10" type="dt"/>
          </p:nvPr>
        </p:nvSpPr>
        <p:spPr>
          <a:xfrm>
            <a:off x="1042987" y="4840039"/>
            <a:ext cx="903429" cy="30346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2170173" y="4840039"/>
            <a:ext cx="4710623" cy="30346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7104552" y="4840039"/>
            <a:ext cx="1197219" cy="303461"/>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2"/>
              </a:buClr>
              <a:buSzPts val="900"/>
              <a:buFont typeface="Libre Franklin"/>
              <a:buNone/>
              <a:defRPr/>
            </a:lvl1pPr>
            <a:lvl2pPr indent="0" lvl="1" marL="0" algn="r">
              <a:spcBef>
                <a:spcPts val="0"/>
              </a:spcBef>
              <a:spcAft>
                <a:spcPts val="0"/>
              </a:spcAft>
              <a:buClr>
                <a:schemeClr val="dk2"/>
              </a:buClr>
              <a:buSzPts val="900"/>
              <a:buFont typeface="Libre Franklin"/>
              <a:buNone/>
              <a:defRPr/>
            </a:lvl2pPr>
            <a:lvl3pPr indent="0" lvl="2" marL="0" algn="r">
              <a:spcBef>
                <a:spcPts val="0"/>
              </a:spcBef>
              <a:spcAft>
                <a:spcPts val="0"/>
              </a:spcAft>
              <a:buClr>
                <a:schemeClr val="dk2"/>
              </a:buClr>
              <a:buSzPts val="900"/>
              <a:buFont typeface="Libre Franklin"/>
              <a:buNone/>
              <a:defRPr/>
            </a:lvl3pPr>
            <a:lvl4pPr indent="0" lvl="3" marL="0" algn="r">
              <a:spcBef>
                <a:spcPts val="0"/>
              </a:spcBef>
              <a:spcAft>
                <a:spcPts val="0"/>
              </a:spcAft>
              <a:buClr>
                <a:schemeClr val="dk2"/>
              </a:buClr>
              <a:buSzPts val="900"/>
              <a:buFont typeface="Libre Franklin"/>
              <a:buNone/>
              <a:defRPr/>
            </a:lvl4pPr>
            <a:lvl5pPr indent="0" lvl="4" marL="0" algn="r">
              <a:spcBef>
                <a:spcPts val="0"/>
              </a:spcBef>
              <a:spcAft>
                <a:spcPts val="0"/>
              </a:spcAft>
              <a:buClr>
                <a:schemeClr val="dk2"/>
              </a:buClr>
              <a:buSzPts val="900"/>
              <a:buFont typeface="Libre Franklin"/>
              <a:buNone/>
              <a:defRPr/>
            </a:lvl5pPr>
            <a:lvl6pPr indent="0" lvl="5" marL="0" algn="r">
              <a:spcBef>
                <a:spcPts val="0"/>
              </a:spcBef>
              <a:spcAft>
                <a:spcPts val="0"/>
              </a:spcAft>
              <a:buClr>
                <a:schemeClr val="dk2"/>
              </a:buClr>
              <a:buSzPts val="900"/>
              <a:buFont typeface="Libre Franklin"/>
              <a:buNone/>
              <a:defRPr/>
            </a:lvl6pPr>
            <a:lvl7pPr indent="0" lvl="6" marL="0" algn="r">
              <a:spcBef>
                <a:spcPts val="0"/>
              </a:spcBef>
              <a:spcAft>
                <a:spcPts val="0"/>
              </a:spcAft>
              <a:buClr>
                <a:schemeClr val="dk2"/>
              </a:buClr>
              <a:buSzPts val="900"/>
              <a:buFont typeface="Libre Franklin"/>
              <a:buNone/>
              <a:defRPr/>
            </a:lvl7pPr>
            <a:lvl8pPr indent="0" lvl="7" marL="0" algn="r">
              <a:spcBef>
                <a:spcPts val="0"/>
              </a:spcBef>
              <a:spcAft>
                <a:spcPts val="0"/>
              </a:spcAft>
              <a:buClr>
                <a:schemeClr val="dk2"/>
              </a:buClr>
              <a:buSzPts val="900"/>
              <a:buFont typeface="Libre Franklin"/>
              <a:buNone/>
              <a:defRPr/>
            </a:lvl8pPr>
            <a:lvl9pPr indent="0" lvl="8" marL="0" algn="r">
              <a:spcBef>
                <a:spcPts val="0"/>
              </a:spcBef>
              <a:spcAft>
                <a:spcPts val="0"/>
              </a:spcAft>
              <a:buClr>
                <a:schemeClr val="dk2"/>
              </a:buClr>
              <a:buSzPts val="900"/>
              <a:buFont typeface="Libre Franklin"/>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1028700" y="514350"/>
            <a:ext cx="7200900" cy="1114425"/>
          </a:xfrm>
          <a:prstGeom prst="rect">
            <a:avLst/>
          </a:prstGeom>
          <a:noFill/>
          <a:ln>
            <a:noFill/>
          </a:ln>
        </p:spPr>
        <p:txBody>
          <a:bodyPr anchorCtr="0" anchor="t" bIns="45700" lIns="91425" spcFirstLastPara="1" rIns="91425" wrap="square" tIns="45700"/>
          <a:lstStyle>
            <a:lvl1pPr lvl="0" algn="l">
              <a:lnSpc>
                <a:spcPct val="89000"/>
              </a:lnSpc>
              <a:spcBef>
                <a:spcPts val="0"/>
              </a:spcBef>
              <a:spcAft>
                <a:spcPts val="0"/>
              </a:spcAft>
              <a:buClr>
                <a:schemeClr val="dk2"/>
              </a:buClr>
              <a:buSzPts val="33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1028700" y="1755648"/>
            <a:ext cx="3332988" cy="617934"/>
          </a:xfrm>
          <a:prstGeom prst="rect">
            <a:avLst/>
          </a:prstGeom>
          <a:noFill/>
          <a:ln>
            <a:noFill/>
          </a:ln>
        </p:spPr>
        <p:txBody>
          <a:bodyPr anchorCtr="0" anchor="b" bIns="45700" lIns="91425" spcFirstLastPara="1" rIns="91425" wrap="square" tIns="45700"/>
          <a:lstStyle>
            <a:lvl1pPr indent="-228600" lvl="0" marL="457200" algn="l">
              <a:lnSpc>
                <a:spcPct val="84000"/>
              </a:lnSpc>
              <a:spcBef>
                <a:spcPts val="0"/>
              </a:spcBef>
              <a:spcAft>
                <a:spcPts val="0"/>
              </a:spcAft>
              <a:buClr>
                <a:schemeClr val="dk2"/>
              </a:buClr>
              <a:buSzPts val="2250"/>
              <a:buNone/>
              <a:defRPr b="0" sz="2250">
                <a:solidFill>
                  <a:schemeClr val="dk2"/>
                </a:solidFill>
              </a:defRPr>
            </a:lvl1pPr>
            <a:lvl2pPr indent="-228600" lvl="1" marL="914400" algn="l">
              <a:lnSpc>
                <a:spcPct val="94000"/>
              </a:lnSpc>
              <a:spcBef>
                <a:spcPts val="375"/>
              </a:spcBef>
              <a:spcAft>
                <a:spcPts val="0"/>
              </a:spcAft>
              <a:buClr>
                <a:schemeClr val="dk2"/>
              </a:buClr>
              <a:buSzPts val="1500"/>
              <a:buNone/>
              <a:defRPr b="1" sz="1500"/>
            </a:lvl2pPr>
            <a:lvl3pPr indent="-228600" lvl="2" marL="1371600" algn="l">
              <a:lnSpc>
                <a:spcPct val="94000"/>
              </a:lnSpc>
              <a:spcBef>
                <a:spcPts val="375"/>
              </a:spcBef>
              <a:spcAft>
                <a:spcPts val="0"/>
              </a:spcAft>
              <a:buClr>
                <a:schemeClr val="dk2"/>
              </a:buClr>
              <a:buSzPts val="1350"/>
              <a:buNone/>
              <a:defRPr b="1" sz="1350"/>
            </a:lvl3pPr>
            <a:lvl4pPr indent="-228600" lvl="3" marL="1828800" algn="l">
              <a:lnSpc>
                <a:spcPct val="94000"/>
              </a:lnSpc>
              <a:spcBef>
                <a:spcPts val="375"/>
              </a:spcBef>
              <a:spcAft>
                <a:spcPts val="0"/>
              </a:spcAft>
              <a:buClr>
                <a:schemeClr val="dk2"/>
              </a:buClr>
              <a:buSzPts val="1200"/>
              <a:buNone/>
              <a:defRPr b="1" sz="1200"/>
            </a:lvl4pPr>
            <a:lvl5pPr indent="-228600" lvl="4" marL="2286000" algn="l">
              <a:lnSpc>
                <a:spcPct val="94000"/>
              </a:lnSpc>
              <a:spcBef>
                <a:spcPts val="375"/>
              </a:spcBef>
              <a:spcAft>
                <a:spcPts val="0"/>
              </a:spcAft>
              <a:buClr>
                <a:schemeClr val="dk2"/>
              </a:buClr>
              <a:buSzPts val="1200"/>
              <a:buNone/>
              <a:defRPr b="1" sz="1200"/>
            </a:lvl5pPr>
            <a:lvl6pPr indent="-228600" lvl="5" marL="2743200" algn="l">
              <a:lnSpc>
                <a:spcPct val="94000"/>
              </a:lnSpc>
              <a:spcBef>
                <a:spcPts val="375"/>
              </a:spcBef>
              <a:spcAft>
                <a:spcPts val="0"/>
              </a:spcAft>
              <a:buClr>
                <a:schemeClr val="dk2"/>
              </a:buClr>
              <a:buSzPts val="1200"/>
              <a:buNone/>
              <a:defRPr b="1" sz="1200"/>
            </a:lvl6pPr>
            <a:lvl7pPr indent="-228600" lvl="6" marL="3200400" algn="l">
              <a:lnSpc>
                <a:spcPct val="94000"/>
              </a:lnSpc>
              <a:spcBef>
                <a:spcPts val="375"/>
              </a:spcBef>
              <a:spcAft>
                <a:spcPts val="0"/>
              </a:spcAft>
              <a:buClr>
                <a:schemeClr val="dk2"/>
              </a:buClr>
              <a:buSzPts val="1200"/>
              <a:buNone/>
              <a:defRPr b="1" sz="1200"/>
            </a:lvl7pPr>
            <a:lvl8pPr indent="-228600" lvl="7" marL="3657600" algn="l">
              <a:lnSpc>
                <a:spcPct val="94000"/>
              </a:lnSpc>
              <a:spcBef>
                <a:spcPts val="375"/>
              </a:spcBef>
              <a:spcAft>
                <a:spcPts val="0"/>
              </a:spcAft>
              <a:buClr>
                <a:schemeClr val="dk2"/>
              </a:buClr>
              <a:buSzPts val="1200"/>
              <a:buNone/>
              <a:defRPr b="1" sz="1200"/>
            </a:lvl8pPr>
            <a:lvl9pPr indent="-228600" lvl="8" marL="4114800" algn="l">
              <a:lnSpc>
                <a:spcPct val="94000"/>
              </a:lnSpc>
              <a:spcBef>
                <a:spcPts val="375"/>
              </a:spcBef>
              <a:spcAft>
                <a:spcPts val="150"/>
              </a:spcAft>
              <a:buClr>
                <a:schemeClr val="dk2"/>
              </a:buClr>
              <a:buSzPts val="1200"/>
              <a:buNone/>
              <a:defRPr b="1" sz="1200"/>
            </a:lvl9pPr>
          </a:lstStyle>
          <a:p/>
        </p:txBody>
      </p:sp>
      <p:sp>
        <p:nvSpPr>
          <p:cNvPr id="41" name="Google Shape;41;p6"/>
          <p:cNvSpPr txBox="1"/>
          <p:nvPr>
            <p:ph idx="2" type="body"/>
          </p:nvPr>
        </p:nvSpPr>
        <p:spPr>
          <a:xfrm>
            <a:off x="1028700" y="2478906"/>
            <a:ext cx="3332988" cy="1921645"/>
          </a:xfrm>
          <a:prstGeom prst="rect">
            <a:avLst/>
          </a:prstGeom>
          <a:noFill/>
          <a:ln>
            <a:noFill/>
          </a:ln>
        </p:spPr>
        <p:txBody>
          <a:bodyPr anchorCtr="0" anchor="t" bIns="45700" lIns="91425" spcFirstLastPara="1" rIns="91425" wrap="square" tIns="45700"/>
          <a:lstStyle>
            <a:lvl1pPr indent="-323850" lvl="0" marL="457200" algn="l">
              <a:lnSpc>
                <a:spcPct val="94000"/>
              </a:lnSpc>
              <a:spcBef>
                <a:spcPts val="750"/>
              </a:spcBef>
              <a:spcAft>
                <a:spcPts val="0"/>
              </a:spcAft>
              <a:buClr>
                <a:schemeClr val="dk2"/>
              </a:buClr>
              <a:buSzPts val="1500"/>
              <a:buChar char="■"/>
              <a:defRPr>
                <a:solidFill>
                  <a:schemeClr val="dk2"/>
                </a:solidFill>
              </a:defRPr>
            </a:lvl1pPr>
            <a:lvl2pPr indent="-323850" lvl="1" marL="914400" algn="l">
              <a:lnSpc>
                <a:spcPct val="94000"/>
              </a:lnSpc>
              <a:spcBef>
                <a:spcPts val="375"/>
              </a:spcBef>
              <a:spcAft>
                <a:spcPts val="0"/>
              </a:spcAft>
              <a:buClr>
                <a:schemeClr val="dk2"/>
              </a:buClr>
              <a:buSzPts val="1500"/>
              <a:buChar char="–"/>
              <a:defRPr>
                <a:solidFill>
                  <a:schemeClr val="dk2"/>
                </a:solidFill>
              </a:defRPr>
            </a:lvl2pPr>
            <a:lvl3pPr indent="-314325" lvl="2" marL="1371600" algn="l">
              <a:lnSpc>
                <a:spcPct val="94000"/>
              </a:lnSpc>
              <a:spcBef>
                <a:spcPts val="375"/>
              </a:spcBef>
              <a:spcAft>
                <a:spcPts val="0"/>
              </a:spcAft>
              <a:buClr>
                <a:schemeClr val="dk2"/>
              </a:buClr>
              <a:buSzPts val="1350"/>
              <a:buChar char="■"/>
              <a:defRPr>
                <a:solidFill>
                  <a:schemeClr val="dk2"/>
                </a:solidFill>
              </a:defRPr>
            </a:lvl3pPr>
            <a:lvl4pPr indent="-314325" lvl="3" marL="1828800" algn="l">
              <a:lnSpc>
                <a:spcPct val="94000"/>
              </a:lnSpc>
              <a:spcBef>
                <a:spcPts val="375"/>
              </a:spcBef>
              <a:spcAft>
                <a:spcPts val="0"/>
              </a:spcAft>
              <a:buClr>
                <a:schemeClr val="dk2"/>
              </a:buClr>
              <a:buSzPts val="1350"/>
              <a:buChar char="–"/>
              <a:defRPr>
                <a:solidFill>
                  <a:schemeClr val="dk2"/>
                </a:solidFill>
              </a:defRPr>
            </a:lvl4pPr>
            <a:lvl5pPr indent="-304800" lvl="4" marL="2286000" algn="l">
              <a:lnSpc>
                <a:spcPct val="94000"/>
              </a:lnSpc>
              <a:spcBef>
                <a:spcPts val="375"/>
              </a:spcBef>
              <a:spcAft>
                <a:spcPts val="0"/>
              </a:spcAft>
              <a:buClr>
                <a:schemeClr val="dk2"/>
              </a:buClr>
              <a:buSzPts val="1200"/>
              <a:buChar char="■"/>
              <a:defRPr>
                <a:solidFill>
                  <a:schemeClr val="dk2"/>
                </a:solidFill>
              </a:defRPr>
            </a:lvl5pPr>
            <a:lvl6pPr indent="-342900" lvl="5" marL="2743200" algn="l">
              <a:lnSpc>
                <a:spcPct val="94000"/>
              </a:lnSpc>
              <a:spcBef>
                <a:spcPts val="375"/>
              </a:spcBef>
              <a:spcAft>
                <a:spcPts val="0"/>
              </a:spcAft>
              <a:buClr>
                <a:schemeClr val="dk2"/>
              </a:buClr>
              <a:buSzPts val="1800"/>
              <a:buChar char="–"/>
              <a:defRPr/>
            </a:lvl6pPr>
            <a:lvl7pPr indent="-342900" lvl="6" marL="3200400" algn="l">
              <a:lnSpc>
                <a:spcPct val="94000"/>
              </a:lnSpc>
              <a:spcBef>
                <a:spcPts val="375"/>
              </a:spcBef>
              <a:spcAft>
                <a:spcPts val="0"/>
              </a:spcAft>
              <a:buClr>
                <a:schemeClr val="dk2"/>
              </a:buClr>
              <a:buSzPts val="1800"/>
              <a:buChar char="■"/>
              <a:defRPr/>
            </a:lvl7pPr>
            <a:lvl8pPr indent="-342900" lvl="7" marL="3657600" algn="l">
              <a:lnSpc>
                <a:spcPct val="94000"/>
              </a:lnSpc>
              <a:spcBef>
                <a:spcPts val="375"/>
              </a:spcBef>
              <a:spcAft>
                <a:spcPts val="0"/>
              </a:spcAft>
              <a:buClr>
                <a:schemeClr val="dk2"/>
              </a:buClr>
              <a:buSzPts val="1800"/>
              <a:buChar char="–"/>
              <a:defRPr/>
            </a:lvl8pPr>
            <a:lvl9pPr indent="-342900" lvl="8" marL="4114800" algn="l">
              <a:lnSpc>
                <a:spcPct val="94000"/>
              </a:lnSpc>
              <a:spcBef>
                <a:spcPts val="375"/>
              </a:spcBef>
              <a:spcAft>
                <a:spcPts val="150"/>
              </a:spcAft>
              <a:buClr>
                <a:schemeClr val="dk2"/>
              </a:buClr>
              <a:buSzPts val="1800"/>
              <a:buChar char="■"/>
              <a:defRPr/>
            </a:lvl9pPr>
          </a:lstStyle>
          <a:p/>
        </p:txBody>
      </p:sp>
      <p:sp>
        <p:nvSpPr>
          <p:cNvPr id="42" name="Google Shape;42;p6"/>
          <p:cNvSpPr txBox="1"/>
          <p:nvPr>
            <p:ph idx="3" type="body"/>
          </p:nvPr>
        </p:nvSpPr>
        <p:spPr>
          <a:xfrm>
            <a:off x="4893761" y="1755648"/>
            <a:ext cx="3332988" cy="617934"/>
          </a:xfrm>
          <a:prstGeom prst="rect">
            <a:avLst/>
          </a:prstGeom>
          <a:noFill/>
          <a:ln>
            <a:noFill/>
          </a:ln>
        </p:spPr>
        <p:txBody>
          <a:bodyPr anchorCtr="0" anchor="b" bIns="45700" lIns="91425" spcFirstLastPara="1" rIns="91425" wrap="square" tIns="45700"/>
          <a:lstStyle>
            <a:lvl1pPr indent="-228600" lvl="0" marL="457200" algn="l">
              <a:lnSpc>
                <a:spcPct val="84000"/>
              </a:lnSpc>
              <a:spcBef>
                <a:spcPts val="0"/>
              </a:spcBef>
              <a:spcAft>
                <a:spcPts val="0"/>
              </a:spcAft>
              <a:buClr>
                <a:schemeClr val="dk2"/>
              </a:buClr>
              <a:buSzPts val="2250"/>
              <a:buNone/>
              <a:defRPr b="0" sz="2250">
                <a:solidFill>
                  <a:schemeClr val="dk2"/>
                </a:solidFill>
              </a:defRPr>
            </a:lvl1pPr>
            <a:lvl2pPr indent="-228600" lvl="1" marL="914400" algn="l">
              <a:lnSpc>
                <a:spcPct val="94000"/>
              </a:lnSpc>
              <a:spcBef>
                <a:spcPts val="375"/>
              </a:spcBef>
              <a:spcAft>
                <a:spcPts val="0"/>
              </a:spcAft>
              <a:buClr>
                <a:schemeClr val="dk2"/>
              </a:buClr>
              <a:buSzPts val="1500"/>
              <a:buNone/>
              <a:defRPr b="1" sz="1500"/>
            </a:lvl2pPr>
            <a:lvl3pPr indent="-228600" lvl="2" marL="1371600" algn="l">
              <a:lnSpc>
                <a:spcPct val="94000"/>
              </a:lnSpc>
              <a:spcBef>
                <a:spcPts val="375"/>
              </a:spcBef>
              <a:spcAft>
                <a:spcPts val="0"/>
              </a:spcAft>
              <a:buClr>
                <a:schemeClr val="dk2"/>
              </a:buClr>
              <a:buSzPts val="1350"/>
              <a:buNone/>
              <a:defRPr b="1" sz="1350"/>
            </a:lvl3pPr>
            <a:lvl4pPr indent="-228600" lvl="3" marL="1828800" algn="l">
              <a:lnSpc>
                <a:spcPct val="94000"/>
              </a:lnSpc>
              <a:spcBef>
                <a:spcPts val="375"/>
              </a:spcBef>
              <a:spcAft>
                <a:spcPts val="0"/>
              </a:spcAft>
              <a:buClr>
                <a:schemeClr val="dk2"/>
              </a:buClr>
              <a:buSzPts val="1200"/>
              <a:buNone/>
              <a:defRPr b="1" sz="1200"/>
            </a:lvl4pPr>
            <a:lvl5pPr indent="-228600" lvl="4" marL="2286000" algn="l">
              <a:lnSpc>
                <a:spcPct val="94000"/>
              </a:lnSpc>
              <a:spcBef>
                <a:spcPts val="375"/>
              </a:spcBef>
              <a:spcAft>
                <a:spcPts val="0"/>
              </a:spcAft>
              <a:buClr>
                <a:schemeClr val="dk2"/>
              </a:buClr>
              <a:buSzPts val="1200"/>
              <a:buNone/>
              <a:defRPr b="1" sz="1200"/>
            </a:lvl5pPr>
            <a:lvl6pPr indent="-228600" lvl="5" marL="2743200" algn="l">
              <a:lnSpc>
                <a:spcPct val="94000"/>
              </a:lnSpc>
              <a:spcBef>
                <a:spcPts val="375"/>
              </a:spcBef>
              <a:spcAft>
                <a:spcPts val="0"/>
              </a:spcAft>
              <a:buClr>
                <a:schemeClr val="dk2"/>
              </a:buClr>
              <a:buSzPts val="1200"/>
              <a:buNone/>
              <a:defRPr b="1" sz="1200"/>
            </a:lvl6pPr>
            <a:lvl7pPr indent="-228600" lvl="6" marL="3200400" algn="l">
              <a:lnSpc>
                <a:spcPct val="94000"/>
              </a:lnSpc>
              <a:spcBef>
                <a:spcPts val="375"/>
              </a:spcBef>
              <a:spcAft>
                <a:spcPts val="0"/>
              </a:spcAft>
              <a:buClr>
                <a:schemeClr val="dk2"/>
              </a:buClr>
              <a:buSzPts val="1200"/>
              <a:buNone/>
              <a:defRPr b="1" sz="1200"/>
            </a:lvl7pPr>
            <a:lvl8pPr indent="-228600" lvl="7" marL="3657600" algn="l">
              <a:lnSpc>
                <a:spcPct val="94000"/>
              </a:lnSpc>
              <a:spcBef>
                <a:spcPts val="375"/>
              </a:spcBef>
              <a:spcAft>
                <a:spcPts val="0"/>
              </a:spcAft>
              <a:buClr>
                <a:schemeClr val="dk2"/>
              </a:buClr>
              <a:buSzPts val="1200"/>
              <a:buNone/>
              <a:defRPr b="1" sz="1200"/>
            </a:lvl8pPr>
            <a:lvl9pPr indent="-228600" lvl="8" marL="4114800" algn="l">
              <a:lnSpc>
                <a:spcPct val="94000"/>
              </a:lnSpc>
              <a:spcBef>
                <a:spcPts val="375"/>
              </a:spcBef>
              <a:spcAft>
                <a:spcPts val="150"/>
              </a:spcAft>
              <a:buClr>
                <a:schemeClr val="dk2"/>
              </a:buClr>
              <a:buSzPts val="1200"/>
              <a:buNone/>
              <a:defRPr b="1" sz="1200"/>
            </a:lvl9pPr>
          </a:lstStyle>
          <a:p/>
        </p:txBody>
      </p:sp>
      <p:sp>
        <p:nvSpPr>
          <p:cNvPr id="43" name="Google Shape;43;p6"/>
          <p:cNvSpPr txBox="1"/>
          <p:nvPr>
            <p:ph idx="4" type="body"/>
          </p:nvPr>
        </p:nvSpPr>
        <p:spPr>
          <a:xfrm>
            <a:off x="4893761" y="2478906"/>
            <a:ext cx="3332988" cy="1921645"/>
          </a:xfrm>
          <a:prstGeom prst="rect">
            <a:avLst/>
          </a:prstGeom>
          <a:noFill/>
          <a:ln>
            <a:noFill/>
          </a:ln>
        </p:spPr>
        <p:txBody>
          <a:bodyPr anchorCtr="0" anchor="t" bIns="45700" lIns="91425" spcFirstLastPara="1" rIns="91425" wrap="square" tIns="45700"/>
          <a:lstStyle>
            <a:lvl1pPr indent="-323850" lvl="0" marL="457200" algn="l">
              <a:lnSpc>
                <a:spcPct val="94000"/>
              </a:lnSpc>
              <a:spcBef>
                <a:spcPts val="750"/>
              </a:spcBef>
              <a:spcAft>
                <a:spcPts val="0"/>
              </a:spcAft>
              <a:buClr>
                <a:schemeClr val="dk2"/>
              </a:buClr>
              <a:buSzPts val="1500"/>
              <a:buChar char="■"/>
              <a:defRPr>
                <a:solidFill>
                  <a:schemeClr val="dk2"/>
                </a:solidFill>
              </a:defRPr>
            </a:lvl1pPr>
            <a:lvl2pPr indent="-323850" lvl="1" marL="914400" algn="l">
              <a:lnSpc>
                <a:spcPct val="94000"/>
              </a:lnSpc>
              <a:spcBef>
                <a:spcPts val="375"/>
              </a:spcBef>
              <a:spcAft>
                <a:spcPts val="0"/>
              </a:spcAft>
              <a:buClr>
                <a:schemeClr val="dk2"/>
              </a:buClr>
              <a:buSzPts val="1500"/>
              <a:buChar char="–"/>
              <a:defRPr>
                <a:solidFill>
                  <a:schemeClr val="dk2"/>
                </a:solidFill>
              </a:defRPr>
            </a:lvl2pPr>
            <a:lvl3pPr indent="-314325" lvl="2" marL="1371600" algn="l">
              <a:lnSpc>
                <a:spcPct val="94000"/>
              </a:lnSpc>
              <a:spcBef>
                <a:spcPts val="375"/>
              </a:spcBef>
              <a:spcAft>
                <a:spcPts val="0"/>
              </a:spcAft>
              <a:buClr>
                <a:schemeClr val="dk2"/>
              </a:buClr>
              <a:buSzPts val="1350"/>
              <a:buChar char="■"/>
              <a:defRPr>
                <a:solidFill>
                  <a:schemeClr val="dk2"/>
                </a:solidFill>
              </a:defRPr>
            </a:lvl3pPr>
            <a:lvl4pPr indent="-314325" lvl="3" marL="1828800" algn="l">
              <a:lnSpc>
                <a:spcPct val="94000"/>
              </a:lnSpc>
              <a:spcBef>
                <a:spcPts val="375"/>
              </a:spcBef>
              <a:spcAft>
                <a:spcPts val="0"/>
              </a:spcAft>
              <a:buClr>
                <a:schemeClr val="dk2"/>
              </a:buClr>
              <a:buSzPts val="1350"/>
              <a:buChar char="–"/>
              <a:defRPr>
                <a:solidFill>
                  <a:schemeClr val="dk2"/>
                </a:solidFill>
              </a:defRPr>
            </a:lvl4pPr>
            <a:lvl5pPr indent="-304800" lvl="4" marL="2286000" algn="l">
              <a:lnSpc>
                <a:spcPct val="94000"/>
              </a:lnSpc>
              <a:spcBef>
                <a:spcPts val="375"/>
              </a:spcBef>
              <a:spcAft>
                <a:spcPts val="0"/>
              </a:spcAft>
              <a:buClr>
                <a:schemeClr val="dk2"/>
              </a:buClr>
              <a:buSzPts val="1200"/>
              <a:buChar char="■"/>
              <a:defRPr>
                <a:solidFill>
                  <a:schemeClr val="dk2"/>
                </a:solidFill>
              </a:defRPr>
            </a:lvl5pPr>
            <a:lvl6pPr indent="-342900" lvl="5" marL="2743200" algn="l">
              <a:lnSpc>
                <a:spcPct val="94000"/>
              </a:lnSpc>
              <a:spcBef>
                <a:spcPts val="375"/>
              </a:spcBef>
              <a:spcAft>
                <a:spcPts val="0"/>
              </a:spcAft>
              <a:buClr>
                <a:schemeClr val="dk2"/>
              </a:buClr>
              <a:buSzPts val="1800"/>
              <a:buChar char="–"/>
              <a:defRPr/>
            </a:lvl6pPr>
            <a:lvl7pPr indent="-342900" lvl="6" marL="3200400" algn="l">
              <a:lnSpc>
                <a:spcPct val="94000"/>
              </a:lnSpc>
              <a:spcBef>
                <a:spcPts val="375"/>
              </a:spcBef>
              <a:spcAft>
                <a:spcPts val="0"/>
              </a:spcAft>
              <a:buClr>
                <a:schemeClr val="dk2"/>
              </a:buClr>
              <a:buSzPts val="1800"/>
              <a:buChar char="■"/>
              <a:defRPr/>
            </a:lvl7pPr>
            <a:lvl8pPr indent="-342900" lvl="7" marL="3657600" algn="l">
              <a:lnSpc>
                <a:spcPct val="94000"/>
              </a:lnSpc>
              <a:spcBef>
                <a:spcPts val="375"/>
              </a:spcBef>
              <a:spcAft>
                <a:spcPts val="0"/>
              </a:spcAft>
              <a:buClr>
                <a:schemeClr val="dk2"/>
              </a:buClr>
              <a:buSzPts val="1800"/>
              <a:buChar char="–"/>
              <a:defRPr/>
            </a:lvl8pPr>
            <a:lvl9pPr indent="-342900" lvl="8" marL="4114800" algn="l">
              <a:lnSpc>
                <a:spcPct val="94000"/>
              </a:lnSpc>
              <a:spcBef>
                <a:spcPts val="375"/>
              </a:spcBef>
              <a:spcAft>
                <a:spcPts val="150"/>
              </a:spcAft>
              <a:buClr>
                <a:schemeClr val="dk2"/>
              </a:buClr>
              <a:buSzPts val="1800"/>
              <a:buChar char="■"/>
              <a:defRPr/>
            </a:lvl9pPr>
          </a:lstStyle>
          <a:p/>
        </p:txBody>
      </p:sp>
      <p:sp>
        <p:nvSpPr>
          <p:cNvPr id="44" name="Google Shape;44;p6"/>
          <p:cNvSpPr txBox="1"/>
          <p:nvPr>
            <p:ph idx="10" type="dt"/>
          </p:nvPr>
        </p:nvSpPr>
        <p:spPr>
          <a:xfrm>
            <a:off x="1042987" y="4840039"/>
            <a:ext cx="903429" cy="30346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2170173" y="4840039"/>
            <a:ext cx="4710623" cy="30346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7104552" y="4840039"/>
            <a:ext cx="1197219" cy="303461"/>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2"/>
              </a:buClr>
              <a:buSzPts val="900"/>
              <a:buFont typeface="Libre Franklin"/>
              <a:buNone/>
              <a:defRPr/>
            </a:lvl1pPr>
            <a:lvl2pPr indent="0" lvl="1" marL="0" algn="r">
              <a:spcBef>
                <a:spcPts val="0"/>
              </a:spcBef>
              <a:spcAft>
                <a:spcPts val="0"/>
              </a:spcAft>
              <a:buClr>
                <a:schemeClr val="dk2"/>
              </a:buClr>
              <a:buSzPts val="900"/>
              <a:buFont typeface="Libre Franklin"/>
              <a:buNone/>
              <a:defRPr/>
            </a:lvl2pPr>
            <a:lvl3pPr indent="0" lvl="2" marL="0" algn="r">
              <a:spcBef>
                <a:spcPts val="0"/>
              </a:spcBef>
              <a:spcAft>
                <a:spcPts val="0"/>
              </a:spcAft>
              <a:buClr>
                <a:schemeClr val="dk2"/>
              </a:buClr>
              <a:buSzPts val="900"/>
              <a:buFont typeface="Libre Franklin"/>
              <a:buNone/>
              <a:defRPr/>
            </a:lvl3pPr>
            <a:lvl4pPr indent="0" lvl="3" marL="0" algn="r">
              <a:spcBef>
                <a:spcPts val="0"/>
              </a:spcBef>
              <a:spcAft>
                <a:spcPts val="0"/>
              </a:spcAft>
              <a:buClr>
                <a:schemeClr val="dk2"/>
              </a:buClr>
              <a:buSzPts val="900"/>
              <a:buFont typeface="Libre Franklin"/>
              <a:buNone/>
              <a:defRPr/>
            </a:lvl4pPr>
            <a:lvl5pPr indent="0" lvl="4" marL="0" algn="r">
              <a:spcBef>
                <a:spcPts val="0"/>
              </a:spcBef>
              <a:spcAft>
                <a:spcPts val="0"/>
              </a:spcAft>
              <a:buClr>
                <a:schemeClr val="dk2"/>
              </a:buClr>
              <a:buSzPts val="900"/>
              <a:buFont typeface="Libre Franklin"/>
              <a:buNone/>
              <a:defRPr/>
            </a:lvl5pPr>
            <a:lvl6pPr indent="0" lvl="5" marL="0" algn="r">
              <a:spcBef>
                <a:spcPts val="0"/>
              </a:spcBef>
              <a:spcAft>
                <a:spcPts val="0"/>
              </a:spcAft>
              <a:buClr>
                <a:schemeClr val="dk2"/>
              </a:buClr>
              <a:buSzPts val="900"/>
              <a:buFont typeface="Libre Franklin"/>
              <a:buNone/>
              <a:defRPr/>
            </a:lvl6pPr>
            <a:lvl7pPr indent="0" lvl="6" marL="0" algn="r">
              <a:spcBef>
                <a:spcPts val="0"/>
              </a:spcBef>
              <a:spcAft>
                <a:spcPts val="0"/>
              </a:spcAft>
              <a:buClr>
                <a:schemeClr val="dk2"/>
              </a:buClr>
              <a:buSzPts val="900"/>
              <a:buFont typeface="Libre Franklin"/>
              <a:buNone/>
              <a:defRPr/>
            </a:lvl7pPr>
            <a:lvl8pPr indent="0" lvl="7" marL="0" algn="r">
              <a:spcBef>
                <a:spcPts val="0"/>
              </a:spcBef>
              <a:spcAft>
                <a:spcPts val="0"/>
              </a:spcAft>
              <a:buClr>
                <a:schemeClr val="dk2"/>
              </a:buClr>
              <a:buSzPts val="900"/>
              <a:buFont typeface="Libre Franklin"/>
              <a:buNone/>
              <a:defRPr/>
            </a:lvl8pPr>
            <a:lvl9pPr indent="0" lvl="8" marL="0" algn="r">
              <a:spcBef>
                <a:spcPts val="0"/>
              </a:spcBef>
              <a:spcAft>
                <a:spcPts val="0"/>
              </a:spcAft>
              <a:buClr>
                <a:schemeClr val="dk2"/>
              </a:buClr>
              <a:buSzPts val="900"/>
              <a:buFont typeface="Libre Franklin"/>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7" name="Shape 47"/>
        <p:cNvGrpSpPr/>
        <p:nvPr/>
      </p:nvGrpSpPr>
      <p:grpSpPr>
        <a:xfrm>
          <a:off x="0" y="0"/>
          <a:ext cx="0" cy="0"/>
          <a:chOff x="0" y="0"/>
          <a:chExt cx="0" cy="0"/>
        </a:xfrm>
      </p:grpSpPr>
      <p:sp>
        <p:nvSpPr>
          <p:cNvPr id="48" name="Google Shape;48;p7"/>
          <p:cNvSpPr txBox="1"/>
          <p:nvPr>
            <p:ph idx="10" type="dt"/>
          </p:nvPr>
        </p:nvSpPr>
        <p:spPr>
          <a:xfrm>
            <a:off x="1042987" y="4840039"/>
            <a:ext cx="903429" cy="30346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2170173" y="4840039"/>
            <a:ext cx="4710623" cy="30346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7104552" y="4840039"/>
            <a:ext cx="1197219" cy="303461"/>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2"/>
              </a:buClr>
              <a:buSzPts val="900"/>
              <a:buFont typeface="Libre Franklin"/>
              <a:buNone/>
              <a:defRPr/>
            </a:lvl1pPr>
            <a:lvl2pPr indent="0" lvl="1" marL="0" algn="r">
              <a:spcBef>
                <a:spcPts val="0"/>
              </a:spcBef>
              <a:spcAft>
                <a:spcPts val="0"/>
              </a:spcAft>
              <a:buClr>
                <a:schemeClr val="dk2"/>
              </a:buClr>
              <a:buSzPts val="900"/>
              <a:buFont typeface="Libre Franklin"/>
              <a:buNone/>
              <a:defRPr/>
            </a:lvl2pPr>
            <a:lvl3pPr indent="0" lvl="2" marL="0" algn="r">
              <a:spcBef>
                <a:spcPts val="0"/>
              </a:spcBef>
              <a:spcAft>
                <a:spcPts val="0"/>
              </a:spcAft>
              <a:buClr>
                <a:schemeClr val="dk2"/>
              </a:buClr>
              <a:buSzPts val="900"/>
              <a:buFont typeface="Libre Franklin"/>
              <a:buNone/>
              <a:defRPr/>
            </a:lvl3pPr>
            <a:lvl4pPr indent="0" lvl="3" marL="0" algn="r">
              <a:spcBef>
                <a:spcPts val="0"/>
              </a:spcBef>
              <a:spcAft>
                <a:spcPts val="0"/>
              </a:spcAft>
              <a:buClr>
                <a:schemeClr val="dk2"/>
              </a:buClr>
              <a:buSzPts val="900"/>
              <a:buFont typeface="Libre Franklin"/>
              <a:buNone/>
              <a:defRPr/>
            </a:lvl4pPr>
            <a:lvl5pPr indent="0" lvl="4" marL="0" algn="r">
              <a:spcBef>
                <a:spcPts val="0"/>
              </a:spcBef>
              <a:spcAft>
                <a:spcPts val="0"/>
              </a:spcAft>
              <a:buClr>
                <a:schemeClr val="dk2"/>
              </a:buClr>
              <a:buSzPts val="900"/>
              <a:buFont typeface="Libre Franklin"/>
              <a:buNone/>
              <a:defRPr/>
            </a:lvl5pPr>
            <a:lvl6pPr indent="0" lvl="5" marL="0" algn="r">
              <a:spcBef>
                <a:spcPts val="0"/>
              </a:spcBef>
              <a:spcAft>
                <a:spcPts val="0"/>
              </a:spcAft>
              <a:buClr>
                <a:schemeClr val="dk2"/>
              </a:buClr>
              <a:buSzPts val="900"/>
              <a:buFont typeface="Libre Franklin"/>
              <a:buNone/>
              <a:defRPr/>
            </a:lvl6pPr>
            <a:lvl7pPr indent="0" lvl="6" marL="0" algn="r">
              <a:spcBef>
                <a:spcPts val="0"/>
              </a:spcBef>
              <a:spcAft>
                <a:spcPts val="0"/>
              </a:spcAft>
              <a:buClr>
                <a:schemeClr val="dk2"/>
              </a:buClr>
              <a:buSzPts val="900"/>
              <a:buFont typeface="Libre Franklin"/>
              <a:buNone/>
              <a:defRPr/>
            </a:lvl7pPr>
            <a:lvl8pPr indent="0" lvl="7" marL="0" algn="r">
              <a:spcBef>
                <a:spcPts val="0"/>
              </a:spcBef>
              <a:spcAft>
                <a:spcPts val="0"/>
              </a:spcAft>
              <a:buClr>
                <a:schemeClr val="dk2"/>
              </a:buClr>
              <a:buSzPts val="900"/>
              <a:buFont typeface="Libre Franklin"/>
              <a:buNone/>
              <a:defRPr/>
            </a:lvl8pPr>
            <a:lvl9pPr indent="0" lvl="8" marL="0" algn="r">
              <a:spcBef>
                <a:spcPts val="0"/>
              </a:spcBef>
              <a:spcAft>
                <a:spcPts val="0"/>
              </a:spcAft>
              <a:buClr>
                <a:schemeClr val="dk2"/>
              </a:buClr>
              <a:buSzPts val="900"/>
              <a:buFont typeface="Libre Franklin"/>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chemeClr val="dk2"/>
        </a:solidFill>
      </p:bgPr>
    </p:bg>
    <p:spTree>
      <p:nvGrpSpPr>
        <p:cNvPr id="51" name="Shape 51"/>
        <p:cNvGrpSpPr/>
        <p:nvPr/>
      </p:nvGrpSpPr>
      <p:grpSpPr>
        <a:xfrm>
          <a:off x="0" y="0"/>
          <a:ext cx="0" cy="0"/>
          <a:chOff x="0" y="0"/>
          <a:chExt cx="0" cy="0"/>
        </a:xfrm>
      </p:grpSpPr>
      <p:sp>
        <p:nvSpPr>
          <p:cNvPr id="52" name="Google Shape;52;p8"/>
          <p:cNvSpPr txBox="1"/>
          <p:nvPr>
            <p:ph type="title"/>
          </p:nvPr>
        </p:nvSpPr>
        <p:spPr>
          <a:xfrm>
            <a:off x="573769" y="976020"/>
            <a:ext cx="7209728" cy="2139553"/>
          </a:xfrm>
          <a:prstGeom prst="rect">
            <a:avLst/>
          </a:prstGeom>
          <a:noFill/>
          <a:ln>
            <a:noFill/>
          </a:ln>
        </p:spPr>
        <p:txBody>
          <a:bodyPr anchorCtr="0" anchor="b" bIns="45700" lIns="91425" spcFirstLastPara="1" rIns="91425" wrap="square" tIns="45700"/>
          <a:lstStyle>
            <a:lvl1pPr lvl="0" algn="r">
              <a:lnSpc>
                <a:spcPct val="89000"/>
              </a:lnSpc>
              <a:spcBef>
                <a:spcPts val="0"/>
              </a:spcBef>
              <a:spcAft>
                <a:spcPts val="0"/>
              </a:spcAft>
              <a:buClr>
                <a:schemeClr val="lt2"/>
              </a:buClr>
              <a:buSzPts val="5400"/>
              <a:buFont typeface="Libre Franklin"/>
              <a:buNone/>
              <a:defRPr sz="54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8"/>
          <p:cNvSpPr txBox="1"/>
          <p:nvPr>
            <p:ph idx="1" type="body"/>
          </p:nvPr>
        </p:nvSpPr>
        <p:spPr>
          <a:xfrm>
            <a:off x="573769" y="3162246"/>
            <a:ext cx="7209728" cy="857493"/>
          </a:xfrm>
          <a:prstGeom prst="rect">
            <a:avLst/>
          </a:prstGeom>
          <a:noFill/>
          <a:ln>
            <a:noFill/>
          </a:ln>
        </p:spPr>
        <p:txBody>
          <a:bodyPr anchorCtr="0" anchor="t" bIns="45700" lIns="91425" spcFirstLastPara="1" rIns="91425" wrap="square" tIns="45700"/>
          <a:lstStyle>
            <a:lvl1pPr indent="-228600" lvl="0" marL="457200" algn="r">
              <a:lnSpc>
                <a:spcPct val="112000"/>
              </a:lnSpc>
              <a:spcBef>
                <a:spcPts val="0"/>
              </a:spcBef>
              <a:spcAft>
                <a:spcPts val="0"/>
              </a:spcAft>
              <a:buClr>
                <a:schemeClr val="lt2"/>
              </a:buClr>
              <a:buSzPts val="1800"/>
              <a:buNone/>
              <a:defRPr sz="1800">
                <a:solidFill>
                  <a:schemeClr val="lt2"/>
                </a:solidFill>
              </a:defRPr>
            </a:lvl1pPr>
            <a:lvl2pPr indent="-228600" lvl="1" marL="914400" algn="l">
              <a:lnSpc>
                <a:spcPct val="94000"/>
              </a:lnSpc>
              <a:spcBef>
                <a:spcPts val="375"/>
              </a:spcBef>
              <a:spcAft>
                <a:spcPts val="0"/>
              </a:spcAft>
              <a:buClr>
                <a:schemeClr val="lt1"/>
              </a:buClr>
              <a:buSzPts val="1500"/>
              <a:buNone/>
              <a:defRPr sz="1500">
                <a:solidFill>
                  <a:schemeClr val="lt1"/>
                </a:solidFill>
              </a:defRPr>
            </a:lvl2pPr>
            <a:lvl3pPr indent="-228600" lvl="2" marL="1371600" algn="l">
              <a:lnSpc>
                <a:spcPct val="94000"/>
              </a:lnSpc>
              <a:spcBef>
                <a:spcPts val="375"/>
              </a:spcBef>
              <a:spcAft>
                <a:spcPts val="0"/>
              </a:spcAft>
              <a:buClr>
                <a:schemeClr val="lt1"/>
              </a:buClr>
              <a:buSzPts val="1350"/>
              <a:buNone/>
              <a:defRPr sz="1350">
                <a:solidFill>
                  <a:schemeClr val="lt1"/>
                </a:solidFill>
              </a:defRPr>
            </a:lvl3pPr>
            <a:lvl4pPr indent="-228600" lvl="3" marL="1828800" algn="l">
              <a:lnSpc>
                <a:spcPct val="94000"/>
              </a:lnSpc>
              <a:spcBef>
                <a:spcPts val="375"/>
              </a:spcBef>
              <a:spcAft>
                <a:spcPts val="0"/>
              </a:spcAft>
              <a:buClr>
                <a:schemeClr val="lt1"/>
              </a:buClr>
              <a:buSzPts val="1200"/>
              <a:buNone/>
              <a:defRPr sz="1200">
                <a:solidFill>
                  <a:schemeClr val="lt1"/>
                </a:solidFill>
              </a:defRPr>
            </a:lvl4pPr>
            <a:lvl5pPr indent="-228600" lvl="4" marL="2286000" algn="l">
              <a:lnSpc>
                <a:spcPct val="94000"/>
              </a:lnSpc>
              <a:spcBef>
                <a:spcPts val="375"/>
              </a:spcBef>
              <a:spcAft>
                <a:spcPts val="0"/>
              </a:spcAft>
              <a:buClr>
                <a:schemeClr val="lt1"/>
              </a:buClr>
              <a:buSzPts val="1200"/>
              <a:buNone/>
              <a:defRPr sz="1200">
                <a:solidFill>
                  <a:schemeClr val="lt1"/>
                </a:solidFill>
              </a:defRPr>
            </a:lvl5pPr>
            <a:lvl6pPr indent="-228600" lvl="5" marL="2743200" algn="l">
              <a:lnSpc>
                <a:spcPct val="94000"/>
              </a:lnSpc>
              <a:spcBef>
                <a:spcPts val="375"/>
              </a:spcBef>
              <a:spcAft>
                <a:spcPts val="0"/>
              </a:spcAft>
              <a:buClr>
                <a:schemeClr val="lt1"/>
              </a:buClr>
              <a:buSzPts val="1200"/>
              <a:buNone/>
              <a:defRPr sz="1200">
                <a:solidFill>
                  <a:schemeClr val="lt1"/>
                </a:solidFill>
              </a:defRPr>
            </a:lvl6pPr>
            <a:lvl7pPr indent="-228600" lvl="6" marL="3200400" algn="l">
              <a:lnSpc>
                <a:spcPct val="94000"/>
              </a:lnSpc>
              <a:spcBef>
                <a:spcPts val="375"/>
              </a:spcBef>
              <a:spcAft>
                <a:spcPts val="0"/>
              </a:spcAft>
              <a:buClr>
                <a:schemeClr val="lt1"/>
              </a:buClr>
              <a:buSzPts val="1200"/>
              <a:buNone/>
              <a:defRPr sz="1200">
                <a:solidFill>
                  <a:schemeClr val="lt1"/>
                </a:solidFill>
              </a:defRPr>
            </a:lvl7pPr>
            <a:lvl8pPr indent="-228600" lvl="7" marL="3657600" algn="l">
              <a:lnSpc>
                <a:spcPct val="94000"/>
              </a:lnSpc>
              <a:spcBef>
                <a:spcPts val="375"/>
              </a:spcBef>
              <a:spcAft>
                <a:spcPts val="0"/>
              </a:spcAft>
              <a:buClr>
                <a:schemeClr val="lt1"/>
              </a:buClr>
              <a:buSzPts val="1200"/>
              <a:buNone/>
              <a:defRPr sz="1200">
                <a:solidFill>
                  <a:schemeClr val="lt1"/>
                </a:solidFill>
              </a:defRPr>
            </a:lvl8pPr>
            <a:lvl9pPr indent="-228600" lvl="8" marL="4114800" algn="l">
              <a:lnSpc>
                <a:spcPct val="94000"/>
              </a:lnSpc>
              <a:spcBef>
                <a:spcPts val="375"/>
              </a:spcBef>
              <a:spcAft>
                <a:spcPts val="150"/>
              </a:spcAft>
              <a:buClr>
                <a:schemeClr val="lt1"/>
              </a:buClr>
              <a:buSzPts val="1200"/>
              <a:buNone/>
              <a:defRPr sz="1200">
                <a:solidFill>
                  <a:schemeClr val="lt1"/>
                </a:solidFill>
              </a:defRPr>
            </a:lvl9pPr>
          </a:lstStyle>
          <a:p/>
        </p:txBody>
      </p:sp>
      <p:sp>
        <p:nvSpPr>
          <p:cNvPr id="54" name="Google Shape;54;p8"/>
          <p:cNvSpPr txBox="1"/>
          <p:nvPr>
            <p:ph idx="10" type="dt"/>
          </p:nvPr>
        </p:nvSpPr>
        <p:spPr>
          <a:xfrm>
            <a:off x="554181" y="4840039"/>
            <a:ext cx="1216807" cy="30346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1938234" y="4840039"/>
            <a:ext cx="5267533" cy="303461"/>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7373012" y="4840039"/>
            <a:ext cx="1197219" cy="303461"/>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chemeClr val="lt2"/>
              </a:buClr>
              <a:buSzPts val="900"/>
              <a:buFont typeface="Libre Franklin"/>
              <a:buNone/>
              <a:defRPr b="0" i="0" sz="900" u="none" cap="none" strike="noStrike">
                <a:solidFill>
                  <a:schemeClr val="lt2"/>
                </a:solidFill>
                <a:latin typeface="Libre Franklin"/>
                <a:ea typeface="Libre Franklin"/>
                <a:cs typeface="Libre Franklin"/>
                <a:sym typeface="Libre Franklin"/>
              </a:defRPr>
            </a:lvl1pPr>
            <a:lvl2pPr indent="0" lvl="1" marL="0" marR="0" algn="r">
              <a:spcBef>
                <a:spcPts val="0"/>
              </a:spcBef>
              <a:spcAft>
                <a:spcPts val="0"/>
              </a:spcAft>
              <a:buClr>
                <a:schemeClr val="lt2"/>
              </a:buClr>
              <a:buSzPts val="900"/>
              <a:buFont typeface="Libre Franklin"/>
              <a:buNone/>
              <a:defRPr b="0" i="0" sz="900" u="none" cap="none" strike="noStrike">
                <a:solidFill>
                  <a:schemeClr val="lt2"/>
                </a:solidFill>
                <a:latin typeface="Libre Franklin"/>
                <a:ea typeface="Libre Franklin"/>
                <a:cs typeface="Libre Franklin"/>
                <a:sym typeface="Libre Franklin"/>
              </a:defRPr>
            </a:lvl2pPr>
            <a:lvl3pPr indent="0" lvl="2" marL="0" marR="0" algn="r">
              <a:spcBef>
                <a:spcPts val="0"/>
              </a:spcBef>
              <a:spcAft>
                <a:spcPts val="0"/>
              </a:spcAft>
              <a:buClr>
                <a:schemeClr val="lt2"/>
              </a:buClr>
              <a:buSzPts val="900"/>
              <a:buFont typeface="Libre Franklin"/>
              <a:buNone/>
              <a:defRPr b="0" i="0" sz="900" u="none" cap="none" strike="noStrike">
                <a:solidFill>
                  <a:schemeClr val="lt2"/>
                </a:solidFill>
                <a:latin typeface="Libre Franklin"/>
                <a:ea typeface="Libre Franklin"/>
                <a:cs typeface="Libre Franklin"/>
                <a:sym typeface="Libre Franklin"/>
              </a:defRPr>
            </a:lvl3pPr>
            <a:lvl4pPr indent="0" lvl="3" marL="0" marR="0" algn="r">
              <a:spcBef>
                <a:spcPts val="0"/>
              </a:spcBef>
              <a:spcAft>
                <a:spcPts val="0"/>
              </a:spcAft>
              <a:buClr>
                <a:schemeClr val="lt2"/>
              </a:buClr>
              <a:buSzPts val="900"/>
              <a:buFont typeface="Libre Franklin"/>
              <a:buNone/>
              <a:defRPr b="0" i="0" sz="900" u="none" cap="none" strike="noStrike">
                <a:solidFill>
                  <a:schemeClr val="lt2"/>
                </a:solidFill>
                <a:latin typeface="Libre Franklin"/>
                <a:ea typeface="Libre Franklin"/>
                <a:cs typeface="Libre Franklin"/>
                <a:sym typeface="Libre Franklin"/>
              </a:defRPr>
            </a:lvl4pPr>
            <a:lvl5pPr indent="0" lvl="4" marL="0" marR="0" algn="r">
              <a:spcBef>
                <a:spcPts val="0"/>
              </a:spcBef>
              <a:spcAft>
                <a:spcPts val="0"/>
              </a:spcAft>
              <a:buClr>
                <a:schemeClr val="lt2"/>
              </a:buClr>
              <a:buSzPts val="900"/>
              <a:buFont typeface="Libre Franklin"/>
              <a:buNone/>
              <a:defRPr b="0" i="0" sz="900" u="none" cap="none" strike="noStrike">
                <a:solidFill>
                  <a:schemeClr val="lt2"/>
                </a:solidFill>
                <a:latin typeface="Libre Franklin"/>
                <a:ea typeface="Libre Franklin"/>
                <a:cs typeface="Libre Franklin"/>
                <a:sym typeface="Libre Franklin"/>
              </a:defRPr>
            </a:lvl5pPr>
            <a:lvl6pPr indent="0" lvl="5" marL="0" marR="0" algn="r">
              <a:spcBef>
                <a:spcPts val="0"/>
              </a:spcBef>
              <a:spcAft>
                <a:spcPts val="0"/>
              </a:spcAft>
              <a:buClr>
                <a:schemeClr val="lt2"/>
              </a:buClr>
              <a:buSzPts val="900"/>
              <a:buFont typeface="Libre Franklin"/>
              <a:buNone/>
              <a:defRPr b="0" i="0" sz="900" u="none" cap="none" strike="noStrike">
                <a:solidFill>
                  <a:schemeClr val="lt2"/>
                </a:solidFill>
                <a:latin typeface="Libre Franklin"/>
                <a:ea typeface="Libre Franklin"/>
                <a:cs typeface="Libre Franklin"/>
                <a:sym typeface="Libre Franklin"/>
              </a:defRPr>
            </a:lvl6pPr>
            <a:lvl7pPr indent="0" lvl="6" marL="0" marR="0" algn="r">
              <a:spcBef>
                <a:spcPts val="0"/>
              </a:spcBef>
              <a:spcAft>
                <a:spcPts val="0"/>
              </a:spcAft>
              <a:buClr>
                <a:schemeClr val="lt2"/>
              </a:buClr>
              <a:buSzPts val="900"/>
              <a:buFont typeface="Libre Franklin"/>
              <a:buNone/>
              <a:defRPr b="0" i="0" sz="900" u="none" cap="none" strike="noStrike">
                <a:solidFill>
                  <a:schemeClr val="lt2"/>
                </a:solidFill>
                <a:latin typeface="Libre Franklin"/>
                <a:ea typeface="Libre Franklin"/>
                <a:cs typeface="Libre Franklin"/>
                <a:sym typeface="Libre Franklin"/>
              </a:defRPr>
            </a:lvl7pPr>
            <a:lvl8pPr indent="0" lvl="7" marL="0" marR="0" algn="r">
              <a:spcBef>
                <a:spcPts val="0"/>
              </a:spcBef>
              <a:spcAft>
                <a:spcPts val="0"/>
              </a:spcAft>
              <a:buClr>
                <a:schemeClr val="lt2"/>
              </a:buClr>
              <a:buSzPts val="900"/>
              <a:buFont typeface="Libre Franklin"/>
              <a:buNone/>
              <a:defRPr b="0" i="0" sz="900" u="none" cap="none" strike="noStrike">
                <a:solidFill>
                  <a:schemeClr val="lt2"/>
                </a:solidFill>
                <a:latin typeface="Libre Franklin"/>
                <a:ea typeface="Libre Franklin"/>
                <a:cs typeface="Libre Franklin"/>
                <a:sym typeface="Libre Franklin"/>
              </a:defRPr>
            </a:lvl8pPr>
            <a:lvl9pPr indent="0" lvl="8" marL="0" marR="0" algn="r">
              <a:spcBef>
                <a:spcPts val="0"/>
              </a:spcBef>
              <a:spcAft>
                <a:spcPts val="0"/>
              </a:spcAft>
              <a:buClr>
                <a:schemeClr val="lt2"/>
              </a:buClr>
              <a:buSzPts val="900"/>
              <a:buFont typeface="Libre Franklin"/>
              <a:buNone/>
              <a:defRPr b="0" i="0" sz="9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8" title="Crop Mark"/>
          <p:cNvSpPr/>
          <p:nvPr/>
        </p:nvSpPr>
        <p:spPr>
          <a:xfrm>
            <a:off x="6113972" y="1264239"/>
            <a:ext cx="2456260" cy="3306366"/>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 name="Shape 58"/>
        <p:cNvGrpSpPr/>
        <p:nvPr/>
      </p:nvGrpSpPr>
      <p:grpSpPr>
        <a:xfrm>
          <a:off x="0" y="0"/>
          <a:ext cx="0" cy="0"/>
          <a:chOff x="0" y="0"/>
          <a:chExt cx="0" cy="0"/>
        </a:xfrm>
      </p:grpSpPr>
      <p:sp>
        <p:nvSpPr>
          <p:cNvPr id="59" name="Google Shape;59;p9"/>
          <p:cNvSpPr txBox="1"/>
          <p:nvPr>
            <p:ph type="title"/>
          </p:nvPr>
        </p:nvSpPr>
        <p:spPr>
          <a:xfrm>
            <a:off x="1028700" y="514350"/>
            <a:ext cx="7200900" cy="1114425"/>
          </a:xfrm>
          <a:prstGeom prst="rect">
            <a:avLst/>
          </a:prstGeom>
          <a:noFill/>
          <a:ln>
            <a:noFill/>
          </a:ln>
        </p:spPr>
        <p:txBody>
          <a:bodyPr anchorCtr="0" anchor="t" bIns="45700" lIns="91425" spcFirstLastPara="1" rIns="91425" wrap="square" tIns="45700"/>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0" type="dt"/>
          </p:nvPr>
        </p:nvSpPr>
        <p:spPr>
          <a:xfrm>
            <a:off x="1042987" y="4840039"/>
            <a:ext cx="903429" cy="30346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2170173" y="4840039"/>
            <a:ext cx="4710623" cy="30346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7104552" y="4840039"/>
            <a:ext cx="1197219" cy="303461"/>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2"/>
              </a:buClr>
              <a:buSzPts val="900"/>
              <a:buFont typeface="Libre Franklin"/>
              <a:buNone/>
              <a:defRPr/>
            </a:lvl1pPr>
            <a:lvl2pPr indent="0" lvl="1" marL="0" algn="r">
              <a:spcBef>
                <a:spcPts val="0"/>
              </a:spcBef>
              <a:spcAft>
                <a:spcPts val="0"/>
              </a:spcAft>
              <a:buClr>
                <a:schemeClr val="dk2"/>
              </a:buClr>
              <a:buSzPts val="900"/>
              <a:buFont typeface="Libre Franklin"/>
              <a:buNone/>
              <a:defRPr/>
            </a:lvl2pPr>
            <a:lvl3pPr indent="0" lvl="2" marL="0" algn="r">
              <a:spcBef>
                <a:spcPts val="0"/>
              </a:spcBef>
              <a:spcAft>
                <a:spcPts val="0"/>
              </a:spcAft>
              <a:buClr>
                <a:schemeClr val="dk2"/>
              </a:buClr>
              <a:buSzPts val="900"/>
              <a:buFont typeface="Libre Franklin"/>
              <a:buNone/>
              <a:defRPr/>
            </a:lvl3pPr>
            <a:lvl4pPr indent="0" lvl="3" marL="0" algn="r">
              <a:spcBef>
                <a:spcPts val="0"/>
              </a:spcBef>
              <a:spcAft>
                <a:spcPts val="0"/>
              </a:spcAft>
              <a:buClr>
                <a:schemeClr val="dk2"/>
              </a:buClr>
              <a:buSzPts val="900"/>
              <a:buFont typeface="Libre Franklin"/>
              <a:buNone/>
              <a:defRPr/>
            </a:lvl4pPr>
            <a:lvl5pPr indent="0" lvl="4" marL="0" algn="r">
              <a:spcBef>
                <a:spcPts val="0"/>
              </a:spcBef>
              <a:spcAft>
                <a:spcPts val="0"/>
              </a:spcAft>
              <a:buClr>
                <a:schemeClr val="dk2"/>
              </a:buClr>
              <a:buSzPts val="900"/>
              <a:buFont typeface="Libre Franklin"/>
              <a:buNone/>
              <a:defRPr/>
            </a:lvl5pPr>
            <a:lvl6pPr indent="0" lvl="5" marL="0" algn="r">
              <a:spcBef>
                <a:spcPts val="0"/>
              </a:spcBef>
              <a:spcAft>
                <a:spcPts val="0"/>
              </a:spcAft>
              <a:buClr>
                <a:schemeClr val="dk2"/>
              </a:buClr>
              <a:buSzPts val="900"/>
              <a:buFont typeface="Libre Franklin"/>
              <a:buNone/>
              <a:defRPr/>
            </a:lvl6pPr>
            <a:lvl7pPr indent="0" lvl="6" marL="0" algn="r">
              <a:spcBef>
                <a:spcPts val="0"/>
              </a:spcBef>
              <a:spcAft>
                <a:spcPts val="0"/>
              </a:spcAft>
              <a:buClr>
                <a:schemeClr val="dk2"/>
              </a:buClr>
              <a:buSzPts val="900"/>
              <a:buFont typeface="Libre Franklin"/>
              <a:buNone/>
              <a:defRPr/>
            </a:lvl7pPr>
            <a:lvl8pPr indent="0" lvl="7" marL="0" algn="r">
              <a:spcBef>
                <a:spcPts val="0"/>
              </a:spcBef>
              <a:spcAft>
                <a:spcPts val="0"/>
              </a:spcAft>
              <a:buClr>
                <a:schemeClr val="dk2"/>
              </a:buClr>
              <a:buSzPts val="900"/>
              <a:buFont typeface="Libre Franklin"/>
              <a:buNone/>
              <a:defRPr/>
            </a:lvl8pPr>
            <a:lvl9pPr indent="0" lvl="8" marL="0" algn="r">
              <a:spcBef>
                <a:spcPts val="0"/>
              </a:spcBef>
              <a:spcAft>
                <a:spcPts val="0"/>
              </a:spcAft>
              <a:buClr>
                <a:schemeClr val="dk2"/>
              </a:buClr>
              <a:buSzPts val="900"/>
              <a:buFont typeface="Libre Franklin"/>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3" name="Shape 63"/>
        <p:cNvGrpSpPr/>
        <p:nvPr/>
      </p:nvGrpSpPr>
      <p:grpSpPr>
        <a:xfrm>
          <a:off x="0" y="0"/>
          <a:ext cx="0" cy="0"/>
          <a:chOff x="0" y="0"/>
          <a:chExt cx="0" cy="0"/>
        </a:xfrm>
      </p:grpSpPr>
      <p:sp>
        <p:nvSpPr>
          <p:cNvPr id="64" name="Google Shape;64;p10" title="Background Shape"/>
          <p:cNvSpPr/>
          <p:nvPr/>
        </p:nvSpPr>
        <p:spPr>
          <a:xfrm>
            <a:off x="0" y="282"/>
            <a:ext cx="3977640" cy="514321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0"/>
          <p:cNvSpPr txBox="1"/>
          <p:nvPr>
            <p:ph type="title"/>
          </p:nvPr>
        </p:nvSpPr>
        <p:spPr>
          <a:xfrm>
            <a:off x="542925" y="514350"/>
            <a:ext cx="2891790" cy="1618413"/>
          </a:xfrm>
          <a:prstGeom prst="rect">
            <a:avLst/>
          </a:prstGeom>
          <a:noFill/>
          <a:ln>
            <a:noFill/>
          </a:ln>
        </p:spPr>
        <p:txBody>
          <a:bodyPr anchorCtr="0" anchor="t" bIns="45700" lIns="91425" spcFirstLastPara="1" rIns="91425" wrap="square" tIns="45700"/>
          <a:lstStyle>
            <a:lvl1pPr lvl="0" algn="l">
              <a:lnSpc>
                <a:spcPct val="84000"/>
              </a:lnSpc>
              <a:spcBef>
                <a:spcPts val="0"/>
              </a:spcBef>
              <a:spcAft>
                <a:spcPts val="0"/>
              </a:spcAft>
              <a:buClr>
                <a:schemeClr val="dk2"/>
              </a:buClr>
              <a:buSzPts val="3600"/>
              <a:buFont typeface="Libre Franklin"/>
              <a:buNone/>
              <a:defRPr sz="3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txBox="1"/>
          <p:nvPr>
            <p:ph idx="1" type="body"/>
          </p:nvPr>
        </p:nvSpPr>
        <p:spPr>
          <a:xfrm>
            <a:off x="4692015" y="514351"/>
            <a:ext cx="3909060" cy="3881438"/>
          </a:xfrm>
          <a:prstGeom prst="rect">
            <a:avLst/>
          </a:prstGeom>
          <a:noFill/>
          <a:ln>
            <a:noFill/>
          </a:ln>
        </p:spPr>
        <p:txBody>
          <a:bodyPr anchorCtr="0" anchor="t" bIns="45700" lIns="91425" spcFirstLastPara="1" rIns="91425" wrap="square" tIns="45700"/>
          <a:lstStyle>
            <a:lvl1pPr indent="-323850" lvl="0" marL="457200" algn="l">
              <a:lnSpc>
                <a:spcPct val="94000"/>
              </a:lnSpc>
              <a:spcBef>
                <a:spcPts val="750"/>
              </a:spcBef>
              <a:spcAft>
                <a:spcPts val="0"/>
              </a:spcAft>
              <a:buClr>
                <a:schemeClr val="dk2"/>
              </a:buClr>
              <a:buSzPts val="1500"/>
              <a:buChar char="■"/>
              <a:defRPr sz="1500"/>
            </a:lvl1pPr>
            <a:lvl2pPr indent="-323850" lvl="1" marL="914400" algn="l">
              <a:lnSpc>
                <a:spcPct val="94000"/>
              </a:lnSpc>
              <a:spcBef>
                <a:spcPts val="375"/>
              </a:spcBef>
              <a:spcAft>
                <a:spcPts val="0"/>
              </a:spcAft>
              <a:buClr>
                <a:schemeClr val="dk2"/>
              </a:buClr>
              <a:buSzPts val="1500"/>
              <a:buChar char="–"/>
              <a:defRPr sz="1500"/>
            </a:lvl2pPr>
            <a:lvl3pPr indent="-314325" lvl="2" marL="1371600" algn="l">
              <a:lnSpc>
                <a:spcPct val="94000"/>
              </a:lnSpc>
              <a:spcBef>
                <a:spcPts val="375"/>
              </a:spcBef>
              <a:spcAft>
                <a:spcPts val="0"/>
              </a:spcAft>
              <a:buClr>
                <a:schemeClr val="dk2"/>
              </a:buClr>
              <a:buSzPts val="1350"/>
              <a:buChar char="■"/>
              <a:defRPr sz="1350"/>
            </a:lvl3pPr>
            <a:lvl4pPr indent="-314325" lvl="3" marL="1828800" algn="l">
              <a:lnSpc>
                <a:spcPct val="94000"/>
              </a:lnSpc>
              <a:spcBef>
                <a:spcPts val="375"/>
              </a:spcBef>
              <a:spcAft>
                <a:spcPts val="0"/>
              </a:spcAft>
              <a:buClr>
                <a:schemeClr val="dk2"/>
              </a:buClr>
              <a:buSzPts val="1350"/>
              <a:buChar char="–"/>
              <a:defRPr sz="1350"/>
            </a:lvl4pPr>
            <a:lvl5pPr indent="-304800" lvl="4" marL="2286000" algn="l">
              <a:lnSpc>
                <a:spcPct val="94000"/>
              </a:lnSpc>
              <a:spcBef>
                <a:spcPts val="375"/>
              </a:spcBef>
              <a:spcAft>
                <a:spcPts val="0"/>
              </a:spcAft>
              <a:buClr>
                <a:schemeClr val="dk2"/>
              </a:buClr>
              <a:buSzPts val="1200"/>
              <a:buChar char="■"/>
              <a:defRPr sz="1200"/>
            </a:lvl5pPr>
            <a:lvl6pPr indent="-304800" lvl="5" marL="2743200" algn="l">
              <a:lnSpc>
                <a:spcPct val="94000"/>
              </a:lnSpc>
              <a:spcBef>
                <a:spcPts val="375"/>
              </a:spcBef>
              <a:spcAft>
                <a:spcPts val="0"/>
              </a:spcAft>
              <a:buClr>
                <a:schemeClr val="dk2"/>
              </a:buClr>
              <a:buSzPts val="1200"/>
              <a:buChar char="–"/>
              <a:defRPr sz="1200"/>
            </a:lvl6pPr>
            <a:lvl7pPr indent="-304800" lvl="6" marL="3200400" algn="l">
              <a:lnSpc>
                <a:spcPct val="94000"/>
              </a:lnSpc>
              <a:spcBef>
                <a:spcPts val="375"/>
              </a:spcBef>
              <a:spcAft>
                <a:spcPts val="0"/>
              </a:spcAft>
              <a:buClr>
                <a:schemeClr val="dk2"/>
              </a:buClr>
              <a:buSzPts val="1200"/>
              <a:buChar char="■"/>
              <a:defRPr sz="1200"/>
            </a:lvl7pPr>
            <a:lvl8pPr indent="-304800" lvl="7" marL="3657600" algn="l">
              <a:lnSpc>
                <a:spcPct val="94000"/>
              </a:lnSpc>
              <a:spcBef>
                <a:spcPts val="375"/>
              </a:spcBef>
              <a:spcAft>
                <a:spcPts val="0"/>
              </a:spcAft>
              <a:buClr>
                <a:schemeClr val="dk2"/>
              </a:buClr>
              <a:buSzPts val="1200"/>
              <a:buChar char="–"/>
              <a:defRPr sz="1200"/>
            </a:lvl8pPr>
            <a:lvl9pPr indent="-304800" lvl="8" marL="4114800" algn="l">
              <a:lnSpc>
                <a:spcPct val="94000"/>
              </a:lnSpc>
              <a:spcBef>
                <a:spcPts val="375"/>
              </a:spcBef>
              <a:spcAft>
                <a:spcPts val="150"/>
              </a:spcAft>
              <a:buClr>
                <a:schemeClr val="dk2"/>
              </a:buClr>
              <a:buSzPts val="1200"/>
              <a:buChar char="■"/>
              <a:defRPr sz="1200"/>
            </a:lvl9pPr>
          </a:lstStyle>
          <a:p/>
        </p:txBody>
      </p:sp>
      <p:sp>
        <p:nvSpPr>
          <p:cNvPr id="67" name="Google Shape;67;p10"/>
          <p:cNvSpPr txBox="1"/>
          <p:nvPr>
            <p:ph idx="2" type="body"/>
          </p:nvPr>
        </p:nvSpPr>
        <p:spPr>
          <a:xfrm>
            <a:off x="542925" y="2142258"/>
            <a:ext cx="2891790" cy="2258292"/>
          </a:xfrm>
          <a:prstGeom prst="rect">
            <a:avLst/>
          </a:prstGeom>
          <a:noFill/>
          <a:ln>
            <a:noFill/>
          </a:ln>
        </p:spPr>
        <p:txBody>
          <a:bodyPr anchorCtr="0" anchor="t" bIns="45700" lIns="91425" spcFirstLastPara="1" rIns="91425" wrap="square" tIns="45700"/>
          <a:lstStyle>
            <a:lvl1pPr indent="-228600" lvl="0" marL="457200" algn="l">
              <a:lnSpc>
                <a:spcPct val="113000"/>
              </a:lnSpc>
              <a:spcBef>
                <a:spcPts val="0"/>
              </a:spcBef>
              <a:spcAft>
                <a:spcPts val="0"/>
              </a:spcAft>
              <a:buClr>
                <a:schemeClr val="dk2"/>
              </a:buClr>
              <a:buSzPts val="1200"/>
              <a:buNone/>
              <a:defRPr sz="1200"/>
            </a:lvl1pPr>
            <a:lvl2pPr indent="-228600" lvl="1" marL="914400" algn="l">
              <a:lnSpc>
                <a:spcPct val="94000"/>
              </a:lnSpc>
              <a:spcBef>
                <a:spcPts val="1125"/>
              </a:spcBef>
              <a:spcAft>
                <a:spcPts val="0"/>
              </a:spcAft>
              <a:buClr>
                <a:schemeClr val="dk2"/>
              </a:buClr>
              <a:buSzPts val="1050"/>
              <a:buNone/>
              <a:defRPr sz="1050"/>
            </a:lvl2pPr>
            <a:lvl3pPr indent="-228600" lvl="2" marL="1371600" algn="l">
              <a:lnSpc>
                <a:spcPct val="94000"/>
              </a:lnSpc>
              <a:spcBef>
                <a:spcPts val="375"/>
              </a:spcBef>
              <a:spcAft>
                <a:spcPts val="0"/>
              </a:spcAft>
              <a:buClr>
                <a:schemeClr val="dk2"/>
              </a:buClr>
              <a:buSzPts val="900"/>
              <a:buNone/>
              <a:defRPr sz="900"/>
            </a:lvl3pPr>
            <a:lvl4pPr indent="-228600" lvl="3" marL="1828800" algn="l">
              <a:lnSpc>
                <a:spcPct val="94000"/>
              </a:lnSpc>
              <a:spcBef>
                <a:spcPts val="375"/>
              </a:spcBef>
              <a:spcAft>
                <a:spcPts val="0"/>
              </a:spcAft>
              <a:buClr>
                <a:schemeClr val="dk2"/>
              </a:buClr>
              <a:buSzPts val="750"/>
              <a:buNone/>
              <a:defRPr sz="750"/>
            </a:lvl4pPr>
            <a:lvl5pPr indent="-228600" lvl="4" marL="2286000" algn="l">
              <a:lnSpc>
                <a:spcPct val="94000"/>
              </a:lnSpc>
              <a:spcBef>
                <a:spcPts val="375"/>
              </a:spcBef>
              <a:spcAft>
                <a:spcPts val="0"/>
              </a:spcAft>
              <a:buClr>
                <a:schemeClr val="dk2"/>
              </a:buClr>
              <a:buSzPts val="750"/>
              <a:buNone/>
              <a:defRPr sz="750"/>
            </a:lvl5pPr>
            <a:lvl6pPr indent="-228600" lvl="5" marL="2743200" algn="l">
              <a:lnSpc>
                <a:spcPct val="94000"/>
              </a:lnSpc>
              <a:spcBef>
                <a:spcPts val="375"/>
              </a:spcBef>
              <a:spcAft>
                <a:spcPts val="0"/>
              </a:spcAft>
              <a:buClr>
                <a:schemeClr val="dk2"/>
              </a:buClr>
              <a:buSzPts val="750"/>
              <a:buNone/>
              <a:defRPr sz="750"/>
            </a:lvl6pPr>
            <a:lvl7pPr indent="-228600" lvl="6" marL="3200400" algn="l">
              <a:lnSpc>
                <a:spcPct val="94000"/>
              </a:lnSpc>
              <a:spcBef>
                <a:spcPts val="375"/>
              </a:spcBef>
              <a:spcAft>
                <a:spcPts val="0"/>
              </a:spcAft>
              <a:buClr>
                <a:schemeClr val="dk2"/>
              </a:buClr>
              <a:buSzPts val="750"/>
              <a:buNone/>
              <a:defRPr sz="750"/>
            </a:lvl7pPr>
            <a:lvl8pPr indent="-228600" lvl="7" marL="3657600" algn="l">
              <a:lnSpc>
                <a:spcPct val="94000"/>
              </a:lnSpc>
              <a:spcBef>
                <a:spcPts val="375"/>
              </a:spcBef>
              <a:spcAft>
                <a:spcPts val="0"/>
              </a:spcAft>
              <a:buClr>
                <a:schemeClr val="dk2"/>
              </a:buClr>
              <a:buSzPts val="750"/>
              <a:buNone/>
              <a:defRPr sz="750"/>
            </a:lvl8pPr>
            <a:lvl9pPr indent="-228600" lvl="8" marL="4114800" algn="l">
              <a:lnSpc>
                <a:spcPct val="94000"/>
              </a:lnSpc>
              <a:spcBef>
                <a:spcPts val="375"/>
              </a:spcBef>
              <a:spcAft>
                <a:spcPts val="150"/>
              </a:spcAft>
              <a:buClr>
                <a:schemeClr val="dk2"/>
              </a:buClr>
              <a:buSzPts val="750"/>
              <a:buNone/>
              <a:defRPr sz="750"/>
            </a:lvl9pPr>
          </a:lstStyle>
          <a:p/>
        </p:txBody>
      </p:sp>
      <p:sp>
        <p:nvSpPr>
          <p:cNvPr id="68" name="Google Shape;68;p10"/>
          <p:cNvSpPr txBox="1"/>
          <p:nvPr>
            <p:ph idx="10" type="dt"/>
          </p:nvPr>
        </p:nvSpPr>
        <p:spPr>
          <a:xfrm>
            <a:off x="542925" y="4840039"/>
            <a:ext cx="903429" cy="30346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1654459" y="4840039"/>
            <a:ext cx="1780256" cy="303461"/>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7412355" y="4840039"/>
            <a:ext cx="1197219" cy="303461"/>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1pPr>
            <a:lvl2pPr indent="0" lvl="1"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2pPr>
            <a:lvl3pPr indent="0" lvl="2"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3pPr>
            <a:lvl4pPr indent="0" lvl="3"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4pPr>
            <a:lvl5pPr indent="0" lvl="4"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5pPr>
            <a:lvl6pPr indent="0" lvl="5"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6pPr>
            <a:lvl7pPr indent="0" lvl="6"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7pPr>
            <a:lvl8pPr indent="0" lvl="7"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8pPr>
            <a:lvl9pPr indent="0" lvl="8" marL="0" marR="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10" title="Divider Bar"/>
          <p:cNvSpPr/>
          <p:nvPr/>
        </p:nvSpPr>
        <p:spPr>
          <a:xfrm>
            <a:off x="3977640" y="282"/>
            <a:ext cx="17145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28700" y="514350"/>
            <a:ext cx="7200900" cy="1114425"/>
          </a:xfrm>
          <a:prstGeom prst="rect">
            <a:avLst/>
          </a:prstGeom>
          <a:noFill/>
          <a:ln>
            <a:noFill/>
          </a:ln>
        </p:spPr>
        <p:txBody>
          <a:bodyPr anchorCtr="0" anchor="t" bIns="45700" lIns="91425" spcFirstLastPara="1" rIns="91425" wrap="square" tIns="45700"/>
          <a:lstStyle>
            <a:lvl1pPr lvl="0" marR="0" rtl="0" algn="l">
              <a:lnSpc>
                <a:spcPct val="89000"/>
              </a:lnSpc>
              <a:spcBef>
                <a:spcPts val="0"/>
              </a:spcBef>
              <a:spcAft>
                <a:spcPts val="0"/>
              </a:spcAft>
              <a:buClr>
                <a:schemeClr val="dk2"/>
              </a:buClr>
              <a:buSzPts val="3300"/>
              <a:buFont typeface="Libre Franklin"/>
              <a:buNone/>
              <a:defRPr b="0" i="0" sz="33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028700" y="1714500"/>
            <a:ext cx="7200900" cy="2686050"/>
          </a:xfrm>
          <a:prstGeom prst="rect">
            <a:avLst/>
          </a:prstGeom>
          <a:noFill/>
          <a:ln>
            <a:noFill/>
          </a:ln>
        </p:spPr>
        <p:txBody>
          <a:bodyPr anchorCtr="0" anchor="t" bIns="45700" lIns="91425" spcFirstLastPara="1" rIns="91425" wrap="square" tIns="45700"/>
          <a:lstStyle>
            <a:lvl1pPr indent="-323850" lvl="0" marL="457200" marR="0" rtl="0" algn="l">
              <a:lnSpc>
                <a:spcPct val="94000"/>
              </a:lnSpc>
              <a:spcBef>
                <a:spcPts val="750"/>
              </a:spcBef>
              <a:spcAft>
                <a:spcPts val="0"/>
              </a:spcAft>
              <a:buClr>
                <a:schemeClr val="dk2"/>
              </a:buClr>
              <a:buSzPts val="1500"/>
              <a:buFont typeface="Libre Franklin"/>
              <a:buChar char="■"/>
              <a:defRPr b="0" i="0" sz="1500" u="none" cap="none" strike="noStrike">
                <a:solidFill>
                  <a:schemeClr val="dk2"/>
                </a:solidFill>
                <a:latin typeface="Libre Franklin"/>
                <a:ea typeface="Libre Franklin"/>
                <a:cs typeface="Libre Franklin"/>
                <a:sym typeface="Libre Franklin"/>
              </a:defRPr>
            </a:lvl1pPr>
            <a:lvl2pPr indent="-323850" lvl="1" marL="914400" marR="0" rtl="0" algn="l">
              <a:lnSpc>
                <a:spcPct val="94000"/>
              </a:lnSpc>
              <a:spcBef>
                <a:spcPts val="375"/>
              </a:spcBef>
              <a:spcAft>
                <a:spcPts val="0"/>
              </a:spcAft>
              <a:buClr>
                <a:schemeClr val="dk2"/>
              </a:buClr>
              <a:buSzPts val="1500"/>
              <a:buFont typeface="Libre Franklin"/>
              <a:buChar char="–"/>
              <a:defRPr b="0" i="1" sz="1500" u="none" cap="none" strike="noStrike">
                <a:solidFill>
                  <a:schemeClr val="dk2"/>
                </a:solidFill>
                <a:latin typeface="Libre Franklin"/>
                <a:ea typeface="Libre Franklin"/>
                <a:cs typeface="Libre Franklin"/>
                <a:sym typeface="Libre Franklin"/>
              </a:defRPr>
            </a:lvl2pPr>
            <a:lvl3pPr indent="-314325" lvl="2" marL="1371600" marR="0" rtl="0" algn="l">
              <a:lnSpc>
                <a:spcPct val="94000"/>
              </a:lnSpc>
              <a:spcBef>
                <a:spcPts val="375"/>
              </a:spcBef>
              <a:spcAft>
                <a:spcPts val="0"/>
              </a:spcAft>
              <a:buClr>
                <a:schemeClr val="dk2"/>
              </a:buClr>
              <a:buSzPts val="1350"/>
              <a:buFont typeface="Libre Franklin"/>
              <a:buChar char="■"/>
              <a:defRPr b="0" i="0" sz="1350" u="none" cap="none" strike="noStrike">
                <a:solidFill>
                  <a:schemeClr val="dk2"/>
                </a:solidFill>
                <a:latin typeface="Libre Franklin"/>
                <a:ea typeface="Libre Franklin"/>
                <a:cs typeface="Libre Franklin"/>
                <a:sym typeface="Libre Franklin"/>
              </a:defRPr>
            </a:lvl3pPr>
            <a:lvl4pPr indent="-314325" lvl="3" marL="1828800" marR="0" rtl="0" algn="l">
              <a:lnSpc>
                <a:spcPct val="94000"/>
              </a:lnSpc>
              <a:spcBef>
                <a:spcPts val="375"/>
              </a:spcBef>
              <a:spcAft>
                <a:spcPts val="0"/>
              </a:spcAft>
              <a:buClr>
                <a:schemeClr val="dk2"/>
              </a:buClr>
              <a:buSzPts val="1350"/>
              <a:buFont typeface="Libre Franklin"/>
              <a:buChar char="–"/>
              <a:defRPr b="0" i="1" sz="1350" u="none" cap="none" strike="noStrike">
                <a:solidFill>
                  <a:schemeClr val="dk2"/>
                </a:solidFill>
                <a:latin typeface="Libre Franklin"/>
                <a:ea typeface="Libre Franklin"/>
                <a:cs typeface="Libre Franklin"/>
                <a:sym typeface="Libre Franklin"/>
              </a:defRPr>
            </a:lvl4pPr>
            <a:lvl5pPr indent="-304800" lvl="4" marL="2286000" marR="0" rtl="0" algn="l">
              <a:lnSpc>
                <a:spcPct val="94000"/>
              </a:lnSpc>
              <a:spcBef>
                <a:spcPts val="375"/>
              </a:spcBef>
              <a:spcAft>
                <a:spcPts val="0"/>
              </a:spcAft>
              <a:buClr>
                <a:schemeClr val="dk2"/>
              </a:buClr>
              <a:buSzPts val="1200"/>
              <a:buFont typeface="Libre Franklin"/>
              <a:buChar char="■"/>
              <a:defRPr b="0" i="0" sz="1200" u="none" cap="none" strike="noStrike">
                <a:solidFill>
                  <a:schemeClr val="dk2"/>
                </a:solidFill>
                <a:latin typeface="Libre Franklin"/>
                <a:ea typeface="Libre Franklin"/>
                <a:cs typeface="Libre Franklin"/>
                <a:sym typeface="Libre Franklin"/>
              </a:defRPr>
            </a:lvl5pPr>
            <a:lvl6pPr indent="-304800" lvl="5" marL="2743200" marR="0" rtl="0" algn="l">
              <a:lnSpc>
                <a:spcPct val="94000"/>
              </a:lnSpc>
              <a:spcBef>
                <a:spcPts val="375"/>
              </a:spcBef>
              <a:spcAft>
                <a:spcPts val="0"/>
              </a:spcAft>
              <a:buClr>
                <a:schemeClr val="dk2"/>
              </a:buClr>
              <a:buSzPts val="1200"/>
              <a:buFont typeface="Libre Franklin"/>
              <a:buChar char="–"/>
              <a:defRPr b="0" i="1" sz="1200" u="none" cap="none" strike="noStrike">
                <a:solidFill>
                  <a:schemeClr val="dk2"/>
                </a:solidFill>
                <a:latin typeface="Libre Franklin"/>
                <a:ea typeface="Libre Franklin"/>
                <a:cs typeface="Libre Franklin"/>
                <a:sym typeface="Libre Franklin"/>
              </a:defRPr>
            </a:lvl6pPr>
            <a:lvl7pPr indent="-295275" lvl="6" marL="3200400" marR="0" rtl="0" algn="l">
              <a:lnSpc>
                <a:spcPct val="94000"/>
              </a:lnSpc>
              <a:spcBef>
                <a:spcPts val="375"/>
              </a:spcBef>
              <a:spcAft>
                <a:spcPts val="0"/>
              </a:spcAft>
              <a:buClr>
                <a:schemeClr val="dk2"/>
              </a:buClr>
              <a:buSzPts val="1050"/>
              <a:buFont typeface="Libre Franklin"/>
              <a:buChar char="■"/>
              <a:defRPr b="0" i="0" sz="1050" u="none" cap="none" strike="noStrike">
                <a:solidFill>
                  <a:schemeClr val="dk2"/>
                </a:solidFill>
                <a:latin typeface="Libre Franklin"/>
                <a:ea typeface="Libre Franklin"/>
                <a:cs typeface="Libre Franklin"/>
                <a:sym typeface="Libre Franklin"/>
              </a:defRPr>
            </a:lvl7pPr>
            <a:lvl8pPr indent="-295275" lvl="7" marL="3657600" marR="0" rtl="0" algn="l">
              <a:lnSpc>
                <a:spcPct val="94000"/>
              </a:lnSpc>
              <a:spcBef>
                <a:spcPts val="375"/>
              </a:spcBef>
              <a:spcAft>
                <a:spcPts val="0"/>
              </a:spcAft>
              <a:buClr>
                <a:schemeClr val="dk2"/>
              </a:buClr>
              <a:buSzPts val="1050"/>
              <a:buFont typeface="Libre Franklin"/>
              <a:buChar char="–"/>
              <a:defRPr b="0" i="1" sz="1050" u="none" cap="none" strike="noStrike">
                <a:solidFill>
                  <a:schemeClr val="dk2"/>
                </a:solidFill>
                <a:latin typeface="Libre Franklin"/>
                <a:ea typeface="Libre Franklin"/>
                <a:cs typeface="Libre Franklin"/>
                <a:sym typeface="Libre Franklin"/>
              </a:defRPr>
            </a:lvl8pPr>
            <a:lvl9pPr indent="-295275" lvl="8" marL="4114800" marR="0" rtl="0" algn="l">
              <a:lnSpc>
                <a:spcPct val="94000"/>
              </a:lnSpc>
              <a:spcBef>
                <a:spcPts val="375"/>
              </a:spcBef>
              <a:spcAft>
                <a:spcPts val="150"/>
              </a:spcAft>
              <a:buClr>
                <a:schemeClr val="dk2"/>
              </a:buClr>
              <a:buSzPts val="1050"/>
              <a:buFont typeface="Libre Franklin"/>
              <a:buChar char="■"/>
              <a:defRPr b="0" i="0" sz="1050" u="none" cap="none" strike="noStrike">
                <a:solidFill>
                  <a:schemeClr val="dk2"/>
                </a:solidFill>
                <a:latin typeface="Libre Franklin"/>
                <a:ea typeface="Libre Franklin"/>
                <a:cs typeface="Libre Franklin"/>
                <a:sym typeface="Libre Franklin"/>
              </a:defRPr>
            </a:lvl9pPr>
          </a:lstStyle>
          <a:p/>
        </p:txBody>
      </p:sp>
      <p:sp>
        <p:nvSpPr>
          <p:cNvPr id="8" name="Google Shape;8;p1"/>
          <p:cNvSpPr txBox="1"/>
          <p:nvPr>
            <p:ph idx="10" type="dt"/>
          </p:nvPr>
        </p:nvSpPr>
        <p:spPr>
          <a:xfrm>
            <a:off x="1042987" y="4840039"/>
            <a:ext cx="903429" cy="303461"/>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 name="Google Shape;9;p1"/>
          <p:cNvSpPr txBox="1"/>
          <p:nvPr>
            <p:ph idx="11" type="ftr"/>
          </p:nvPr>
        </p:nvSpPr>
        <p:spPr>
          <a:xfrm>
            <a:off x="2170173" y="4840039"/>
            <a:ext cx="4710623" cy="303461"/>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1"/>
          <p:cNvSpPr txBox="1"/>
          <p:nvPr>
            <p:ph idx="12" type="sldNum"/>
          </p:nvPr>
        </p:nvSpPr>
        <p:spPr>
          <a:xfrm>
            <a:off x="7104552" y="4840039"/>
            <a:ext cx="1197219" cy="303461"/>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1pPr>
            <a:lvl2pPr indent="0" lvl="1" marL="0" marR="0" rtl="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2pPr>
            <a:lvl3pPr indent="0" lvl="2" marL="0" marR="0" rtl="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3pPr>
            <a:lvl4pPr indent="0" lvl="3" marL="0" marR="0" rtl="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4pPr>
            <a:lvl5pPr indent="0" lvl="4" marL="0" marR="0" rtl="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5pPr>
            <a:lvl6pPr indent="0" lvl="5" marL="0" marR="0" rtl="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6pPr>
            <a:lvl7pPr indent="0" lvl="6" marL="0" marR="0" rtl="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7pPr>
            <a:lvl8pPr indent="0" lvl="7" marL="0" marR="0" rtl="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8pPr>
            <a:lvl9pPr indent="0" lvl="8" marL="0" marR="0" rtl="0" algn="r">
              <a:spcBef>
                <a:spcPts val="0"/>
              </a:spcBef>
              <a:spcAft>
                <a:spcPts val="0"/>
              </a:spcAft>
              <a:buClr>
                <a:schemeClr val="dk2"/>
              </a:buClr>
              <a:buSzPts val="900"/>
              <a:buFont typeface="Libre Franklin"/>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title="Side bar"/>
          <p:cNvSpPr/>
          <p:nvPr/>
        </p:nvSpPr>
        <p:spPr>
          <a:xfrm>
            <a:off x="358571" y="282"/>
            <a:ext cx="17145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3.png"/><Relationship Id="rId5"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Solid-state_storage" TargetMode="External"/><Relationship Id="rId4" Type="http://schemas.openxmlformats.org/officeDocument/2006/relationships/hyperlink" Target="https://en.wikipedia.org/wiki/Integrated_circuit" TargetMode="External"/><Relationship Id="rId5" Type="http://schemas.openxmlformats.org/officeDocument/2006/relationships/hyperlink" Target="https://en.wikipedia.org/wiki/Computer_storage" TargetMode="External"/><Relationship Id="rId6" Type="http://schemas.openxmlformats.org/officeDocument/2006/relationships/hyperlink" Target="https://en.wikipedia.org/wiki/Persistence_(computer_scienc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4"/>
          <p:cNvSpPr txBox="1"/>
          <p:nvPr>
            <p:ph type="ctrTitle"/>
          </p:nvPr>
        </p:nvSpPr>
        <p:spPr>
          <a:xfrm>
            <a:off x="1891353" y="979658"/>
            <a:ext cx="5361300" cy="1448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rgbClr val="000000"/>
              </a:buClr>
              <a:buSzPts val="3000"/>
              <a:buFont typeface="Calibri"/>
              <a:buNone/>
            </a:pPr>
            <a:br>
              <a:rPr b="1" lang="en-US" sz="3000">
                <a:solidFill>
                  <a:srgbClr val="000000"/>
                </a:solidFill>
                <a:latin typeface="Calibri"/>
                <a:ea typeface="Calibri"/>
                <a:cs typeface="Calibri"/>
                <a:sym typeface="Calibri"/>
              </a:rPr>
            </a:br>
            <a:br>
              <a:rPr b="1" lang="en-US" sz="3000">
                <a:solidFill>
                  <a:srgbClr val="000000"/>
                </a:solidFill>
                <a:latin typeface="Calibri"/>
                <a:ea typeface="Calibri"/>
                <a:cs typeface="Calibri"/>
                <a:sym typeface="Calibri"/>
              </a:rPr>
            </a:br>
            <a:r>
              <a:rPr b="1" lang="en-US" sz="3000">
                <a:solidFill>
                  <a:srgbClr val="000000"/>
                </a:solidFill>
                <a:latin typeface="Calibri"/>
                <a:ea typeface="Calibri"/>
                <a:cs typeface="Calibri"/>
                <a:sym typeface="Calibri"/>
              </a:rPr>
              <a:t>ANALYSIS OF SSD ARCHITECTURE AND READ/WRITE ON SOLID STATE DRIVE</a:t>
            </a:r>
            <a:endParaRPr b="1" sz="3000">
              <a:solidFill>
                <a:srgbClr val="000000"/>
              </a:solidFill>
              <a:latin typeface="Calibri"/>
              <a:ea typeface="Calibri"/>
              <a:cs typeface="Calibri"/>
              <a:sym typeface="Calibri"/>
            </a:endParaRPr>
          </a:p>
          <a:p>
            <a:pPr indent="0" lvl="0" marL="0" rtl="0" algn="ctr">
              <a:lnSpc>
                <a:spcPct val="89000"/>
              </a:lnSpc>
              <a:spcBef>
                <a:spcPts val="0"/>
              </a:spcBef>
              <a:spcAft>
                <a:spcPts val="0"/>
              </a:spcAft>
              <a:buClr>
                <a:schemeClr val="dk2"/>
              </a:buClr>
              <a:buSzPts val="5400"/>
              <a:buFont typeface="Libre Franklin"/>
              <a:buNone/>
            </a:pPr>
            <a:r>
              <a:t/>
            </a:r>
            <a:endParaRPr/>
          </a:p>
        </p:txBody>
      </p:sp>
      <p:sp>
        <p:nvSpPr>
          <p:cNvPr id="98" name="Google Shape;98;p14"/>
          <p:cNvSpPr txBox="1"/>
          <p:nvPr>
            <p:ph idx="1" type="subTitle"/>
          </p:nvPr>
        </p:nvSpPr>
        <p:spPr>
          <a:xfrm>
            <a:off x="311700" y="2834125"/>
            <a:ext cx="8520600" cy="1545600"/>
          </a:xfrm>
          <a:prstGeom prst="rect">
            <a:avLst/>
          </a:prstGeom>
          <a:noFill/>
          <a:ln>
            <a:noFill/>
          </a:ln>
        </p:spPr>
        <p:txBody>
          <a:bodyPr anchorCtr="0" anchor="t" bIns="91425" lIns="91425" spcFirstLastPara="1" rIns="91425" wrap="square" tIns="91425">
            <a:noAutofit/>
          </a:bodyPr>
          <a:lstStyle/>
          <a:p>
            <a:pPr indent="0" lvl="0" marL="0" rtl="0" algn="ctr">
              <a:lnSpc>
                <a:spcPct val="112000"/>
              </a:lnSpc>
              <a:spcBef>
                <a:spcPts val="0"/>
              </a:spcBef>
              <a:spcAft>
                <a:spcPts val="0"/>
              </a:spcAft>
              <a:buClr>
                <a:schemeClr val="dk1"/>
              </a:buClr>
              <a:buSzPts val="1100"/>
              <a:buFont typeface="Arial"/>
              <a:buNone/>
            </a:pPr>
            <a:r>
              <a:t/>
            </a:r>
            <a:endParaRPr b="1" i="1" sz="1800">
              <a:solidFill>
                <a:srgbClr val="000000"/>
              </a:solidFill>
              <a:latin typeface="Calibri"/>
              <a:ea typeface="Calibri"/>
              <a:cs typeface="Calibri"/>
              <a:sym typeface="Calibri"/>
            </a:endParaRPr>
          </a:p>
          <a:p>
            <a:pPr indent="0" lvl="0" marL="0" rtl="0" algn="ctr">
              <a:lnSpc>
                <a:spcPct val="112000"/>
              </a:lnSpc>
              <a:spcBef>
                <a:spcPts val="0"/>
              </a:spcBef>
              <a:spcAft>
                <a:spcPts val="0"/>
              </a:spcAft>
              <a:buClr>
                <a:schemeClr val="dk1"/>
              </a:buClr>
              <a:buSzPts val="1100"/>
              <a:buFont typeface="Arial"/>
              <a:buNone/>
            </a:pPr>
            <a:r>
              <a:rPr b="1" i="1" lang="en-US" sz="1800">
                <a:solidFill>
                  <a:srgbClr val="000000"/>
                </a:solidFill>
                <a:latin typeface="Calibri"/>
                <a:ea typeface="Calibri"/>
                <a:cs typeface="Calibri"/>
                <a:sym typeface="Calibri"/>
              </a:rPr>
              <a:t>DRISHTI GOEL</a:t>
            </a:r>
            <a:endParaRPr b="1" i="1" sz="1800">
              <a:solidFill>
                <a:srgbClr val="000000"/>
              </a:solidFill>
              <a:latin typeface="Calibri"/>
              <a:ea typeface="Calibri"/>
              <a:cs typeface="Calibri"/>
              <a:sym typeface="Calibri"/>
            </a:endParaRPr>
          </a:p>
          <a:p>
            <a:pPr indent="0" lvl="0" marL="0" rtl="0" algn="ctr">
              <a:lnSpc>
                <a:spcPct val="112000"/>
              </a:lnSpc>
              <a:spcBef>
                <a:spcPts val="0"/>
              </a:spcBef>
              <a:spcAft>
                <a:spcPts val="0"/>
              </a:spcAft>
              <a:buClr>
                <a:schemeClr val="dk1"/>
              </a:buClr>
              <a:buSzPts val="1100"/>
              <a:buFont typeface="Arial"/>
              <a:buNone/>
            </a:pPr>
            <a:r>
              <a:rPr b="1" i="1" lang="en-US" sz="1800">
                <a:solidFill>
                  <a:srgbClr val="000000"/>
                </a:solidFill>
                <a:latin typeface="Calibri"/>
                <a:ea typeface="Calibri"/>
                <a:cs typeface="Calibri"/>
                <a:sym typeface="Calibri"/>
              </a:rPr>
              <a:t>AESHA ALTHNYAN </a:t>
            </a:r>
            <a:endParaRPr b="1" i="1" sz="1800">
              <a:solidFill>
                <a:srgbClr val="000000"/>
              </a:solidFill>
              <a:latin typeface="Calibri"/>
              <a:ea typeface="Calibri"/>
              <a:cs typeface="Calibri"/>
              <a:sym typeface="Calibri"/>
            </a:endParaRPr>
          </a:p>
          <a:p>
            <a:pPr indent="0" lvl="0" marL="0" rtl="0" algn="ctr">
              <a:lnSpc>
                <a:spcPct val="112000"/>
              </a:lnSpc>
              <a:spcBef>
                <a:spcPts val="0"/>
              </a:spcBef>
              <a:spcAft>
                <a:spcPts val="0"/>
              </a:spcAft>
              <a:buClr>
                <a:schemeClr val="dk1"/>
              </a:buClr>
              <a:buSzPts val="1100"/>
              <a:buFont typeface="Arial"/>
              <a:buNone/>
            </a:pPr>
            <a:r>
              <a:rPr b="1" i="1" lang="en-US" sz="1800">
                <a:solidFill>
                  <a:srgbClr val="000000"/>
                </a:solidFill>
                <a:latin typeface="Calibri"/>
                <a:ea typeface="Calibri"/>
                <a:cs typeface="Calibri"/>
                <a:sym typeface="Calibri"/>
              </a:rPr>
              <a:t>CATHALINA FONTENELLE</a:t>
            </a:r>
            <a:endParaRPr b="1" i="1" sz="1800">
              <a:solidFill>
                <a:srgbClr val="000000"/>
              </a:solidFill>
              <a:latin typeface="Calibri"/>
              <a:ea typeface="Calibri"/>
              <a:cs typeface="Calibri"/>
              <a:sym typeface="Calibri"/>
            </a:endParaRPr>
          </a:p>
          <a:p>
            <a:pPr indent="0" lvl="0" marL="0" rtl="0" algn="ctr">
              <a:lnSpc>
                <a:spcPct val="112000"/>
              </a:lnSpc>
              <a:spcBef>
                <a:spcPts val="0"/>
              </a:spcBef>
              <a:spcAft>
                <a:spcPts val="0"/>
              </a:spcAft>
              <a:buClr>
                <a:schemeClr val="dk1"/>
              </a:buClr>
              <a:buSzPts val="1100"/>
              <a:buFont typeface="Arial"/>
              <a:buNone/>
            </a:pPr>
            <a:r>
              <a:rPr b="1" i="1" lang="en-US" sz="1800">
                <a:solidFill>
                  <a:srgbClr val="000000"/>
                </a:solidFill>
                <a:latin typeface="Calibri"/>
                <a:ea typeface="Calibri"/>
                <a:cs typeface="Calibri"/>
                <a:sym typeface="Calibri"/>
              </a:rPr>
              <a:t>MENG XU</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12" name="Shape 212"/>
        <p:cNvGrpSpPr/>
        <p:nvPr/>
      </p:nvGrpSpPr>
      <p:grpSpPr>
        <a:xfrm>
          <a:off x="0" y="0"/>
          <a:ext cx="0" cy="0"/>
          <a:chOff x="0" y="0"/>
          <a:chExt cx="0" cy="0"/>
        </a:xfrm>
      </p:grpSpPr>
      <p:sp>
        <p:nvSpPr>
          <p:cNvPr id="213" name="Google Shape;213;p23"/>
          <p:cNvSpPr/>
          <p:nvPr/>
        </p:nvSpPr>
        <p:spPr>
          <a:xfrm>
            <a:off x="358571" y="282"/>
            <a:ext cx="17145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
          <p:cNvSpPr txBox="1"/>
          <p:nvPr>
            <p:ph type="title"/>
          </p:nvPr>
        </p:nvSpPr>
        <p:spPr>
          <a:xfrm>
            <a:off x="1028700" y="514350"/>
            <a:ext cx="2462021" cy="1114425"/>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000"/>
              <a:buFont typeface="Libre Franklin"/>
              <a:buNone/>
            </a:pPr>
            <a:r>
              <a:rPr lang="en-US" sz="2400"/>
              <a:t>BANDWIDTH</a:t>
            </a:r>
            <a:endParaRPr sz="2400"/>
          </a:p>
        </p:txBody>
      </p:sp>
      <p:pic>
        <p:nvPicPr>
          <p:cNvPr id="215" name="Google Shape;215;p23"/>
          <p:cNvPicPr preferRelativeResize="0"/>
          <p:nvPr/>
        </p:nvPicPr>
        <p:blipFill rotWithShape="1">
          <a:blip r:embed="rId3">
            <a:alphaModFix/>
          </a:blip>
          <a:srcRect b="0" l="0" r="0" t="0"/>
          <a:stretch/>
        </p:blipFill>
        <p:spPr>
          <a:xfrm>
            <a:off x="1249680" y="1394747"/>
            <a:ext cx="7411719" cy="32055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1028700" y="514350"/>
            <a:ext cx="7200900" cy="1114425"/>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300"/>
              <a:buFont typeface="Libre Franklin"/>
              <a:buNone/>
            </a:pPr>
            <a:r>
              <a:rPr lang="en-US"/>
              <a:t>IOPS</a:t>
            </a:r>
            <a:endParaRPr/>
          </a:p>
        </p:txBody>
      </p:sp>
      <p:pic>
        <p:nvPicPr>
          <p:cNvPr id="221" name="Google Shape;221;p24"/>
          <p:cNvPicPr preferRelativeResize="0"/>
          <p:nvPr>
            <p:ph idx="1" type="body"/>
          </p:nvPr>
        </p:nvPicPr>
        <p:blipFill rotWithShape="1">
          <a:blip r:embed="rId3">
            <a:alphaModFix/>
          </a:blip>
          <a:srcRect b="0" l="0" r="0" t="0"/>
          <a:stretch/>
        </p:blipFill>
        <p:spPr>
          <a:xfrm>
            <a:off x="1188720" y="1377786"/>
            <a:ext cx="7299960" cy="35640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5"/>
          <p:cNvSpPr txBox="1"/>
          <p:nvPr>
            <p:ph type="title"/>
          </p:nvPr>
        </p:nvSpPr>
        <p:spPr>
          <a:xfrm>
            <a:off x="1028700" y="514350"/>
            <a:ext cx="7200900" cy="1114425"/>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300"/>
              <a:buFont typeface="Libre Franklin"/>
              <a:buNone/>
            </a:pPr>
            <a:r>
              <a:rPr lang="en-US"/>
              <a:t>LATENCY</a:t>
            </a:r>
            <a:endParaRPr/>
          </a:p>
        </p:txBody>
      </p:sp>
      <p:pic>
        <p:nvPicPr>
          <p:cNvPr id="227" name="Google Shape;227;p25"/>
          <p:cNvPicPr preferRelativeResize="0"/>
          <p:nvPr>
            <p:ph idx="1" type="body"/>
          </p:nvPr>
        </p:nvPicPr>
        <p:blipFill rotWithShape="1">
          <a:blip r:embed="rId3">
            <a:alphaModFix/>
          </a:blip>
          <a:srcRect b="0" l="0" r="0" t="0"/>
          <a:stretch/>
        </p:blipFill>
        <p:spPr>
          <a:xfrm>
            <a:off x="1173480" y="1256065"/>
            <a:ext cx="7269480" cy="354053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31" name="Shape 231"/>
        <p:cNvGrpSpPr/>
        <p:nvPr/>
      </p:nvGrpSpPr>
      <p:grpSpPr>
        <a:xfrm>
          <a:off x="0" y="0"/>
          <a:ext cx="0" cy="0"/>
          <a:chOff x="0" y="0"/>
          <a:chExt cx="0" cy="0"/>
        </a:xfrm>
      </p:grpSpPr>
      <p:sp>
        <p:nvSpPr>
          <p:cNvPr id="232" name="Google Shape;232;p26"/>
          <p:cNvSpPr txBox="1"/>
          <p:nvPr>
            <p:ph type="title"/>
          </p:nvPr>
        </p:nvSpPr>
        <p:spPr>
          <a:xfrm>
            <a:off x="1028700" y="514350"/>
            <a:ext cx="7200900" cy="1114425"/>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300"/>
              <a:buFont typeface="Libre Franklin"/>
              <a:buNone/>
            </a:pPr>
            <a:r>
              <a:rPr lang="en-US"/>
              <a:t>INTEL OPEN STORAGE TOOLKIT</a:t>
            </a:r>
            <a:endParaRPr/>
          </a:p>
        </p:txBody>
      </p:sp>
      <p:grpSp>
        <p:nvGrpSpPr>
          <p:cNvPr id="233" name="Google Shape;233;p26"/>
          <p:cNvGrpSpPr/>
          <p:nvPr/>
        </p:nvGrpSpPr>
        <p:grpSpPr>
          <a:xfrm>
            <a:off x="1028700" y="2307618"/>
            <a:ext cx="7200899" cy="1499812"/>
            <a:chOff x="0" y="593118"/>
            <a:chExt cx="7200899" cy="1499812"/>
          </a:xfrm>
        </p:grpSpPr>
        <p:sp>
          <p:nvSpPr>
            <p:cNvPr id="234" name="Google Shape;234;p26"/>
            <p:cNvSpPr/>
            <p:nvPr/>
          </p:nvSpPr>
          <p:spPr>
            <a:xfrm>
              <a:off x="0" y="593118"/>
              <a:ext cx="2025253" cy="1286035"/>
            </a:xfrm>
            <a:prstGeom prst="roundRect">
              <a:avLst>
                <a:gd fmla="val 10000" name="adj"/>
              </a:avLst>
            </a:prstGeom>
            <a:solidFill>
              <a:srgbClr val="8C8D85"/>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p:nvPr/>
          </p:nvSpPr>
          <p:spPr>
            <a:xfrm>
              <a:off x="225028" y="806895"/>
              <a:ext cx="2025253" cy="1286035"/>
            </a:xfrm>
            <a:prstGeom prst="roundRect">
              <a:avLst>
                <a:gd fmla="val 10000" name="adj"/>
              </a:avLst>
            </a:prstGeom>
            <a:solidFill>
              <a:schemeClr val="lt1">
                <a:alpha val="89803"/>
              </a:schemeClr>
            </a:solidFill>
            <a:ln cap="flat" cmpd="sng" w="34925">
              <a:solidFill>
                <a:srgbClr val="8C8D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txBox="1"/>
            <p:nvPr/>
          </p:nvSpPr>
          <p:spPr>
            <a:xfrm>
              <a:off x="262695" y="844562"/>
              <a:ext cx="1949919" cy="1210701"/>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dk1"/>
                </a:buClr>
                <a:buSzPts val="1700"/>
                <a:buFont typeface="Libre Franklin"/>
                <a:buNone/>
              </a:pPr>
              <a:r>
                <a:rPr b="0" i="0" lang="en-US" sz="1700" u="none" cap="none" strike="noStrike">
                  <a:solidFill>
                    <a:schemeClr val="dk1"/>
                  </a:solidFill>
                  <a:latin typeface="Libre Franklin"/>
                  <a:ea typeface="Libre Franklin"/>
                  <a:cs typeface="Libre Franklin"/>
                  <a:sym typeface="Libre Franklin"/>
                </a:rPr>
                <a:t>Micro-Benchmarks workload.</a:t>
              </a:r>
              <a:endParaRPr/>
            </a:p>
          </p:txBody>
        </p:sp>
        <p:sp>
          <p:nvSpPr>
            <p:cNvPr id="237" name="Google Shape;237;p26"/>
            <p:cNvSpPr/>
            <p:nvPr/>
          </p:nvSpPr>
          <p:spPr>
            <a:xfrm>
              <a:off x="2475309" y="593118"/>
              <a:ext cx="2025253" cy="1286035"/>
            </a:xfrm>
            <a:prstGeom prst="roundRect">
              <a:avLst>
                <a:gd fmla="val 10000" name="adj"/>
              </a:avLst>
            </a:prstGeom>
            <a:solidFill>
              <a:srgbClr val="8C8D85"/>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6"/>
            <p:cNvSpPr/>
            <p:nvPr/>
          </p:nvSpPr>
          <p:spPr>
            <a:xfrm>
              <a:off x="2700337" y="806895"/>
              <a:ext cx="2025253" cy="1286035"/>
            </a:xfrm>
            <a:prstGeom prst="roundRect">
              <a:avLst>
                <a:gd fmla="val 10000" name="adj"/>
              </a:avLst>
            </a:prstGeom>
            <a:solidFill>
              <a:schemeClr val="lt1">
                <a:alpha val="89803"/>
              </a:schemeClr>
            </a:solidFill>
            <a:ln cap="flat" cmpd="sng" w="34925">
              <a:solidFill>
                <a:srgbClr val="8C8D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
            <p:cNvSpPr txBox="1"/>
            <p:nvPr/>
          </p:nvSpPr>
          <p:spPr>
            <a:xfrm>
              <a:off x="2738004" y="844562"/>
              <a:ext cx="1949919" cy="1210701"/>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dk1"/>
                </a:buClr>
                <a:buSzPts val="1700"/>
                <a:buFont typeface="Libre Franklin"/>
                <a:buNone/>
              </a:pPr>
              <a:r>
                <a:rPr b="0" i="0" lang="en-US" sz="1700" u="none" cap="none" strike="noStrike">
                  <a:solidFill>
                    <a:schemeClr val="dk1"/>
                  </a:solidFill>
                  <a:latin typeface="Libre Franklin"/>
                  <a:ea typeface="Libre Franklin"/>
                  <a:cs typeface="Libre Franklin"/>
                  <a:sym typeface="Libre Franklin"/>
                </a:rPr>
                <a:t>iSCSCi support</a:t>
              </a:r>
              <a:endParaRPr/>
            </a:p>
          </p:txBody>
        </p:sp>
        <p:sp>
          <p:nvSpPr>
            <p:cNvPr id="240" name="Google Shape;240;p26"/>
            <p:cNvSpPr/>
            <p:nvPr/>
          </p:nvSpPr>
          <p:spPr>
            <a:xfrm>
              <a:off x="4950618" y="593118"/>
              <a:ext cx="2025253" cy="1286035"/>
            </a:xfrm>
            <a:prstGeom prst="roundRect">
              <a:avLst>
                <a:gd fmla="val 10000" name="adj"/>
              </a:avLst>
            </a:prstGeom>
            <a:solidFill>
              <a:srgbClr val="8C8D85"/>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
            <p:cNvSpPr/>
            <p:nvPr/>
          </p:nvSpPr>
          <p:spPr>
            <a:xfrm>
              <a:off x="5175646" y="806895"/>
              <a:ext cx="2025253" cy="1286035"/>
            </a:xfrm>
            <a:prstGeom prst="roundRect">
              <a:avLst>
                <a:gd fmla="val 10000" name="adj"/>
              </a:avLst>
            </a:prstGeom>
            <a:solidFill>
              <a:schemeClr val="lt1">
                <a:alpha val="89803"/>
              </a:schemeClr>
            </a:solidFill>
            <a:ln cap="flat" cmpd="sng" w="34925">
              <a:solidFill>
                <a:srgbClr val="8C8D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
            <p:cNvSpPr txBox="1"/>
            <p:nvPr/>
          </p:nvSpPr>
          <p:spPr>
            <a:xfrm>
              <a:off x="5213313" y="844562"/>
              <a:ext cx="1949919" cy="1210701"/>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dk1"/>
                </a:buClr>
                <a:buSzPts val="1700"/>
                <a:buFont typeface="Libre Franklin"/>
                <a:buNone/>
              </a:pPr>
              <a:r>
                <a:rPr b="0" i="0" lang="en-US" sz="1700" u="none" cap="none" strike="noStrike">
                  <a:solidFill>
                    <a:schemeClr val="dk1"/>
                  </a:solidFill>
                  <a:latin typeface="Libre Franklin"/>
                  <a:ea typeface="Libre Franklin"/>
                  <a:cs typeface="Libre Franklin"/>
                  <a:sym typeface="Libre Franklin"/>
                </a:rPr>
                <a:t>List of configuration parameters to monitor performance.</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46" name="Shape 246"/>
        <p:cNvGrpSpPr/>
        <p:nvPr/>
      </p:nvGrpSpPr>
      <p:grpSpPr>
        <a:xfrm>
          <a:off x="0" y="0"/>
          <a:ext cx="0" cy="0"/>
          <a:chOff x="0" y="0"/>
          <a:chExt cx="0" cy="0"/>
        </a:xfrm>
      </p:grpSpPr>
      <p:sp>
        <p:nvSpPr>
          <p:cNvPr id="247" name="Google Shape;247;p27"/>
          <p:cNvSpPr/>
          <p:nvPr/>
        </p:nvSpPr>
        <p:spPr>
          <a:xfrm>
            <a:off x="0" y="0"/>
            <a:ext cx="9144000"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48" name="Google Shape;248;p27"/>
          <p:cNvSpPr txBox="1"/>
          <p:nvPr>
            <p:ph type="title"/>
          </p:nvPr>
        </p:nvSpPr>
        <p:spPr>
          <a:xfrm>
            <a:off x="725926" y="895635"/>
            <a:ext cx="2642954" cy="3765264"/>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300"/>
              <a:buFont typeface="Libre Franklin"/>
              <a:buNone/>
            </a:pPr>
            <a:r>
              <a:rPr lang="en-US"/>
              <a:t>INTEL OPEN STORAGE --help</a:t>
            </a:r>
            <a:endParaRPr/>
          </a:p>
        </p:txBody>
      </p:sp>
      <p:sp>
        <p:nvSpPr>
          <p:cNvPr id="249" name="Google Shape;249;p27"/>
          <p:cNvSpPr/>
          <p:nvPr/>
        </p:nvSpPr>
        <p:spPr>
          <a:xfrm>
            <a:off x="358571" y="282"/>
            <a:ext cx="17145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txBox="1"/>
          <p:nvPr>
            <p:ph idx="1" type="body"/>
          </p:nvPr>
        </p:nvSpPr>
        <p:spPr>
          <a:xfrm>
            <a:off x="3792405" y="895634"/>
            <a:ext cx="4586136" cy="3765265"/>
          </a:xfrm>
          <a:prstGeom prst="rect">
            <a:avLst/>
          </a:prstGeom>
          <a:noFill/>
          <a:ln>
            <a:noFill/>
          </a:ln>
        </p:spPr>
        <p:txBody>
          <a:bodyPr anchorCtr="0" anchor="t" bIns="45700" lIns="91425" spcFirstLastPara="1" rIns="91425" wrap="square" tIns="45700">
            <a:noAutofit/>
          </a:bodyPr>
          <a:lstStyle/>
          <a:p>
            <a:pPr indent="-288036" lvl="0" marL="288036" rtl="0" algn="l">
              <a:lnSpc>
                <a:spcPct val="94000"/>
              </a:lnSpc>
              <a:spcBef>
                <a:spcPts val="0"/>
              </a:spcBef>
              <a:spcAft>
                <a:spcPts val="0"/>
              </a:spcAft>
              <a:buClr>
                <a:schemeClr val="dk2"/>
              </a:buClr>
              <a:buSzPts val="1500"/>
              <a:buChar char="■"/>
            </a:pPr>
            <a:r>
              <a:rPr lang="en-US"/>
              <a:t>Parameters Used:</a:t>
            </a:r>
            <a:endParaRPr/>
          </a:p>
          <a:p>
            <a:pPr indent="-288036" lvl="1" marL="685800" rtl="0" algn="l">
              <a:lnSpc>
                <a:spcPct val="94000"/>
              </a:lnSpc>
              <a:spcBef>
                <a:spcPts val="525"/>
              </a:spcBef>
              <a:spcAft>
                <a:spcPts val="0"/>
              </a:spcAft>
              <a:buClr>
                <a:schemeClr val="dk2"/>
              </a:buClr>
              <a:buSzPts val="1500"/>
              <a:buFont typeface="Arial"/>
              <a:buChar char="•"/>
            </a:pPr>
            <a:r>
              <a:rPr lang="en-US"/>
              <a:t>--file</a:t>
            </a:r>
            <a:endParaRPr/>
          </a:p>
          <a:p>
            <a:pPr indent="-288036" lvl="1" marL="685800" rtl="0" algn="l">
              <a:lnSpc>
                <a:spcPct val="94000"/>
              </a:lnSpc>
              <a:spcBef>
                <a:spcPts val="525"/>
              </a:spcBef>
              <a:spcAft>
                <a:spcPts val="0"/>
              </a:spcAft>
              <a:buClr>
                <a:schemeClr val="dk2"/>
              </a:buClr>
              <a:buSzPts val="1500"/>
              <a:buFont typeface="Arial"/>
              <a:buChar char="•"/>
            </a:pPr>
            <a:r>
              <a:rPr lang="en-US"/>
              <a:t>--direct, --str</a:t>
            </a:r>
            <a:endParaRPr/>
          </a:p>
          <a:p>
            <a:pPr indent="-288036" lvl="1" marL="685800" rtl="0" algn="l">
              <a:lnSpc>
                <a:spcPct val="94000"/>
              </a:lnSpc>
              <a:spcBef>
                <a:spcPts val="525"/>
              </a:spcBef>
              <a:spcAft>
                <a:spcPts val="0"/>
              </a:spcAft>
              <a:buClr>
                <a:schemeClr val="dk2"/>
              </a:buClr>
              <a:buSzPts val="1500"/>
              <a:buFont typeface="Arial"/>
              <a:buChar char="•"/>
            </a:pPr>
            <a:r>
              <a:rPr lang="en-US"/>
              <a:t>--iters</a:t>
            </a:r>
            <a:endParaRPr/>
          </a:p>
          <a:p>
            <a:pPr indent="-288036" lvl="1" marL="685800" rtl="0" algn="l">
              <a:lnSpc>
                <a:spcPct val="94000"/>
              </a:lnSpc>
              <a:spcBef>
                <a:spcPts val="525"/>
              </a:spcBef>
              <a:spcAft>
                <a:spcPts val="0"/>
              </a:spcAft>
              <a:buClr>
                <a:schemeClr val="dk2"/>
              </a:buClr>
              <a:buSzPts val="1500"/>
              <a:buFont typeface="Arial"/>
              <a:buChar char="•"/>
            </a:pPr>
            <a:r>
              <a:rPr lang="en-US"/>
              <a:t>--cap</a:t>
            </a:r>
            <a:endParaRPr/>
          </a:p>
          <a:p>
            <a:pPr indent="-288036" lvl="1" marL="685800" rtl="0" algn="l">
              <a:lnSpc>
                <a:spcPct val="94000"/>
              </a:lnSpc>
              <a:spcBef>
                <a:spcPts val="525"/>
              </a:spcBef>
              <a:spcAft>
                <a:spcPts val="0"/>
              </a:spcAft>
              <a:buClr>
                <a:schemeClr val="dk2"/>
              </a:buClr>
              <a:buSzPts val="1500"/>
              <a:buFont typeface="Arial"/>
              <a:buChar char="•"/>
            </a:pPr>
            <a:r>
              <a:rPr lang="en-US"/>
              <a:t>--wr, --wrnd, --rrnd,--wrsz,--rdsz</a:t>
            </a:r>
            <a:endParaRPr/>
          </a:p>
          <a:p>
            <a:pPr indent="-288036" lvl="1" marL="685800" rtl="0" algn="l">
              <a:lnSpc>
                <a:spcPct val="94000"/>
              </a:lnSpc>
              <a:spcBef>
                <a:spcPts val="525"/>
              </a:spcBef>
              <a:spcAft>
                <a:spcPts val="0"/>
              </a:spcAft>
              <a:buClr>
                <a:schemeClr val="dk2"/>
              </a:buClr>
              <a:buSzPts val="1500"/>
              <a:buFont typeface="Arial"/>
              <a:buChar char="•"/>
            </a:pPr>
            <a:r>
              <a:rPr lang="en-US"/>
              <a:t>--wr_stride,  --rd_stride</a:t>
            </a:r>
            <a:endParaRPr/>
          </a:p>
          <a:p>
            <a:pPr indent="-288036" lvl="1" marL="685800" rtl="0" algn="l">
              <a:lnSpc>
                <a:spcPct val="94000"/>
              </a:lnSpc>
              <a:spcBef>
                <a:spcPts val="525"/>
              </a:spcBef>
              <a:spcAft>
                <a:spcPts val="0"/>
              </a:spcAft>
              <a:buClr>
                <a:schemeClr val="dk2"/>
              </a:buClr>
              <a:buSzPts val="1500"/>
              <a:buFont typeface="Arial"/>
              <a:buChar char="•"/>
            </a:pPr>
            <a:r>
              <a:rPr lang="en-US"/>
              <a:t>--warm, --test</a:t>
            </a:r>
            <a:endParaRPr/>
          </a:p>
          <a:p>
            <a:pPr indent="-192786" lvl="0" marL="288036" rtl="0" algn="l">
              <a:lnSpc>
                <a:spcPct val="94000"/>
              </a:lnSpc>
              <a:spcBef>
                <a:spcPts val="900"/>
              </a:spcBef>
              <a:spcAft>
                <a:spcPts val="0"/>
              </a:spcAft>
              <a:buClr>
                <a:schemeClr val="dk2"/>
              </a:buClr>
              <a:buSzPts val="15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1028700" y="514350"/>
            <a:ext cx="7200900" cy="1114425"/>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300"/>
              <a:buFont typeface="Libre Franklin"/>
              <a:buNone/>
            </a:pPr>
            <a:r>
              <a:rPr lang="en-US"/>
              <a:t>Do Random Writes have worst latency??</a:t>
            </a:r>
            <a:endParaRPr/>
          </a:p>
        </p:txBody>
      </p:sp>
      <p:pic>
        <p:nvPicPr>
          <p:cNvPr id="256" name="Google Shape;256;p28"/>
          <p:cNvPicPr preferRelativeResize="0"/>
          <p:nvPr/>
        </p:nvPicPr>
        <p:blipFill rotWithShape="1">
          <a:blip r:embed="rId3">
            <a:alphaModFix/>
          </a:blip>
          <a:srcRect b="0" l="0" r="0" t="0"/>
          <a:stretch/>
        </p:blipFill>
        <p:spPr>
          <a:xfrm>
            <a:off x="1028700" y="1714500"/>
            <a:ext cx="3489960" cy="3177540"/>
          </a:xfrm>
          <a:prstGeom prst="rect">
            <a:avLst/>
          </a:prstGeom>
          <a:noFill/>
          <a:ln>
            <a:noFill/>
          </a:ln>
        </p:spPr>
      </p:pic>
      <p:pic>
        <p:nvPicPr>
          <p:cNvPr id="257" name="Google Shape;257;p28"/>
          <p:cNvPicPr preferRelativeResize="0"/>
          <p:nvPr/>
        </p:nvPicPr>
        <p:blipFill rotWithShape="1">
          <a:blip r:embed="rId4">
            <a:alphaModFix/>
          </a:blip>
          <a:srcRect b="0" l="0" r="0" t="0"/>
          <a:stretch/>
        </p:blipFill>
        <p:spPr>
          <a:xfrm>
            <a:off x="4894263" y="1714500"/>
            <a:ext cx="3489960" cy="2914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1028700" y="514350"/>
            <a:ext cx="7200900" cy="1114425"/>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300"/>
              <a:buFont typeface="Libre Franklin"/>
              <a:buNone/>
            </a:pPr>
            <a:r>
              <a:rPr lang="en-US"/>
              <a:t>IOPS vs Write Random(%)</a:t>
            </a:r>
            <a:endParaRPr/>
          </a:p>
        </p:txBody>
      </p:sp>
      <p:sp>
        <p:nvSpPr>
          <p:cNvPr id="263" name="Google Shape;263;p29"/>
          <p:cNvSpPr txBox="1"/>
          <p:nvPr>
            <p:ph idx="1" type="body"/>
          </p:nvPr>
        </p:nvSpPr>
        <p:spPr>
          <a:xfrm>
            <a:off x="1028700" y="1165014"/>
            <a:ext cx="3048847" cy="463762"/>
          </a:xfrm>
          <a:prstGeom prst="rect">
            <a:avLst/>
          </a:prstGeom>
          <a:noFill/>
          <a:ln>
            <a:noFill/>
          </a:ln>
        </p:spPr>
        <p:txBody>
          <a:bodyPr anchorCtr="0" anchor="b" bIns="45700" lIns="91425" spcFirstLastPara="1" rIns="91425" wrap="square" tIns="45700">
            <a:noAutofit/>
          </a:bodyPr>
          <a:lstStyle/>
          <a:p>
            <a:pPr indent="0" lvl="0" marL="0" rtl="0" algn="l">
              <a:lnSpc>
                <a:spcPct val="84000"/>
              </a:lnSpc>
              <a:spcBef>
                <a:spcPts val="0"/>
              </a:spcBef>
              <a:spcAft>
                <a:spcPts val="0"/>
              </a:spcAft>
              <a:buClr>
                <a:schemeClr val="dk2"/>
              </a:buClr>
              <a:buSzPts val="1600"/>
              <a:buNone/>
            </a:pPr>
            <a:r>
              <a:rPr lang="en-US" sz="1600"/>
              <a:t>Compute Node</a:t>
            </a:r>
            <a:endParaRPr/>
          </a:p>
        </p:txBody>
      </p:sp>
      <p:sp>
        <p:nvSpPr>
          <p:cNvPr id="264" name="Google Shape;264;p29"/>
          <p:cNvSpPr txBox="1"/>
          <p:nvPr>
            <p:ph idx="3" type="body"/>
          </p:nvPr>
        </p:nvSpPr>
        <p:spPr>
          <a:xfrm>
            <a:off x="4894263" y="1165014"/>
            <a:ext cx="3332486" cy="386079"/>
          </a:xfrm>
          <a:prstGeom prst="rect">
            <a:avLst/>
          </a:prstGeom>
          <a:noFill/>
          <a:ln>
            <a:noFill/>
          </a:ln>
        </p:spPr>
        <p:txBody>
          <a:bodyPr anchorCtr="0" anchor="b" bIns="45700" lIns="91425" spcFirstLastPara="1" rIns="91425" wrap="square" tIns="45700">
            <a:noAutofit/>
          </a:bodyPr>
          <a:lstStyle/>
          <a:p>
            <a:pPr indent="0" lvl="0" marL="0" rtl="0" algn="l">
              <a:lnSpc>
                <a:spcPct val="84000"/>
              </a:lnSpc>
              <a:spcBef>
                <a:spcPts val="0"/>
              </a:spcBef>
              <a:spcAft>
                <a:spcPts val="0"/>
              </a:spcAft>
              <a:buClr>
                <a:schemeClr val="dk2"/>
              </a:buClr>
              <a:buSzPts val="1600"/>
              <a:buNone/>
            </a:pPr>
            <a:r>
              <a:rPr lang="en-US" sz="1600"/>
              <a:t>Master Node</a:t>
            </a:r>
            <a:endParaRPr/>
          </a:p>
        </p:txBody>
      </p:sp>
      <p:pic>
        <p:nvPicPr>
          <p:cNvPr id="265" name="Google Shape;265;p29"/>
          <p:cNvPicPr preferRelativeResize="0"/>
          <p:nvPr/>
        </p:nvPicPr>
        <p:blipFill rotWithShape="1">
          <a:blip r:embed="rId3">
            <a:alphaModFix/>
          </a:blip>
          <a:srcRect b="0" l="0" r="0" t="0"/>
          <a:stretch/>
        </p:blipFill>
        <p:spPr>
          <a:xfrm>
            <a:off x="1028700" y="1822027"/>
            <a:ext cx="3332162" cy="2578523"/>
          </a:xfrm>
          <a:prstGeom prst="rect">
            <a:avLst/>
          </a:prstGeom>
          <a:noFill/>
          <a:ln>
            <a:noFill/>
          </a:ln>
        </p:spPr>
      </p:pic>
      <p:pic>
        <p:nvPicPr>
          <p:cNvPr id="266" name="Google Shape;266;p29"/>
          <p:cNvPicPr preferRelativeResize="0"/>
          <p:nvPr/>
        </p:nvPicPr>
        <p:blipFill rotWithShape="1">
          <a:blip r:embed="rId4">
            <a:alphaModFix/>
          </a:blip>
          <a:srcRect b="0" l="0" r="0" t="0"/>
          <a:stretch/>
        </p:blipFill>
        <p:spPr>
          <a:xfrm>
            <a:off x="4894263" y="1713653"/>
            <a:ext cx="3403070" cy="268689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0"/>
          <p:cNvSpPr txBox="1"/>
          <p:nvPr>
            <p:ph type="title"/>
          </p:nvPr>
        </p:nvSpPr>
        <p:spPr>
          <a:xfrm>
            <a:off x="1028700" y="514350"/>
            <a:ext cx="7200900" cy="1114425"/>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300"/>
              <a:buFont typeface="Libre Franklin"/>
              <a:buNone/>
            </a:pPr>
            <a:r>
              <a:rPr lang="en-US"/>
              <a:t>Bandwidth vs Write Random(%)</a:t>
            </a:r>
            <a:endParaRPr/>
          </a:p>
        </p:txBody>
      </p:sp>
      <p:sp>
        <p:nvSpPr>
          <p:cNvPr id="272" name="Google Shape;272;p30"/>
          <p:cNvSpPr txBox="1"/>
          <p:nvPr>
            <p:ph idx="1" type="body"/>
          </p:nvPr>
        </p:nvSpPr>
        <p:spPr>
          <a:xfrm>
            <a:off x="1028700" y="1063414"/>
            <a:ext cx="3116580" cy="474134"/>
          </a:xfrm>
          <a:prstGeom prst="rect">
            <a:avLst/>
          </a:prstGeom>
          <a:noFill/>
          <a:ln>
            <a:noFill/>
          </a:ln>
        </p:spPr>
        <p:txBody>
          <a:bodyPr anchorCtr="0" anchor="b" bIns="45700" lIns="91425" spcFirstLastPara="1" rIns="91425" wrap="square" tIns="45700">
            <a:noAutofit/>
          </a:bodyPr>
          <a:lstStyle/>
          <a:p>
            <a:pPr indent="0" lvl="0" marL="0" rtl="0" algn="l">
              <a:lnSpc>
                <a:spcPct val="84000"/>
              </a:lnSpc>
              <a:spcBef>
                <a:spcPts val="0"/>
              </a:spcBef>
              <a:spcAft>
                <a:spcPts val="0"/>
              </a:spcAft>
              <a:buClr>
                <a:schemeClr val="dk2"/>
              </a:buClr>
              <a:buSzPts val="2200"/>
              <a:buNone/>
            </a:pPr>
            <a:r>
              <a:rPr lang="en-US"/>
              <a:t>Compute Node</a:t>
            </a:r>
            <a:endParaRPr/>
          </a:p>
        </p:txBody>
      </p:sp>
      <p:sp>
        <p:nvSpPr>
          <p:cNvPr id="273" name="Google Shape;273;p30"/>
          <p:cNvSpPr txBox="1"/>
          <p:nvPr>
            <p:ph idx="3" type="body"/>
          </p:nvPr>
        </p:nvSpPr>
        <p:spPr>
          <a:xfrm>
            <a:off x="4893761" y="1063414"/>
            <a:ext cx="3484852" cy="474134"/>
          </a:xfrm>
          <a:prstGeom prst="rect">
            <a:avLst/>
          </a:prstGeom>
          <a:noFill/>
          <a:ln>
            <a:noFill/>
          </a:ln>
        </p:spPr>
        <p:txBody>
          <a:bodyPr anchorCtr="0" anchor="b" bIns="45700" lIns="91425" spcFirstLastPara="1" rIns="91425" wrap="square" tIns="45700">
            <a:noAutofit/>
          </a:bodyPr>
          <a:lstStyle/>
          <a:p>
            <a:pPr indent="0" lvl="0" marL="0" rtl="0" algn="l">
              <a:lnSpc>
                <a:spcPct val="84000"/>
              </a:lnSpc>
              <a:spcBef>
                <a:spcPts val="0"/>
              </a:spcBef>
              <a:spcAft>
                <a:spcPts val="0"/>
              </a:spcAft>
              <a:buClr>
                <a:schemeClr val="dk2"/>
              </a:buClr>
              <a:buSzPts val="2200"/>
              <a:buNone/>
            </a:pPr>
            <a:r>
              <a:rPr lang="en-US"/>
              <a:t>Master Node</a:t>
            </a:r>
            <a:endParaRPr/>
          </a:p>
        </p:txBody>
      </p:sp>
      <p:pic>
        <p:nvPicPr>
          <p:cNvPr id="274" name="Google Shape;274;p30"/>
          <p:cNvPicPr preferRelativeResize="0"/>
          <p:nvPr/>
        </p:nvPicPr>
        <p:blipFill rotWithShape="1">
          <a:blip r:embed="rId3">
            <a:alphaModFix/>
          </a:blip>
          <a:srcRect b="0" l="0" r="0" t="0"/>
          <a:stretch/>
        </p:blipFill>
        <p:spPr>
          <a:xfrm>
            <a:off x="1028700" y="1628775"/>
            <a:ext cx="3332162" cy="2771775"/>
          </a:xfrm>
          <a:prstGeom prst="rect">
            <a:avLst/>
          </a:prstGeom>
          <a:noFill/>
          <a:ln>
            <a:noFill/>
          </a:ln>
        </p:spPr>
      </p:pic>
      <p:pic>
        <p:nvPicPr>
          <p:cNvPr id="275" name="Google Shape;275;p30"/>
          <p:cNvPicPr preferRelativeResize="0"/>
          <p:nvPr/>
        </p:nvPicPr>
        <p:blipFill rotWithShape="1">
          <a:blip r:embed="rId4">
            <a:alphaModFix/>
          </a:blip>
          <a:srcRect b="0" l="0" r="0" t="0"/>
          <a:stretch/>
        </p:blipFill>
        <p:spPr>
          <a:xfrm>
            <a:off x="4894263" y="1628775"/>
            <a:ext cx="3332162" cy="2771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79" name="Shape 279"/>
        <p:cNvGrpSpPr/>
        <p:nvPr/>
      </p:nvGrpSpPr>
      <p:grpSpPr>
        <a:xfrm>
          <a:off x="0" y="0"/>
          <a:ext cx="0" cy="0"/>
          <a:chOff x="0" y="0"/>
          <a:chExt cx="0" cy="0"/>
        </a:xfrm>
      </p:grpSpPr>
      <p:sp>
        <p:nvSpPr>
          <p:cNvPr id="280" name="Google Shape;280;p31"/>
          <p:cNvSpPr txBox="1"/>
          <p:nvPr>
            <p:ph type="title"/>
          </p:nvPr>
        </p:nvSpPr>
        <p:spPr>
          <a:xfrm>
            <a:off x="6219348" y="514350"/>
            <a:ext cx="2802732" cy="1114425"/>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2600"/>
              <a:buFont typeface="Libre Franklin"/>
              <a:buNone/>
            </a:pPr>
            <a:r>
              <a:rPr lang="en-US" sz="2600"/>
              <a:t>Read and write Ratio Comparison</a:t>
            </a:r>
            <a:endParaRPr/>
          </a:p>
        </p:txBody>
      </p:sp>
      <p:sp>
        <p:nvSpPr>
          <p:cNvPr id="281" name="Google Shape;281;p31"/>
          <p:cNvSpPr/>
          <p:nvPr/>
        </p:nvSpPr>
        <p:spPr>
          <a:xfrm>
            <a:off x="358571" y="282"/>
            <a:ext cx="17145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1"/>
          <p:cNvSpPr txBox="1"/>
          <p:nvPr>
            <p:ph idx="1" type="body"/>
          </p:nvPr>
        </p:nvSpPr>
        <p:spPr>
          <a:xfrm>
            <a:off x="5895500" y="1714500"/>
            <a:ext cx="2742314" cy="2686050"/>
          </a:xfrm>
          <a:prstGeom prst="rect">
            <a:avLst/>
          </a:prstGeom>
          <a:noFill/>
          <a:ln>
            <a:noFill/>
          </a:ln>
        </p:spPr>
        <p:txBody>
          <a:bodyPr anchorCtr="0" anchor="t" bIns="45700" lIns="91425" spcFirstLastPara="1" rIns="91425" wrap="square" tIns="45700">
            <a:noAutofit/>
          </a:bodyPr>
          <a:lstStyle/>
          <a:p>
            <a:pPr indent="-288036" lvl="0" marL="288036" rtl="0" algn="l">
              <a:lnSpc>
                <a:spcPct val="94000"/>
              </a:lnSpc>
              <a:spcBef>
                <a:spcPts val="0"/>
              </a:spcBef>
              <a:spcAft>
                <a:spcPts val="0"/>
              </a:spcAft>
              <a:buClr>
                <a:schemeClr val="dk2"/>
              </a:buClr>
              <a:buSzPts val="1500"/>
              <a:buChar char="■"/>
            </a:pPr>
            <a:r>
              <a:rPr lang="en-US"/>
              <a:t>Test Case</a:t>
            </a:r>
            <a:endParaRPr/>
          </a:p>
          <a:p>
            <a:pPr indent="0" lvl="0" marL="0" rtl="0" algn="l">
              <a:lnSpc>
                <a:spcPct val="94000"/>
              </a:lnSpc>
              <a:spcBef>
                <a:spcPts val="900"/>
              </a:spcBef>
              <a:spcAft>
                <a:spcPts val="0"/>
              </a:spcAft>
              <a:buClr>
                <a:schemeClr val="dk2"/>
              </a:buClr>
              <a:buSzPts val="1500"/>
              <a:buNone/>
            </a:pPr>
            <a:r>
              <a:t/>
            </a:r>
            <a:endParaRPr/>
          </a:p>
        </p:txBody>
      </p:sp>
      <p:graphicFrame>
        <p:nvGraphicFramePr>
          <p:cNvPr id="283" name="Google Shape;283;p31"/>
          <p:cNvGraphicFramePr/>
          <p:nvPr/>
        </p:nvGraphicFramePr>
        <p:xfrm>
          <a:off x="767670" y="1358288"/>
          <a:ext cx="3000000" cy="3000000"/>
        </p:xfrm>
        <a:graphic>
          <a:graphicData uri="http://schemas.openxmlformats.org/drawingml/2006/table">
            <a:tbl>
              <a:tblPr bandRow="1" firstRow="1">
                <a:noFill/>
                <a:tableStyleId>{E384C819-E6FC-44C9-A394-B9979F87B4F4}</a:tableStyleId>
              </a:tblPr>
              <a:tblGrid>
                <a:gridCol w="649050"/>
                <a:gridCol w="387925"/>
                <a:gridCol w="355350"/>
                <a:gridCol w="649050"/>
                <a:gridCol w="387925"/>
                <a:gridCol w="355350"/>
                <a:gridCol w="649050"/>
                <a:gridCol w="387925"/>
                <a:gridCol w="355350"/>
                <a:gridCol w="649050"/>
                <a:gridCol w="387925"/>
              </a:tblGrid>
              <a:tr h="178575">
                <a:tc gridSpan="2">
                  <a:txBody>
                    <a:bodyPr>
                      <a:noAutofit/>
                    </a:bodyPr>
                    <a:lstStyle/>
                    <a:p>
                      <a:pPr indent="0" lvl="0" marL="0" marR="0" rtl="0" algn="ctr">
                        <a:spcBef>
                          <a:spcPts val="0"/>
                        </a:spcBef>
                        <a:spcAft>
                          <a:spcPts val="0"/>
                        </a:spcAft>
                        <a:buNone/>
                      </a:pPr>
                      <a:r>
                        <a:rPr b="1" lang="en-US" sz="900" u="none" strike="noStrike"/>
                        <a:t>case 1</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noAutofit/>
                    </a:bodyPr>
                    <a:lstStyle/>
                    <a:p>
                      <a:pPr indent="0" lvl="0" marL="0" marR="0" rtl="0" algn="ctr">
                        <a:spcBef>
                          <a:spcPts val="0"/>
                        </a:spcBef>
                        <a:spcAft>
                          <a:spcPts val="0"/>
                        </a:spcAft>
                        <a:buNone/>
                      </a:pPr>
                      <a:r>
                        <a:rPr b="1" lang="en-US" sz="900" u="none" strike="noStrike"/>
                        <a:t>case 2</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noAutofit/>
                    </a:bodyPr>
                    <a:lstStyle/>
                    <a:p>
                      <a:pPr indent="0" lvl="0" marL="0" marR="0" rtl="0" algn="l">
                        <a:spcBef>
                          <a:spcPts val="0"/>
                        </a:spcBef>
                        <a:spcAft>
                          <a:spcPts val="0"/>
                        </a:spcAft>
                        <a:buNone/>
                      </a:pPr>
                      <a:r>
                        <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noAutofit/>
                    </a:bodyPr>
                    <a:lstStyle/>
                    <a:p>
                      <a:pPr indent="0" lvl="0" marL="0" marR="0" rtl="0" algn="ctr">
                        <a:spcBef>
                          <a:spcPts val="0"/>
                        </a:spcBef>
                        <a:spcAft>
                          <a:spcPts val="0"/>
                        </a:spcAft>
                        <a:buNone/>
                      </a:pPr>
                      <a:r>
                        <a:rPr b="1" lang="en-US" sz="900" u="none" strike="noStrike"/>
                        <a:t>case 3</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noAutofit/>
                    </a:bodyPr>
                    <a:lstStyle/>
                    <a:p>
                      <a:pPr indent="0" lvl="0" marL="0" marR="0" rtl="0" algn="ctr">
                        <a:spcBef>
                          <a:spcPts val="0"/>
                        </a:spcBef>
                        <a:spcAft>
                          <a:spcPts val="0"/>
                        </a:spcAft>
                        <a:buNone/>
                      </a:pPr>
                      <a:r>
                        <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noAutofit/>
                    </a:bodyPr>
                    <a:lstStyle/>
                    <a:p>
                      <a:pPr indent="0" lvl="0" marL="0" marR="0" rtl="0" algn="ctr">
                        <a:spcBef>
                          <a:spcPts val="0"/>
                        </a:spcBef>
                        <a:spcAft>
                          <a:spcPts val="0"/>
                        </a:spcAft>
                        <a:buNone/>
                      </a:pPr>
                      <a:r>
                        <a:rPr b="1" lang="en-US" sz="900" u="none" strike="noStrike"/>
                        <a:t>case 4</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178575">
                <a:tc>
                  <a:txBody>
                    <a:bodyPr>
                      <a:noAutofit/>
                    </a:bodyPr>
                    <a:lstStyle/>
                    <a:p>
                      <a:pPr indent="0" lvl="0" marL="0" marR="0" rtl="0" algn="l">
                        <a:spcBef>
                          <a:spcPts val="0"/>
                        </a:spcBef>
                        <a:spcAft>
                          <a:spcPts val="0"/>
                        </a:spcAft>
                        <a:buNone/>
                      </a:pPr>
                      <a:r>
                        <a:rPr b="1" lang="en-US" sz="900" u="none" strike="noStrike"/>
                        <a:t>read:write</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900" u="none" strike="noStrike"/>
                        <a:t>50-50</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lang="en-US" sz="900" u="none" strike="noStrike"/>
                        <a:t>read:write</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900" u="none" strike="noStrike"/>
                        <a:t>50-50</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lang="en-US" sz="900" u="none" strike="noStrike"/>
                        <a:t>read:write</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900" u="none" strike="noStrike"/>
                        <a:t>50-50</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lang="en-US" sz="900" u="none" strike="noStrike"/>
                        <a:t>read:write</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900" u="none" strike="noStrike"/>
                        <a:t>50-50</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5175">
                <a:tc>
                  <a:txBody>
                    <a:bodyPr>
                      <a:noAutofit/>
                    </a:bodyPr>
                    <a:lstStyle/>
                    <a:p>
                      <a:pPr indent="0" lvl="0" marL="0" marR="0" rtl="0" algn="l">
                        <a:spcBef>
                          <a:spcPts val="0"/>
                        </a:spcBef>
                        <a:spcAft>
                          <a:spcPts val="0"/>
                        </a:spcAft>
                        <a:buNone/>
                      </a:pPr>
                      <a:r>
                        <a:rPr b="1" lang="en-US" sz="900" u="none" strike="noStrike"/>
                        <a:t>read </a:t>
                      </a:r>
                      <a:r>
                        <a:rPr b="1" lang="en-US" sz="900"/>
                        <a:t>random</a:t>
                      </a:r>
                      <a:endParaRPr b="1" sz="900"/>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900" u="none" strike="noStrike"/>
                        <a:t>N</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lang="en-US" sz="900" u="none" strike="noStrike"/>
                        <a:t>read random</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900" u="none" strike="noStrike"/>
                        <a:t>N</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lang="en-US" sz="900" u="none" strike="noStrike"/>
                        <a:t>read random</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900" u="none" strike="noStrike"/>
                        <a:t>Y</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lang="en-US" sz="900" u="none" strike="noStrike"/>
                        <a:t>read random</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900" u="none" strike="noStrike"/>
                        <a:t>Y</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5175">
                <a:tc>
                  <a:txBody>
                    <a:bodyPr>
                      <a:noAutofit/>
                    </a:bodyPr>
                    <a:lstStyle/>
                    <a:p>
                      <a:pPr indent="0" lvl="0" marL="0" marR="0" rtl="0" algn="l">
                        <a:spcBef>
                          <a:spcPts val="0"/>
                        </a:spcBef>
                        <a:spcAft>
                          <a:spcPts val="0"/>
                        </a:spcAft>
                        <a:buNone/>
                      </a:pPr>
                      <a:r>
                        <a:rPr b="1" lang="en-US" sz="900" u="none" strike="noStrike"/>
                        <a:t>write random</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900" u="none" strike="noStrike"/>
                        <a:t>N</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lang="en-US" sz="900" u="none" strike="noStrike"/>
                        <a:t>write random</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900" u="none" strike="noStrike"/>
                        <a:t>Y</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lang="en-US" sz="900" u="none" strike="noStrike"/>
                        <a:t>write random</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900" u="none" strike="noStrike"/>
                        <a:t>N</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lang="en-US" sz="900" u="none" strike="noStrike"/>
                        <a:t>write random</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900" u="none" strike="noStrike"/>
                        <a:t>Y</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5475">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8575">
                <a:tc gridSpan="2">
                  <a:txBody>
                    <a:bodyPr>
                      <a:noAutofit/>
                    </a:bodyPr>
                    <a:lstStyle/>
                    <a:p>
                      <a:pPr indent="0" lvl="0" marL="0" marR="0" rtl="0" algn="ctr">
                        <a:spcBef>
                          <a:spcPts val="0"/>
                        </a:spcBef>
                        <a:spcAft>
                          <a:spcPts val="0"/>
                        </a:spcAft>
                        <a:buNone/>
                      </a:pPr>
                      <a:r>
                        <a:rPr b="1" lang="en-US" sz="900" u="none" strike="noStrike"/>
                        <a:t>case</a:t>
                      </a:r>
                      <a:r>
                        <a:rPr lang="en-US" sz="900" u="none" strike="noStrike"/>
                        <a:t> 5</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noAutofit/>
                    </a:bodyPr>
                    <a:lstStyle/>
                    <a:p>
                      <a:pPr indent="0" lvl="0" marL="0" marR="0" rtl="0" algn="ctr">
                        <a:spcBef>
                          <a:spcPts val="0"/>
                        </a:spcBef>
                        <a:spcAft>
                          <a:spcPts val="0"/>
                        </a:spcAft>
                        <a:buNone/>
                      </a:pPr>
                      <a:r>
                        <a:rPr b="1" lang="en-US" sz="900" u="none" strike="noStrike"/>
                        <a:t>case 6</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noAutofit/>
                    </a:bodyPr>
                    <a:lstStyle/>
                    <a:p>
                      <a:pPr indent="0" lvl="0" marL="0" marR="0" rtl="0" algn="ctr">
                        <a:spcBef>
                          <a:spcPts val="0"/>
                        </a:spcBef>
                        <a:spcAft>
                          <a:spcPts val="0"/>
                        </a:spcAft>
                        <a:buNone/>
                      </a:pPr>
                      <a:r>
                        <a:rPr b="1" lang="en-US" sz="900" u="none" strike="noStrike"/>
                        <a:t>case</a:t>
                      </a:r>
                      <a:r>
                        <a:rPr lang="en-US" sz="900" u="none" strike="noStrike"/>
                        <a:t> </a:t>
                      </a:r>
                      <a:r>
                        <a:rPr b="1" lang="en-US" sz="900" u="none" strike="noStrike"/>
                        <a:t>7</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noAutofit/>
                    </a:bodyPr>
                    <a:lstStyle/>
                    <a:p>
                      <a:pPr indent="0" lvl="0" marL="0" marR="0" rtl="0" algn="ctr">
                        <a:spcBef>
                          <a:spcPts val="0"/>
                        </a:spcBef>
                        <a:spcAft>
                          <a:spcPts val="0"/>
                        </a:spcAft>
                        <a:buNone/>
                      </a:pPr>
                      <a:r>
                        <a:rPr b="1" lang="en-US" sz="900" u="none" strike="noStrike"/>
                        <a:t>case 8</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178575">
                <a:tc>
                  <a:txBody>
                    <a:bodyPr>
                      <a:noAutofit/>
                    </a:bodyPr>
                    <a:lstStyle/>
                    <a:p>
                      <a:pPr indent="0" lvl="0" marL="0" marR="0" rtl="0" algn="l">
                        <a:spcBef>
                          <a:spcPts val="0"/>
                        </a:spcBef>
                        <a:spcAft>
                          <a:spcPts val="0"/>
                        </a:spcAft>
                        <a:buNone/>
                      </a:pPr>
                      <a:r>
                        <a:rPr b="1" lang="en-US" sz="900" u="none" strike="noStrike"/>
                        <a:t>read:write</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900" u="none" strike="noStrike"/>
                        <a:t>75-25</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lang="en-US" sz="900" u="none" strike="noStrike"/>
                        <a:t>read:write</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900" u="none" strike="noStrike"/>
                        <a:t>75-25</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lang="en-US" sz="900" u="none" strike="noStrike"/>
                        <a:t>read:write</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900" u="none" strike="noStrike"/>
                        <a:t>25-75</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lang="en-US" sz="900" u="none" strike="noStrike"/>
                        <a:t>read:write</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900" u="none" strike="noStrike"/>
                        <a:t>25-75</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5175">
                <a:tc>
                  <a:txBody>
                    <a:bodyPr>
                      <a:noAutofit/>
                    </a:bodyPr>
                    <a:lstStyle/>
                    <a:p>
                      <a:pPr indent="0" lvl="0" marL="0" marR="0" rtl="0" algn="l">
                        <a:spcBef>
                          <a:spcPts val="0"/>
                        </a:spcBef>
                        <a:spcAft>
                          <a:spcPts val="0"/>
                        </a:spcAft>
                        <a:buNone/>
                      </a:pPr>
                      <a:r>
                        <a:rPr b="1" lang="en-US" sz="900" u="none" strike="noStrike"/>
                        <a:t>read random</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900" u="none" strike="noStrike"/>
                        <a:t>N</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lang="en-US" sz="900" u="none" strike="noStrike"/>
                        <a:t>read random</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900" u="none" strike="noStrike"/>
                        <a:t>Y</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lang="en-US" sz="900" u="none" strike="noStrike"/>
                        <a:t>read random</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900" u="none" strike="noStrike"/>
                        <a:t>N</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lang="en-US" sz="900" u="none" strike="noStrike"/>
                        <a:t>read random</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900" u="none" strike="noStrike"/>
                        <a:t>Y</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5175">
                <a:tc>
                  <a:txBody>
                    <a:bodyPr>
                      <a:noAutofit/>
                    </a:bodyPr>
                    <a:lstStyle/>
                    <a:p>
                      <a:pPr indent="0" lvl="0" marL="0" marR="0" rtl="0" algn="l">
                        <a:spcBef>
                          <a:spcPts val="0"/>
                        </a:spcBef>
                        <a:spcAft>
                          <a:spcPts val="0"/>
                        </a:spcAft>
                        <a:buNone/>
                      </a:pPr>
                      <a:r>
                        <a:rPr b="1" lang="en-US" sz="900" u="none" strike="noStrike"/>
                        <a:t>write random</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900" u="none" strike="noStrike"/>
                        <a:t>N</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lang="en-US" sz="900" u="none" strike="noStrike"/>
                        <a:t>write random</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900" u="none" strike="noStrike"/>
                        <a:t>Y</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lang="en-US" sz="900" u="none" strike="noStrike"/>
                        <a:t>write random</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900" u="none" strike="noStrike"/>
                        <a:t>N</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1" lang="en-US" sz="900" u="none" strike="noStrike"/>
                        <a:t>write random</a:t>
                      </a:r>
                      <a:endParaRPr b="1"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lang="en-US" sz="900" u="none" strike="noStrike"/>
                        <a:t>Y</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5475">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spcBef>
                          <a:spcPts val="0"/>
                        </a:spcBef>
                        <a:spcAft>
                          <a:spcPts val="0"/>
                        </a:spcAft>
                        <a:buNone/>
                      </a:pPr>
                      <a:r>
                        <a:t/>
                      </a:r>
                      <a:endParaRPr b="0" i="0" sz="900" u="none" strike="noStrike">
                        <a:solidFill>
                          <a:srgbClr val="000000"/>
                        </a:solidFill>
                        <a:latin typeface="Calibri"/>
                        <a:ea typeface="Calibri"/>
                        <a:cs typeface="Calibri"/>
                        <a:sym typeface="Calibri"/>
                      </a:endParaRPr>
                    </a:p>
                  </a:txBody>
                  <a:tcPr marT="0" marB="0" marR="0" marL="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2"/>
          <p:cNvSpPr txBox="1"/>
          <p:nvPr>
            <p:ph type="title"/>
          </p:nvPr>
        </p:nvSpPr>
        <p:spPr>
          <a:xfrm>
            <a:off x="1028700" y="514350"/>
            <a:ext cx="7200900" cy="1114425"/>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300"/>
              <a:buFont typeface="Libre Franklin"/>
              <a:buNone/>
            </a:pPr>
            <a:r>
              <a:rPr lang="en-US" sz="2400"/>
              <a:t>Graph comparisons of read write ratios</a:t>
            </a:r>
            <a:endParaRPr sz="2400"/>
          </a:p>
        </p:txBody>
      </p:sp>
      <p:pic>
        <p:nvPicPr>
          <p:cNvPr id="289" name="Google Shape;289;p32"/>
          <p:cNvPicPr preferRelativeResize="0"/>
          <p:nvPr/>
        </p:nvPicPr>
        <p:blipFill rotWithShape="1">
          <a:blip r:embed="rId3">
            <a:alphaModFix/>
          </a:blip>
          <a:srcRect b="0" l="0" r="0" t="0"/>
          <a:stretch/>
        </p:blipFill>
        <p:spPr>
          <a:xfrm>
            <a:off x="1028700" y="1120141"/>
            <a:ext cx="3474720" cy="3280410"/>
          </a:xfrm>
          <a:prstGeom prst="rect">
            <a:avLst/>
          </a:prstGeom>
          <a:noFill/>
          <a:ln>
            <a:noFill/>
          </a:ln>
        </p:spPr>
      </p:pic>
      <p:pic>
        <p:nvPicPr>
          <p:cNvPr id="290" name="Google Shape;290;p32"/>
          <p:cNvPicPr preferRelativeResize="0"/>
          <p:nvPr/>
        </p:nvPicPr>
        <p:blipFill rotWithShape="1">
          <a:blip r:embed="rId4">
            <a:alphaModFix/>
          </a:blip>
          <a:srcRect b="0" l="0" r="0" t="0"/>
          <a:stretch/>
        </p:blipFill>
        <p:spPr>
          <a:xfrm>
            <a:off x="4894262" y="1120141"/>
            <a:ext cx="3563937" cy="328040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02" name="Shape 102"/>
        <p:cNvGrpSpPr/>
        <p:nvPr/>
      </p:nvGrpSpPr>
      <p:grpSpPr>
        <a:xfrm>
          <a:off x="0" y="0"/>
          <a:ext cx="0" cy="0"/>
          <a:chOff x="0" y="0"/>
          <a:chExt cx="0" cy="0"/>
        </a:xfrm>
      </p:grpSpPr>
      <p:sp>
        <p:nvSpPr>
          <p:cNvPr id="103" name="Google Shape;103;p15"/>
          <p:cNvSpPr/>
          <p:nvPr/>
        </p:nvSpPr>
        <p:spPr>
          <a:xfrm>
            <a:off x="358571" y="282"/>
            <a:ext cx="17145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0" y="0"/>
            <a:ext cx="9144000"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05" name="Google Shape;105;p15"/>
          <p:cNvSpPr txBox="1"/>
          <p:nvPr>
            <p:ph type="title"/>
          </p:nvPr>
        </p:nvSpPr>
        <p:spPr>
          <a:xfrm>
            <a:off x="480060" y="479778"/>
            <a:ext cx="2474684" cy="4183380"/>
          </a:xfrm>
          <a:prstGeom prst="rect">
            <a:avLst/>
          </a:prstGeom>
          <a:noFill/>
          <a:ln>
            <a:noFill/>
          </a:ln>
        </p:spPr>
        <p:txBody>
          <a:bodyPr anchorCtr="0" anchor="ctr" bIns="45700" lIns="91425" spcFirstLastPara="1" rIns="91425" wrap="square" tIns="45700">
            <a:noAutofit/>
          </a:bodyPr>
          <a:lstStyle/>
          <a:p>
            <a:pPr indent="0" lvl="0" marL="0" rtl="0" algn="ctr">
              <a:lnSpc>
                <a:spcPct val="89000"/>
              </a:lnSpc>
              <a:spcBef>
                <a:spcPts val="0"/>
              </a:spcBef>
              <a:spcAft>
                <a:spcPts val="0"/>
              </a:spcAft>
              <a:buClr>
                <a:schemeClr val="dk2"/>
              </a:buClr>
              <a:buSzPts val="3000"/>
              <a:buFont typeface="Libre Franklin"/>
              <a:buNone/>
            </a:pPr>
            <a:r>
              <a:rPr lang="en-US" sz="3600"/>
              <a:t>OUTLINE</a:t>
            </a:r>
            <a:endParaRPr sz="3600"/>
          </a:p>
        </p:txBody>
      </p:sp>
      <p:grpSp>
        <p:nvGrpSpPr>
          <p:cNvPr id="106" name="Google Shape;106;p15"/>
          <p:cNvGrpSpPr/>
          <p:nvPr/>
        </p:nvGrpSpPr>
        <p:grpSpPr>
          <a:xfrm>
            <a:off x="3676104" y="481131"/>
            <a:ext cx="4879728" cy="4180673"/>
            <a:chOff x="0" y="1353"/>
            <a:chExt cx="4879728" cy="4180673"/>
          </a:xfrm>
        </p:grpSpPr>
        <p:sp>
          <p:nvSpPr>
            <p:cNvPr id="107" name="Google Shape;107;p15"/>
            <p:cNvSpPr/>
            <p:nvPr/>
          </p:nvSpPr>
          <p:spPr>
            <a:xfrm>
              <a:off x="0" y="1353"/>
              <a:ext cx="4879728" cy="57664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174434" y="131098"/>
              <a:ext cx="317154" cy="317154"/>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666024" y="1353"/>
              <a:ext cx="4213703" cy="5766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txBox="1"/>
            <p:nvPr/>
          </p:nvSpPr>
          <p:spPr>
            <a:xfrm>
              <a:off x="666024" y="1353"/>
              <a:ext cx="4213703" cy="576644"/>
            </a:xfrm>
            <a:prstGeom prst="rect">
              <a:avLst/>
            </a:prstGeom>
            <a:noFill/>
            <a:ln>
              <a:noFill/>
            </a:ln>
          </p:spPr>
          <p:txBody>
            <a:bodyPr anchorCtr="0" anchor="ctr" bIns="61025" lIns="61025" spcFirstLastPara="1" rIns="61025" wrap="square" tIns="61025">
              <a:noAutofit/>
            </a:bodyPr>
            <a:lstStyle/>
            <a:p>
              <a:pPr indent="0" lvl="0" marL="0" marR="0" rtl="0" algn="l">
                <a:lnSpc>
                  <a:spcPct val="90000"/>
                </a:lnSpc>
                <a:spcBef>
                  <a:spcPts val="0"/>
                </a:spcBef>
                <a:spcAft>
                  <a:spcPts val="0"/>
                </a:spcAft>
                <a:buClr>
                  <a:schemeClr val="dk1"/>
                </a:buClr>
                <a:buSzPts val="1900"/>
                <a:buFont typeface="Libre Franklin"/>
                <a:buNone/>
              </a:pPr>
              <a:r>
                <a:rPr b="0" i="0" lang="en-US" sz="1900" u="none" cap="none" strike="noStrike">
                  <a:solidFill>
                    <a:schemeClr val="dk1"/>
                  </a:solidFill>
                  <a:latin typeface="Libre Franklin"/>
                  <a:ea typeface="Libre Franklin"/>
                  <a:cs typeface="Libre Franklin"/>
                  <a:sym typeface="Libre Franklin"/>
                </a:rPr>
                <a:t>Recap</a:t>
              </a:r>
              <a:endParaRPr b="0" i="0" sz="1900" u="none" cap="none" strike="noStrike">
                <a:solidFill>
                  <a:schemeClr val="dk1"/>
                </a:solidFill>
                <a:latin typeface="Libre Franklin"/>
                <a:ea typeface="Libre Franklin"/>
                <a:cs typeface="Libre Franklin"/>
                <a:sym typeface="Libre Franklin"/>
              </a:endParaRPr>
            </a:p>
          </p:txBody>
        </p:sp>
        <p:sp>
          <p:nvSpPr>
            <p:cNvPr id="111" name="Google Shape;111;p15"/>
            <p:cNvSpPr/>
            <p:nvPr/>
          </p:nvSpPr>
          <p:spPr>
            <a:xfrm>
              <a:off x="0" y="722159"/>
              <a:ext cx="4879728" cy="57664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174434" y="851904"/>
              <a:ext cx="317154" cy="317154"/>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666024" y="722159"/>
              <a:ext cx="4213703" cy="5766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666024" y="722159"/>
              <a:ext cx="4213703" cy="576644"/>
            </a:xfrm>
            <a:prstGeom prst="rect">
              <a:avLst/>
            </a:prstGeom>
            <a:noFill/>
            <a:ln>
              <a:noFill/>
            </a:ln>
          </p:spPr>
          <p:txBody>
            <a:bodyPr anchorCtr="0" anchor="ctr" bIns="61025" lIns="61025" spcFirstLastPara="1" rIns="61025" wrap="square" tIns="61025">
              <a:noAutofit/>
            </a:bodyPr>
            <a:lstStyle/>
            <a:p>
              <a:pPr indent="0" lvl="0" marL="0" marR="0" rtl="0" algn="l">
                <a:lnSpc>
                  <a:spcPct val="90000"/>
                </a:lnSpc>
                <a:spcBef>
                  <a:spcPts val="0"/>
                </a:spcBef>
                <a:spcAft>
                  <a:spcPts val="0"/>
                </a:spcAft>
                <a:buClr>
                  <a:schemeClr val="dk1"/>
                </a:buClr>
                <a:buSzPts val="1900"/>
                <a:buFont typeface="Libre Franklin"/>
                <a:buNone/>
              </a:pPr>
              <a:r>
                <a:rPr b="0" i="0" lang="en-US" sz="1900" u="none" cap="none" strike="noStrike">
                  <a:solidFill>
                    <a:schemeClr val="dk1"/>
                  </a:solidFill>
                  <a:latin typeface="Libre Franklin"/>
                  <a:ea typeface="Libre Franklin"/>
                  <a:cs typeface="Libre Franklin"/>
                  <a:sym typeface="Libre Franklin"/>
                </a:rPr>
                <a:t>Wear Levelling Algorithm</a:t>
              </a:r>
              <a:endParaRPr b="0" i="0" sz="1900" u="none" cap="none" strike="noStrike">
                <a:solidFill>
                  <a:schemeClr val="dk1"/>
                </a:solidFill>
                <a:latin typeface="Libre Franklin"/>
                <a:ea typeface="Libre Franklin"/>
                <a:cs typeface="Libre Franklin"/>
                <a:sym typeface="Libre Franklin"/>
              </a:endParaRPr>
            </a:p>
          </p:txBody>
        </p:sp>
        <p:sp>
          <p:nvSpPr>
            <p:cNvPr id="115" name="Google Shape;115;p15"/>
            <p:cNvSpPr/>
            <p:nvPr/>
          </p:nvSpPr>
          <p:spPr>
            <a:xfrm>
              <a:off x="0" y="1442964"/>
              <a:ext cx="4879728" cy="57664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174434" y="1572709"/>
              <a:ext cx="317154" cy="317154"/>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666024" y="1442964"/>
              <a:ext cx="4213703" cy="5766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txBox="1"/>
            <p:nvPr/>
          </p:nvSpPr>
          <p:spPr>
            <a:xfrm>
              <a:off x="666024" y="1442964"/>
              <a:ext cx="4213703" cy="576644"/>
            </a:xfrm>
            <a:prstGeom prst="rect">
              <a:avLst/>
            </a:prstGeom>
            <a:noFill/>
            <a:ln>
              <a:noFill/>
            </a:ln>
          </p:spPr>
          <p:txBody>
            <a:bodyPr anchorCtr="0" anchor="ctr" bIns="61025" lIns="61025" spcFirstLastPara="1" rIns="61025" wrap="square" tIns="61025">
              <a:noAutofit/>
            </a:bodyPr>
            <a:lstStyle/>
            <a:p>
              <a:pPr indent="0" lvl="0" marL="0" marR="0" rtl="0" algn="l">
                <a:lnSpc>
                  <a:spcPct val="90000"/>
                </a:lnSpc>
                <a:spcBef>
                  <a:spcPts val="0"/>
                </a:spcBef>
                <a:spcAft>
                  <a:spcPts val="0"/>
                </a:spcAft>
                <a:buClr>
                  <a:schemeClr val="dk1"/>
                </a:buClr>
                <a:buSzPts val="1900"/>
                <a:buFont typeface="Libre Franklin"/>
                <a:buNone/>
              </a:pPr>
              <a:r>
                <a:rPr b="0" i="0" lang="en-US" sz="1900" u="none" cap="none" strike="noStrike">
                  <a:solidFill>
                    <a:schemeClr val="dk1"/>
                  </a:solidFill>
                  <a:latin typeface="Libre Franklin"/>
                  <a:ea typeface="Libre Franklin"/>
                  <a:cs typeface="Libre Franklin"/>
                  <a:sym typeface="Libre Franklin"/>
                </a:rPr>
                <a:t>Implementation</a:t>
              </a:r>
              <a:endParaRPr b="0" i="0" sz="1900" u="none" cap="none" strike="noStrike">
                <a:solidFill>
                  <a:schemeClr val="dk1"/>
                </a:solidFill>
                <a:latin typeface="Libre Franklin"/>
                <a:ea typeface="Libre Franklin"/>
                <a:cs typeface="Libre Franklin"/>
                <a:sym typeface="Libre Franklin"/>
              </a:endParaRPr>
            </a:p>
          </p:txBody>
        </p:sp>
        <p:sp>
          <p:nvSpPr>
            <p:cNvPr id="119" name="Google Shape;119;p15"/>
            <p:cNvSpPr/>
            <p:nvPr/>
          </p:nvSpPr>
          <p:spPr>
            <a:xfrm>
              <a:off x="0" y="2163770"/>
              <a:ext cx="4879728" cy="57664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174434" y="2293515"/>
              <a:ext cx="317154" cy="317154"/>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666024" y="2163770"/>
              <a:ext cx="4213703" cy="5766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txBox="1"/>
            <p:nvPr/>
          </p:nvSpPr>
          <p:spPr>
            <a:xfrm>
              <a:off x="666024" y="2163770"/>
              <a:ext cx="4213703" cy="576644"/>
            </a:xfrm>
            <a:prstGeom prst="rect">
              <a:avLst/>
            </a:prstGeom>
            <a:noFill/>
            <a:ln>
              <a:noFill/>
            </a:ln>
          </p:spPr>
          <p:txBody>
            <a:bodyPr anchorCtr="0" anchor="ctr" bIns="61025" lIns="61025" spcFirstLastPara="1" rIns="61025" wrap="square" tIns="61025">
              <a:noAutofit/>
            </a:bodyPr>
            <a:lstStyle/>
            <a:p>
              <a:pPr indent="0" lvl="0" marL="0" marR="0" rtl="0" algn="l">
                <a:lnSpc>
                  <a:spcPct val="90000"/>
                </a:lnSpc>
                <a:spcBef>
                  <a:spcPts val="0"/>
                </a:spcBef>
                <a:spcAft>
                  <a:spcPts val="0"/>
                </a:spcAft>
                <a:buClr>
                  <a:schemeClr val="dk1"/>
                </a:buClr>
                <a:buSzPts val="1900"/>
                <a:buFont typeface="Libre Franklin"/>
                <a:buNone/>
              </a:pPr>
              <a:r>
                <a:rPr b="0" i="0" lang="en-US" sz="1900" u="none" cap="none" strike="noStrike">
                  <a:solidFill>
                    <a:schemeClr val="dk1"/>
                  </a:solidFill>
                  <a:latin typeface="Libre Franklin"/>
                  <a:ea typeface="Libre Franklin"/>
                  <a:cs typeface="Libre Franklin"/>
                  <a:sym typeface="Libre Franklin"/>
                </a:rPr>
                <a:t>Tools and their Results</a:t>
              </a:r>
              <a:endParaRPr b="0" i="0" sz="1900" u="none" cap="none" strike="noStrike">
                <a:solidFill>
                  <a:schemeClr val="dk1"/>
                </a:solidFill>
                <a:latin typeface="Libre Franklin"/>
                <a:ea typeface="Libre Franklin"/>
                <a:cs typeface="Libre Franklin"/>
                <a:sym typeface="Libre Franklin"/>
              </a:endParaRPr>
            </a:p>
          </p:txBody>
        </p:sp>
        <p:sp>
          <p:nvSpPr>
            <p:cNvPr id="123" name="Google Shape;123;p15"/>
            <p:cNvSpPr/>
            <p:nvPr/>
          </p:nvSpPr>
          <p:spPr>
            <a:xfrm>
              <a:off x="0" y="2884576"/>
              <a:ext cx="4879728" cy="57664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174434" y="3014321"/>
              <a:ext cx="317154" cy="317154"/>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666024" y="2884576"/>
              <a:ext cx="4213703" cy="5766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txBox="1"/>
            <p:nvPr/>
          </p:nvSpPr>
          <p:spPr>
            <a:xfrm>
              <a:off x="666024" y="2884576"/>
              <a:ext cx="4213703" cy="576644"/>
            </a:xfrm>
            <a:prstGeom prst="rect">
              <a:avLst/>
            </a:prstGeom>
            <a:noFill/>
            <a:ln>
              <a:noFill/>
            </a:ln>
          </p:spPr>
          <p:txBody>
            <a:bodyPr anchorCtr="0" anchor="ctr" bIns="61025" lIns="61025" spcFirstLastPara="1" rIns="61025" wrap="square" tIns="61025">
              <a:noAutofit/>
            </a:bodyPr>
            <a:lstStyle/>
            <a:p>
              <a:pPr indent="0" lvl="0" marL="0" marR="0" rtl="0" algn="l">
                <a:lnSpc>
                  <a:spcPct val="90000"/>
                </a:lnSpc>
                <a:spcBef>
                  <a:spcPts val="0"/>
                </a:spcBef>
                <a:spcAft>
                  <a:spcPts val="0"/>
                </a:spcAft>
                <a:buClr>
                  <a:schemeClr val="dk1"/>
                </a:buClr>
                <a:buSzPts val="1900"/>
                <a:buFont typeface="Libre Franklin"/>
                <a:buNone/>
              </a:pPr>
              <a:r>
                <a:rPr b="0" i="0" lang="en-US" sz="1900" u="none" cap="none" strike="noStrike">
                  <a:solidFill>
                    <a:schemeClr val="dk1"/>
                  </a:solidFill>
                  <a:latin typeface="Libre Franklin"/>
                  <a:ea typeface="Libre Franklin"/>
                  <a:cs typeface="Libre Franklin"/>
                  <a:sym typeface="Libre Franklin"/>
                </a:rPr>
                <a:t>Simulators</a:t>
              </a:r>
              <a:endParaRPr b="0" i="0" sz="1900" u="none" cap="none" strike="noStrike">
                <a:solidFill>
                  <a:schemeClr val="dk1"/>
                </a:solidFill>
                <a:latin typeface="Libre Franklin"/>
                <a:ea typeface="Libre Franklin"/>
                <a:cs typeface="Libre Franklin"/>
                <a:sym typeface="Libre Franklin"/>
              </a:endParaRPr>
            </a:p>
          </p:txBody>
        </p:sp>
        <p:sp>
          <p:nvSpPr>
            <p:cNvPr id="127" name="Google Shape;127;p15"/>
            <p:cNvSpPr/>
            <p:nvPr/>
          </p:nvSpPr>
          <p:spPr>
            <a:xfrm>
              <a:off x="0" y="3605382"/>
              <a:ext cx="4879728" cy="57664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174434" y="3735127"/>
              <a:ext cx="317154" cy="317154"/>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666024" y="3605382"/>
              <a:ext cx="4213703" cy="5766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txBox="1"/>
            <p:nvPr/>
          </p:nvSpPr>
          <p:spPr>
            <a:xfrm>
              <a:off x="666024" y="3605382"/>
              <a:ext cx="4213703" cy="576644"/>
            </a:xfrm>
            <a:prstGeom prst="rect">
              <a:avLst/>
            </a:prstGeom>
            <a:noFill/>
            <a:ln>
              <a:noFill/>
            </a:ln>
          </p:spPr>
          <p:txBody>
            <a:bodyPr anchorCtr="0" anchor="ctr" bIns="61025" lIns="61025" spcFirstLastPara="1" rIns="61025" wrap="square" tIns="61025">
              <a:noAutofit/>
            </a:bodyPr>
            <a:lstStyle/>
            <a:p>
              <a:pPr indent="0" lvl="0" marL="0" marR="0" rtl="0" algn="l">
                <a:lnSpc>
                  <a:spcPct val="90000"/>
                </a:lnSpc>
                <a:spcBef>
                  <a:spcPts val="0"/>
                </a:spcBef>
                <a:spcAft>
                  <a:spcPts val="0"/>
                </a:spcAft>
                <a:buClr>
                  <a:schemeClr val="dk1"/>
                </a:buClr>
                <a:buSzPts val="1900"/>
                <a:buFont typeface="Libre Franklin"/>
                <a:buNone/>
              </a:pPr>
              <a:r>
                <a:rPr b="0" i="0" lang="en-US" sz="1900" u="none" cap="none" strike="noStrike">
                  <a:solidFill>
                    <a:schemeClr val="dk1"/>
                  </a:solidFill>
                  <a:latin typeface="Libre Franklin"/>
                  <a:ea typeface="Libre Franklin"/>
                  <a:cs typeface="Libre Franklin"/>
                  <a:sym typeface="Libre Franklin"/>
                </a:rPr>
                <a:t>Conclusion</a:t>
              </a:r>
              <a:endParaRPr b="0" i="0" sz="1900" u="none" cap="none" strike="noStrike">
                <a:solidFill>
                  <a:schemeClr val="dk1"/>
                </a:solidFill>
                <a:latin typeface="Libre Franklin"/>
                <a:ea typeface="Libre Franklin"/>
                <a:cs typeface="Libre Franklin"/>
                <a:sym typeface="Libre Franklin"/>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3"/>
          <p:cNvSpPr txBox="1"/>
          <p:nvPr>
            <p:ph type="title"/>
          </p:nvPr>
        </p:nvSpPr>
        <p:spPr>
          <a:xfrm>
            <a:off x="1028700" y="514350"/>
            <a:ext cx="7200900" cy="1114425"/>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300"/>
              <a:buFont typeface="Libre Franklin"/>
              <a:buNone/>
            </a:pPr>
            <a:r>
              <a:rPr lang="en-US"/>
              <a:t>Do reads have uniform latency (Graphs): </a:t>
            </a:r>
            <a:endParaRPr/>
          </a:p>
        </p:txBody>
      </p:sp>
      <p:pic>
        <p:nvPicPr>
          <p:cNvPr id="296" name="Google Shape;296;p33"/>
          <p:cNvPicPr preferRelativeResize="0"/>
          <p:nvPr/>
        </p:nvPicPr>
        <p:blipFill rotWithShape="1">
          <a:blip r:embed="rId3">
            <a:alphaModFix/>
          </a:blip>
          <a:srcRect b="0" l="0" r="0" t="0"/>
          <a:stretch/>
        </p:blipFill>
        <p:spPr>
          <a:xfrm>
            <a:off x="632460" y="1628775"/>
            <a:ext cx="3729228" cy="2771775"/>
          </a:xfrm>
          <a:prstGeom prst="rect">
            <a:avLst/>
          </a:prstGeom>
          <a:noFill/>
          <a:ln>
            <a:noFill/>
          </a:ln>
        </p:spPr>
      </p:pic>
      <p:pic>
        <p:nvPicPr>
          <p:cNvPr id="297" name="Google Shape;297;p33"/>
          <p:cNvPicPr preferRelativeResize="0"/>
          <p:nvPr/>
        </p:nvPicPr>
        <p:blipFill rotWithShape="1">
          <a:blip r:embed="rId4">
            <a:alphaModFix/>
          </a:blip>
          <a:srcRect b="0" l="0" r="0" t="0"/>
          <a:stretch/>
        </p:blipFill>
        <p:spPr>
          <a:xfrm>
            <a:off x="4442460" y="1628775"/>
            <a:ext cx="4610100" cy="308038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4"/>
          <p:cNvSpPr txBox="1"/>
          <p:nvPr>
            <p:ph type="title"/>
          </p:nvPr>
        </p:nvSpPr>
        <p:spPr>
          <a:xfrm>
            <a:off x="1028700" y="514350"/>
            <a:ext cx="7200900" cy="1114425"/>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300"/>
              <a:buFont typeface="Libre Franklin"/>
              <a:buNone/>
            </a:pPr>
            <a:r>
              <a:rPr lang="en-US"/>
              <a:t>Do reads have uniform latency (Graphs-2): </a:t>
            </a:r>
            <a:endParaRPr/>
          </a:p>
        </p:txBody>
      </p:sp>
      <p:pic>
        <p:nvPicPr>
          <p:cNvPr id="303" name="Google Shape;303;p34"/>
          <p:cNvPicPr preferRelativeResize="0"/>
          <p:nvPr/>
        </p:nvPicPr>
        <p:blipFill rotWithShape="1">
          <a:blip r:embed="rId3">
            <a:alphaModFix/>
          </a:blip>
          <a:srcRect b="0" l="0" r="0" t="0"/>
          <a:stretch/>
        </p:blipFill>
        <p:spPr>
          <a:xfrm>
            <a:off x="1028700" y="1714500"/>
            <a:ext cx="7200900" cy="2686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307" name="Shape 307"/>
        <p:cNvGrpSpPr/>
        <p:nvPr/>
      </p:nvGrpSpPr>
      <p:grpSpPr>
        <a:xfrm>
          <a:off x="0" y="0"/>
          <a:ext cx="0" cy="0"/>
          <a:chOff x="0" y="0"/>
          <a:chExt cx="0" cy="0"/>
        </a:xfrm>
      </p:grpSpPr>
      <p:grpSp>
        <p:nvGrpSpPr>
          <p:cNvPr id="308" name="Google Shape;308;p35"/>
          <p:cNvGrpSpPr/>
          <p:nvPr/>
        </p:nvGrpSpPr>
        <p:grpSpPr>
          <a:xfrm>
            <a:off x="564643" y="558351"/>
            <a:ext cx="8005589" cy="4012254"/>
            <a:chOff x="752858" y="744469"/>
            <a:chExt cx="10674116" cy="5349671"/>
          </a:xfrm>
        </p:grpSpPr>
        <p:sp>
          <p:nvSpPr>
            <p:cNvPr id="309" name="Google Shape;309;p35"/>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310" name="Google Shape;310;p35"/>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 name="Google Shape;311;p35"/>
          <p:cNvSpPr txBox="1"/>
          <p:nvPr>
            <p:ph type="title"/>
          </p:nvPr>
        </p:nvSpPr>
        <p:spPr>
          <a:xfrm>
            <a:off x="937850" y="1257650"/>
            <a:ext cx="2058000" cy="914100"/>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3000"/>
              <a:buFont typeface="Libre Franklin"/>
              <a:buNone/>
            </a:pPr>
            <a:r>
              <a:rPr lang="en-US" sz="2400" cap="none"/>
              <a:t>EAGLE TREE SIMULATOR</a:t>
            </a:r>
            <a:endParaRPr sz="2400"/>
          </a:p>
        </p:txBody>
      </p:sp>
      <p:pic>
        <p:nvPicPr>
          <p:cNvPr id="312" name="Google Shape;312;p35"/>
          <p:cNvPicPr preferRelativeResize="0"/>
          <p:nvPr/>
        </p:nvPicPr>
        <p:blipFill>
          <a:blip r:embed="rId3">
            <a:alphaModFix/>
          </a:blip>
          <a:stretch>
            <a:fillRect/>
          </a:stretch>
        </p:blipFill>
        <p:spPr>
          <a:xfrm>
            <a:off x="3231500" y="619500"/>
            <a:ext cx="5868075" cy="41512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316" name="Shape 316"/>
        <p:cNvGrpSpPr/>
        <p:nvPr/>
      </p:nvGrpSpPr>
      <p:grpSpPr>
        <a:xfrm>
          <a:off x="0" y="0"/>
          <a:ext cx="0" cy="0"/>
          <a:chOff x="0" y="0"/>
          <a:chExt cx="0" cy="0"/>
        </a:xfrm>
      </p:grpSpPr>
      <p:grpSp>
        <p:nvGrpSpPr>
          <p:cNvPr id="317" name="Google Shape;317;p36"/>
          <p:cNvGrpSpPr/>
          <p:nvPr/>
        </p:nvGrpSpPr>
        <p:grpSpPr>
          <a:xfrm>
            <a:off x="564643" y="558351"/>
            <a:ext cx="8005589" cy="4012254"/>
            <a:chOff x="752858" y="744469"/>
            <a:chExt cx="10674116" cy="5349671"/>
          </a:xfrm>
        </p:grpSpPr>
        <p:sp>
          <p:nvSpPr>
            <p:cNvPr id="318" name="Google Shape;318;p36"/>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319" name="Google Shape;319;p36"/>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 name="Google Shape;320;p36"/>
          <p:cNvSpPr/>
          <p:nvPr/>
        </p:nvSpPr>
        <p:spPr>
          <a:xfrm>
            <a:off x="0" y="76200"/>
            <a:ext cx="9144000"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321" name="Google Shape;321;p36"/>
          <p:cNvSpPr txBox="1"/>
          <p:nvPr>
            <p:ph type="title"/>
          </p:nvPr>
        </p:nvSpPr>
        <p:spPr>
          <a:xfrm>
            <a:off x="6126576" y="261450"/>
            <a:ext cx="2924100" cy="2799600"/>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3000"/>
              <a:buFont typeface="Libre Franklin"/>
              <a:buNone/>
            </a:pPr>
            <a:r>
              <a:rPr lang="en-US" sz="3100" cap="none"/>
              <a:t>COMPARISON</a:t>
            </a:r>
            <a:endParaRPr/>
          </a:p>
        </p:txBody>
      </p:sp>
      <p:sp>
        <p:nvSpPr>
          <p:cNvPr id="322" name="Google Shape;322;p36"/>
          <p:cNvSpPr/>
          <p:nvPr/>
        </p:nvSpPr>
        <p:spPr>
          <a:xfrm rot="10800000">
            <a:off x="486872" y="475521"/>
            <a:ext cx="2456751" cy="3306366"/>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6"/>
          <p:cNvSpPr/>
          <p:nvPr/>
        </p:nvSpPr>
        <p:spPr>
          <a:xfrm>
            <a:off x="3371002" y="1512462"/>
            <a:ext cx="2456260" cy="3306366"/>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graphicFrame>
        <p:nvGraphicFramePr>
          <p:cNvPr id="324" name="Google Shape;324;p36"/>
          <p:cNvGraphicFramePr/>
          <p:nvPr/>
        </p:nvGraphicFramePr>
        <p:xfrm>
          <a:off x="1034267" y="1612308"/>
          <a:ext cx="3000000" cy="3000000"/>
        </p:xfrm>
        <a:graphic>
          <a:graphicData uri="http://schemas.openxmlformats.org/drawingml/2006/table">
            <a:tbl>
              <a:tblPr bandRow="1" firstRow="1">
                <a:noFill/>
                <a:tableStyleId>{3C71C7F6-5127-44FE-8FF5-50D1271BF5EC}</a:tableStyleId>
              </a:tblPr>
              <a:tblGrid>
                <a:gridCol w="1098725"/>
                <a:gridCol w="706150"/>
                <a:gridCol w="777700"/>
                <a:gridCol w="939950"/>
                <a:gridCol w="721875"/>
              </a:tblGrid>
              <a:tr h="344725">
                <a:tc>
                  <a:txBody>
                    <a:bodyPr>
                      <a:noAutofit/>
                    </a:bodyPr>
                    <a:lstStyle/>
                    <a:p>
                      <a:pPr indent="0" lvl="0" marL="0" marR="0" rtl="0" algn="l">
                        <a:spcBef>
                          <a:spcPts val="0"/>
                        </a:spcBef>
                        <a:spcAft>
                          <a:spcPts val="0"/>
                        </a:spcAft>
                        <a:buClr>
                          <a:schemeClr val="dk1"/>
                        </a:buClr>
                        <a:buSzPts val="1100"/>
                        <a:buFont typeface="Libre Franklin"/>
                        <a:buNone/>
                      </a:pPr>
                      <a:r>
                        <a:t/>
                      </a:r>
                      <a:endParaRPr sz="1100"/>
                    </a:p>
                  </a:txBody>
                  <a:tcPr marT="68500" marB="68500" marR="68500" marL="68500"/>
                </a:tc>
                <a:tc>
                  <a:txBody>
                    <a:bodyPr>
                      <a:noAutofit/>
                    </a:bodyPr>
                    <a:lstStyle/>
                    <a:p>
                      <a:pPr indent="0" lvl="0" marL="0" marR="0" rtl="0" algn="l">
                        <a:spcBef>
                          <a:spcPts val="0"/>
                        </a:spcBef>
                        <a:spcAft>
                          <a:spcPts val="0"/>
                        </a:spcAft>
                        <a:buClr>
                          <a:schemeClr val="dk1"/>
                        </a:buClr>
                        <a:buSzPts val="1100"/>
                        <a:buFont typeface="Libre Franklin"/>
                        <a:buNone/>
                      </a:pPr>
                      <a:r>
                        <a:rPr lang="en-US" sz="1100"/>
                        <a:t>SMALL</a:t>
                      </a:r>
                      <a:endParaRPr sz="1100"/>
                    </a:p>
                  </a:txBody>
                  <a:tcPr marT="68500" marB="68500" marR="68500" marL="68500"/>
                </a:tc>
                <a:tc>
                  <a:txBody>
                    <a:bodyPr>
                      <a:noAutofit/>
                    </a:bodyPr>
                    <a:lstStyle/>
                    <a:p>
                      <a:pPr indent="0" lvl="0" marL="0" marR="0" rtl="0" algn="l">
                        <a:spcBef>
                          <a:spcPts val="0"/>
                        </a:spcBef>
                        <a:spcAft>
                          <a:spcPts val="0"/>
                        </a:spcAft>
                        <a:buClr>
                          <a:schemeClr val="dk1"/>
                        </a:buClr>
                        <a:buSzPts val="1100"/>
                        <a:buFont typeface="Libre Franklin"/>
                        <a:buNone/>
                      </a:pPr>
                      <a:r>
                        <a:rPr lang="en-US" sz="1100"/>
                        <a:t>MIDDLE</a:t>
                      </a:r>
                      <a:endParaRPr sz="1100"/>
                    </a:p>
                  </a:txBody>
                  <a:tcPr marT="68500" marB="68500" marR="68500" marL="68500"/>
                </a:tc>
                <a:tc>
                  <a:txBody>
                    <a:bodyPr>
                      <a:noAutofit/>
                    </a:bodyPr>
                    <a:lstStyle/>
                    <a:p>
                      <a:pPr indent="0" lvl="0" marL="0" marR="0" rtl="0" algn="l">
                        <a:spcBef>
                          <a:spcPts val="0"/>
                        </a:spcBef>
                        <a:spcAft>
                          <a:spcPts val="0"/>
                        </a:spcAft>
                        <a:buClr>
                          <a:schemeClr val="dk1"/>
                        </a:buClr>
                        <a:buSzPts val="1100"/>
                        <a:buFont typeface="Libre Franklin"/>
                        <a:buNone/>
                      </a:pPr>
                      <a:r>
                        <a:rPr lang="en-US" sz="1100"/>
                        <a:t>BETWEEN</a:t>
                      </a:r>
                      <a:endParaRPr sz="1100"/>
                    </a:p>
                  </a:txBody>
                  <a:tcPr marT="68500" marB="68500" marR="68500" marL="68500"/>
                </a:tc>
                <a:tc>
                  <a:txBody>
                    <a:bodyPr>
                      <a:noAutofit/>
                    </a:bodyPr>
                    <a:lstStyle/>
                    <a:p>
                      <a:pPr indent="0" lvl="0" marL="0" marR="0" rtl="0" algn="l">
                        <a:spcBef>
                          <a:spcPts val="0"/>
                        </a:spcBef>
                        <a:spcAft>
                          <a:spcPts val="0"/>
                        </a:spcAft>
                        <a:buClr>
                          <a:schemeClr val="dk1"/>
                        </a:buClr>
                        <a:buSzPts val="1100"/>
                        <a:buFont typeface="Libre Franklin"/>
                        <a:buNone/>
                      </a:pPr>
                      <a:r>
                        <a:rPr lang="en-US" sz="1100"/>
                        <a:t>LARGE</a:t>
                      </a:r>
                      <a:endParaRPr sz="1100"/>
                    </a:p>
                  </a:txBody>
                  <a:tcPr marT="68500" marB="68500" marR="68500" marL="68500"/>
                </a:tc>
              </a:tr>
              <a:tr h="344725">
                <a:tc>
                  <a:txBody>
                    <a:bodyPr>
                      <a:noAutofit/>
                    </a:bodyPr>
                    <a:lstStyle/>
                    <a:p>
                      <a:pPr indent="0" lvl="0" marL="0" marR="0" rtl="0" algn="l">
                        <a:spcBef>
                          <a:spcPts val="0"/>
                        </a:spcBef>
                        <a:spcAft>
                          <a:spcPts val="0"/>
                        </a:spcAft>
                        <a:buClr>
                          <a:schemeClr val="dk1"/>
                        </a:buClr>
                        <a:buSzPts val="1100"/>
                        <a:buFont typeface="Libre Franklin"/>
                        <a:buNone/>
                      </a:pPr>
                      <a:r>
                        <a:rPr lang="en-US" sz="1100"/>
                        <a:t>SSD_size</a:t>
                      </a:r>
                      <a:endParaRPr b="1" sz="1100"/>
                    </a:p>
                  </a:txBody>
                  <a:tcPr marT="68500" marB="68500" marR="68500" marL="68500"/>
                </a:tc>
                <a:tc>
                  <a:txBody>
                    <a:bodyPr>
                      <a:noAutofit/>
                    </a:bodyPr>
                    <a:lstStyle/>
                    <a:p>
                      <a:pPr indent="0" lvl="0" marL="0" marR="0" rtl="0" algn="l">
                        <a:spcBef>
                          <a:spcPts val="0"/>
                        </a:spcBef>
                        <a:spcAft>
                          <a:spcPts val="0"/>
                        </a:spcAft>
                        <a:buClr>
                          <a:schemeClr val="dk1"/>
                        </a:buClr>
                        <a:buSzPts val="1100"/>
                        <a:buFont typeface="Libre Franklin"/>
                        <a:buNone/>
                      </a:pPr>
                      <a:r>
                        <a:rPr lang="en-US" sz="1100"/>
                        <a:t>4</a:t>
                      </a:r>
                      <a:endParaRPr sz="1100"/>
                    </a:p>
                  </a:txBody>
                  <a:tcPr marT="68500" marB="68500" marR="68500" marL="68500"/>
                </a:tc>
                <a:tc>
                  <a:txBody>
                    <a:bodyPr>
                      <a:noAutofit/>
                    </a:bodyPr>
                    <a:lstStyle/>
                    <a:p>
                      <a:pPr indent="0" lvl="0" marL="0" marR="0" rtl="0" algn="l">
                        <a:spcBef>
                          <a:spcPts val="0"/>
                        </a:spcBef>
                        <a:spcAft>
                          <a:spcPts val="0"/>
                        </a:spcAft>
                        <a:buClr>
                          <a:schemeClr val="dk1"/>
                        </a:buClr>
                        <a:buSzPts val="1100"/>
                        <a:buFont typeface="Libre Franklin"/>
                        <a:buNone/>
                      </a:pPr>
                      <a:r>
                        <a:rPr lang="en-US" sz="1100"/>
                        <a:t>4</a:t>
                      </a:r>
                      <a:endParaRPr sz="1100"/>
                    </a:p>
                  </a:txBody>
                  <a:tcPr marT="68500" marB="68500" marR="68500" marL="68500"/>
                </a:tc>
                <a:tc>
                  <a:txBody>
                    <a:bodyPr>
                      <a:noAutofit/>
                    </a:bodyPr>
                    <a:lstStyle/>
                    <a:p>
                      <a:pPr indent="0" lvl="0" marL="0" marR="0" rtl="0" algn="l">
                        <a:spcBef>
                          <a:spcPts val="0"/>
                        </a:spcBef>
                        <a:spcAft>
                          <a:spcPts val="0"/>
                        </a:spcAft>
                        <a:buClr>
                          <a:schemeClr val="dk1"/>
                        </a:buClr>
                        <a:buSzPts val="1100"/>
                        <a:buFont typeface="Libre Franklin"/>
                        <a:buNone/>
                      </a:pPr>
                      <a:r>
                        <a:rPr lang="en-US" sz="1100"/>
                        <a:t>4</a:t>
                      </a:r>
                      <a:endParaRPr sz="1100"/>
                    </a:p>
                  </a:txBody>
                  <a:tcPr marT="68500" marB="68500" marR="68500" marL="68500"/>
                </a:tc>
                <a:tc>
                  <a:txBody>
                    <a:bodyPr>
                      <a:noAutofit/>
                    </a:bodyPr>
                    <a:lstStyle/>
                    <a:p>
                      <a:pPr indent="0" lvl="0" marL="0" marR="0" rtl="0" algn="l">
                        <a:spcBef>
                          <a:spcPts val="0"/>
                        </a:spcBef>
                        <a:spcAft>
                          <a:spcPts val="0"/>
                        </a:spcAft>
                        <a:buClr>
                          <a:schemeClr val="dk1"/>
                        </a:buClr>
                        <a:buSzPts val="1100"/>
                        <a:buFont typeface="Libre Franklin"/>
                        <a:buNone/>
                      </a:pPr>
                      <a:r>
                        <a:rPr lang="en-US" sz="1100"/>
                        <a:t>8</a:t>
                      </a:r>
                      <a:endParaRPr sz="1100"/>
                    </a:p>
                  </a:txBody>
                  <a:tcPr marT="68500" marB="68500" marR="68500" marL="68500"/>
                </a:tc>
              </a:tr>
              <a:tr h="344725">
                <a:tc>
                  <a:txBody>
                    <a:bodyPr>
                      <a:noAutofit/>
                    </a:bodyPr>
                    <a:lstStyle/>
                    <a:p>
                      <a:pPr indent="0" lvl="0" marL="0" marR="0" rtl="0" algn="l">
                        <a:spcBef>
                          <a:spcPts val="0"/>
                        </a:spcBef>
                        <a:spcAft>
                          <a:spcPts val="0"/>
                        </a:spcAft>
                        <a:buClr>
                          <a:schemeClr val="dk1"/>
                        </a:buClr>
                        <a:buSzPts val="1100"/>
                        <a:buFont typeface="Libre Franklin"/>
                        <a:buNone/>
                      </a:pPr>
                      <a:r>
                        <a:rPr lang="en-US" sz="1100"/>
                        <a:t>package_size</a:t>
                      </a:r>
                      <a:endParaRPr sz="1100"/>
                    </a:p>
                  </a:txBody>
                  <a:tcPr marT="68500" marB="68500" marR="68500" marL="68500"/>
                </a:tc>
                <a:tc>
                  <a:txBody>
                    <a:bodyPr>
                      <a:noAutofit/>
                    </a:bodyPr>
                    <a:lstStyle/>
                    <a:p>
                      <a:pPr indent="0" lvl="0" marL="0" marR="0" rtl="0" algn="l">
                        <a:spcBef>
                          <a:spcPts val="0"/>
                        </a:spcBef>
                        <a:spcAft>
                          <a:spcPts val="0"/>
                        </a:spcAft>
                        <a:buClr>
                          <a:schemeClr val="dk1"/>
                        </a:buClr>
                        <a:buSzPts val="1100"/>
                        <a:buFont typeface="Libre Franklin"/>
                        <a:buNone/>
                      </a:pPr>
                      <a:r>
                        <a:rPr lang="en-US" sz="1100"/>
                        <a:t>2</a:t>
                      </a:r>
                      <a:endParaRPr sz="1100"/>
                    </a:p>
                  </a:txBody>
                  <a:tcPr marT="68500" marB="68500" marR="68500" marL="68500"/>
                </a:tc>
                <a:tc>
                  <a:txBody>
                    <a:bodyPr>
                      <a:noAutofit/>
                    </a:bodyPr>
                    <a:lstStyle/>
                    <a:p>
                      <a:pPr indent="0" lvl="0" marL="0" marR="0" rtl="0" algn="l">
                        <a:spcBef>
                          <a:spcPts val="0"/>
                        </a:spcBef>
                        <a:spcAft>
                          <a:spcPts val="0"/>
                        </a:spcAft>
                        <a:buClr>
                          <a:schemeClr val="dk1"/>
                        </a:buClr>
                        <a:buSzPts val="1100"/>
                        <a:buFont typeface="Libre Franklin"/>
                        <a:buNone/>
                      </a:pPr>
                      <a:r>
                        <a:rPr lang="en-US" sz="1100"/>
                        <a:t>4</a:t>
                      </a:r>
                      <a:endParaRPr sz="1100"/>
                    </a:p>
                  </a:txBody>
                  <a:tcPr marT="68500" marB="68500" marR="68500" marL="68500"/>
                </a:tc>
                <a:tc>
                  <a:txBody>
                    <a:bodyPr>
                      <a:noAutofit/>
                    </a:bodyPr>
                    <a:lstStyle/>
                    <a:p>
                      <a:pPr indent="0" lvl="0" marL="0" marR="0" rtl="0" algn="l">
                        <a:spcBef>
                          <a:spcPts val="0"/>
                        </a:spcBef>
                        <a:spcAft>
                          <a:spcPts val="0"/>
                        </a:spcAft>
                        <a:buClr>
                          <a:schemeClr val="dk1"/>
                        </a:buClr>
                        <a:buSzPts val="1100"/>
                        <a:buFont typeface="Libre Franklin"/>
                        <a:buNone/>
                      </a:pPr>
                      <a:r>
                        <a:rPr lang="en-US" sz="1100"/>
                        <a:t>2</a:t>
                      </a:r>
                      <a:endParaRPr sz="1100"/>
                    </a:p>
                  </a:txBody>
                  <a:tcPr marT="68500" marB="68500" marR="68500" marL="68500"/>
                </a:tc>
                <a:tc>
                  <a:txBody>
                    <a:bodyPr>
                      <a:noAutofit/>
                    </a:bodyPr>
                    <a:lstStyle/>
                    <a:p>
                      <a:pPr indent="0" lvl="0" marL="0" marR="0" rtl="0" algn="l">
                        <a:spcBef>
                          <a:spcPts val="0"/>
                        </a:spcBef>
                        <a:spcAft>
                          <a:spcPts val="0"/>
                        </a:spcAft>
                        <a:buClr>
                          <a:schemeClr val="dk1"/>
                        </a:buClr>
                        <a:buSzPts val="1100"/>
                        <a:buFont typeface="Libre Franklin"/>
                        <a:buNone/>
                      </a:pPr>
                      <a:r>
                        <a:rPr lang="en-US" sz="1100"/>
                        <a:t>4</a:t>
                      </a:r>
                      <a:endParaRPr sz="1100"/>
                    </a:p>
                  </a:txBody>
                  <a:tcPr marT="68500" marB="68500" marR="68500" marL="68500"/>
                </a:tc>
              </a:tr>
              <a:tr h="344725">
                <a:tc>
                  <a:txBody>
                    <a:bodyPr>
                      <a:noAutofit/>
                    </a:bodyPr>
                    <a:lstStyle/>
                    <a:p>
                      <a:pPr indent="0" lvl="0" marL="0" marR="0" rtl="0" algn="l">
                        <a:spcBef>
                          <a:spcPts val="0"/>
                        </a:spcBef>
                        <a:spcAft>
                          <a:spcPts val="0"/>
                        </a:spcAft>
                        <a:buClr>
                          <a:schemeClr val="dk1"/>
                        </a:buClr>
                        <a:buSzPts val="1100"/>
                        <a:buFont typeface="Libre Franklin"/>
                        <a:buNone/>
                      </a:pPr>
                      <a:r>
                        <a:rPr lang="en-US" sz="1100"/>
                        <a:t>plane_size</a:t>
                      </a:r>
                      <a:endParaRPr sz="1100"/>
                    </a:p>
                  </a:txBody>
                  <a:tcPr marT="68500" marB="68500" marR="68500" marL="68500"/>
                </a:tc>
                <a:tc>
                  <a:txBody>
                    <a:bodyPr>
                      <a:noAutofit/>
                    </a:bodyPr>
                    <a:lstStyle/>
                    <a:p>
                      <a:pPr indent="0" lvl="0" marL="0" marR="0" rtl="0" algn="l">
                        <a:spcBef>
                          <a:spcPts val="0"/>
                        </a:spcBef>
                        <a:spcAft>
                          <a:spcPts val="0"/>
                        </a:spcAft>
                        <a:buClr>
                          <a:schemeClr val="dk1"/>
                        </a:buClr>
                        <a:buSzPts val="1100"/>
                        <a:buFont typeface="Libre Franklin"/>
                        <a:buNone/>
                      </a:pPr>
                      <a:r>
                        <a:rPr lang="en-US" sz="1100"/>
                        <a:t>1024</a:t>
                      </a:r>
                      <a:endParaRPr sz="1100"/>
                    </a:p>
                  </a:txBody>
                  <a:tcPr marT="68500" marB="68500" marR="68500" marL="68500"/>
                </a:tc>
                <a:tc>
                  <a:txBody>
                    <a:bodyPr>
                      <a:noAutofit/>
                    </a:bodyPr>
                    <a:lstStyle/>
                    <a:p>
                      <a:pPr indent="0" lvl="0" marL="0" marR="0" rtl="0" algn="l">
                        <a:spcBef>
                          <a:spcPts val="0"/>
                        </a:spcBef>
                        <a:spcAft>
                          <a:spcPts val="0"/>
                        </a:spcAft>
                        <a:buClr>
                          <a:schemeClr val="dk1"/>
                        </a:buClr>
                        <a:buSzPts val="1100"/>
                        <a:buFont typeface="Libre Franklin"/>
                        <a:buNone/>
                      </a:pPr>
                      <a:r>
                        <a:rPr lang="en-US" sz="1100"/>
                        <a:t>1024</a:t>
                      </a:r>
                      <a:endParaRPr sz="1100"/>
                    </a:p>
                  </a:txBody>
                  <a:tcPr marT="68500" marB="68500" marR="68500" marL="68500"/>
                </a:tc>
                <a:tc>
                  <a:txBody>
                    <a:bodyPr>
                      <a:noAutofit/>
                    </a:bodyPr>
                    <a:lstStyle/>
                    <a:p>
                      <a:pPr indent="0" lvl="0" marL="0" marR="0" rtl="0" algn="l">
                        <a:spcBef>
                          <a:spcPts val="0"/>
                        </a:spcBef>
                        <a:spcAft>
                          <a:spcPts val="0"/>
                        </a:spcAft>
                        <a:buClr>
                          <a:schemeClr val="dk1"/>
                        </a:buClr>
                        <a:buSzPts val="1100"/>
                        <a:buFont typeface="Libre Franklin"/>
                        <a:buNone/>
                      </a:pPr>
                      <a:r>
                        <a:rPr lang="en-US" sz="1100"/>
                        <a:t>1024</a:t>
                      </a:r>
                      <a:endParaRPr sz="1100"/>
                    </a:p>
                  </a:txBody>
                  <a:tcPr marT="68500" marB="68500" marR="68500" marL="68500"/>
                </a:tc>
                <a:tc>
                  <a:txBody>
                    <a:bodyPr>
                      <a:noAutofit/>
                    </a:bodyPr>
                    <a:lstStyle/>
                    <a:p>
                      <a:pPr indent="0" lvl="0" marL="0" marR="0" rtl="0" algn="l">
                        <a:spcBef>
                          <a:spcPts val="0"/>
                        </a:spcBef>
                        <a:spcAft>
                          <a:spcPts val="0"/>
                        </a:spcAft>
                        <a:buClr>
                          <a:schemeClr val="dk1"/>
                        </a:buClr>
                        <a:buSzPts val="1100"/>
                        <a:buFont typeface="Libre Franklin"/>
                        <a:buNone/>
                      </a:pPr>
                      <a:r>
                        <a:rPr lang="en-US" sz="1100"/>
                        <a:t>1024</a:t>
                      </a:r>
                      <a:endParaRPr sz="1100"/>
                    </a:p>
                  </a:txBody>
                  <a:tcPr marT="68500" marB="68500" marR="68500" marL="68500"/>
                </a:tc>
              </a:tr>
              <a:tr h="344725">
                <a:tc>
                  <a:txBody>
                    <a:bodyPr>
                      <a:noAutofit/>
                    </a:bodyPr>
                    <a:lstStyle/>
                    <a:p>
                      <a:pPr indent="0" lvl="0" marL="0" marR="0" rtl="0" algn="l">
                        <a:spcBef>
                          <a:spcPts val="0"/>
                        </a:spcBef>
                        <a:spcAft>
                          <a:spcPts val="0"/>
                        </a:spcAft>
                        <a:buClr>
                          <a:schemeClr val="dk1"/>
                        </a:buClr>
                        <a:buSzPts val="1100"/>
                        <a:buFont typeface="Libre Franklin"/>
                        <a:buNone/>
                      </a:pPr>
                      <a:r>
                        <a:rPr lang="en-US" sz="1100"/>
                        <a:t>block_size</a:t>
                      </a:r>
                      <a:endParaRPr sz="1100"/>
                    </a:p>
                  </a:txBody>
                  <a:tcPr marT="68500" marB="68500" marR="68500" marL="68500"/>
                </a:tc>
                <a:tc>
                  <a:txBody>
                    <a:bodyPr>
                      <a:noAutofit/>
                    </a:bodyPr>
                    <a:lstStyle/>
                    <a:p>
                      <a:pPr indent="0" lvl="0" marL="0" marR="0" rtl="0" algn="l">
                        <a:spcBef>
                          <a:spcPts val="0"/>
                        </a:spcBef>
                        <a:spcAft>
                          <a:spcPts val="0"/>
                        </a:spcAft>
                        <a:buClr>
                          <a:schemeClr val="dk1"/>
                        </a:buClr>
                        <a:buSzPts val="1100"/>
                        <a:buFont typeface="Libre Franklin"/>
                        <a:buNone/>
                      </a:pPr>
                      <a:r>
                        <a:rPr lang="en-US" sz="1100"/>
                        <a:t>128</a:t>
                      </a:r>
                      <a:endParaRPr sz="1100"/>
                    </a:p>
                  </a:txBody>
                  <a:tcPr marT="68500" marB="68500" marR="68500" marL="68500"/>
                </a:tc>
                <a:tc>
                  <a:txBody>
                    <a:bodyPr>
                      <a:noAutofit/>
                    </a:bodyPr>
                    <a:lstStyle/>
                    <a:p>
                      <a:pPr indent="0" lvl="0" marL="0" marR="0" rtl="0" algn="l">
                        <a:spcBef>
                          <a:spcPts val="0"/>
                        </a:spcBef>
                        <a:spcAft>
                          <a:spcPts val="0"/>
                        </a:spcAft>
                        <a:buClr>
                          <a:schemeClr val="dk1"/>
                        </a:buClr>
                        <a:buSzPts val="1100"/>
                        <a:buFont typeface="Libre Franklin"/>
                        <a:buNone/>
                      </a:pPr>
                      <a:r>
                        <a:rPr lang="en-US" sz="1100"/>
                        <a:t>128</a:t>
                      </a:r>
                      <a:endParaRPr sz="1100"/>
                    </a:p>
                  </a:txBody>
                  <a:tcPr marT="68500" marB="68500" marR="68500" marL="68500"/>
                </a:tc>
                <a:tc>
                  <a:txBody>
                    <a:bodyPr>
                      <a:noAutofit/>
                    </a:bodyPr>
                    <a:lstStyle/>
                    <a:p>
                      <a:pPr indent="0" lvl="0" marL="0" marR="0" rtl="0" algn="l">
                        <a:spcBef>
                          <a:spcPts val="0"/>
                        </a:spcBef>
                        <a:spcAft>
                          <a:spcPts val="0"/>
                        </a:spcAft>
                        <a:buClr>
                          <a:schemeClr val="dk1"/>
                        </a:buClr>
                        <a:buSzPts val="1100"/>
                        <a:buFont typeface="Libre Franklin"/>
                        <a:buNone/>
                      </a:pPr>
                      <a:r>
                        <a:rPr lang="en-US" sz="1100"/>
                        <a:t>256</a:t>
                      </a:r>
                      <a:endParaRPr sz="1100"/>
                    </a:p>
                  </a:txBody>
                  <a:tcPr marT="68500" marB="68500" marR="68500" marL="68500"/>
                </a:tc>
                <a:tc>
                  <a:txBody>
                    <a:bodyPr>
                      <a:noAutofit/>
                    </a:bodyPr>
                    <a:lstStyle/>
                    <a:p>
                      <a:pPr indent="0" lvl="0" marL="0" marR="0" rtl="0" algn="l">
                        <a:spcBef>
                          <a:spcPts val="0"/>
                        </a:spcBef>
                        <a:spcAft>
                          <a:spcPts val="0"/>
                        </a:spcAft>
                        <a:buClr>
                          <a:schemeClr val="dk1"/>
                        </a:buClr>
                        <a:buSzPts val="1100"/>
                        <a:buFont typeface="Libre Franklin"/>
                        <a:buNone/>
                      </a:pPr>
                      <a:r>
                        <a:rPr lang="en-US" sz="1100"/>
                        <a:t>128</a:t>
                      </a:r>
                      <a:endParaRPr sz="1100"/>
                    </a:p>
                  </a:txBody>
                  <a:tcPr marT="68500" marB="68500" marR="68500" marL="68500"/>
                </a:tc>
              </a:tr>
              <a:tr h="344725">
                <a:tc>
                  <a:txBody>
                    <a:bodyPr>
                      <a:noAutofit/>
                    </a:bodyPr>
                    <a:lstStyle/>
                    <a:p>
                      <a:pPr indent="0" lvl="0" marL="0" marR="0" rtl="0" algn="l">
                        <a:spcBef>
                          <a:spcPts val="0"/>
                        </a:spcBef>
                        <a:spcAft>
                          <a:spcPts val="0"/>
                        </a:spcAft>
                        <a:buClr>
                          <a:schemeClr val="dk1"/>
                        </a:buClr>
                        <a:buSzPts val="1100"/>
                        <a:buFont typeface="Libre Franklin"/>
                        <a:buNone/>
                      </a:pPr>
                      <a:r>
                        <a:rPr lang="en-US" sz="1100"/>
                        <a:t>page_size</a:t>
                      </a:r>
                      <a:endParaRPr sz="1100"/>
                    </a:p>
                  </a:txBody>
                  <a:tcPr marT="68500" marB="68500" marR="68500" marL="68500"/>
                </a:tc>
                <a:tc>
                  <a:txBody>
                    <a:bodyPr>
                      <a:noAutofit/>
                    </a:bodyPr>
                    <a:lstStyle/>
                    <a:p>
                      <a:pPr indent="0" lvl="0" marL="0" marR="0" rtl="0" algn="l">
                        <a:spcBef>
                          <a:spcPts val="0"/>
                        </a:spcBef>
                        <a:spcAft>
                          <a:spcPts val="0"/>
                        </a:spcAft>
                        <a:buClr>
                          <a:schemeClr val="dk1"/>
                        </a:buClr>
                        <a:buSzPts val="1100"/>
                        <a:buFont typeface="Libre Franklin"/>
                        <a:buNone/>
                      </a:pPr>
                      <a:r>
                        <a:rPr lang="en-US" sz="1100"/>
                        <a:t>4096</a:t>
                      </a:r>
                      <a:endParaRPr sz="1100"/>
                    </a:p>
                  </a:txBody>
                  <a:tcPr marT="68500" marB="68500" marR="68500" marL="68500"/>
                </a:tc>
                <a:tc>
                  <a:txBody>
                    <a:bodyPr>
                      <a:noAutofit/>
                    </a:bodyPr>
                    <a:lstStyle/>
                    <a:p>
                      <a:pPr indent="0" lvl="0" marL="0" marR="0" rtl="0" algn="l">
                        <a:spcBef>
                          <a:spcPts val="0"/>
                        </a:spcBef>
                        <a:spcAft>
                          <a:spcPts val="0"/>
                        </a:spcAft>
                        <a:buClr>
                          <a:schemeClr val="dk1"/>
                        </a:buClr>
                        <a:buSzPts val="1100"/>
                        <a:buFont typeface="Libre Franklin"/>
                        <a:buNone/>
                      </a:pPr>
                      <a:r>
                        <a:rPr lang="en-US" sz="1100"/>
                        <a:t>4096</a:t>
                      </a:r>
                      <a:endParaRPr sz="1100"/>
                    </a:p>
                  </a:txBody>
                  <a:tcPr marT="68500" marB="68500" marR="68500" marL="68500"/>
                </a:tc>
                <a:tc>
                  <a:txBody>
                    <a:bodyPr>
                      <a:noAutofit/>
                    </a:bodyPr>
                    <a:lstStyle/>
                    <a:p>
                      <a:pPr indent="0" lvl="0" marL="0" marR="0" rtl="0" algn="l">
                        <a:spcBef>
                          <a:spcPts val="0"/>
                        </a:spcBef>
                        <a:spcAft>
                          <a:spcPts val="0"/>
                        </a:spcAft>
                        <a:buClr>
                          <a:schemeClr val="dk1"/>
                        </a:buClr>
                        <a:buSzPts val="1100"/>
                        <a:buFont typeface="Libre Franklin"/>
                        <a:buNone/>
                      </a:pPr>
                      <a:r>
                        <a:rPr lang="en-US" sz="1100"/>
                        <a:t>4096</a:t>
                      </a:r>
                      <a:endParaRPr sz="1100"/>
                    </a:p>
                  </a:txBody>
                  <a:tcPr marT="68500" marB="68500" marR="68500" marL="68500"/>
                </a:tc>
                <a:tc>
                  <a:txBody>
                    <a:bodyPr>
                      <a:noAutofit/>
                    </a:bodyPr>
                    <a:lstStyle/>
                    <a:p>
                      <a:pPr indent="0" lvl="0" marL="0" marR="0" rtl="0" algn="l">
                        <a:spcBef>
                          <a:spcPts val="0"/>
                        </a:spcBef>
                        <a:spcAft>
                          <a:spcPts val="0"/>
                        </a:spcAft>
                        <a:buClr>
                          <a:schemeClr val="dk1"/>
                        </a:buClr>
                        <a:buSzPts val="1100"/>
                        <a:buFont typeface="Libre Franklin"/>
                        <a:buNone/>
                      </a:pPr>
                      <a:r>
                        <a:rPr lang="en-US" sz="1100"/>
                        <a:t>4096</a:t>
                      </a:r>
                      <a:endParaRPr sz="1100"/>
                    </a:p>
                  </a:txBody>
                  <a:tcPr marT="68500" marB="68500" marR="68500" marL="685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328" name="Shape 328"/>
        <p:cNvGrpSpPr/>
        <p:nvPr/>
      </p:nvGrpSpPr>
      <p:grpSpPr>
        <a:xfrm>
          <a:off x="0" y="0"/>
          <a:ext cx="0" cy="0"/>
          <a:chOff x="0" y="0"/>
          <a:chExt cx="0" cy="0"/>
        </a:xfrm>
      </p:grpSpPr>
      <p:grpSp>
        <p:nvGrpSpPr>
          <p:cNvPr id="329" name="Google Shape;329;p37"/>
          <p:cNvGrpSpPr/>
          <p:nvPr/>
        </p:nvGrpSpPr>
        <p:grpSpPr>
          <a:xfrm>
            <a:off x="564643" y="558351"/>
            <a:ext cx="8005589" cy="4012254"/>
            <a:chOff x="752858" y="744469"/>
            <a:chExt cx="10674116" cy="5349671"/>
          </a:xfrm>
        </p:grpSpPr>
        <p:sp>
          <p:nvSpPr>
            <p:cNvPr id="330" name="Google Shape;330;p37"/>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331" name="Google Shape;331;p37"/>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 name="Google Shape;332;p37"/>
          <p:cNvSpPr/>
          <p:nvPr/>
        </p:nvSpPr>
        <p:spPr>
          <a:xfrm>
            <a:off x="0" y="0"/>
            <a:ext cx="9144000"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333" name="Google Shape;333;p37"/>
          <p:cNvSpPr txBox="1"/>
          <p:nvPr>
            <p:ph type="title"/>
          </p:nvPr>
        </p:nvSpPr>
        <p:spPr>
          <a:xfrm>
            <a:off x="6115639" y="475521"/>
            <a:ext cx="2516957" cy="2799626"/>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3000"/>
              <a:buFont typeface="Libre Franklin"/>
              <a:buNone/>
            </a:pPr>
            <a:r>
              <a:rPr lang="en-US" sz="2500" cap="none"/>
              <a:t>DIFFERENT CONFIGURATION IN RANDOM R/W</a:t>
            </a:r>
            <a:endParaRPr/>
          </a:p>
        </p:txBody>
      </p:sp>
      <p:sp>
        <p:nvSpPr>
          <p:cNvPr id="334" name="Google Shape;334;p37"/>
          <p:cNvSpPr/>
          <p:nvPr/>
        </p:nvSpPr>
        <p:spPr>
          <a:xfrm rot="10800000">
            <a:off x="486872" y="475521"/>
            <a:ext cx="2456751" cy="3306366"/>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7"/>
          <p:cNvSpPr/>
          <p:nvPr/>
        </p:nvSpPr>
        <p:spPr>
          <a:xfrm>
            <a:off x="3371002" y="1512462"/>
            <a:ext cx="2456260" cy="3306366"/>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pic>
        <p:nvPicPr>
          <p:cNvPr id="336" name="Google Shape;336;p37"/>
          <p:cNvPicPr preferRelativeResize="0"/>
          <p:nvPr/>
        </p:nvPicPr>
        <p:blipFill rotWithShape="1">
          <a:blip r:embed="rId3">
            <a:alphaModFix/>
          </a:blip>
          <a:srcRect b="0" l="0" r="0" t="0"/>
          <a:stretch/>
        </p:blipFill>
        <p:spPr>
          <a:xfrm>
            <a:off x="270350" y="1192700"/>
            <a:ext cx="5639250" cy="31015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340" name="Shape 340"/>
        <p:cNvGrpSpPr/>
        <p:nvPr/>
      </p:nvGrpSpPr>
      <p:grpSpPr>
        <a:xfrm>
          <a:off x="0" y="0"/>
          <a:ext cx="0" cy="0"/>
          <a:chOff x="0" y="0"/>
          <a:chExt cx="0" cy="0"/>
        </a:xfrm>
      </p:grpSpPr>
      <p:sp>
        <p:nvSpPr>
          <p:cNvPr id="341" name="Google Shape;341;p38"/>
          <p:cNvSpPr txBox="1"/>
          <p:nvPr>
            <p:ph type="title"/>
          </p:nvPr>
        </p:nvSpPr>
        <p:spPr>
          <a:xfrm>
            <a:off x="768861" y="514350"/>
            <a:ext cx="7868953" cy="1114425"/>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2300"/>
              <a:buFont typeface="Libre Franklin"/>
              <a:buNone/>
            </a:pPr>
            <a:r>
              <a:rPr lang="en-US" sz="2300" cap="none"/>
              <a:t>DIFFERENT CONFIGURATIONS IN SEQUENTIAL R/W</a:t>
            </a:r>
            <a:endParaRPr/>
          </a:p>
        </p:txBody>
      </p:sp>
      <p:sp>
        <p:nvSpPr>
          <p:cNvPr id="342" name="Google Shape;342;p38"/>
          <p:cNvSpPr/>
          <p:nvPr/>
        </p:nvSpPr>
        <p:spPr>
          <a:xfrm>
            <a:off x="358571" y="282"/>
            <a:ext cx="17145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ttps://lh4.googleusercontent.com/RNYDed7INsqzH2LA0LlbD-fjd4jbPu_M9pxz2LqIxdKTJp1IqiFMlfpT7oQmP97D0sAxs0d8xgmMzxSWfVQId5hQlm_Ye7NXIRxBO2hs2rkUxYt_ELR-f8lhYvPaZ8yphTp59lscWBU" id="343" name="Google Shape;343;p38"/>
          <p:cNvPicPr preferRelativeResize="0"/>
          <p:nvPr/>
        </p:nvPicPr>
        <p:blipFill rotWithShape="1">
          <a:blip r:embed="rId3">
            <a:alphaModFix/>
          </a:blip>
          <a:srcRect b="0" l="0" r="0" t="0"/>
          <a:stretch/>
        </p:blipFill>
        <p:spPr>
          <a:xfrm>
            <a:off x="768861" y="1587817"/>
            <a:ext cx="7606278" cy="324006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347" name="Shape 347"/>
        <p:cNvGrpSpPr/>
        <p:nvPr/>
      </p:nvGrpSpPr>
      <p:grpSpPr>
        <a:xfrm>
          <a:off x="0" y="0"/>
          <a:ext cx="0" cy="0"/>
          <a:chOff x="0" y="0"/>
          <a:chExt cx="0" cy="0"/>
        </a:xfrm>
      </p:grpSpPr>
      <p:sp>
        <p:nvSpPr>
          <p:cNvPr id="348" name="Google Shape;348;p39"/>
          <p:cNvSpPr/>
          <p:nvPr/>
        </p:nvSpPr>
        <p:spPr>
          <a:xfrm>
            <a:off x="0" y="0"/>
            <a:ext cx="9144000"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349" name="Google Shape;349;p39"/>
          <p:cNvSpPr txBox="1"/>
          <p:nvPr>
            <p:ph type="title"/>
          </p:nvPr>
        </p:nvSpPr>
        <p:spPr>
          <a:xfrm>
            <a:off x="480050" y="479775"/>
            <a:ext cx="2903100" cy="4183500"/>
          </a:xfrm>
          <a:prstGeom prst="rect">
            <a:avLst/>
          </a:prstGeom>
          <a:noFill/>
          <a:ln>
            <a:noFill/>
          </a:ln>
        </p:spPr>
        <p:txBody>
          <a:bodyPr anchorCtr="0" anchor="ctr" bIns="45700" lIns="91425" spcFirstLastPara="1" rIns="91425" wrap="square" tIns="45700">
            <a:noAutofit/>
          </a:bodyPr>
          <a:lstStyle/>
          <a:p>
            <a:pPr indent="0" lvl="0" marL="0" rtl="0" algn="ctr">
              <a:lnSpc>
                <a:spcPct val="89000"/>
              </a:lnSpc>
              <a:spcBef>
                <a:spcPts val="0"/>
              </a:spcBef>
              <a:spcAft>
                <a:spcPts val="0"/>
              </a:spcAft>
              <a:buClr>
                <a:schemeClr val="dk2"/>
              </a:buClr>
              <a:buSzPts val="2600"/>
              <a:buFont typeface="Libre Franklin"/>
              <a:buNone/>
            </a:pPr>
            <a:r>
              <a:rPr lang="en-US" sz="2600"/>
              <a:t>Issues and Ongoing Implementation:</a:t>
            </a:r>
            <a:endParaRPr/>
          </a:p>
        </p:txBody>
      </p:sp>
      <p:grpSp>
        <p:nvGrpSpPr>
          <p:cNvPr id="350" name="Google Shape;350;p39"/>
          <p:cNvGrpSpPr/>
          <p:nvPr/>
        </p:nvGrpSpPr>
        <p:grpSpPr>
          <a:xfrm>
            <a:off x="4313309" y="704288"/>
            <a:ext cx="3605317" cy="3734358"/>
            <a:chOff x="637205" y="224510"/>
            <a:chExt cx="3605317" cy="3734358"/>
          </a:xfrm>
        </p:grpSpPr>
        <p:sp>
          <p:nvSpPr>
            <p:cNvPr id="351" name="Google Shape;351;p39"/>
            <p:cNvSpPr/>
            <p:nvPr/>
          </p:nvSpPr>
          <p:spPr>
            <a:xfrm>
              <a:off x="1093050" y="224510"/>
              <a:ext cx="745927" cy="745927"/>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9"/>
            <p:cNvSpPr/>
            <p:nvPr/>
          </p:nvSpPr>
          <p:spPr>
            <a:xfrm>
              <a:off x="637205" y="1221440"/>
              <a:ext cx="1657617" cy="6630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9"/>
            <p:cNvSpPr txBox="1"/>
            <p:nvPr/>
          </p:nvSpPr>
          <p:spPr>
            <a:xfrm>
              <a:off x="637205" y="1221440"/>
              <a:ext cx="1657617" cy="663046"/>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Libre Franklin"/>
                <a:buNone/>
              </a:pPr>
              <a:r>
                <a:rPr b="0" i="0" lang="en-US" sz="1100" u="none" cap="none" strike="noStrike">
                  <a:solidFill>
                    <a:schemeClr val="dk1"/>
                  </a:solidFill>
                  <a:latin typeface="Libre Franklin"/>
                  <a:ea typeface="Libre Franklin"/>
                  <a:cs typeface="Libre Franklin"/>
                  <a:sym typeface="Libre Franklin"/>
                </a:rPr>
                <a:t>Intel open storage tool kit.</a:t>
              </a:r>
              <a:endParaRPr/>
            </a:p>
          </p:txBody>
        </p:sp>
        <p:sp>
          <p:nvSpPr>
            <p:cNvPr id="354" name="Google Shape;354;p39"/>
            <p:cNvSpPr/>
            <p:nvPr/>
          </p:nvSpPr>
          <p:spPr>
            <a:xfrm>
              <a:off x="3040750" y="224510"/>
              <a:ext cx="745927" cy="745927"/>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9"/>
            <p:cNvSpPr/>
            <p:nvPr/>
          </p:nvSpPr>
          <p:spPr>
            <a:xfrm>
              <a:off x="2584905" y="1221440"/>
              <a:ext cx="1657617" cy="6630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9"/>
            <p:cNvSpPr txBox="1"/>
            <p:nvPr/>
          </p:nvSpPr>
          <p:spPr>
            <a:xfrm>
              <a:off x="2584905" y="1221440"/>
              <a:ext cx="1657617" cy="663046"/>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Libre Franklin"/>
                <a:buNone/>
              </a:pPr>
              <a:r>
                <a:rPr b="0" i="0" lang="en-US" sz="1100" u="none" cap="none" strike="noStrike">
                  <a:solidFill>
                    <a:schemeClr val="dk1"/>
                  </a:solidFill>
                  <a:latin typeface="Libre Franklin"/>
                  <a:ea typeface="Libre Franklin"/>
                  <a:cs typeface="Libre Franklin"/>
                  <a:sym typeface="Libre Franklin"/>
                </a:rPr>
                <a:t>VSSIM (Only one Operation is there which is installing OS into another OS using QEMU) - We are not working on it since it has limited operations.</a:t>
              </a:r>
              <a:endParaRPr/>
            </a:p>
          </p:txBody>
        </p:sp>
        <p:sp>
          <p:nvSpPr>
            <p:cNvPr id="357" name="Google Shape;357;p39"/>
            <p:cNvSpPr/>
            <p:nvPr/>
          </p:nvSpPr>
          <p:spPr>
            <a:xfrm>
              <a:off x="2066900" y="2298892"/>
              <a:ext cx="745927" cy="745927"/>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9"/>
            <p:cNvSpPr/>
            <p:nvPr/>
          </p:nvSpPr>
          <p:spPr>
            <a:xfrm>
              <a:off x="1611055" y="3295822"/>
              <a:ext cx="1657617" cy="6630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9"/>
            <p:cNvSpPr txBox="1"/>
            <p:nvPr/>
          </p:nvSpPr>
          <p:spPr>
            <a:xfrm>
              <a:off x="1611055" y="3295822"/>
              <a:ext cx="1657617" cy="663046"/>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1100"/>
                <a:buFont typeface="Libre Franklin"/>
                <a:buNone/>
              </a:pPr>
              <a:r>
                <a:rPr b="0" i="0" lang="en-US" sz="1100" u="none" cap="none" strike="noStrike">
                  <a:solidFill>
                    <a:schemeClr val="dk1"/>
                  </a:solidFill>
                  <a:latin typeface="Libre Franklin"/>
                  <a:ea typeface="Libre Franklin"/>
                  <a:cs typeface="Libre Franklin"/>
                  <a:sym typeface="Libre Franklin"/>
                </a:rPr>
                <a:t>Eagle Tree (Able to run the config file and set the SSD parameters to get the results.)</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363" name="Shape 363"/>
        <p:cNvGrpSpPr/>
        <p:nvPr/>
      </p:nvGrpSpPr>
      <p:grpSpPr>
        <a:xfrm>
          <a:off x="0" y="0"/>
          <a:ext cx="0" cy="0"/>
          <a:chOff x="0" y="0"/>
          <a:chExt cx="0" cy="0"/>
        </a:xfrm>
      </p:grpSpPr>
      <p:sp>
        <p:nvSpPr>
          <p:cNvPr id="364" name="Google Shape;364;p40"/>
          <p:cNvSpPr txBox="1"/>
          <p:nvPr>
            <p:ph type="title"/>
          </p:nvPr>
        </p:nvSpPr>
        <p:spPr>
          <a:xfrm>
            <a:off x="1028700" y="514350"/>
            <a:ext cx="7200900" cy="1114425"/>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300"/>
              <a:buFont typeface="Libre Franklin"/>
              <a:buNone/>
            </a:pPr>
            <a:r>
              <a:rPr lang="en-US"/>
              <a:t>Conclusion</a:t>
            </a:r>
            <a:endParaRPr/>
          </a:p>
        </p:txBody>
      </p:sp>
      <p:grpSp>
        <p:nvGrpSpPr>
          <p:cNvPr id="365" name="Google Shape;365;p40"/>
          <p:cNvGrpSpPr/>
          <p:nvPr/>
        </p:nvGrpSpPr>
        <p:grpSpPr>
          <a:xfrm>
            <a:off x="1029579" y="1915089"/>
            <a:ext cx="7199141" cy="2284871"/>
            <a:chOff x="879" y="200589"/>
            <a:chExt cx="7199141" cy="2284871"/>
          </a:xfrm>
        </p:grpSpPr>
        <p:sp>
          <p:nvSpPr>
            <p:cNvPr id="366" name="Google Shape;366;p40"/>
            <p:cNvSpPr/>
            <p:nvPr/>
          </p:nvSpPr>
          <p:spPr>
            <a:xfrm>
              <a:off x="879" y="200589"/>
              <a:ext cx="3085346" cy="1959195"/>
            </a:xfrm>
            <a:prstGeom prst="roundRect">
              <a:avLst>
                <a:gd fmla="val 10000" name="adj"/>
              </a:avLst>
            </a:prstGeom>
            <a:solidFill>
              <a:srgbClr val="8C8D85"/>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0"/>
            <p:cNvSpPr/>
            <p:nvPr/>
          </p:nvSpPr>
          <p:spPr>
            <a:xfrm>
              <a:off x="343695" y="526265"/>
              <a:ext cx="3085346" cy="1959195"/>
            </a:xfrm>
            <a:prstGeom prst="roundRect">
              <a:avLst>
                <a:gd fmla="val 10000" name="adj"/>
              </a:avLst>
            </a:prstGeom>
            <a:solidFill>
              <a:schemeClr val="lt1">
                <a:alpha val="89803"/>
              </a:schemeClr>
            </a:solidFill>
            <a:ln cap="flat" cmpd="sng" w="34925">
              <a:solidFill>
                <a:srgbClr val="8C8D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0"/>
            <p:cNvSpPr txBox="1"/>
            <p:nvPr/>
          </p:nvSpPr>
          <p:spPr>
            <a:xfrm>
              <a:off x="401078" y="583648"/>
              <a:ext cx="2970580" cy="1844429"/>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Clr>
                  <a:schemeClr val="dk1"/>
                </a:buClr>
                <a:buSzPts val="2300"/>
                <a:buFont typeface="Libre Franklin"/>
                <a:buNone/>
              </a:pPr>
              <a:r>
                <a:rPr b="0" i="0" lang="en-US" sz="2300" u="none" cap="none" strike="noStrike">
                  <a:solidFill>
                    <a:schemeClr val="dk1"/>
                  </a:solidFill>
                  <a:latin typeface="Libre Franklin"/>
                  <a:ea typeface="Libre Franklin"/>
                  <a:cs typeface="Libre Franklin"/>
                  <a:sym typeface="Libre Franklin"/>
                </a:rPr>
                <a:t>We have gone through many applications which can be used to simulate or check the performance of SSD</a:t>
              </a:r>
              <a:endParaRPr/>
            </a:p>
          </p:txBody>
        </p:sp>
        <p:sp>
          <p:nvSpPr>
            <p:cNvPr id="369" name="Google Shape;369;p40"/>
            <p:cNvSpPr/>
            <p:nvPr/>
          </p:nvSpPr>
          <p:spPr>
            <a:xfrm>
              <a:off x="3771858" y="200589"/>
              <a:ext cx="3085346" cy="1959195"/>
            </a:xfrm>
            <a:prstGeom prst="roundRect">
              <a:avLst>
                <a:gd fmla="val 10000" name="adj"/>
              </a:avLst>
            </a:prstGeom>
            <a:solidFill>
              <a:srgbClr val="8C8D85"/>
            </a:solidFill>
            <a:ln cap="flat" cmpd="sng" w="349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0"/>
            <p:cNvSpPr/>
            <p:nvPr/>
          </p:nvSpPr>
          <p:spPr>
            <a:xfrm>
              <a:off x="4114674" y="526265"/>
              <a:ext cx="3085346" cy="1959195"/>
            </a:xfrm>
            <a:prstGeom prst="roundRect">
              <a:avLst>
                <a:gd fmla="val 10000" name="adj"/>
              </a:avLst>
            </a:prstGeom>
            <a:solidFill>
              <a:schemeClr val="lt1">
                <a:alpha val="89803"/>
              </a:schemeClr>
            </a:solidFill>
            <a:ln cap="flat" cmpd="sng" w="34925">
              <a:solidFill>
                <a:srgbClr val="8C8D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0"/>
            <p:cNvSpPr txBox="1"/>
            <p:nvPr/>
          </p:nvSpPr>
          <p:spPr>
            <a:xfrm>
              <a:off x="4172057" y="583648"/>
              <a:ext cx="2970580" cy="1844429"/>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Clr>
                  <a:schemeClr val="dk1"/>
                </a:buClr>
                <a:buSzPts val="2300"/>
                <a:buFont typeface="Libre Franklin"/>
                <a:buNone/>
              </a:pPr>
              <a:r>
                <a:rPr b="0" i="0" lang="en-US" sz="2300" u="none" cap="none" strike="noStrike">
                  <a:solidFill>
                    <a:schemeClr val="dk1"/>
                  </a:solidFill>
                  <a:latin typeface="Libre Franklin"/>
                  <a:ea typeface="Libre Franklin"/>
                  <a:cs typeface="Libre Franklin"/>
                  <a:sym typeface="Libre Franklin"/>
                </a:rPr>
                <a:t>We have explored most of the factors affecting the performance of SSD.</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375" name="Shape 375"/>
        <p:cNvGrpSpPr/>
        <p:nvPr/>
      </p:nvGrpSpPr>
      <p:grpSpPr>
        <a:xfrm>
          <a:off x="0" y="0"/>
          <a:ext cx="0" cy="0"/>
          <a:chOff x="0" y="0"/>
          <a:chExt cx="0" cy="0"/>
        </a:xfrm>
      </p:grpSpPr>
      <p:sp>
        <p:nvSpPr>
          <p:cNvPr id="376" name="Google Shape;376;p41"/>
          <p:cNvSpPr/>
          <p:nvPr/>
        </p:nvSpPr>
        <p:spPr>
          <a:xfrm>
            <a:off x="0" y="0"/>
            <a:ext cx="9144000"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377" name="Google Shape;377;p41"/>
          <p:cNvSpPr txBox="1"/>
          <p:nvPr>
            <p:ph type="title"/>
          </p:nvPr>
        </p:nvSpPr>
        <p:spPr>
          <a:xfrm>
            <a:off x="2522898" y="514350"/>
            <a:ext cx="5778873" cy="1114425"/>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300"/>
              <a:buFont typeface="Libre Franklin"/>
              <a:buNone/>
            </a:pPr>
            <a:r>
              <a:rPr lang="en-US"/>
              <a:t>REFERENCES</a:t>
            </a:r>
            <a:endParaRPr/>
          </a:p>
        </p:txBody>
      </p:sp>
      <p:sp>
        <p:nvSpPr>
          <p:cNvPr id="378" name="Google Shape;378;p41"/>
          <p:cNvSpPr/>
          <p:nvPr/>
        </p:nvSpPr>
        <p:spPr>
          <a:xfrm>
            <a:off x="0" y="282"/>
            <a:ext cx="2283308" cy="514321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1"/>
          <p:cNvSpPr/>
          <p:nvPr/>
        </p:nvSpPr>
        <p:spPr>
          <a:xfrm>
            <a:off x="2111857" y="282"/>
            <a:ext cx="17145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1"/>
          <p:cNvSpPr txBox="1"/>
          <p:nvPr>
            <p:ph idx="1" type="body"/>
          </p:nvPr>
        </p:nvSpPr>
        <p:spPr>
          <a:xfrm>
            <a:off x="2522898" y="1714500"/>
            <a:ext cx="5778873" cy="2686050"/>
          </a:xfrm>
          <a:prstGeom prst="rect">
            <a:avLst/>
          </a:prstGeom>
          <a:noFill/>
          <a:ln>
            <a:noFill/>
          </a:ln>
        </p:spPr>
        <p:txBody>
          <a:bodyPr anchorCtr="0" anchor="t" bIns="45700" lIns="91425" spcFirstLastPara="1" rIns="91425" wrap="square" tIns="45700">
            <a:noAutofit/>
          </a:bodyPr>
          <a:lstStyle/>
          <a:p>
            <a:pPr indent="-288036" lvl="0" marL="288036" rtl="0" algn="l">
              <a:lnSpc>
                <a:spcPct val="94000"/>
              </a:lnSpc>
              <a:spcBef>
                <a:spcPts val="0"/>
              </a:spcBef>
              <a:spcAft>
                <a:spcPts val="0"/>
              </a:spcAft>
              <a:buClr>
                <a:schemeClr val="dk2"/>
              </a:buClr>
              <a:buSzPts val="1500"/>
              <a:buChar char="■"/>
            </a:pPr>
            <a:r>
              <a:rPr lang="en-US" u="sng"/>
              <a:t>http://www.csc.lsu.edu/~fchen/publications/papers/sigmetrics09.pdf</a:t>
            </a:r>
            <a:endParaRPr/>
          </a:p>
          <a:p>
            <a:pPr indent="-288036" lvl="0" marL="288036" rtl="0" algn="l">
              <a:lnSpc>
                <a:spcPct val="94000"/>
              </a:lnSpc>
              <a:spcBef>
                <a:spcPts val="900"/>
              </a:spcBef>
              <a:spcAft>
                <a:spcPts val="0"/>
              </a:spcAft>
              <a:buClr>
                <a:schemeClr val="dk2"/>
              </a:buClr>
              <a:buSzPts val="1500"/>
              <a:buChar char="■"/>
            </a:pPr>
            <a:r>
              <a:rPr lang="en-US" u="sng"/>
              <a:t>http://greg.porter.name/wiki/HowTo:iometer</a:t>
            </a:r>
            <a:endParaRPr/>
          </a:p>
          <a:p>
            <a:pPr indent="-288036" lvl="0" marL="288036" rtl="0" algn="l">
              <a:lnSpc>
                <a:spcPct val="94000"/>
              </a:lnSpc>
              <a:spcBef>
                <a:spcPts val="900"/>
              </a:spcBef>
              <a:spcAft>
                <a:spcPts val="0"/>
              </a:spcAft>
              <a:buClr>
                <a:schemeClr val="dk2"/>
              </a:buClr>
              <a:buSzPts val="1500"/>
              <a:buChar char="■"/>
            </a:pPr>
            <a:r>
              <a:rPr lang="en-US" u="sng"/>
              <a:t>http://bit.csc.lsu.edu/~fchen/publications/papers/hpca11.pdf</a:t>
            </a:r>
            <a:endParaRPr/>
          </a:p>
          <a:p>
            <a:pPr indent="-288036" lvl="0" marL="288036" rtl="0" algn="l">
              <a:lnSpc>
                <a:spcPct val="94000"/>
              </a:lnSpc>
              <a:spcBef>
                <a:spcPts val="900"/>
              </a:spcBef>
              <a:spcAft>
                <a:spcPts val="0"/>
              </a:spcAft>
              <a:buClr>
                <a:schemeClr val="dk2"/>
              </a:buClr>
              <a:buSzPts val="1500"/>
              <a:buChar char="■"/>
            </a:pPr>
            <a:r>
              <a:rPr lang="en-US" u="sng"/>
              <a:t>http://ieeexplore.ieee.org/document/7056865/</a:t>
            </a:r>
            <a:endParaRPr/>
          </a:p>
          <a:p>
            <a:pPr indent="-288036" lvl="0" marL="288036" rtl="0" algn="l">
              <a:lnSpc>
                <a:spcPct val="94000"/>
              </a:lnSpc>
              <a:spcBef>
                <a:spcPts val="900"/>
              </a:spcBef>
              <a:spcAft>
                <a:spcPts val="0"/>
              </a:spcAft>
              <a:buClr>
                <a:schemeClr val="dk2"/>
              </a:buClr>
              <a:buSzPts val="1500"/>
              <a:buChar char="■"/>
            </a:pPr>
            <a:r>
              <a:rPr lang="en-US" u="sng"/>
              <a:t>https://sourceforge.net/projects/intel-iscsi/</a:t>
            </a:r>
            <a:endParaRPr/>
          </a:p>
          <a:p>
            <a:pPr indent="-288036" lvl="0" marL="288036" rtl="0" algn="l">
              <a:lnSpc>
                <a:spcPct val="94000"/>
              </a:lnSpc>
              <a:spcBef>
                <a:spcPts val="900"/>
              </a:spcBef>
              <a:spcAft>
                <a:spcPts val="0"/>
              </a:spcAft>
              <a:buClr>
                <a:schemeClr val="dk2"/>
              </a:buClr>
              <a:buSzPts val="1500"/>
              <a:buChar char="■"/>
            </a:pPr>
            <a:r>
              <a:rPr lang="en-US" u="sng"/>
              <a:t>https://www.openhub.net/p/intel-iscsi</a:t>
            </a:r>
            <a:endParaRPr/>
          </a:p>
          <a:p>
            <a:pPr indent="-288036" lvl="0" marL="288036" rtl="0" algn="l">
              <a:lnSpc>
                <a:spcPct val="94000"/>
              </a:lnSpc>
              <a:spcBef>
                <a:spcPts val="900"/>
              </a:spcBef>
              <a:spcAft>
                <a:spcPts val="0"/>
              </a:spcAft>
              <a:buClr>
                <a:schemeClr val="dk2"/>
              </a:buClr>
              <a:buSzPts val="1500"/>
              <a:buChar char="■"/>
            </a:pPr>
            <a:r>
              <a:rPr lang="en-US" u="sng"/>
              <a:t>http://www.iometer.org/</a:t>
            </a:r>
            <a:endParaRPr/>
          </a:p>
          <a:p>
            <a:pPr indent="-192786" lvl="0" marL="288036" rtl="0" algn="l">
              <a:lnSpc>
                <a:spcPct val="94000"/>
              </a:lnSpc>
              <a:spcBef>
                <a:spcPts val="900"/>
              </a:spcBef>
              <a:spcAft>
                <a:spcPts val="0"/>
              </a:spcAft>
              <a:buClr>
                <a:schemeClr val="dk2"/>
              </a:buClr>
              <a:buSzPts val="15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384" name="Shape 384"/>
        <p:cNvGrpSpPr/>
        <p:nvPr/>
      </p:nvGrpSpPr>
      <p:grpSpPr>
        <a:xfrm>
          <a:off x="0" y="0"/>
          <a:ext cx="0" cy="0"/>
          <a:chOff x="0" y="0"/>
          <a:chExt cx="0" cy="0"/>
        </a:xfrm>
      </p:grpSpPr>
      <p:sp>
        <p:nvSpPr>
          <p:cNvPr id="385" name="Google Shape;385;p42"/>
          <p:cNvSpPr/>
          <p:nvPr/>
        </p:nvSpPr>
        <p:spPr>
          <a:xfrm>
            <a:off x="0" y="0"/>
            <a:ext cx="9144000"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grpSp>
        <p:nvGrpSpPr>
          <p:cNvPr id="386" name="Google Shape;386;p42"/>
          <p:cNvGrpSpPr/>
          <p:nvPr/>
        </p:nvGrpSpPr>
        <p:grpSpPr>
          <a:xfrm>
            <a:off x="564643" y="558351"/>
            <a:ext cx="8005589" cy="4012254"/>
            <a:chOff x="752858" y="744469"/>
            <a:chExt cx="10674116" cy="5349671"/>
          </a:xfrm>
        </p:grpSpPr>
        <p:sp>
          <p:nvSpPr>
            <p:cNvPr id="387" name="Google Shape;387;p42"/>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388" name="Google Shape;388;p42"/>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9" name="Google Shape;389;p42"/>
          <p:cNvSpPr/>
          <p:nvPr/>
        </p:nvSpPr>
        <p:spPr>
          <a:xfrm>
            <a:off x="750346" y="726141"/>
            <a:ext cx="7645535" cy="367067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pic>
        <p:nvPicPr>
          <p:cNvPr id="390" name="Google Shape;390;p42"/>
          <p:cNvPicPr preferRelativeResize="0"/>
          <p:nvPr/>
        </p:nvPicPr>
        <p:blipFill rotWithShape="1">
          <a:blip r:embed="rId3">
            <a:alphaModFix/>
          </a:blip>
          <a:srcRect b="7722" l="0" r="1" t="7531"/>
          <a:stretch/>
        </p:blipFill>
        <p:spPr>
          <a:xfrm>
            <a:off x="1235445" y="967438"/>
            <a:ext cx="6675336" cy="31821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34" name="Shape 134"/>
        <p:cNvGrpSpPr/>
        <p:nvPr/>
      </p:nvGrpSpPr>
      <p:grpSpPr>
        <a:xfrm>
          <a:off x="0" y="0"/>
          <a:ext cx="0" cy="0"/>
          <a:chOff x="0" y="0"/>
          <a:chExt cx="0" cy="0"/>
        </a:xfrm>
      </p:grpSpPr>
      <p:sp>
        <p:nvSpPr>
          <p:cNvPr id="135" name="Google Shape;135;p16"/>
          <p:cNvSpPr/>
          <p:nvPr/>
        </p:nvSpPr>
        <p:spPr>
          <a:xfrm>
            <a:off x="358571" y="282"/>
            <a:ext cx="17145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a:off x="0" y="0"/>
            <a:ext cx="9144000"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37" name="Google Shape;137;p16"/>
          <p:cNvSpPr txBox="1"/>
          <p:nvPr>
            <p:ph type="title"/>
          </p:nvPr>
        </p:nvSpPr>
        <p:spPr>
          <a:xfrm>
            <a:off x="725926" y="895635"/>
            <a:ext cx="2642954" cy="3765264"/>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000"/>
              <a:buFont typeface="Libre Franklin"/>
              <a:buNone/>
            </a:pPr>
            <a:r>
              <a:rPr lang="en-US" sz="4400"/>
              <a:t>RECAP</a:t>
            </a:r>
            <a:endParaRPr/>
          </a:p>
        </p:txBody>
      </p:sp>
      <p:sp>
        <p:nvSpPr>
          <p:cNvPr id="138" name="Google Shape;138;p16"/>
          <p:cNvSpPr/>
          <p:nvPr/>
        </p:nvSpPr>
        <p:spPr>
          <a:xfrm>
            <a:off x="358571" y="282"/>
            <a:ext cx="17145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txBox="1"/>
          <p:nvPr>
            <p:ph idx="1" type="body"/>
          </p:nvPr>
        </p:nvSpPr>
        <p:spPr>
          <a:xfrm>
            <a:off x="3792400" y="292825"/>
            <a:ext cx="4586100" cy="47616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b="1" lang="en-US" sz="1800">
                <a:solidFill>
                  <a:srgbClr val="233A44"/>
                </a:solidFill>
                <a:latin typeface="Calibri"/>
                <a:ea typeface="Calibri"/>
                <a:cs typeface="Calibri"/>
                <a:sym typeface="Calibri"/>
              </a:rPr>
              <a:t>SSDs:</a:t>
            </a:r>
            <a:endParaRPr b="1" sz="1800">
              <a:solidFill>
                <a:srgbClr val="233A44"/>
              </a:solidFill>
              <a:latin typeface="Calibri"/>
              <a:ea typeface="Calibri"/>
              <a:cs typeface="Calibri"/>
              <a:sym typeface="Calibri"/>
            </a:endParaRPr>
          </a:p>
          <a:p>
            <a:pPr indent="-317500" lvl="0" marL="457200" rtl="0" algn="l">
              <a:lnSpc>
                <a:spcPct val="150000"/>
              </a:lnSpc>
              <a:spcBef>
                <a:spcPts val="1600"/>
              </a:spcBef>
              <a:spcAft>
                <a:spcPts val="0"/>
              </a:spcAft>
              <a:buClr>
                <a:srgbClr val="000000"/>
              </a:buClr>
              <a:buSzPts val="1400"/>
              <a:buFont typeface="Calibri"/>
              <a:buChar char="●"/>
            </a:pPr>
            <a:r>
              <a:rPr lang="en-US" sz="1400">
                <a:solidFill>
                  <a:srgbClr val="233A44"/>
                </a:solidFill>
                <a:latin typeface="Arial"/>
                <a:ea typeface="Arial"/>
                <a:cs typeface="Arial"/>
                <a:sym typeface="Arial"/>
              </a:rPr>
              <a:t>S</a:t>
            </a:r>
            <a:r>
              <a:rPr lang="en-US" sz="1400">
                <a:solidFill>
                  <a:srgbClr val="000000"/>
                </a:solidFill>
                <a:uFill>
                  <a:noFill/>
                </a:uFill>
                <a:latin typeface="Arial"/>
                <a:ea typeface="Arial"/>
                <a:cs typeface="Arial"/>
                <a:sym typeface="Arial"/>
                <a:hlinkClick r:id="rId3"/>
              </a:rPr>
              <a:t>olid-state storage</a:t>
            </a:r>
            <a:r>
              <a:rPr lang="en-US" sz="1400">
                <a:solidFill>
                  <a:srgbClr val="000000"/>
                </a:solidFill>
                <a:latin typeface="Arial"/>
                <a:ea typeface="Arial"/>
                <a:cs typeface="Arial"/>
                <a:sym typeface="Arial"/>
              </a:rPr>
              <a:t> device that uses </a:t>
            </a:r>
            <a:r>
              <a:rPr lang="en-US" sz="1400">
                <a:solidFill>
                  <a:srgbClr val="000000"/>
                </a:solidFill>
                <a:uFill>
                  <a:noFill/>
                </a:uFill>
                <a:latin typeface="Arial"/>
                <a:ea typeface="Arial"/>
                <a:cs typeface="Arial"/>
                <a:sym typeface="Arial"/>
                <a:hlinkClick r:id="rId4"/>
              </a:rPr>
              <a:t>integrated circuit</a:t>
            </a:r>
            <a:r>
              <a:rPr lang="en-US" sz="1400">
                <a:solidFill>
                  <a:srgbClr val="000000"/>
                </a:solidFill>
                <a:latin typeface="Arial"/>
                <a:ea typeface="Arial"/>
                <a:cs typeface="Arial"/>
                <a:sym typeface="Arial"/>
              </a:rPr>
              <a:t> assemblies as </a:t>
            </a:r>
            <a:r>
              <a:rPr lang="en-US" sz="1400">
                <a:solidFill>
                  <a:srgbClr val="000000"/>
                </a:solidFill>
                <a:uFill>
                  <a:noFill/>
                </a:uFill>
                <a:latin typeface="Arial"/>
                <a:ea typeface="Arial"/>
                <a:cs typeface="Arial"/>
                <a:sym typeface="Arial"/>
                <a:hlinkClick r:id="rId5"/>
              </a:rPr>
              <a:t>memory</a:t>
            </a:r>
            <a:r>
              <a:rPr lang="en-US" sz="1400">
                <a:solidFill>
                  <a:srgbClr val="000000"/>
                </a:solidFill>
                <a:latin typeface="Arial"/>
                <a:ea typeface="Arial"/>
                <a:cs typeface="Arial"/>
                <a:sym typeface="Arial"/>
              </a:rPr>
              <a:t> to store data </a:t>
            </a:r>
            <a:r>
              <a:rPr lang="en-US" sz="1400">
                <a:solidFill>
                  <a:srgbClr val="000000"/>
                </a:solidFill>
                <a:uFill>
                  <a:noFill/>
                </a:uFill>
                <a:latin typeface="Arial"/>
                <a:ea typeface="Arial"/>
                <a:cs typeface="Arial"/>
                <a:sym typeface="Arial"/>
                <a:hlinkClick r:id="rId6"/>
              </a:rPr>
              <a:t>persistently</a:t>
            </a:r>
            <a:r>
              <a:rPr lang="en-US"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233A44"/>
              </a:buClr>
              <a:buSzPts val="1400"/>
              <a:buFont typeface="Calibri"/>
              <a:buChar char="●"/>
            </a:pPr>
            <a:r>
              <a:rPr lang="en-US" sz="1400">
                <a:solidFill>
                  <a:schemeClr val="dk1"/>
                </a:solidFill>
                <a:latin typeface="Arial"/>
                <a:ea typeface="Arial"/>
                <a:cs typeface="Arial"/>
                <a:sym typeface="Arial"/>
              </a:rPr>
              <a:t>Target for system designers</a:t>
            </a:r>
            <a:endParaRPr sz="1400">
              <a:solidFill>
                <a:schemeClr val="dk1"/>
              </a:solidFill>
              <a:latin typeface="Arial"/>
              <a:ea typeface="Arial"/>
              <a:cs typeface="Arial"/>
              <a:sym typeface="Arial"/>
            </a:endParaRPr>
          </a:p>
          <a:p>
            <a:pPr indent="-317500" lvl="0" marL="457200" rtl="0" algn="l">
              <a:lnSpc>
                <a:spcPct val="15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Black boxes</a:t>
            </a:r>
            <a:endParaRPr sz="1400">
              <a:solidFill>
                <a:schemeClr val="dk1"/>
              </a:solidFill>
              <a:latin typeface="Arial"/>
              <a:ea typeface="Arial"/>
              <a:cs typeface="Arial"/>
              <a:sym typeface="Arial"/>
            </a:endParaRPr>
          </a:p>
          <a:p>
            <a:pPr indent="-317500" lvl="0" marL="457200" rtl="0" algn="l">
              <a:lnSpc>
                <a:spcPct val="15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Internals are undocumented .. performance characteristics vary across models</a:t>
            </a:r>
            <a:endParaRPr sz="1400">
              <a:solidFill>
                <a:schemeClr val="dk1"/>
              </a:solidFill>
              <a:latin typeface="Arial"/>
              <a:ea typeface="Arial"/>
              <a:cs typeface="Arial"/>
              <a:sym typeface="Arial"/>
            </a:endParaRPr>
          </a:p>
          <a:p>
            <a:pPr indent="-317500" lvl="0" marL="457200" rtl="0" algn="l">
              <a:lnSpc>
                <a:spcPct val="15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Same block device interface as HDDs</a:t>
            </a:r>
            <a:endParaRPr sz="1400">
              <a:solidFill>
                <a:schemeClr val="dk1"/>
              </a:solidFill>
              <a:latin typeface="Arial"/>
              <a:ea typeface="Arial"/>
              <a:cs typeface="Arial"/>
              <a:sym typeface="Arial"/>
            </a:endParaRPr>
          </a:p>
          <a:p>
            <a:pPr indent="-317500" lvl="0" marL="457200" rtl="0" algn="l">
              <a:lnSpc>
                <a:spcPct val="15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But .. behave in a very different way.</a:t>
            </a:r>
            <a:endParaRPr sz="1400">
              <a:solidFill>
                <a:schemeClr val="dk1"/>
              </a:solidFill>
              <a:latin typeface="Arial"/>
              <a:ea typeface="Arial"/>
              <a:cs typeface="Arial"/>
              <a:sym typeface="Arial"/>
            </a:endParaRPr>
          </a:p>
          <a:p>
            <a:pPr indent="-317500" lvl="0" marL="457200" rtl="0" algn="l">
              <a:lnSpc>
                <a:spcPct val="150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Behavior of an SSD depends on undocumented internal features at the hardware level.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43" name="Shape 143"/>
        <p:cNvGrpSpPr/>
        <p:nvPr/>
      </p:nvGrpSpPr>
      <p:grpSpPr>
        <a:xfrm>
          <a:off x="0" y="0"/>
          <a:ext cx="0" cy="0"/>
          <a:chOff x="0" y="0"/>
          <a:chExt cx="0" cy="0"/>
        </a:xfrm>
      </p:grpSpPr>
      <p:sp>
        <p:nvSpPr>
          <p:cNvPr id="144" name="Google Shape;144;p17"/>
          <p:cNvSpPr/>
          <p:nvPr/>
        </p:nvSpPr>
        <p:spPr>
          <a:xfrm>
            <a:off x="358571" y="282"/>
            <a:ext cx="17145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0" y="0"/>
            <a:ext cx="9144000"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46" name="Google Shape;146;p17"/>
          <p:cNvSpPr txBox="1"/>
          <p:nvPr>
            <p:ph type="title"/>
          </p:nvPr>
        </p:nvSpPr>
        <p:spPr>
          <a:xfrm>
            <a:off x="725926" y="895635"/>
            <a:ext cx="2642954" cy="3765264"/>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000"/>
              <a:buFont typeface="Libre Franklin"/>
              <a:buNone/>
            </a:pPr>
            <a:r>
              <a:rPr lang="en-US"/>
              <a:t>WEAR LEVELLING ALGORITHM</a:t>
            </a:r>
            <a:endParaRPr/>
          </a:p>
        </p:txBody>
      </p:sp>
      <p:sp>
        <p:nvSpPr>
          <p:cNvPr id="147" name="Google Shape;147;p17"/>
          <p:cNvSpPr/>
          <p:nvPr/>
        </p:nvSpPr>
        <p:spPr>
          <a:xfrm>
            <a:off x="358571" y="282"/>
            <a:ext cx="17145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txBox="1"/>
          <p:nvPr>
            <p:ph idx="1" type="body"/>
          </p:nvPr>
        </p:nvSpPr>
        <p:spPr>
          <a:xfrm>
            <a:off x="3792405" y="895634"/>
            <a:ext cx="4586136" cy="3765265"/>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400">
                <a:solidFill>
                  <a:schemeClr val="dk1"/>
                </a:solidFill>
                <a:latin typeface="Arial"/>
                <a:ea typeface="Arial"/>
                <a:cs typeface="Arial"/>
                <a:sym typeface="Arial"/>
              </a:rPr>
              <a:t>keeps track of </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AutoNum type="arabicPeriod"/>
            </a:pPr>
            <a:r>
              <a:rPr lang="en-US" sz="1400">
                <a:solidFill>
                  <a:schemeClr val="dk1"/>
                </a:solidFill>
                <a:latin typeface="Arial"/>
                <a:ea typeface="Arial"/>
                <a:cs typeface="Arial"/>
                <a:sym typeface="Arial"/>
              </a:rPr>
              <a:t>The ages of all blocks</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AutoNum type="arabicPeriod"/>
            </a:pPr>
            <a:r>
              <a:rPr lang="en-US" sz="1400">
                <a:solidFill>
                  <a:schemeClr val="dk1"/>
                </a:solidFill>
                <a:latin typeface="Arial"/>
                <a:ea typeface="Arial"/>
                <a:cs typeface="Arial"/>
                <a:sym typeface="Arial"/>
              </a:rPr>
              <a:t>A timestamp for each block marking the time in which it was last erased</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AutoNum type="arabicPeriod"/>
            </a:pPr>
            <a:r>
              <a:rPr lang="en-US" sz="1400">
                <a:solidFill>
                  <a:schemeClr val="dk1"/>
                </a:solidFill>
                <a:latin typeface="Arial"/>
                <a:ea typeface="Arial"/>
                <a:cs typeface="Arial"/>
                <a:sym typeface="Arial"/>
              </a:rPr>
              <a:t>The average length of time it takes a block to be erased.</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AutoNum type="arabicPeriod"/>
            </a:pPr>
            <a:r>
              <a:rPr lang="en-US" sz="1400">
                <a:solidFill>
                  <a:schemeClr val="dk1"/>
                </a:solidFill>
                <a:latin typeface="Arial"/>
                <a:ea typeface="Arial"/>
                <a:cs typeface="Arial"/>
                <a:sym typeface="Arial"/>
              </a:rPr>
              <a:t>The current time.</a:t>
            </a:r>
            <a:endParaRPr sz="14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400">
                <a:solidFill>
                  <a:schemeClr val="dk1"/>
                </a:solidFill>
                <a:latin typeface="Arial"/>
                <a:ea typeface="Arial"/>
                <a:cs typeface="Arial"/>
                <a:sym typeface="Arial"/>
              </a:rPr>
              <a:t>Using this information:</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can identify young blocks that have not been erased for a very long time</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Target them for static wear leveling.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52" name="Shape 152"/>
        <p:cNvGrpSpPr/>
        <p:nvPr/>
      </p:nvGrpSpPr>
      <p:grpSpPr>
        <a:xfrm>
          <a:off x="0" y="0"/>
          <a:ext cx="0" cy="0"/>
          <a:chOff x="0" y="0"/>
          <a:chExt cx="0" cy="0"/>
        </a:xfrm>
      </p:grpSpPr>
      <p:sp>
        <p:nvSpPr>
          <p:cNvPr id="153" name="Google Shape;153;p18"/>
          <p:cNvSpPr/>
          <p:nvPr/>
        </p:nvSpPr>
        <p:spPr>
          <a:xfrm>
            <a:off x="358571" y="282"/>
            <a:ext cx="171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0" y="0"/>
            <a:ext cx="9144000"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55" name="Google Shape;155;p18"/>
          <p:cNvSpPr txBox="1"/>
          <p:nvPr>
            <p:ph type="title"/>
          </p:nvPr>
        </p:nvSpPr>
        <p:spPr>
          <a:xfrm>
            <a:off x="725926" y="895635"/>
            <a:ext cx="2643000" cy="37653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000"/>
              <a:buFont typeface="Libre Franklin"/>
              <a:buNone/>
            </a:pPr>
            <a:r>
              <a:rPr lang="en-US"/>
              <a:t>WEAR LEVELLING ALGORITHM</a:t>
            </a:r>
            <a:endParaRPr/>
          </a:p>
        </p:txBody>
      </p:sp>
      <p:sp>
        <p:nvSpPr>
          <p:cNvPr id="156" name="Google Shape;156;p18"/>
          <p:cNvSpPr/>
          <p:nvPr/>
        </p:nvSpPr>
        <p:spPr>
          <a:xfrm>
            <a:off x="358571" y="282"/>
            <a:ext cx="171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txBox="1"/>
          <p:nvPr>
            <p:ph idx="1" type="body"/>
          </p:nvPr>
        </p:nvSpPr>
        <p:spPr>
          <a:xfrm>
            <a:off x="3792405" y="895634"/>
            <a:ext cx="4586100" cy="3765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800">
                <a:solidFill>
                  <a:schemeClr val="dk1"/>
                </a:solidFill>
                <a:latin typeface="Arial"/>
                <a:ea typeface="Arial"/>
                <a:cs typeface="Arial"/>
                <a:sym typeface="Arial"/>
              </a:rPr>
              <a:t>Dynamic wear-leveling:</a:t>
            </a:r>
            <a:r>
              <a:rPr lang="en-US"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Allow maintaining several free blocks of different ages in each LUN.</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US" sz="1400">
                <a:solidFill>
                  <a:schemeClr val="dk1"/>
                </a:solidFill>
                <a:latin typeface="Arial"/>
                <a:ea typeface="Arial"/>
                <a:cs typeface="Arial"/>
                <a:sym typeface="Arial"/>
              </a:rPr>
              <a:t>Goal</a:t>
            </a:r>
            <a:r>
              <a:rPr lang="en-US" sz="1400">
                <a:solidFill>
                  <a:schemeClr val="dk1"/>
                </a:solidFill>
                <a:latin typeface="Arial"/>
                <a:ea typeface="Arial"/>
                <a:cs typeface="Arial"/>
                <a:sym typeface="Arial"/>
              </a:rPr>
              <a:t>: associate hot data with young blocks and cold data with old blocks. </a:t>
            </a:r>
            <a:endParaRPr sz="1400">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sz="1400">
              <a:solidFill>
                <a:schemeClr val="dk1"/>
              </a:solidFill>
              <a:latin typeface="Arial"/>
              <a:ea typeface="Arial"/>
              <a:cs typeface="Arial"/>
              <a:sym typeface="Arial"/>
            </a:endParaRPr>
          </a:p>
          <a:p>
            <a:pPr indent="0" lvl="0" marL="0" rtl="0" algn="l">
              <a:lnSpc>
                <a:spcPct val="115000"/>
              </a:lnSpc>
              <a:spcBef>
                <a:spcPts val="0"/>
              </a:spcBef>
              <a:spcAft>
                <a:spcPts val="0"/>
              </a:spcAft>
              <a:buNone/>
            </a:pPr>
            <a:r>
              <a:rPr b="1" lang="en-US" sz="1400">
                <a:solidFill>
                  <a:schemeClr val="dk1"/>
                </a:solidFill>
                <a:latin typeface="Arial"/>
                <a:ea typeface="Arial"/>
                <a:cs typeface="Arial"/>
                <a:sym typeface="Arial"/>
              </a:rPr>
              <a:t>Temperature</a:t>
            </a:r>
            <a:r>
              <a:rPr lang="en-US" sz="1400">
                <a:solidFill>
                  <a:schemeClr val="dk1"/>
                </a:solidFill>
                <a:latin typeface="Arial"/>
                <a:ea typeface="Arial"/>
                <a:cs typeface="Arial"/>
                <a:sym typeface="Arial"/>
              </a:rPr>
              <a:t> detection for pages can be done by :</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AutoNum type="arabicPeriod"/>
            </a:pPr>
            <a:r>
              <a:rPr lang="en-US" sz="1400">
                <a:solidFill>
                  <a:schemeClr val="dk1"/>
                </a:solidFill>
                <a:latin typeface="Arial"/>
                <a:ea typeface="Arial"/>
                <a:cs typeface="Arial"/>
                <a:sym typeface="Arial"/>
              </a:rPr>
              <a:t>Assuming the pages migrated in static wear-leveling are cold, and everything else is hot</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AutoNum type="arabicPeriod"/>
            </a:pPr>
            <a:r>
              <a:rPr lang="en-US" sz="1400">
                <a:solidFill>
                  <a:schemeClr val="dk1"/>
                </a:solidFill>
                <a:latin typeface="Arial"/>
                <a:ea typeface="Arial"/>
                <a:cs typeface="Arial"/>
                <a:sym typeface="Arial"/>
              </a:rPr>
              <a:t>Using information about the temperature of data coming through an open interface from the application.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1028700" y="514350"/>
            <a:ext cx="7200900" cy="1114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000">
                <a:solidFill>
                  <a:srgbClr val="333333"/>
                </a:solidFill>
              </a:rPr>
              <a:t>Sequential and Random Access</a:t>
            </a:r>
            <a:endParaRPr sz="3000"/>
          </a:p>
        </p:txBody>
      </p:sp>
      <p:sp>
        <p:nvSpPr>
          <p:cNvPr id="163" name="Google Shape;163;p19"/>
          <p:cNvSpPr txBox="1"/>
          <p:nvPr>
            <p:ph idx="1" type="body"/>
          </p:nvPr>
        </p:nvSpPr>
        <p:spPr>
          <a:xfrm>
            <a:off x="1028700" y="1157648"/>
            <a:ext cx="3333000" cy="618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Sequential</a:t>
            </a:r>
            <a:endParaRPr/>
          </a:p>
        </p:txBody>
      </p:sp>
      <p:sp>
        <p:nvSpPr>
          <p:cNvPr id="164" name="Google Shape;164;p19"/>
          <p:cNvSpPr txBox="1"/>
          <p:nvPr>
            <p:ph idx="2" type="body"/>
          </p:nvPr>
        </p:nvSpPr>
        <p:spPr>
          <a:xfrm>
            <a:off x="1028700" y="1931824"/>
            <a:ext cx="3333000" cy="1577400"/>
          </a:xfrm>
          <a:prstGeom prst="rect">
            <a:avLst/>
          </a:prstGeom>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SzPts val="1400"/>
              <a:buChar char="■"/>
            </a:pPr>
            <a:r>
              <a:rPr lang="en-US" sz="1400">
                <a:solidFill>
                  <a:srgbClr val="555555"/>
                </a:solidFill>
                <a:latin typeface="Arial"/>
                <a:ea typeface="Arial"/>
                <a:cs typeface="Arial"/>
                <a:sym typeface="Arial"/>
              </a:rPr>
              <a:t>Computer system reads/writes information to the file sequentially.</a:t>
            </a:r>
            <a:endParaRPr sz="1400">
              <a:solidFill>
                <a:srgbClr val="555555"/>
              </a:solidFill>
              <a:latin typeface="Arial"/>
              <a:ea typeface="Arial"/>
              <a:cs typeface="Arial"/>
              <a:sym typeface="Arial"/>
            </a:endParaRPr>
          </a:p>
          <a:p>
            <a:pPr indent="-317500" lvl="0" marL="457200" rtl="0" algn="l">
              <a:lnSpc>
                <a:spcPct val="115000"/>
              </a:lnSpc>
              <a:spcBef>
                <a:spcPts val="0"/>
              </a:spcBef>
              <a:spcAft>
                <a:spcPts val="0"/>
              </a:spcAft>
              <a:buSzPts val="1400"/>
              <a:buChar char="■"/>
            </a:pPr>
            <a:r>
              <a:rPr lang="en-US" sz="1400">
                <a:solidFill>
                  <a:srgbClr val="555555"/>
                </a:solidFill>
                <a:latin typeface="Arial"/>
                <a:ea typeface="Arial"/>
                <a:cs typeface="Arial"/>
                <a:sym typeface="Arial"/>
              </a:rPr>
              <a:t>Starting from the beginning of the file and proceeding step by step.</a:t>
            </a:r>
            <a:endParaRPr sz="1400">
              <a:solidFill>
                <a:schemeClr val="dk1"/>
              </a:solidFill>
              <a:latin typeface="Arial"/>
              <a:ea typeface="Arial"/>
              <a:cs typeface="Arial"/>
              <a:sym typeface="Arial"/>
            </a:endParaRPr>
          </a:p>
          <a:p>
            <a:pPr indent="0" lvl="0" marL="457200" rtl="0" algn="l">
              <a:spcBef>
                <a:spcPts val="750"/>
              </a:spcBef>
              <a:spcAft>
                <a:spcPts val="150"/>
              </a:spcAft>
              <a:buNone/>
            </a:pPr>
            <a:r>
              <a:t/>
            </a:r>
            <a:endParaRPr/>
          </a:p>
        </p:txBody>
      </p:sp>
      <p:sp>
        <p:nvSpPr>
          <p:cNvPr id="165" name="Google Shape;165;p19"/>
          <p:cNvSpPr txBox="1"/>
          <p:nvPr>
            <p:ph idx="3" type="body"/>
          </p:nvPr>
        </p:nvSpPr>
        <p:spPr>
          <a:xfrm>
            <a:off x="4893761" y="1157648"/>
            <a:ext cx="3333000" cy="618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Random</a:t>
            </a:r>
            <a:endParaRPr/>
          </a:p>
        </p:txBody>
      </p:sp>
      <p:sp>
        <p:nvSpPr>
          <p:cNvPr id="166" name="Google Shape;166;p19"/>
          <p:cNvSpPr txBox="1"/>
          <p:nvPr>
            <p:ph idx="4" type="body"/>
          </p:nvPr>
        </p:nvSpPr>
        <p:spPr>
          <a:xfrm>
            <a:off x="4893750" y="1931824"/>
            <a:ext cx="3333000" cy="2015400"/>
          </a:xfrm>
          <a:prstGeom prst="rect">
            <a:avLst/>
          </a:prstGeom>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SzPts val="1400"/>
              <a:buChar char="■"/>
            </a:pPr>
            <a:r>
              <a:rPr lang="en-US" sz="1400">
                <a:solidFill>
                  <a:srgbClr val="555555"/>
                </a:solidFill>
                <a:latin typeface="Arial"/>
                <a:ea typeface="Arial"/>
                <a:cs typeface="Arial"/>
                <a:sym typeface="Arial"/>
              </a:rPr>
              <a:t>Computer system can read/write information anywhere in the data file.</a:t>
            </a:r>
            <a:endParaRPr sz="1400">
              <a:solidFill>
                <a:srgbClr val="555555"/>
              </a:solidFill>
              <a:latin typeface="Arial"/>
              <a:ea typeface="Arial"/>
              <a:cs typeface="Arial"/>
              <a:sym typeface="Arial"/>
            </a:endParaRPr>
          </a:p>
          <a:p>
            <a:pPr indent="-317500" lvl="0" marL="457200" rtl="0" algn="l">
              <a:lnSpc>
                <a:spcPct val="115000"/>
              </a:lnSpc>
              <a:spcBef>
                <a:spcPts val="0"/>
              </a:spcBef>
              <a:spcAft>
                <a:spcPts val="0"/>
              </a:spcAft>
              <a:buClr>
                <a:srgbClr val="555555"/>
              </a:buClr>
              <a:buSzPts val="1400"/>
              <a:buFont typeface="Arial"/>
              <a:buChar char="■"/>
            </a:pPr>
            <a:r>
              <a:rPr lang="en-US" sz="1400">
                <a:solidFill>
                  <a:srgbClr val="555555"/>
                </a:solidFill>
                <a:latin typeface="Arial"/>
                <a:ea typeface="Arial"/>
                <a:cs typeface="Arial"/>
                <a:sym typeface="Arial"/>
              </a:rPr>
              <a:t>Direct Access</a:t>
            </a:r>
            <a:endParaRPr sz="1400">
              <a:solidFill>
                <a:srgbClr val="555555"/>
              </a:solidFill>
              <a:latin typeface="Arial"/>
              <a:ea typeface="Arial"/>
              <a:cs typeface="Arial"/>
              <a:sym typeface="Arial"/>
            </a:endParaRPr>
          </a:p>
          <a:p>
            <a:pPr indent="-317500" lvl="0" marL="457200" rtl="0" algn="l">
              <a:lnSpc>
                <a:spcPct val="115000"/>
              </a:lnSpc>
              <a:spcBef>
                <a:spcPts val="0"/>
              </a:spcBef>
              <a:spcAft>
                <a:spcPts val="0"/>
              </a:spcAft>
              <a:buClr>
                <a:srgbClr val="555555"/>
              </a:buClr>
              <a:buSzPts val="1400"/>
              <a:buFont typeface="Arial"/>
              <a:buChar char="■"/>
            </a:pPr>
            <a:r>
              <a:rPr lang="en-US" sz="1400">
                <a:solidFill>
                  <a:srgbClr val="555555"/>
                </a:solidFill>
                <a:latin typeface="Arial"/>
                <a:ea typeface="Arial"/>
                <a:cs typeface="Arial"/>
                <a:sym typeface="Arial"/>
              </a:rPr>
              <a:t>Computer knows where the data is stored …  goes “directly” and reads the data.</a:t>
            </a:r>
            <a:endParaRPr sz="1400">
              <a:solidFill>
                <a:srgbClr val="555555"/>
              </a:solidFill>
              <a:latin typeface="Arial"/>
              <a:ea typeface="Arial"/>
              <a:cs typeface="Arial"/>
              <a:sym typeface="Arial"/>
            </a:endParaRPr>
          </a:p>
          <a:p>
            <a:pPr indent="-317500" lvl="0" marL="457200" rtl="0" algn="l">
              <a:lnSpc>
                <a:spcPct val="115000"/>
              </a:lnSpc>
              <a:spcBef>
                <a:spcPts val="0"/>
              </a:spcBef>
              <a:spcAft>
                <a:spcPts val="0"/>
              </a:spcAft>
              <a:buClr>
                <a:srgbClr val="555555"/>
              </a:buClr>
              <a:buSzPts val="1400"/>
              <a:buFont typeface="Arial"/>
              <a:buChar char="■"/>
            </a:pPr>
            <a:r>
              <a:rPr lang="en-US" sz="1400">
                <a:solidFill>
                  <a:srgbClr val="555555"/>
                </a:solidFill>
                <a:latin typeface="Arial"/>
                <a:ea typeface="Arial"/>
                <a:cs typeface="Arial"/>
                <a:sym typeface="Arial"/>
              </a:rPr>
              <a:t>Easier (e.g. Indexing)</a:t>
            </a:r>
            <a:endParaRPr sz="1400">
              <a:solidFill>
                <a:srgbClr val="555555"/>
              </a:solidFill>
              <a:latin typeface="Arial"/>
              <a:ea typeface="Arial"/>
              <a:cs typeface="Arial"/>
              <a:sym typeface="Arial"/>
            </a:endParaRPr>
          </a:p>
        </p:txBody>
      </p:sp>
      <p:pic>
        <p:nvPicPr>
          <p:cNvPr id="167" name="Google Shape;167;p19"/>
          <p:cNvPicPr preferRelativeResize="0"/>
          <p:nvPr/>
        </p:nvPicPr>
        <p:blipFill>
          <a:blip r:embed="rId3">
            <a:alphaModFix/>
          </a:blip>
          <a:stretch>
            <a:fillRect/>
          </a:stretch>
        </p:blipFill>
        <p:spPr>
          <a:xfrm>
            <a:off x="1028700" y="4099525"/>
            <a:ext cx="3210875" cy="903925"/>
          </a:xfrm>
          <a:prstGeom prst="rect">
            <a:avLst/>
          </a:prstGeom>
          <a:noFill/>
          <a:ln>
            <a:noFill/>
          </a:ln>
        </p:spPr>
      </p:pic>
      <p:pic>
        <p:nvPicPr>
          <p:cNvPr id="168" name="Google Shape;168;p19"/>
          <p:cNvPicPr preferRelativeResize="0"/>
          <p:nvPr/>
        </p:nvPicPr>
        <p:blipFill>
          <a:blip r:embed="rId4">
            <a:alphaModFix/>
          </a:blip>
          <a:stretch>
            <a:fillRect/>
          </a:stretch>
        </p:blipFill>
        <p:spPr>
          <a:xfrm>
            <a:off x="5161100" y="4103400"/>
            <a:ext cx="3453325" cy="903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72" name="Shape 172"/>
        <p:cNvGrpSpPr/>
        <p:nvPr/>
      </p:nvGrpSpPr>
      <p:grpSpPr>
        <a:xfrm>
          <a:off x="0" y="0"/>
          <a:ext cx="0" cy="0"/>
          <a:chOff x="0" y="0"/>
          <a:chExt cx="0" cy="0"/>
        </a:xfrm>
      </p:grpSpPr>
      <p:sp>
        <p:nvSpPr>
          <p:cNvPr id="173" name="Google Shape;173;p20"/>
          <p:cNvSpPr/>
          <p:nvPr/>
        </p:nvSpPr>
        <p:spPr>
          <a:xfrm>
            <a:off x="358571" y="282"/>
            <a:ext cx="17145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a:off x="0" y="0"/>
            <a:ext cx="9144000"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75" name="Google Shape;175;p20"/>
          <p:cNvSpPr txBox="1"/>
          <p:nvPr>
            <p:ph type="title"/>
          </p:nvPr>
        </p:nvSpPr>
        <p:spPr>
          <a:xfrm>
            <a:off x="480049" y="479775"/>
            <a:ext cx="2656200" cy="4183500"/>
          </a:xfrm>
          <a:prstGeom prst="rect">
            <a:avLst/>
          </a:prstGeom>
          <a:noFill/>
          <a:ln>
            <a:noFill/>
          </a:ln>
        </p:spPr>
        <p:txBody>
          <a:bodyPr anchorCtr="0" anchor="ctr" bIns="45700" lIns="91425" spcFirstLastPara="1" rIns="91425" wrap="square" tIns="45700">
            <a:noAutofit/>
          </a:bodyPr>
          <a:lstStyle/>
          <a:p>
            <a:pPr indent="0" lvl="0" marL="0" rtl="0" algn="ctr">
              <a:lnSpc>
                <a:spcPct val="89000"/>
              </a:lnSpc>
              <a:spcBef>
                <a:spcPts val="0"/>
              </a:spcBef>
              <a:spcAft>
                <a:spcPts val="0"/>
              </a:spcAft>
              <a:buClr>
                <a:schemeClr val="dk2"/>
              </a:buClr>
              <a:buSzPts val="3000"/>
              <a:buFont typeface="Libre Franklin"/>
              <a:buNone/>
            </a:pPr>
            <a:r>
              <a:rPr lang="en-US" sz="2100"/>
              <a:t>IMPLEMENTATION GOAL</a:t>
            </a:r>
            <a:endParaRPr/>
          </a:p>
        </p:txBody>
      </p:sp>
      <p:grpSp>
        <p:nvGrpSpPr>
          <p:cNvPr id="176" name="Google Shape;176;p20"/>
          <p:cNvGrpSpPr/>
          <p:nvPr/>
        </p:nvGrpSpPr>
        <p:grpSpPr>
          <a:xfrm>
            <a:off x="3676104" y="480288"/>
            <a:ext cx="4879728" cy="4182358"/>
            <a:chOff x="0" y="510"/>
            <a:chExt cx="4879728" cy="4182358"/>
          </a:xfrm>
        </p:grpSpPr>
        <p:cxnSp>
          <p:nvCxnSpPr>
            <p:cNvPr id="177" name="Google Shape;177;p20"/>
            <p:cNvCxnSpPr/>
            <p:nvPr/>
          </p:nvCxnSpPr>
          <p:spPr>
            <a:xfrm>
              <a:off x="0" y="510"/>
              <a:ext cx="4879728" cy="0"/>
            </a:xfrm>
            <a:prstGeom prst="straightConnector1">
              <a:avLst/>
            </a:prstGeom>
            <a:solidFill>
              <a:schemeClr val="dk2"/>
            </a:solidFill>
            <a:ln cap="flat" cmpd="sng" w="34925">
              <a:solidFill>
                <a:schemeClr val="dk2"/>
              </a:solidFill>
              <a:prstDash val="solid"/>
              <a:round/>
              <a:headEnd len="sm" w="sm" type="none"/>
              <a:tailEnd len="sm" w="sm" type="none"/>
            </a:ln>
          </p:spPr>
        </p:cxnSp>
        <p:sp>
          <p:nvSpPr>
            <p:cNvPr id="178" name="Google Shape;178;p20"/>
            <p:cNvSpPr/>
            <p:nvPr/>
          </p:nvSpPr>
          <p:spPr>
            <a:xfrm>
              <a:off x="0" y="510"/>
              <a:ext cx="4879728" cy="83647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txBox="1"/>
            <p:nvPr/>
          </p:nvSpPr>
          <p:spPr>
            <a:xfrm>
              <a:off x="0" y="510"/>
              <a:ext cx="4879728" cy="836471"/>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2400"/>
                <a:buFont typeface="Libre Franklin"/>
                <a:buNone/>
              </a:pPr>
              <a:r>
                <a:rPr b="0" i="0" lang="en-US" sz="2400" u="none" cap="none" strike="noStrike">
                  <a:solidFill>
                    <a:schemeClr val="dk1"/>
                  </a:solidFill>
                  <a:latin typeface="Libre Franklin"/>
                  <a:ea typeface="Libre Franklin"/>
                  <a:cs typeface="Libre Franklin"/>
                  <a:sym typeface="Libre Franklin"/>
                </a:rPr>
                <a:t>•Read Write base parameters</a:t>
              </a:r>
              <a:endParaRPr/>
            </a:p>
          </p:txBody>
        </p:sp>
        <p:cxnSp>
          <p:nvCxnSpPr>
            <p:cNvPr id="180" name="Google Shape;180;p20"/>
            <p:cNvCxnSpPr/>
            <p:nvPr/>
          </p:nvCxnSpPr>
          <p:spPr>
            <a:xfrm>
              <a:off x="0" y="836982"/>
              <a:ext cx="4879728" cy="0"/>
            </a:xfrm>
            <a:prstGeom prst="straightConnector1">
              <a:avLst/>
            </a:prstGeom>
            <a:solidFill>
              <a:schemeClr val="dk2"/>
            </a:solidFill>
            <a:ln cap="flat" cmpd="sng" w="34925">
              <a:solidFill>
                <a:schemeClr val="dk2"/>
              </a:solidFill>
              <a:prstDash val="solid"/>
              <a:round/>
              <a:headEnd len="sm" w="sm" type="none"/>
              <a:tailEnd len="sm" w="sm" type="none"/>
            </a:ln>
          </p:spPr>
        </p:cxnSp>
        <p:sp>
          <p:nvSpPr>
            <p:cNvPr id="181" name="Google Shape;181;p20"/>
            <p:cNvSpPr/>
            <p:nvPr/>
          </p:nvSpPr>
          <p:spPr>
            <a:xfrm>
              <a:off x="0" y="836982"/>
              <a:ext cx="4879728" cy="83647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txBox="1"/>
            <p:nvPr/>
          </p:nvSpPr>
          <p:spPr>
            <a:xfrm>
              <a:off x="0" y="836982"/>
              <a:ext cx="4879728" cy="836471"/>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2400"/>
                <a:buFont typeface="Libre Franklin"/>
                <a:buNone/>
              </a:pPr>
              <a:r>
                <a:rPr b="0" i="0" lang="en-US" sz="2400" u="none" cap="none" strike="noStrike">
                  <a:solidFill>
                    <a:schemeClr val="dk1"/>
                  </a:solidFill>
                  <a:latin typeface="Libre Franklin"/>
                  <a:ea typeface="Libre Franklin"/>
                  <a:cs typeface="Libre Franklin"/>
                  <a:sym typeface="Libre Franklin"/>
                </a:rPr>
                <a:t>•Cache influence</a:t>
              </a:r>
              <a:endParaRPr/>
            </a:p>
          </p:txBody>
        </p:sp>
        <p:cxnSp>
          <p:nvCxnSpPr>
            <p:cNvPr id="183" name="Google Shape;183;p20"/>
            <p:cNvCxnSpPr/>
            <p:nvPr/>
          </p:nvCxnSpPr>
          <p:spPr>
            <a:xfrm>
              <a:off x="0" y="1673454"/>
              <a:ext cx="4879728" cy="0"/>
            </a:xfrm>
            <a:prstGeom prst="straightConnector1">
              <a:avLst/>
            </a:prstGeom>
            <a:solidFill>
              <a:schemeClr val="dk2"/>
            </a:solidFill>
            <a:ln cap="flat" cmpd="sng" w="34925">
              <a:solidFill>
                <a:schemeClr val="dk2"/>
              </a:solidFill>
              <a:prstDash val="solid"/>
              <a:round/>
              <a:headEnd len="sm" w="sm" type="none"/>
              <a:tailEnd len="sm" w="sm" type="none"/>
            </a:ln>
          </p:spPr>
        </p:cxnSp>
        <p:sp>
          <p:nvSpPr>
            <p:cNvPr id="184" name="Google Shape;184;p20"/>
            <p:cNvSpPr/>
            <p:nvPr/>
          </p:nvSpPr>
          <p:spPr>
            <a:xfrm>
              <a:off x="0" y="1673454"/>
              <a:ext cx="4879728" cy="83647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txBox="1"/>
            <p:nvPr/>
          </p:nvSpPr>
          <p:spPr>
            <a:xfrm>
              <a:off x="0" y="1673454"/>
              <a:ext cx="4879728" cy="836471"/>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2400"/>
                <a:buFont typeface="Libre Franklin"/>
                <a:buNone/>
              </a:pPr>
              <a:r>
                <a:rPr b="0" i="0" lang="en-US" sz="2400" u="none" cap="none" strike="noStrike">
                  <a:solidFill>
                    <a:schemeClr val="dk1"/>
                  </a:solidFill>
                  <a:latin typeface="Libre Franklin"/>
                  <a:ea typeface="Libre Franklin"/>
                  <a:cs typeface="Libre Franklin"/>
                  <a:sym typeface="Libre Franklin"/>
                </a:rPr>
                <a:t>•Is random write the worst case?</a:t>
              </a:r>
              <a:endParaRPr/>
            </a:p>
          </p:txBody>
        </p:sp>
        <p:cxnSp>
          <p:nvCxnSpPr>
            <p:cNvPr id="186" name="Google Shape;186;p20"/>
            <p:cNvCxnSpPr/>
            <p:nvPr/>
          </p:nvCxnSpPr>
          <p:spPr>
            <a:xfrm>
              <a:off x="0" y="2509925"/>
              <a:ext cx="4879728" cy="0"/>
            </a:xfrm>
            <a:prstGeom prst="straightConnector1">
              <a:avLst/>
            </a:prstGeom>
            <a:solidFill>
              <a:schemeClr val="dk2"/>
            </a:solidFill>
            <a:ln cap="flat" cmpd="sng" w="34925">
              <a:solidFill>
                <a:schemeClr val="dk2"/>
              </a:solidFill>
              <a:prstDash val="solid"/>
              <a:round/>
              <a:headEnd len="sm" w="sm" type="none"/>
              <a:tailEnd len="sm" w="sm" type="none"/>
            </a:ln>
          </p:spPr>
        </p:cxnSp>
        <p:sp>
          <p:nvSpPr>
            <p:cNvPr id="187" name="Google Shape;187;p20"/>
            <p:cNvSpPr/>
            <p:nvPr/>
          </p:nvSpPr>
          <p:spPr>
            <a:xfrm>
              <a:off x="0" y="2509925"/>
              <a:ext cx="4879728" cy="83647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txBox="1"/>
            <p:nvPr/>
          </p:nvSpPr>
          <p:spPr>
            <a:xfrm>
              <a:off x="0" y="2509925"/>
              <a:ext cx="4879728" cy="836471"/>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2400"/>
                <a:buFont typeface="Libre Franklin"/>
                <a:buNone/>
              </a:pPr>
              <a:r>
                <a:rPr b="0" i="0" lang="en-US" sz="2400" u="none" cap="none" strike="noStrike">
                  <a:solidFill>
                    <a:schemeClr val="dk1"/>
                  </a:solidFill>
                  <a:latin typeface="Libre Franklin"/>
                  <a:ea typeface="Libre Franklin"/>
                  <a:cs typeface="Libre Franklin"/>
                  <a:sym typeface="Libre Franklin"/>
                </a:rPr>
                <a:t>•Does random read have uniform latency?</a:t>
              </a:r>
              <a:endParaRPr/>
            </a:p>
          </p:txBody>
        </p:sp>
        <p:cxnSp>
          <p:nvCxnSpPr>
            <p:cNvPr id="189" name="Google Shape;189;p20"/>
            <p:cNvCxnSpPr/>
            <p:nvPr/>
          </p:nvCxnSpPr>
          <p:spPr>
            <a:xfrm>
              <a:off x="0" y="3346397"/>
              <a:ext cx="4879728" cy="0"/>
            </a:xfrm>
            <a:prstGeom prst="straightConnector1">
              <a:avLst/>
            </a:prstGeom>
            <a:solidFill>
              <a:schemeClr val="dk2"/>
            </a:solidFill>
            <a:ln cap="flat" cmpd="sng" w="34925">
              <a:solidFill>
                <a:schemeClr val="dk2"/>
              </a:solidFill>
              <a:prstDash val="solid"/>
              <a:round/>
              <a:headEnd len="sm" w="sm" type="none"/>
              <a:tailEnd len="sm" w="sm" type="none"/>
            </a:ln>
          </p:spPr>
        </p:cxnSp>
        <p:sp>
          <p:nvSpPr>
            <p:cNvPr id="190" name="Google Shape;190;p20"/>
            <p:cNvSpPr/>
            <p:nvPr/>
          </p:nvSpPr>
          <p:spPr>
            <a:xfrm>
              <a:off x="0" y="3346397"/>
              <a:ext cx="4879728" cy="83647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txBox="1"/>
            <p:nvPr/>
          </p:nvSpPr>
          <p:spPr>
            <a:xfrm>
              <a:off x="0" y="3346397"/>
              <a:ext cx="4879728" cy="836471"/>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2400"/>
                <a:buFont typeface="Libre Franklin"/>
                <a:buNone/>
              </a:pPr>
              <a:r>
                <a:rPr b="0" i="0" lang="en-US" sz="2400" u="none" cap="none" strike="noStrike">
                  <a:solidFill>
                    <a:schemeClr val="dk1"/>
                  </a:solidFill>
                  <a:latin typeface="Libre Franklin"/>
                  <a:ea typeface="Libre Franklin"/>
                  <a:cs typeface="Libre Franklin"/>
                  <a:sym typeface="Libre Franklin"/>
                </a:rPr>
                <a:t>•Read write interference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95" name="Shape 195"/>
        <p:cNvGrpSpPr/>
        <p:nvPr/>
      </p:nvGrpSpPr>
      <p:grpSpPr>
        <a:xfrm>
          <a:off x="0" y="0"/>
          <a:ext cx="0" cy="0"/>
          <a:chOff x="0" y="0"/>
          <a:chExt cx="0" cy="0"/>
        </a:xfrm>
      </p:grpSpPr>
      <p:sp>
        <p:nvSpPr>
          <p:cNvPr id="196" name="Google Shape;196;p21"/>
          <p:cNvSpPr/>
          <p:nvPr/>
        </p:nvSpPr>
        <p:spPr>
          <a:xfrm>
            <a:off x="358571" y="282"/>
            <a:ext cx="17145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txBox="1"/>
          <p:nvPr>
            <p:ph type="title"/>
          </p:nvPr>
        </p:nvSpPr>
        <p:spPr>
          <a:xfrm>
            <a:off x="767671" y="541443"/>
            <a:ext cx="7870143" cy="1114425"/>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000"/>
              <a:buFont typeface="Libre Franklin"/>
              <a:buNone/>
            </a:pPr>
            <a:r>
              <a:rPr lang="en-US" sz="4400"/>
              <a:t>TESTING PLATFORM:</a:t>
            </a:r>
            <a:endParaRPr/>
          </a:p>
        </p:txBody>
      </p:sp>
      <p:sp>
        <p:nvSpPr>
          <p:cNvPr id="198" name="Google Shape;198;p21"/>
          <p:cNvSpPr/>
          <p:nvPr/>
        </p:nvSpPr>
        <p:spPr>
          <a:xfrm>
            <a:off x="358571" y="282"/>
            <a:ext cx="17145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txBox="1"/>
          <p:nvPr>
            <p:ph idx="1" type="body"/>
          </p:nvPr>
        </p:nvSpPr>
        <p:spPr>
          <a:xfrm>
            <a:off x="767671" y="1714500"/>
            <a:ext cx="3804328" cy="268605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1300"/>
              <a:buFont typeface="Libre Franklin"/>
              <a:buChar char="●"/>
            </a:pPr>
            <a:r>
              <a:rPr lang="en-US" sz="1400"/>
              <a:t>We have used the SSD’s present on Heracles Server</a:t>
            </a:r>
            <a:endParaRPr/>
          </a:p>
          <a:p>
            <a:pPr indent="-384048" lvl="0" marL="384048" rtl="0" algn="l">
              <a:lnSpc>
                <a:spcPct val="94000"/>
              </a:lnSpc>
              <a:spcBef>
                <a:spcPts val="200"/>
              </a:spcBef>
              <a:spcAft>
                <a:spcPts val="0"/>
              </a:spcAft>
              <a:buClr>
                <a:schemeClr val="dk2"/>
              </a:buClr>
              <a:buSzPts val="1300"/>
              <a:buFont typeface="Libre Franklin"/>
              <a:buChar char="●"/>
            </a:pPr>
            <a:r>
              <a:rPr lang="en-US" sz="1400"/>
              <a:t>Different SSD’s in Heracles Server</a:t>
            </a:r>
            <a:endParaRPr/>
          </a:p>
          <a:p>
            <a:pPr indent="-384048" lvl="0" marL="384048" rtl="0" algn="l">
              <a:lnSpc>
                <a:spcPct val="94000"/>
              </a:lnSpc>
              <a:spcBef>
                <a:spcPts val="1800"/>
              </a:spcBef>
              <a:spcAft>
                <a:spcPts val="0"/>
              </a:spcAft>
              <a:buClr>
                <a:schemeClr val="dk2"/>
              </a:buClr>
              <a:buSzPts val="1300"/>
              <a:buFont typeface="Libre Franklin"/>
              <a:buNone/>
            </a:pPr>
            <a:r>
              <a:t/>
            </a:r>
            <a:endParaRPr sz="1400"/>
          </a:p>
          <a:p>
            <a:pPr indent="-384048" lvl="0" marL="384048" rtl="0" algn="l">
              <a:lnSpc>
                <a:spcPct val="94000"/>
              </a:lnSpc>
              <a:spcBef>
                <a:spcPts val="200"/>
              </a:spcBef>
              <a:spcAft>
                <a:spcPts val="200"/>
              </a:spcAft>
              <a:buClr>
                <a:schemeClr val="dk2"/>
              </a:buClr>
              <a:buSzPts val="1300"/>
              <a:buFont typeface="Libre Franklin"/>
              <a:buNone/>
            </a:pPr>
            <a:r>
              <a:t/>
            </a:r>
            <a:endParaRPr sz="1400"/>
          </a:p>
        </p:txBody>
      </p:sp>
      <p:graphicFrame>
        <p:nvGraphicFramePr>
          <p:cNvPr id="200" name="Google Shape;200;p21"/>
          <p:cNvGraphicFramePr/>
          <p:nvPr/>
        </p:nvGraphicFramePr>
        <p:xfrm>
          <a:off x="4808730" y="2390682"/>
          <a:ext cx="3000000" cy="3000000"/>
        </p:xfrm>
        <a:graphic>
          <a:graphicData uri="http://schemas.openxmlformats.org/drawingml/2006/table">
            <a:tbl>
              <a:tblPr bandRow="1" firstRow="1">
                <a:noFill/>
                <a:tableStyleId>{ADAF793E-4E13-46B8-9A4C-5FAF679F4E3F}</a:tableStyleId>
              </a:tblPr>
              <a:tblGrid>
                <a:gridCol w="1920325"/>
                <a:gridCol w="1908750"/>
              </a:tblGrid>
              <a:tr h="450300">
                <a:tc>
                  <a:txBody>
                    <a:bodyPr>
                      <a:noAutofit/>
                    </a:bodyPr>
                    <a:lstStyle/>
                    <a:p>
                      <a:pPr indent="0" lvl="0" marL="0" marR="0" rtl="0" algn="l">
                        <a:spcBef>
                          <a:spcPts val="0"/>
                        </a:spcBef>
                        <a:spcAft>
                          <a:spcPts val="0"/>
                        </a:spcAft>
                        <a:buClr>
                          <a:schemeClr val="dk1"/>
                        </a:buClr>
                        <a:buSzPts val="1200"/>
                        <a:buFont typeface="Libre Franklin"/>
                        <a:buNone/>
                      </a:pPr>
                      <a:r>
                        <a:rPr lang="en-US" sz="1200" u="none" cap="none" strike="noStrike"/>
                        <a:t>Master Node</a:t>
                      </a:r>
                      <a:endParaRPr b="1" sz="1200" u="none" cap="none" strike="noStrike"/>
                    </a:p>
                  </a:txBody>
                  <a:tcPr marT="83375" marB="83375" marR="83375" marL="83375"/>
                </a:tc>
                <a:tc>
                  <a:txBody>
                    <a:bodyPr>
                      <a:noAutofit/>
                    </a:bodyPr>
                    <a:lstStyle/>
                    <a:p>
                      <a:pPr indent="0" lvl="0" marL="0" marR="0" rtl="0" algn="l">
                        <a:spcBef>
                          <a:spcPts val="0"/>
                        </a:spcBef>
                        <a:spcAft>
                          <a:spcPts val="0"/>
                        </a:spcAft>
                        <a:buClr>
                          <a:schemeClr val="dk1"/>
                        </a:buClr>
                        <a:buSzPts val="1200"/>
                        <a:buFont typeface="Libre Franklin"/>
                        <a:buNone/>
                      </a:pPr>
                      <a:r>
                        <a:rPr lang="en-US" sz="1200" u="none" cap="none" strike="noStrike"/>
                        <a:t>Compute Node</a:t>
                      </a:r>
                      <a:endParaRPr b="1" sz="1200" u="none" cap="none" strike="noStrike"/>
                    </a:p>
                  </a:txBody>
                  <a:tcPr marT="83375" marB="83375" marR="83375" marL="83375"/>
                </a:tc>
              </a:tr>
              <a:tr h="950650">
                <a:tc>
                  <a:txBody>
                    <a:bodyPr>
                      <a:noAutofit/>
                    </a:bodyPr>
                    <a:lstStyle/>
                    <a:p>
                      <a:pPr indent="0" lvl="0" marL="0" marR="0" rtl="0" algn="l">
                        <a:spcBef>
                          <a:spcPts val="0"/>
                        </a:spcBef>
                        <a:spcAft>
                          <a:spcPts val="0"/>
                        </a:spcAft>
                        <a:buClr>
                          <a:schemeClr val="dk1"/>
                        </a:buClr>
                        <a:buSzPts val="1200"/>
                        <a:buFont typeface="Libre Franklin"/>
                        <a:buNone/>
                      </a:pPr>
                      <a:r>
                        <a:rPr lang="en-US" sz="1200" u="none" cap="none" strike="noStrike"/>
                        <a:t>HGST SN100 1.6TB NVMe 2.5’’ Solid State Drive</a:t>
                      </a:r>
                      <a:endParaRPr sz="1200" u="none" cap="none" strike="noStrike"/>
                    </a:p>
                  </a:txBody>
                  <a:tcPr marT="83375" marB="83375" marR="83375" marL="83375"/>
                </a:tc>
                <a:tc>
                  <a:txBody>
                    <a:bodyPr>
                      <a:noAutofit/>
                    </a:bodyPr>
                    <a:lstStyle/>
                    <a:p>
                      <a:pPr indent="0" lvl="0" marL="0" marR="0" rtl="0" algn="l">
                        <a:spcBef>
                          <a:spcPts val="0"/>
                        </a:spcBef>
                        <a:spcAft>
                          <a:spcPts val="0"/>
                        </a:spcAft>
                        <a:buClr>
                          <a:schemeClr val="dk1"/>
                        </a:buClr>
                        <a:buSzPts val="1200"/>
                        <a:buFont typeface="Libre Franklin"/>
                        <a:buNone/>
                      </a:pPr>
                      <a:r>
                        <a:rPr lang="en-US" sz="1200" u="none" cap="none" strike="noStrike"/>
                        <a:t>120GB Intel DC S3510 2.5” SATA 6Gbps MLC SSD</a:t>
                      </a:r>
                      <a:endParaRPr sz="1200" u="none" cap="none" strike="noStrike"/>
                    </a:p>
                  </a:txBody>
                  <a:tcPr marT="83375" marB="83375" marR="83375" marL="8337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04" name="Shape 204"/>
        <p:cNvGrpSpPr/>
        <p:nvPr/>
      </p:nvGrpSpPr>
      <p:grpSpPr>
        <a:xfrm>
          <a:off x="0" y="0"/>
          <a:ext cx="0" cy="0"/>
          <a:chOff x="0" y="0"/>
          <a:chExt cx="0" cy="0"/>
        </a:xfrm>
      </p:grpSpPr>
      <p:sp>
        <p:nvSpPr>
          <p:cNvPr id="205" name="Google Shape;205;p22"/>
          <p:cNvSpPr/>
          <p:nvPr/>
        </p:nvSpPr>
        <p:spPr>
          <a:xfrm>
            <a:off x="358571" y="282"/>
            <a:ext cx="17145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txBox="1"/>
          <p:nvPr>
            <p:ph type="title"/>
          </p:nvPr>
        </p:nvSpPr>
        <p:spPr>
          <a:xfrm>
            <a:off x="990150" y="483825"/>
            <a:ext cx="2842500" cy="11145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000"/>
              <a:buFont typeface="Libre Franklin"/>
              <a:buNone/>
            </a:pPr>
            <a:r>
              <a:rPr lang="en-US" sz="3100"/>
              <a:t>BENCHMARK</a:t>
            </a:r>
            <a:endParaRPr/>
          </a:p>
        </p:txBody>
      </p:sp>
      <p:sp>
        <p:nvSpPr>
          <p:cNvPr id="207" name="Google Shape;207;p22"/>
          <p:cNvSpPr txBox="1"/>
          <p:nvPr>
            <p:ph idx="1" type="body"/>
          </p:nvPr>
        </p:nvSpPr>
        <p:spPr>
          <a:xfrm>
            <a:off x="1028700" y="1714500"/>
            <a:ext cx="2462020" cy="268605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1300"/>
              <a:buFont typeface="Libre Franklin"/>
              <a:buChar char="●"/>
            </a:pPr>
            <a:r>
              <a:rPr lang="en-US"/>
              <a:t>Observe individual time performances for sequential and random read/writes</a:t>
            </a:r>
            <a:endParaRPr/>
          </a:p>
          <a:p>
            <a:pPr indent="-384048" lvl="0" marL="384048" rtl="0" algn="l">
              <a:lnSpc>
                <a:spcPct val="94000"/>
              </a:lnSpc>
              <a:spcBef>
                <a:spcPts val="1800"/>
              </a:spcBef>
              <a:spcAft>
                <a:spcPts val="200"/>
              </a:spcAft>
              <a:buClr>
                <a:schemeClr val="dk2"/>
              </a:buClr>
              <a:buSzPts val="1300"/>
              <a:buFont typeface="Libre Franklin"/>
              <a:buNone/>
            </a:pPr>
            <a:r>
              <a:t/>
            </a:r>
            <a:endParaRPr/>
          </a:p>
        </p:txBody>
      </p:sp>
      <p:graphicFrame>
        <p:nvGraphicFramePr>
          <p:cNvPr id="208" name="Google Shape;208;p22"/>
          <p:cNvGraphicFramePr/>
          <p:nvPr/>
        </p:nvGraphicFramePr>
        <p:xfrm>
          <a:off x="3832628" y="483829"/>
          <a:ext cx="3000000" cy="3000000"/>
        </p:xfrm>
        <a:graphic>
          <a:graphicData uri="http://schemas.openxmlformats.org/drawingml/2006/table">
            <a:tbl>
              <a:tblPr bandRow="1" firstRow="1">
                <a:noFill/>
                <a:tableStyleId>{E384C819-E6FC-44C9-A394-B9979F87B4F4}</a:tableStyleId>
              </a:tblPr>
              <a:tblGrid>
                <a:gridCol w="2161425"/>
                <a:gridCol w="995050"/>
                <a:gridCol w="824775"/>
                <a:gridCol w="788525"/>
              </a:tblGrid>
              <a:tr h="549075">
                <a:tc>
                  <a:txBody>
                    <a:bodyPr>
                      <a:noAutofit/>
                    </a:bodyPr>
                    <a:lstStyle/>
                    <a:p>
                      <a:pPr indent="0" lvl="0" marL="0" marR="0" rtl="0" algn="l">
                        <a:spcBef>
                          <a:spcPts val="0"/>
                        </a:spcBef>
                        <a:spcAft>
                          <a:spcPts val="0"/>
                        </a:spcAft>
                        <a:buNone/>
                      </a:pPr>
                      <a:r>
                        <a:rPr b="1" lang="en-US" sz="1100" u="none" cap="none" strike="noStrike">
                          <a:solidFill>
                            <a:srgbClr val="FFFFFF"/>
                          </a:solidFill>
                        </a:rPr>
                        <a:t>La</a:t>
                      </a:r>
                      <a:r>
                        <a:rPr b="1" lang="en-US" sz="1100">
                          <a:solidFill>
                            <a:srgbClr val="FFFFFF"/>
                          </a:solidFill>
                        </a:rPr>
                        <a:t>bel</a:t>
                      </a:r>
                      <a:endParaRPr/>
                    </a:p>
                  </a:txBody>
                  <a:tcPr marT="94300" marB="94300" marR="94300" marL="157175">
                    <a:lnL cap="flat" cmpd="sng" w="9525">
                      <a:solidFill>
                        <a:srgbClr val="000000">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FFFFFF"/>
                      </a:solidFill>
                      <a:prstDash val="solid"/>
                      <a:round/>
                      <a:headEnd len="sm" w="sm" type="none"/>
                      <a:tailEnd len="sm" w="sm" type="none"/>
                    </a:lnB>
                    <a:solidFill>
                      <a:srgbClr val="636B68">
                        <a:alpha val="69803"/>
                      </a:srgbClr>
                    </a:solidFill>
                  </a:tcPr>
                </a:tc>
                <a:tc>
                  <a:txBody>
                    <a:bodyPr>
                      <a:noAutofit/>
                    </a:bodyPr>
                    <a:lstStyle/>
                    <a:p>
                      <a:pPr indent="0" lvl="0" marL="0" marR="0" rtl="0" algn="l">
                        <a:spcBef>
                          <a:spcPts val="0"/>
                        </a:spcBef>
                        <a:spcAft>
                          <a:spcPts val="0"/>
                        </a:spcAft>
                        <a:buNone/>
                      </a:pPr>
                      <a:r>
                        <a:rPr b="1" lang="en-US" sz="1100">
                          <a:solidFill>
                            <a:srgbClr val="FFFFFF"/>
                          </a:solidFill>
                        </a:rPr>
                        <a:t>Bandwidth </a:t>
                      </a:r>
                      <a:endParaRPr/>
                    </a:p>
                  </a:txBody>
                  <a:tcPr marT="94300" marB="94300" marR="94300" marL="15717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FFFFFF"/>
                      </a:solidFill>
                      <a:prstDash val="solid"/>
                      <a:round/>
                      <a:headEnd len="sm" w="sm" type="none"/>
                      <a:tailEnd len="sm" w="sm" type="none"/>
                    </a:lnB>
                    <a:solidFill>
                      <a:srgbClr val="636B68">
                        <a:alpha val="69803"/>
                      </a:srgbClr>
                    </a:solidFill>
                  </a:tcPr>
                </a:tc>
                <a:tc>
                  <a:txBody>
                    <a:bodyPr>
                      <a:noAutofit/>
                    </a:bodyPr>
                    <a:lstStyle/>
                    <a:p>
                      <a:pPr indent="0" lvl="0" marL="0" marR="0" rtl="0" algn="l">
                        <a:spcBef>
                          <a:spcPts val="0"/>
                        </a:spcBef>
                        <a:spcAft>
                          <a:spcPts val="0"/>
                        </a:spcAft>
                        <a:buNone/>
                      </a:pPr>
                      <a:r>
                        <a:rPr b="1" lang="en-US" sz="1100">
                          <a:solidFill>
                            <a:srgbClr val="FFFFFF"/>
                          </a:solidFill>
                        </a:rPr>
                        <a:t>IOPS </a:t>
                      </a:r>
                      <a:endParaRPr/>
                    </a:p>
                  </a:txBody>
                  <a:tcPr marT="94300" marB="94300" marR="94300" marL="15717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FFFFFF"/>
                      </a:solidFill>
                      <a:prstDash val="solid"/>
                      <a:round/>
                      <a:headEnd len="sm" w="sm" type="none"/>
                      <a:tailEnd len="sm" w="sm" type="none"/>
                    </a:lnB>
                    <a:solidFill>
                      <a:srgbClr val="636B68">
                        <a:alpha val="69803"/>
                      </a:srgbClr>
                    </a:solidFill>
                  </a:tcPr>
                </a:tc>
                <a:tc>
                  <a:txBody>
                    <a:bodyPr>
                      <a:noAutofit/>
                    </a:bodyPr>
                    <a:lstStyle/>
                    <a:p>
                      <a:pPr indent="0" lvl="0" marL="0" marR="0" rtl="0" algn="l">
                        <a:spcBef>
                          <a:spcPts val="0"/>
                        </a:spcBef>
                        <a:spcAft>
                          <a:spcPts val="0"/>
                        </a:spcAft>
                        <a:buNone/>
                      </a:pPr>
                      <a:r>
                        <a:rPr b="1" lang="en-US" sz="1100">
                          <a:solidFill>
                            <a:srgbClr val="FFFFFF"/>
                          </a:solidFill>
                        </a:rPr>
                        <a:t>Latency</a:t>
                      </a:r>
                      <a:endParaRPr/>
                    </a:p>
                  </a:txBody>
                  <a:tcPr marT="94300" marB="94300" marR="94300" marL="157175">
                    <a:lnL cap="flat" cmpd="sng" w="381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rgbClr val="FFFFFF"/>
                      </a:solidFill>
                      <a:prstDash val="solid"/>
                      <a:round/>
                      <a:headEnd len="sm" w="sm" type="none"/>
                      <a:tailEnd len="sm" w="sm" type="none"/>
                    </a:lnB>
                    <a:solidFill>
                      <a:srgbClr val="636B68">
                        <a:alpha val="69803"/>
                      </a:srgbClr>
                    </a:solidFill>
                  </a:tcPr>
                </a:tc>
              </a:tr>
              <a:tr h="381425">
                <a:tc>
                  <a:txBody>
                    <a:bodyPr>
                      <a:noAutofit/>
                    </a:bodyPr>
                    <a:lstStyle/>
                    <a:p>
                      <a:pPr indent="0" lvl="0" marL="0" marR="0" rtl="0" algn="l">
                        <a:spcBef>
                          <a:spcPts val="0"/>
                        </a:spcBef>
                        <a:spcAft>
                          <a:spcPts val="0"/>
                        </a:spcAft>
                        <a:buNone/>
                      </a:pPr>
                      <a:r>
                        <a:rPr lang="en-US" sz="1100">
                          <a:solidFill>
                            <a:srgbClr val="262626"/>
                          </a:solidFill>
                        </a:rPr>
                        <a:t>Random Read with cache</a:t>
                      </a:r>
                      <a:endParaRPr/>
                    </a:p>
                  </a:txBody>
                  <a:tcPr marT="94300" marB="94300" marR="94300" marL="157175">
                    <a:lnL cap="flat" cmpd="sng" w="9525">
                      <a:solidFill>
                        <a:srgbClr val="000000">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14901"/>
                      </a:srgbClr>
                    </a:solidFill>
                  </a:tcPr>
                </a:tc>
                <a:tc>
                  <a:txBody>
                    <a:bodyPr>
                      <a:noAutofit/>
                    </a:bodyPr>
                    <a:lstStyle/>
                    <a:p>
                      <a:pPr indent="0" lvl="0" marL="0" marR="0" rtl="0" algn="l">
                        <a:spcBef>
                          <a:spcPts val="0"/>
                        </a:spcBef>
                        <a:spcAft>
                          <a:spcPts val="0"/>
                        </a:spcAft>
                        <a:buNone/>
                      </a:pPr>
                      <a:r>
                        <a:rPr lang="en-US" sz="1100">
                          <a:solidFill>
                            <a:srgbClr val="262626"/>
                          </a:solidFill>
                        </a:rPr>
                        <a:t>37627.67</a:t>
                      </a:r>
                      <a:endParaRPr/>
                    </a:p>
                  </a:txBody>
                  <a:tcPr marT="94300" marB="94300" marR="94300" marL="15717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14901"/>
                      </a:srgbClr>
                    </a:solidFill>
                  </a:tcPr>
                </a:tc>
                <a:tc>
                  <a:txBody>
                    <a:bodyPr>
                      <a:noAutofit/>
                    </a:bodyPr>
                    <a:lstStyle/>
                    <a:p>
                      <a:pPr indent="0" lvl="0" marL="0" marR="0" rtl="0" algn="l">
                        <a:spcBef>
                          <a:spcPts val="0"/>
                        </a:spcBef>
                        <a:spcAft>
                          <a:spcPts val="0"/>
                        </a:spcAft>
                        <a:buNone/>
                      </a:pPr>
                      <a:r>
                        <a:rPr lang="en-US" sz="1100">
                          <a:solidFill>
                            <a:srgbClr val="262626"/>
                          </a:solidFill>
                        </a:rPr>
                        <a:t>602039</a:t>
                      </a:r>
                      <a:endParaRPr/>
                    </a:p>
                  </a:txBody>
                  <a:tcPr marT="94300" marB="94300" marR="94300" marL="15717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14901"/>
                      </a:srgbClr>
                    </a:solidFill>
                  </a:tcPr>
                </a:tc>
                <a:tc>
                  <a:txBody>
                    <a:bodyPr>
                      <a:noAutofit/>
                    </a:bodyPr>
                    <a:lstStyle/>
                    <a:p>
                      <a:pPr indent="0" lvl="0" marL="0" marR="0" rtl="0" algn="l">
                        <a:spcBef>
                          <a:spcPts val="0"/>
                        </a:spcBef>
                        <a:spcAft>
                          <a:spcPts val="0"/>
                        </a:spcAft>
                        <a:buNone/>
                      </a:pPr>
                      <a:r>
                        <a:rPr lang="en-US" sz="1100">
                          <a:solidFill>
                            <a:srgbClr val="262626"/>
                          </a:solidFill>
                        </a:rPr>
                        <a:t>0.01</a:t>
                      </a:r>
                      <a:endParaRPr/>
                    </a:p>
                  </a:txBody>
                  <a:tcPr marT="94300" marB="94300" marR="94300" marL="157175">
                    <a:lnL cap="flat" cmpd="sng" w="381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14901"/>
                      </a:srgbClr>
                    </a:solidFill>
                  </a:tcPr>
                </a:tc>
              </a:tr>
              <a:tr h="381425">
                <a:tc>
                  <a:txBody>
                    <a:bodyPr>
                      <a:noAutofit/>
                    </a:bodyPr>
                    <a:lstStyle/>
                    <a:p>
                      <a:pPr indent="0" lvl="0" marL="0" marR="0" rtl="0" algn="l">
                        <a:spcBef>
                          <a:spcPts val="0"/>
                        </a:spcBef>
                        <a:spcAft>
                          <a:spcPts val="0"/>
                        </a:spcAft>
                        <a:buNone/>
                      </a:pPr>
                      <a:r>
                        <a:rPr lang="en-US" sz="1100">
                          <a:solidFill>
                            <a:srgbClr val="262626"/>
                          </a:solidFill>
                        </a:rPr>
                        <a:t>Random Write with cache</a:t>
                      </a:r>
                      <a:endParaRPr/>
                    </a:p>
                  </a:txBody>
                  <a:tcPr marT="94300" marB="94300" marR="94300" marL="157175">
                    <a:lnL cap="flat" cmpd="sng" w="9525">
                      <a:solidFill>
                        <a:srgbClr val="000000">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29803"/>
                      </a:srgbClr>
                    </a:solidFill>
                  </a:tcPr>
                </a:tc>
                <a:tc>
                  <a:txBody>
                    <a:bodyPr>
                      <a:noAutofit/>
                    </a:bodyPr>
                    <a:lstStyle/>
                    <a:p>
                      <a:pPr indent="0" lvl="0" marL="0" marR="0" rtl="0" algn="l">
                        <a:spcBef>
                          <a:spcPts val="0"/>
                        </a:spcBef>
                        <a:spcAft>
                          <a:spcPts val="0"/>
                        </a:spcAft>
                        <a:buNone/>
                      </a:pPr>
                      <a:r>
                        <a:rPr lang="en-US" sz="1100">
                          <a:solidFill>
                            <a:srgbClr val="262626"/>
                          </a:solidFill>
                        </a:rPr>
                        <a:t>66.46</a:t>
                      </a:r>
                      <a:endParaRPr/>
                    </a:p>
                  </a:txBody>
                  <a:tcPr marT="94300" marB="94300" marR="94300" marL="15717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29803"/>
                      </a:srgbClr>
                    </a:solidFill>
                  </a:tcPr>
                </a:tc>
                <a:tc>
                  <a:txBody>
                    <a:bodyPr>
                      <a:noAutofit/>
                    </a:bodyPr>
                    <a:lstStyle/>
                    <a:p>
                      <a:pPr indent="0" lvl="0" marL="0" marR="0" rtl="0" algn="l">
                        <a:spcBef>
                          <a:spcPts val="0"/>
                        </a:spcBef>
                        <a:spcAft>
                          <a:spcPts val="0"/>
                        </a:spcAft>
                        <a:buNone/>
                      </a:pPr>
                      <a:r>
                        <a:rPr lang="en-US" sz="1100">
                          <a:solidFill>
                            <a:srgbClr val="262626"/>
                          </a:solidFill>
                        </a:rPr>
                        <a:t>1060</a:t>
                      </a:r>
                      <a:endParaRPr/>
                    </a:p>
                  </a:txBody>
                  <a:tcPr marT="94300" marB="94300" marR="94300" marL="15717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29803"/>
                      </a:srgbClr>
                    </a:solidFill>
                  </a:tcPr>
                </a:tc>
                <a:tc>
                  <a:txBody>
                    <a:bodyPr>
                      <a:noAutofit/>
                    </a:bodyPr>
                    <a:lstStyle/>
                    <a:p>
                      <a:pPr indent="0" lvl="0" marL="0" marR="0" rtl="0" algn="l">
                        <a:spcBef>
                          <a:spcPts val="0"/>
                        </a:spcBef>
                        <a:spcAft>
                          <a:spcPts val="0"/>
                        </a:spcAft>
                        <a:buNone/>
                      </a:pPr>
                      <a:r>
                        <a:rPr lang="en-US" sz="1100">
                          <a:solidFill>
                            <a:srgbClr val="262626"/>
                          </a:solidFill>
                        </a:rPr>
                        <a:t>33.42</a:t>
                      </a:r>
                      <a:endParaRPr/>
                    </a:p>
                  </a:txBody>
                  <a:tcPr marT="94300" marB="94300" marR="94300" marL="157175">
                    <a:lnL cap="flat" cmpd="sng" w="381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29803"/>
                      </a:srgbClr>
                    </a:solidFill>
                  </a:tcPr>
                </a:tc>
              </a:tr>
              <a:tr h="381425">
                <a:tc>
                  <a:txBody>
                    <a:bodyPr>
                      <a:noAutofit/>
                    </a:bodyPr>
                    <a:lstStyle/>
                    <a:p>
                      <a:pPr indent="0" lvl="0" marL="0" marR="0" rtl="0" algn="l">
                        <a:spcBef>
                          <a:spcPts val="0"/>
                        </a:spcBef>
                        <a:spcAft>
                          <a:spcPts val="0"/>
                        </a:spcAft>
                        <a:buNone/>
                      </a:pPr>
                      <a:r>
                        <a:rPr lang="en-US" sz="1100">
                          <a:solidFill>
                            <a:srgbClr val="262626"/>
                          </a:solidFill>
                        </a:rPr>
                        <a:t>Sequential Read with cache</a:t>
                      </a:r>
                      <a:endParaRPr/>
                    </a:p>
                  </a:txBody>
                  <a:tcPr marT="94300" marB="94300" marR="94300" marL="157175">
                    <a:lnL cap="flat" cmpd="sng" w="9525">
                      <a:solidFill>
                        <a:srgbClr val="000000">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14901"/>
                      </a:srgbClr>
                    </a:solidFill>
                  </a:tcPr>
                </a:tc>
                <a:tc>
                  <a:txBody>
                    <a:bodyPr>
                      <a:noAutofit/>
                    </a:bodyPr>
                    <a:lstStyle/>
                    <a:p>
                      <a:pPr indent="0" lvl="0" marL="0" marR="0" rtl="0" algn="l">
                        <a:spcBef>
                          <a:spcPts val="0"/>
                        </a:spcBef>
                        <a:spcAft>
                          <a:spcPts val="0"/>
                        </a:spcAft>
                        <a:buNone/>
                      </a:pPr>
                      <a:r>
                        <a:rPr lang="en-US" sz="1100">
                          <a:solidFill>
                            <a:srgbClr val="262626"/>
                          </a:solidFill>
                        </a:rPr>
                        <a:t>38467.49</a:t>
                      </a:r>
                      <a:endParaRPr/>
                    </a:p>
                  </a:txBody>
                  <a:tcPr marT="94300" marB="94300" marR="94300" marL="15717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14901"/>
                      </a:srgbClr>
                    </a:solidFill>
                  </a:tcPr>
                </a:tc>
                <a:tc>
                  <a:txBody>
                    <a:bodyPr>
                      <a:noAutofit/>
                    </a:bodyPr>
                    <a:lstStyle/>
                    <a:p>
                      <a:pPr indent="0" lvl="0" marL="0" marR="0" rtl="0" algn="l">
                        <a:spcBef>
                          <a:spcPts val="0"/>
                        </a:spcBef>
                        <a:spcAft>
                          <a:spcPts val="0"/>
                        </a:spcAft>
                        <a:buNone/>
                      </a:pPr>
                      <a:r>
                        <a:rPr lang="en-US" sz="1100">
                          <a:solidFill>
                            <a:srgbClr val="262626"/>
                          </a:solidFill>
                        </a:rPr>
                        <a:t>615479</a:t>
                      </a:r>
                      <a:endParaRPr/>
                    </a:p>
                  </a:txBody>
                  <a:tcPr marT="94300" marB="94300" marR="94300" marL="15717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14901"/>
                      </a:srgbClr>
                    </a:solidFill>
                  </a:tcPr>
                </a:tc>
                <a:tc>
                  <a:txBody>
                    <a:bodyPr>
                      <a:noAutofit/>
                    </a:bodyPr>
                    <a:lstStyle/>
                    <a:p>
                      <a:pPr indent="0" lvl="0" marL="0" marR="0" rtl="0" algn="l">
                        <a:spcBef>
                          <a:spcPts val="0"/>
                        </a:spcBef>
                        <a:spcAft>
                          <a:spcPts val="0"/>
                        </a:spcAft>
                        <a:buNone/>
                      </a:pPr>
                      <a:r>
                        <a:rPr lang="en-US" sz="1100">
                          <a:solidFill>
                            <a:srgbClr val="262626"/>
                          </a:solidFill>
                        </a:rPr>
                        <a:t>0.02</a:t>
                      </a:r>
                      <a:endParaRPr/>
                    </a:p>
                  </a:txBody>
                  <a:tcPr marT="94300" marB="94300" marR="94300" marL="157175">
                    <a:lnL cap="flat" cmpd="sng" w="381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14901"/>
                      </a:srgbClr>
                    </a:solidFill>
                  </a:tcPr>
                </a:tc>
              </a:tr>
              <a:tr h="381425">
                <a:tc>
                  <a:txBody>
                    <a:bodyPr>
                      <a:noAutofit/>
                    </a:bodyPr>
                    <a:lstStyle/>
                    <a:p>
                      <a:pPr indent="0" lvl="0" marL="0" marR="0" rtl="0" algn="l">
                        <a:spcBef>
                          <a:spcPts val="0"/>
                        </a:spcBef>
                        <a:spcAft>
                          <a:spcPts val="0"/>
                        </a:spcAft>
                        <a:buNone/>
                      </a:pPr>
                      <a:r>
                        <a:rPr lang="en-US" sz="1100">
                          <a:solidFill>
                            <a:srgbClr val="262626"/>
                          </a:solidFill>
                        </a:rPr>
                        <a:t>Sequential Write with cache</a:t>
                      </a:r>
                      <a:endParaRPr/>
                    </a:p>
                  </a:txBody>
                  <a:tcPr marT="94300" marB="94300" marR="94300" marL="157175">
                    <a:lnL cap="flat" cmpd="sng" w="9525">
                      <a:solidFill>
                        <a:srgbClr val="000000">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29803"/>
                      </a:srgbClr>
                    </a:solidFill>
                  </a:tcPr>
                </a:tc>
                <a:tc>
                  <a:txBody>
                    <a:bodyPr>
                      <a:noAutofit/>
                    </a:bodyPr>
                    <a:lstStyle/>
                    <a:p>
                      <a:pPr indent="0" lvl="0" marL="0" marR="0" rtl="0" algn="l">
                        <a:spcBef>
                          <a:spcPts val="0"/>
                        </a:spcBef>
                        <a:spcAft>
                          <a:spcPts val="0"/>
                        </a:spcAft>
                        <a:buNone/>
                      </a:pPr>
                      <a:r>
                        <a:rPr lang="en-US" sz="1100">
                          <a:solidFill>
                            <a:srgbClr val="262626"/>
                          </a:solidFill>
                        </a:rPr>
                        <a:t>86.96</a:t>
                      </a:r>
                      <a:endParaRPr/>
                    </a:p>
                  </a:txBody>
                  <a:tcPr marT="94300" marB="94300" marR="94300" marL="15717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29803"/>
                      </a:srgbClr>
                    </a:solidFill>
                  </a:tcPr>
                </a:tc>
                <a:tc>
                  <a:txBody>
                    <a:bodyPr>
                      <a:noAutofit/>
                    </a:bodyPr>
                    <a:lstStyle/>
                    <a:p>
                      <a:pPr indent="0" lvl="0" marL="0" marR="0" rtl="0" algn="l">
                        <a:spcBef>
                          <a:spcPts val="0"/>
                        </a:spcBef>
                        <a:spcAft>
                          <a:spcPts val="0"/>
                        </a:spcAft>
                        <a:buNone/>
                      </a:pPr>
                      <a:r>
                        <a:rPr lang="en-US" sz="1100">
                          <a:solidFill>
                            <a:srgbClr val="262626"/>
                          </a:solidFill>
                        </a:rPr>
                        <a:t>1385</a:t>
                      </a:r>
                      <a:endParaRPr/>
                    </a:p>
                  </a:txBody>
                  <a:tcPr marT="94300" marB="94300" marR="94300" marL="15717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29803"/>
                      </a:srgbClr>
                    </a:solidFill>
                  </a:tcPr>
                </a:tc>
                <a:tc>
                  <a:txBody>
                    <a:bodyPr>
                      <a:noAutofit/>
                    </a:bodyPr>
                    <a:lstStyle/>
                    <a:p>
                      <a:pPr indent="0" lvl="0" marL="0" marR="0" rtl="0" algn="l">
                        <a:spcBef>
                          <a:spcPts val="0"/>
                        </a:spcBef>
                        <a:spcAft>
                          <a:spcPts val="0"/>
                        </a:spcAft>
                        <a:buNone/>
                      </a:pPr>
                      <a:r>
                        <a:rPr lang="en-US" sz="1100">
                          <a:solidFill>
                            <a:srgbClr val="262626"/>
                          </a:solidFill>
                        </a:rPr>
                        <a:t>7.38</a:t>
                      </a:r>
                      <a:endParaRPr/>
                    </a:p>
                  </a:txBody>
                  <a:tcPr marT="94300" marB="94300" marR="94300" marL="157175">
                    <a:lnL cap="flat" cmpd="sng" w="381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29803"/>
                      </a:srgbClr>
                    </a:solidFill>
                  </a:tcPr>
                </a:tc>
              </a:tr>
              <a:tr h="381425">
                <a:tc>
                  <a:txBody>
                    <a:bodyPr>
                      <a:noAutofit/>
                    </a:bodyPr>
                    <a:lstStyle/>
                    <a:p>
                      <a:pPr indent="0" lvl="0" marL="0" marR="0" rtl="0" algn="l">
                        <a:spcBef>
                          <a:spcPts val="0"/>
                        </a:spcBef>
                        <a:spcAft>
                          <a:spcPts val="0"/>
                        </a:spcAft>
                        <a:buNone/>
                      </a:pPr>
                      <a:r>
                        <a:rPr lang="en-US" sz="1100">
                          <a:solidFill>
                            <a:srgbClr val="262626"/>
                          </a:solidFill>
                        </a:rPr>
                        <a:t>Random Read Without cache</a:t>
                      </a:r>
                      <a:endParaRPr/>
                    </a:p>
                  </a:txBody>
                  <a:tcPr marT="94300" marB="94300" marR="94300" marL="157175">
                    <a:lnL cap="flat" cmpd="sng" w="9525">
                      <a:solidFill>
                        <a:srgbClr val="000000">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14901"/>
                      </a:srgbClr>
                    </a:solidFill>
                  </a:tcPr>
                </a:tc>
                <a:tc>
                  <a:txBody>
                    <a:bodyPr>
                      <a:noAutofit/>
                    </a:bodyPr>
                    <a:lstStyle/>
                    <a:p>
                      <a:pPr indent="0" lvl="0" marL="0" marR="0" rtl="0" algn="l">
                        <a:spcBef>
                          <a:spcPts val="0"/>
                        </a:spcBef>
                        <a:spcAft>
                          <a:spcPts val="0"/>
                        </a:spcAft>
                        <a:buNone/>
                      </a:pPr>
                      <a:r>
                        <a:rPr lang="en-US" sz="1100">
                          <a:solidFill>
                            <a:srgbClr val="262626"/>
                          </a:solidFill>
                        </a:rPr>
                        <a:t>1418.03</a:t>
                      </a:r>
                      <a:endParaRPr/>
                    </a:p>
                  </a:txBody>
                  <a:tcPr marT="94300" marB="94300" marR="94300" marL="15717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14901"/>
                      </a:srgbClr>
                    </a:solidFill>
                  </a:tcPr>
                </a:tc>
                <a:tc>
                  <a:txBody>
                    <a:bodyPr>
                      <a:noAutofit/>
                    </a:bodyPr>
                    <a:lstStyle/>
                    <a:p>
                      <a:pPr indent="0" lvl="0" marL="0" marR="0" rtl="0" algn="l">
                        <a:spcBef>
                          <a:spcPts val="0"/>
                        </a:spcBef>
                        <a:spcAft>
                          <a:spcPts val="0"/>
                        </a:spcAft>
                        <a:buNone/>
                      </a:pPr>
                      <a:r>
                        <a:rPr lang="en-US" sz="1100">
                          <a:solidFill>
                            <a:srgbClr val="262626"/>
                          </a:solidFill>
                        </a:rPr>
                        <a:t>22682</a:t>
                      </a:r>
                      <a:endParaRPr/>
                    </a:p>
                  </a:txBody>
                  <a:tcPr marT="94300" marB="94300" marR="94300" marL="15717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14901"/>
                      </a:srgbClr>
                    </a:solidFill>
                  </a:tcPr>
                </a:tc>
                <a:tc>
                  <a:txBody>
                    <a:bodyPr>
                      <a:noAutofit/>
                    </a:bodyPr>
                    <a:lstStyle/>
                    <a:p>
                      <a:pPr indent="0" lvl="0" marL="0" marR="0" rtl="0" algn="l">
                        <a:spcBef>
                          <a:spcPts val="0"/>
                        </a:spcBef>
                        <a:spcAft>
                          <a:spcPts val="0"/>
                        </a:spcAft>
                        <a:buNone/>
                      </a:pPr>
                      <a:r>
                        <a:rPr lang="en-US" sz="1100">
                          <a:solidFill>
                            <a:srgbClr val="262626"/>
                          </a:solidFill>
                        </a:rPr>
                        <a:t>2.82</a:t>
                      </a:r>
                      <a:endParaRPr/>
                    </a:p>
                  </a:txBody>
                  <a:tcPr marT="94300" marB="94300" marR="94300" marL="157175">
                    <a:lnL cap="flat" cmpd="sng" w="381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14901"/>
                      </a:srgbClr>
                    </a:solidFill>
                  </a:tcPr>
                </a:tc>
              </a:tr>
              <a:tr h="381425">
                <a:tc>
                  <a:txBody>
                    <a:bodyPr>
                      <a:noAutofit/>
                    </a:bodyPr>
                    <a:lstStyle/>
                    <a:p>
                      <a:pPr indent="0" lvl="0" marL="0" marR="0" rtl="0" algn="l">
                        <a:spcBef>
                          <a:spcPts val="0"/>
                        </a:spcBef>
                        <a:spcAft>
                          <a:spcPts val="0"/>
                        </a:spcAft>
                        <a:buNone/>
                      </a:pPr>
                      <a:r>
                        <a:rPr lang="en-US" sz="1100">
                          <a:solidFill>
                            <a:srgbClr val="262626"/>
                          </a:solidFill>
                        </a:rPr>
                        <a:t>Random Write without cache</a:t>
                      </a:r>
                      <a:endParaRPr/>
                    </a:p>
                  </a:txBody>
                  <a:tcPr marT="94300" marB="94300" marR="94300" marL="157175">
                    <a:lnL cap="flat" cmpd="sng" w="9525">
                      <a:solidFill>
                        <a:srgbClr val="000000">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29803"/>
                      </a:srgbClr>
                    </a:solidFill>
                  </a:tcPr>
                </a:tc>
                <a:tc>
                  <a:txBody>
                    <a:bodyPr>
                      <a:noAutofit/>
                    </a:bodyPr>
                    <a:lstStyle/>
                    <a:p>
                      <a:pPr indent="0" lvl="0" marL="0" marR="0" rtl="0" algn="l">
                        <a:spcBef>
                          <a:spcPts val="0"/>
                        </a:spcBef>
                        <a:spcAft>
                          <a:spcPts val="0"/>
                        </a:spcAft>
                        <a:buNone/>
                      </a:pPr>
                      <a:r>
                        <a:rPr lang="en-US" sz="1100">
                          <a:solidFill>
                            <a:srgbClr val="262626"/>
                          </a:solidFill>
                        </a:rPr>
                        <a:t>292.24</a:t>
                      </a:r>
                      <a:endParaRPr/>
                    </a:p>
                  </a:txBody>
                  <a:tcPr marT="94300" marB="94300" marR="94300" marL="15717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29803"/>
                      </a:srgbClr>
                    </a:solidFill>
                  </a:tcPr>
                </a:tc>
                <a:tc>
                  <a:txBody>
                    <a:bodyPr>
                      <a:noAutofit/>
                    </a:bodyPr>
                    <a:lstStyle/>
                    <a:p>
                      <a:pPr indent="0" lvl="0" marL="0" marR="0" rtl="0" algn="l">
                        <a:spcBef>
                          <a:spcPts val="0"/>
                        </a:spcBef>
                        <a:spcAft>
                          <a:spcPts val="0"/>
                        </a:spcAft>
                        <a:buNone/>
                      </a:pPr>
                      <a:r>
                        <a:rPr lang="en-US" sz="1100">
                          <a:solidFill>
                            <a:srgbClr val="262626"/>
                          </a:solidFill>
                        </a:rPr>
                        <a:t>4669</a:t>
                      </a:r>
                      <a:endParaRPr/>
                    </a:p>
                  </a:txBody>
                  <a:tcPr marT="94300" marB="94300" marR="94300" marL="15717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29803"/>
                      </a:srgbClr>
                    </a:solidFill>
                  </a:tcPr>
                </a:tc>
                <a:tc>
                  <a:txBody>
                    <a:bodyPr>
                      <a:noAutofit/>
                    </a:bodyPr>
                    <a:lstStyle/>
                    <a:p>
                      <a:pPr indent="0" lvl="0" marL="0" marR="0" rtl="0" algn="l">
                        <a:spcBef>
                          <a:spcPts val="0"/>
                        </a:spcBef>
                        <a:spcAft>
                          <a:spcPts val="0"/>
                        </a:spcAft>
                        <a:buNone/>
                      </a:pPr>
                      <a:r>
                        <a:rPr lang="en-US" sz="1100">
                          <a:solidFill>
                            <a:srgbClr val="262626"/>
                          </a:solidFill>
                        </a:rPr>
                        <a:t>13.69</a:t>
                      </a:r>
                      <a:endParaRPr/>
                    </a:p>
                  </a:txBody>
                  <a:tcPr marT="94300" marB="94300" marR="94300" marL="157175">
                    <a:lnL cap="flat" cmpd="sng" w="381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29803"/>
                      </a:srgbClr>
                    </a:solidFill>
                  </a:tcPr>
                </a:tc>
              </a:tr>
              <a:tr h="549075">
                <a:tc>
                  <a:txBody>
                    <a:bodyPr>
                      <a:noAutofit/>
                    </a:bodyPr>
                    <a:lstStyle/>
                    <a:p>
                      <a:pPr indent="0" lvl="0" marL="0" marR="0" rtl="0" algn="l">
                        <a:spcBef>
                          <a:spcPts val="0"/>
                        </a:spcBef>
                        <a:spcAft>
                          <a:spcPts val="0"/>
                        </a:spcAft>
                        <a:buNone/>
                      </a:pPr>
                      <a:r>
                        <a:rPr lang="en-US" sz="1100">
                          <a:solidFill>
                            <a:srgbClr val="262626"/>
                          </a:solidFill>
                        </a:rPr>
                        <a:t>Sequential Read without cache</a:t>
                      </a:r>
                      <a:endParaRPr/>
                    </a:p>
                  </a:txBody>
                  <a:tcPr marT="94300" marB="94300" marR="94300" marL="157175">
                    <a:lnL cap="flat" cmpd="sng" w="9525">
                      <a:solidFill>
                        <a:srgbClr val="000000">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14901"/>
                      </a:srgbClr>
                    </a:solidFill>
                  </a:tcPr>
                </a:tc>
                <a:tc>
                  <a:txBody>
                    <a:bodyPr>
                      <a:noAutofit/>
                    </a:bodyPr>
                    <a:lstStyle/>
                    <a:p>
                      <a:pPr indent="0" lvl="0" marL="0" marR="0" rtl="0" algn="l">
                        <a:spcBef>
                          <a:spcPts val="0"/>
                        </a:spcBef>
                        <a:spcAft>
                          <a:spcPts val="0"/>
                        </a:spcAft>
                        <a:buNone/>
                      </a:pPr>
                      <a:r>
                        <a:rPr lang="en-US" sz="1100">
                          <a:solidFill>
                            <a:srgbClr val="262626"/>
                          </a:solidFill>
                        </a:rPr>
                        <a:t>1397.2</a:t>
                      </a:r>
                      <a:endParaRPr/>
                    </a:p>
                  </a:txBody>
                  <a:tcPr marT="94300" marB="94300" marR="94300" marL="15717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14901"/>
                      </a:srgbClr>
                    </a:solidFill>
                  </a:tcPr>
                </a:tc>
                <a:tc>
                  <a:txBody>
                    <a:bodyPr>
                      <a:noAutofit/>
                    </a:bodyPr>
                    <a:lstStyle/>
                    <a:p>
                      <a:pPr indent="0" lvl="0" marL="0" marR="0" rtl="0" algn="l">
                        <a:spcBef>
                          <a:spcPts val="0"/>
                        </a:spcBef>
                        <a:spcAft>
                          <a:spcPts val="0"/>
                        </a:spcAft>
                        <a:buNone/>
                      </a:pPr>
                      <a:r>
                        <a:rPr lang="en-US" sz="1100">
                          <a:solidFill>
                            <a:srgbClr val="262626"/>
                          </a:solidFill>
                        </a:rPr>
                        <a:t>22357</a:t>
                      </a:r>
                      <a:endParaRPr/>
                    </a:p>
                  </a:txBody>
                  <a:tcPr marT="94300" marB="94300" marR="94300" marL="15717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14901"/>
                      </a:srgbClr>
                    </a:solidFill>
                  </a:tcPr>
                </a:tc>
                <a:tc>
                  <a:txBody>
                    <a:bodyPr>
                      <a:noAutofit/>
                    </a:bodyPr>
                    <a:lstStyle/>
                    <a:p>
                      <a:pPr indent="0" lvl="0" marL="0" marR="0" rtl="0" algn="l">
                        <a:spcBef>
                          <a:spcPts val="0"/>
                        </a:spcBef>
                        <a:spcAft>
                          <a:spcPts val="0"/>
                        </a:spcAft>
                        <a:buNone/>
                      </a:pPr>
                      <a:r>
                        <a:rPr lang="en-US" sz="1100">
                          <a:solidFill>
                            <a:srgbClr val="262626"/>
                          </a:solidFill>
                        </a:rPr>
                        <a:t>3.27</a:t>
                      </a:r>
                      <a:endParaRPr/>
                    </a:p>
                  </a:txBody>
                  <a:tcPr marT="94300" marB="94300" marR="94300" marL="157175">
                    <a:lnL cap="flat" cmpd="sng" w="381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878E8B">
                        <a:alpha val="14901"/>
                      </a:srgbClr>
                    </a:solidFill>
                  </a:tcPr>
                </a:tc>
              </a:tr>
              <a:tr h="549075">
                <a:tc>
                  <a:txBody>
                    <a:bodyPr>
                      <a:noAutofit/>
                    </a:bodyPr>
                    <a:lstStyle/>
                    <a:p>
                      <a:pPr indent="0" lvl="0" marL="0" marR="0" rtl="0" algn="l">
                        <a:spcBef>
                          <a:spcPts val="0"/>
                        </a:spcBef>
                        <a:spcAft>
                          <a:spcPts val="0"/>
                        </a:spcAft>
                        <a:buNone/>
                      </a:pPr>
                      <a:r>
                        <a:rPr lang="en-US" sz="1100">
                          <a:solidFill>
                            <a:srgbClr val="262626"/>
                          </a:solidFill>
                        </a:rPr>
                        <a:t>Sequential Write without cache</a:t>
                      </a:r>
                      <a:endParaRPr/>
                    </a:p>
                  </a:txBody>
                  <a:tcPr marT="94300" marB="94300" marR="94300" marL="157175">
                    <a:lnL cap="flat" cmpd="sng" w="9525">
                      <a:solidFill>
                        <a:srgbClr val="000000">
                          <a:alpha val="0"/>
                        </a:srgbClr>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78E8B">
                        <a:alpha val="29803"/>
                      </a:srgbClr>
                    </a:solidFill>
                  </a:tcPr>
                </a:tc>
                <a:tc>
                  <a:txBody>
                    <a:bodyPr>
                      <a:noAutofit/>
                    </a:bodyPr>
                    <a:lstStyle/>
                    <a:p>
                      <a:pPr indent="0" lvl="0" marL="0" marR="0" rtl="0" algn="l">
                        <a:spcBef>
                          <a:spcPts val="0"/>
                        </a:spcBef>
                        <a:spcAft>
                          <a:spcPts val="0"/>
                        </a:spcAft>
                        <a:buNone/>
                      </a:pPr>
                      <a:r>
                        <a:rPr lang="en-US" sz="1100">
                          <a:solidFill>
                            <a:srgbClr val="262626"/>
                          </a:solidFill>
                        </a:rPr>
                        <a:t>220</a:t>
                      </a:r>
                      <a:endParaRPr/>
                    </a:p>
                  </a:txBody>
                  <a:tcPr marT="94300" marB="94300" marR="94300" marL="15717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78E8B">
                        <a:alpha val="29803"/>
                      </a:srgbClr>
                    </a:solidFill>
                  </a:tcPr>
                </a:tc>
                <a:tc>
                  <a:txBody>
                    <a:bodyPr>
                      <a:noAutofit/>
                    </a:bodyPr>
                    <a:lstStyle/>
                    <a:p>
                      <a:pPr indent="0" lvl="0" marL="0" marR="0" rtl="0" algn="l">
                        <a:spcBef>
                          <a:spcPts val="0"/>
                        </a:spcBef>
                        <a:spcAft>
                          <a:spcPts val="0"/>
                        </a:spcAft>
                        <a:buNone/>
                      </a:pPr>
                      <a:r>
                        <a:rPr lang="en-US" sz="1100">
                          <a:solidFill>
                            <a:srgbClr val="262626"/>
                          </a:solidFill>
                        </a:rPr>
                        <a:t>3529</a:t>
                      </a:r>
                      <a:endParaRPr/>
                    </a:p>
                  </a:txBody>
                  <a:tcPr marT="94300" marB="94300" marR="94300" marL="157175">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78E8B">
                        <a:alpha val="29803"/>
                      </a:srgbClr>
                    </a:solidFill>
                  </a:tcPr>
                </a:tc>
                <a:tc>
                  <a:txBody>
                    <a:bodyPr>
                      <a:noAutofit/>
                    </a:bodyPr>
                    <a:lstStyle/>
                    <a:p>
                      <a:pPr indent="0" lvl="0" marL="0" marR="0" rtl="0" algn="l">
                        <a:spcBef>
                          <a:spcPts val="0"/>
                        </a:spcBef>
                        <a:spcAft>
                          <a:spcPts val="0"/>
                        </a:spcAft>
                        <a:buNone/>
                      </a:pPr>
                      <a:r>
                        <a:rPr lang="en-US" sz="1100">
                          <a:solidFill>
                            <a:srgbClr val="262626"/>
                          </a:solidFill>
                        </a:rPr>
                        <a:t>18.17</a:t>
                      </a:r>
                      <a:endParaRPr/>
                    </a:p>
                  </a:txBody>
                  <a:tcPr marT="94300" marB="94300" marR="94300" marL="157175">
                    <a:lnL cap="flat" cmpd="sng" w="38100">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381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78E8B">
                        <a:alpha val="29803"/>
                      </a:srgbClr>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