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 cstate="print"/>
          <a:srcRect l="30385" t="40625" r="58077" b="40625"/>
          <a:stretch>
            <a:fillRect/>
          </a:stretch>
        </p:blipFill>
        <p:spPr>
          <a:xfrm>
            <a:off x="3357554" y="3000372"/>
            <a:ext cx="714380" cy="857256"/>
          </a:xfrm>
          <a:prstGeom prst="rect">
            <a:avLst/>
          </a:prstGeom>
        </p:spPr>
      </p:pic>
      <p:pic>
        <p:nvPicPr>
          <p:cNvPr id="5" name="图片 4" descr="logo3.jpg"/>
          <p:cNvPicPr>
            <a:picLocks noChangeAspect="1"/>
          </p:cNvPicPr>
          <p:nvPr/>
        </p:nvPicPr>
        <p:blipFill>
          <a:blip r:embed="rId3" cstate="print"/>
          <a:srcRect t="10227" b="7954"/>
          <a:stretch>
            <a:fillRect/>
          </a:stretch>
        </p:blipFill>
        <p:spPr>
          <a:xfrm>
            <a:off x="4714876" y="1324817"/>
            <a:ext cx="2286016" cy="1246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2</cp:revision>
  <dcterms:created xsi:type="dcterms:W3CDTF">2014-04-08T13:15:44Z</dcterms:created>
  <dcterms:modified xsi:type="dcterms:W3CDTF">2014-04-08T13:34:24Z</dcterms:modified>
</cp:coreProperties>
</file>