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9" r:id="rId22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2" autoAdjust="0"/>
    <p:restoredTop sz="88128" autoAdjust="0"/>
  </p:normalViewPr>
  <p:slideViewPr>
    <p:cSldViewPr snapToGrid="0">
      <p:cViewPr varScale="1">
        <p:scale>
          <a:sx n="75" d="100"/>
          <a:sy n="75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686E1-B505-42A2-BFBB-41B49D41AD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B4E16-82C7-47BB-88CD-206393226A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B4E16-82C7-47BB-88CD-206393226A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78279" cy="6858000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332" r="-17588" b="-377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6397" y="4094407"/>
            <a:ext cx="6015086" cy="2199933"/>
            <a:chOff x="6525602" y="-1848839"/>
            <a:chExt cx="3519259" cy="1287119"/>
          </a:xfrm>
          <a:gradFill>
            <a:gsLst>
              <a:gs pos="0">
                <a:schemeClr val="bg1"/>
              </a:gs>
              <a:gs pos="63000">
                <a:schemeClr val="bg1">
                  <a:alpha val="46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</p:grpSpPr>
        <p:sp>
          <p:nvSpPr>
            <p:cNvPr id="7" name="iṩ1ïḍè"/>
            <p:cNvSpPr/>
            <p:nvPr/>
          </p:nvSpPr>
          <p:spPr bwMode="auto">
            <a:xfrm>
              <a:off x="6525602" y="-1848839"/>
              <a:ext cx="941254" cy="1257473"/>
            </a:xfrm>
            <a:custGeom>
              <a:avLst/>
              <a:gdLst>
                <a:gd name="T0" fmla="*/ 25 w 183"/>
                <a:gd name="T1" fmla="*/ 207 h 244"/>
                <a:gd name="T2" fmla="*/ 22 w 183"/>
                <a:gd name="T3" fmla="*/ 185 h 244"/>
                <a:gd name="T4" fmla="*/ 146 w 183"/>
                <a:gd name="T5" fmla="*/ 174 h 244"/>
                <a:gd name="T6" fmla="*/ 146 w 183"/>
                <a:gd name="T7" fmla="*/ 175 h 244"/>
                <a:gd name="T8" fmla="*/ 146 w 183"/>
                <a:gd name="T9" fmla="*/ 178 h 244"/>
                <a:gd name="T10" fmla="*/ 146 w 183"/>
                <a:gd name="T11" fmla="*/ 179 h 244"/>
                <a:gd name="T12" fmla="*/ 146 w 183"/>
                <a:gd name="T13" fmla="*/ 182 h 244"/>
                <a:gd name="T14" fmla="*/ 146 w 183"/>
                <a:gd name="T15" fmla="*/ 184 h 244"/>
                <a:gd name="T16" fmla="*/ 146 w 183"/>
                <a:gd name="T17" fmla="*/ 187 h 244"/>
                <a:gd name="T18" fmla="*/ 144 w 183"/>
                <a:gd name="T19" fmla="*/ 215 h 244"/>
                <a:gd name="T20" fmla="*/ 116 w 183"/>
                <a:gd name="T21" fmla="*/ 190 h 244"/>
                <a:gd name="T22" fmla="*/ 119 w 183"/>
                <a:gd name="T23" fmla="*/ 154 h 244"/>
                <a:gd name="T24" fmla="*/ 101 w 183"/>
                <a:gd name="T25" fmla="*/ 144 h 244"/>
                <a:gd name="T26" fmla="*/ 75 w 183"/>
                <a:gd name="T27" fmla="*/ 176 h 244"/>
                <a:gd name="T28" fmla="*/ 103 w 183"/>
                <a:gd name="T29" fmla="*/ 162 h 244"/>
                <a:gd name="T30" fmla="*/ 94 w 183"/>
                <a:gd name="T31" fmla="*/ 193 h 244"/>
                <a:gd name="T32" fmla="*/ 91 w 183"/>
                <a:gd name="T33" fmla="*/ 212 h 244"/>
                <a:gd name="T34" fmla="*/ 128 w 183"/>
                <a:gd name="T35" fmla="*/ 226 h 244"/>
                <a:gd name="T36" fmla="*/ 164 w 183"/>
                <a:gd name="T37" fmla="*/ 125 h 244"/>
                <a:gd name="T38" fmla="*/ 117 w 183"/>
                <a:gd name="T39" fmla="*/ 121 h 244"/>
                <a:gd name="T40" fmla="*/ 134 w 183"/>
                <a:gd name="T41" fmla="*/ 89 h 244"/>
                <a:gd name="T42" fmla="*/ 171 w 183"/>
                <a:gd name="T43" fmla="*/ 58 h 244"/>
                <a:gd name="T44" fmla="*/ 141 w 183"/>
                <a:gd name="T45" fmla="*/ 61 h 244"/>
                <a:gd name="T46" fmla="*/ 141 w 183"/>
                <a:gd name="T47" fmla="*/ 61 h 244"/>
                <a:gd name="T48" fmla="*/ 100 w 183"/>
                <a:gd name="T49" fmla="*/ 2 h 244"/>
                <a:gd name="T50" fmla="*/ 100 w 183"/>
                <a:gd name="T51" fmla="*/ 25 h 244"/>
                <a:gd name="T52" fmla="*/ 100 w 183"/>
                <a:gd name="T53" fmla="*/ 27 h 244"/>
                <a:gd name="T54" fmla="*/ 100 w 183"/>
                <a:gd name="T55" fmla="*/ 28 h 244"/>
                <a:gd name="T56" fmla="*/ 100 w 183"/>
                <a:gd name="T57" fmla="*/ 44 h 244"/>
                <a:gd name="T58" fmla="*/ 100 w 183"/>
                <a:gd name="T59" fmla="*/ 44 h 244"/>
                <a:gd name="T60" fmla="*/ 100 w 183"/>
                <a:gd name="T61" fmla="*/ 44 h 244"/>
                <a:gd name="T62" fmla="*/ 100 w 183"/>
                <a:gd name="T63" fmla="*/ 45 h 244"/>
                <a:gd name="T64" fmla="*/ 100 w 183"/>
                <a:gd name="T65" fmla="*/ 45 h 244"/>
                <a:gd name="T66" fmla="*/ 100 w 183"/>
                <a:gd name="T67" fmla="*/ 48 h 244"/>
                <a:gd name="T68" fmla="*/ 100 w 183"/>
                <a:gd name="T69" fmla="*/ 48 h 244"/>
                <a:gd name="T70" fmla="*/ 100 w 183"/>
                <a:gd name="T71" fmla="*/ 48 h 244"/>
                <a:gd name="T72" fmla="*/ 100 w 183"/>
                <a:gd name="T73" fmla="*/ 49 h 244"/>
                <a:gd name="T74" fmla="*/ 100 w 183"/>
                <a:gd name="T75" fmla="*/ 49 h 244"/>
                <a:gd name="T76" fmla="*/ 100 w 183"/>
                <a:gd name="T77" fmla="*/ 50 h 244"/>
                <a:gd name="T78" fmla="*/ 100 w 183"/>
                <a:gd name="T79" fmla="*/ 50 h 244"/>
                <a:gd name="T80" fmla="*/ 100 w 183"/>
                <a:gd name="T81" fmla="*/ 51 h 244"/>
                <a:gd name="T82" fmla="*/ 100 w 183"/>
                <a:gd name="T83" fmla="*/ 51 h 244"/>
                <a:gd name="T84" fmla="*/ 100 w 183"/>
                <a:gd name="T85" fmla="*/ 51 h 244"/>
                <a:gd name="T86" fmla="*/ 100 w 183"/>
                <a:gd name="T87" fmla="*/ 52 h 244"/>
                <a:gd name="T88" fmla="*/ 100 w 183"/>
                <a:gd name="T89" fmla="*/ 52 h 244"/>
                <a:gd name="T90" fmla="*/ 91 w 183"/>
                <a:gd name="T91" fmla="*/ 92 h 244"/>
                <a:gd name="T92" fmla="*/ 29 w 183"/>
                <a:gd name="T93" fmla="*/ 113 h 244"/>
                <a:gd name="T94" fmla="*/ 63 w 183"/>
                <a:gd name="T95" fmla="*/ 142 h 244"/>
                <a:gd name="T96" fmla="*/ 68 w 183"/>
                <a:gd name="T97" fmla="*/ 156 h 244"/>
                <a:gd name="T98" fmla="*/ 149 w 183"/>
                <a:gd name="T99" fmla="*/ 126 h 244"/>
                <a:gd name="T100" fmla="*/ 149 w 183"/>
                <a:gd name="T101" fmla="*/ 127 h 244"/>
                <a:gd name="T102" fmla="*/ 149 w 183"/>
                <a:gd name="T103" fmla="*/ 128 h 244"/>
                <a:gd name="T104" fmla="*/ 148 w 183"/>
                <a:gd name="T105" fmla="*/ 129 h 244"/>
                <a:gd name="T106" fmla="*/ 148 w 183"/>
                <a:gd name="T107" fmla="*/ 139 h 244"/>
                <a:gd name="T108" fmla="*/ 148 w 183"/>
                <a:gd name="T10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44">
                  <a:moveTo>
                    <a:pt x="35" y="169"/>
                  </a:moveTo>
                  <a:cubicBezTo>
                    <a:pt x="38" y="170"/>
                    <a:pt x="33" y="181"/>
                    <a:pt x="31" y="185"/>
                  </a:cubicBezTo>
                  <a:cubicBezTo>
                    <a:pt x="30" y="186"/>
                    <a:pt x="29" y="190"/>
                    <a:pt x="28" y="190"/>
                  </a:cubicBezTo>
                  <a:cubicBezTo>
                    <a:pt x="27" y="192"/>
                    <a:pt x="27" y="194"/>
                    <a:pt x="26" y="196"/>
                  </a:cubicBezTo>
                  <a:cubicBezTo>
                    <a:pt x="25" y="199"/>
                    <a:pt x="25" y="203"/>
                    <a:pt x="25" y="207"/>
                  </a:cubicBezTo>
                  <a:cubicBezTo>
                    <a:pt x="26" y="215"/>
                    <a:pt x="29" y="222"/>
                    <a:pt x="28" y="230"/>
                  </a:cubicBezTo>
                  <a:cubicBezTo>
                    <a:pt x="26" y="231"/>
                    <a:pt x="24" y="234"/>
                    <a:pt x="21" y="234"/>
                  </a:cubicBezTo>
                  <a:cubicBezTo>
                    <a:pt x="13" y="227"/>
                    <a:pt x="0" y="211"/>
                    <a:pt x="17" y="206"/>
                  </a:cubicBezTo>
                  <a:cubicBezTo>
                    <a:pt x="18" y="205"/>
                    <a:pt x="19" y="197"/>
                    <a:pt x="19" y="196"/>
                  </a:cubicBezTo>
                  <a:cubicBezTo>
                    <a:pt x="20" y="193"/>
                    <a:pt x="21" y="189"/>
                    <a:pt x="22" y="185"/>
                  </a:cubicBezTo>
                  <a:cubicBezTo>
                    <a:pt x="24" y="181"/>
                    <a:pt x="26" y="177"/>
                    <a:pt x="29" y="174"/>
                  </a:cubicBezTo>
                  <a:cubicBezTo>
                    <a:pt x="30" y="172"/>
                    <a:pt x="33" y="170"/>
                    <a:pt x="35" y="169"/>
                  </a:cubicBezTo>
                  <a:close/>
                  <a:moveTo>
                    <a:pt x="146" y="173"/>
                  </a:move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6" y="190"/>
                    <a:pt x="146" y="190"/>
                    <a:pt x="146" y="190"/>
                  </a:cubicBezTo>
                  <a:cubicBezTo>
                    <a:pt x="147" y="197"/>
                    <a:pt x="142" y="207"/>
                    <a:pt x="144" y="215"/>
                  </a:cubicBezTo>
                  <a:cubicBezTo>
                    <a:pt x="146" y="224"/>
                    <a:pt x="132" y="218"/>
                    <a:pt x="125" y="216"/>
                  </a:cubicBezTo>
                  <a:cubicBezTo>
                    <a:pt x="120" y="213"/>
                    <a:pt x="118" y="214"/>
                    <a:pt x="116" y="206"/>
                  </a:cubicBezTo>
                  <a:cubicBezTo>
                    <a:pt x="115" y="203"/>
                    <a:pt x="116" y="200"/>
                    <a:pt x="116" y="198"/>
                  </a:cubicBezTo>
                  <a:cubicBezTo>
                    <a:pt x="117" y="196"/>
                    <a:pt x="118" y="193"/>
                    <a:pt x="118" y="191"/>
                  </a:cubicBezTo>
                  <a:cubicBezTo>
                    <a:pt x="117" y="189"/>
                    <a:pt x="117" y="190"/>
                    <a:pt x="116" y="190"/>
                  </a:cubicBezTo>
                  <a:cubicBezTo>
                    <a:pt x="114" y="189"/>
                    <a:pt x="111" y="190"/>
                    <a:pt x="111" y="187"/>
                  </a:cubicBezTo>
                  <a:cubicBezTo>
                    <a:pt x="112" y="185"/>
                    <a:pt x="115" y="184"/>
                    <a:pt x="115" y="181"/>
                  </a:cubicBezTo>
                  <a:cubicBezTo>
                    <a:pt x="116" y="179"/>
                    <a:pt x="116" y="175"/>
                    <a:pt x="115" y="173"/>
                  </a:cubicBezTo>
                  <a:cubicBezTo>
                    <a:pt x="112" y="170"/>
                    <a:pt x="107" y="173"/>
                    <a:pt x="103" y="172"/>
                  </a:cubicBezTo>
                  <a:cubicBezTo>
                    <a:pt x="107" y="165"/>
                    <a:pt x="113" y="160"/>
                    <a:pt x="119" y="154"/>
                  </a:cubicBezTo>
                  <a:cubicBezTo>
                    <a:pt x="121" y="153"/>
                    <a:pt x="123" y="150"/>
                    <a:pt x="124" y="148"/>
                  </a:cubicBezTo>
                  <a:cubicBezTo>
                    <a:pt x="126" y="146"/>
                    <a:pt x="129" y="145"/>
                    <a:pt x="130" y="143"/>
                  </a:cubicBezTo>
                  <a:cubicBezTo>
                    <a:pt x="134" y="137"/>
                    <a:pt x="126" y="132"/>
                    <a:pt x="120" y="134"/>
                  </a:cubicBezTo>
                  <a:cubicBezTo>
                    <a:pt x="117" y="135"/>
                    <a:pt x="114" y="138"/>
                    <a:pt x="111" y="139"/>
                  </a:cubicBezTo>
                  <a:cubicBezTo>
                    <a:pt x="106" y="140"/>
                    <a:pt x="104" y="141"/>
                    <a:pt x="101" y="144"/>
                  </a:cubicBezTo>
                  <a:cubicBezTo>
                    <a:pt x="98" y="148"/>
                    <a:pt x="94" y="151"/>
                    <a:pt x="90" y="153"/>
                  </a:cubicBezTo>
                  <a:cubicBezTo>
                    <a:pt x="86" y="156"/>
                    <a:pt x="82" y="160"/>
                    <a:pt x="76" y="162"/>
                  </a:cubicBezTo>
                  <a:cubicBezTo>
                    <a:pt x="75" y="162"/>
                    <a:pt x="59" y="163"/>
                    <a:pt x="59" y="163"/>
                  </a:cubicBezTo>
                  <a:cubicBezTo>
                    <a:pt x="57" y="169"/>
                    <a:pt x="59" y="169"/>
                    <a:pt x="64" y="172"/>
                  </a:cubicBezTo>
                  <a:cubicBezTo>
                    <a:pt x="67" y="174"/>
                    <a:pt x="71" y="176"/>
                    <a:pt x="75" y="176"/>
                  </a:cubicBezTo>
                  <a:cubicBezTo>
                    <a:pt x="80" y="176"/>
                    <a:pt x="81" y="173"/>
                    <a:pt x="84" y="170"/>
                  </a:cubicBezTo>
                  <a:cubicBezTo>
                    <a:pt x="86" y="167"/>
                    <a:pt x="89" y="164"/>
                    <a:pt x="92" y="161"/>
                  </a:cubicBezTo>
                  <a:cubicBezTo>
                    <a:pt x="94" y="158"/>
                    <a:pt x="96" y="154"/>
                    <a:pt x="99" y="152"/>
                  </a:cubicBezTo>
                  <a:cubicBezTo>
                    <a:pt x="108" y="145"/>
                    <a:pt x="109" y="147"/>
                    <a:pt x="109" y="148"/>
                  </a:cubicBezTo>
                  <a:cubicBezTo>
                    <a:pt x="110" y="153"/>
                    <a:pt x="106" y="158"/>
                    <a:pt x="103" y="162"/>
                  </a:cubicBezTo>
                  <a:cubicBezTo>
                    <a:pt x="101" y="164"/>
                    <a:pt x="100" y="166"/>
                    <a:pt x="99" y="169"/>
                  </a:cubicBezTo>
                  <a:cubicBezTo>
                    <a:pt x="98" y="170"/>
                    <a:pt x="96" y="176"/>
                    <a:pt x="96" y="176"/>
                  </a:cubicBezTo>
                  <a:cubicBezTo>
                    <a:pt x="92" y="177"/>
                    <a:pt x="86" y="181"/>
                    <a:pt x="84" y="184"/>
                  </a:cubicBezTo>
                  <a:cubicBezTo>
                    <a:pt x="82" y="188"/>
                    <a:pt x="86" y="189"/>
                    <a:pt x="89" y="190"/>
                  </a:cubicBezTo>
                  <a:cubicBezTo>
                    <a:pt x="91" y="191"/>
                    <a:pt x="93" y="191"/>
                    <a:pt x="94" y="193"/>
                  </a:cubicBezTo>
                  <a:cubicBezTo>
                    <a:pt x="95" y="193"/>
                    <a:pt x="97" y="197"/>
                    <a:pt x="96" y="197"/>
                  </a:cubicBezTo>
                  <a:cubicBezTo>
                    <a:pt x="92" y="197"/>
                    <a:pt x="89" y="199"/>
                    <a:pt x="85" y="201"/>
                  </a:cubicBezTo>
                  <a:cubicBezTo>
                    <a:pt x="83" y="202"/>
                    <a:pt x="80" y="203"/>
                    <a:pt x="81" y="206"/>
                  </a:cubicBezTo>
                  <a:cubicBezTo>
                    <a:pt x="82" y="207"/>
                    <a:pt x="82" y="209"/>
                    <a:pt x="82" y="209"/>
                  </a:cubicBezTo>
                  <a:cubicBezTo>
                    <a:pt x="83" y="211"/>
                    <a:pt x="91" y="211"/>
                    <a:pt x="91" y="212"/>
                  </a:cubicBezTo>
                  <a:cubicBezTo>
                    <a:pt x="90" y="215"/>
                    <a:pt x="91" y="219"/>
                    <a:pt x="95" y="220"/>
                  </a:cubicBezTo>
                  <a:cubicBezTo>
                    <a:pt x="98" y="221"/>
                    <a:pt x="109" y="222"/>
                    <a:pt x="112" y="220"/>
                  </a:cubicBezTo>
                  <a:cubicBezTo>
                    <a:pt x="113" y="219"/>
                    <a:pt x="112" y="217"/>
                    <a:pt x="114" y="217"/>
                  </a:cubicBezTo>
                  <a:cubicBezTo>
                    <a:pt x="116" y="216"/>
                    <a:pt x="117" y="218"/>
                    <a:pt x="118" y="219"/>
                  </a:cubicBezTo>
                  <a:cubicBezTo>
                    <a:pt x="122" y="221"/>
                    <a:pt x="125" y="224"/>
                    <a:pt x="128" y="226"/>
                  </a:cubicBezTo>
                  <a:cubicBezTo>
                    <a:pt x="132" y="230"/>
                    <a:pt x="148" y="244"/>
                    <a:pt x="154" y="239"/>
                  </a:cubicBezTo>
                  <a:cubicBezTo>
                    <a:pt x="156" y="237"/>
                    <a:pt x="155" y="231"/>
                    <a:pt x="155" y="228"/>
                  </a:cubicBezTo>
                  <a:cubicBezTo>
                    <a:pt x="156" y="226"/>
                    <a:pt x="156" y="223"/>
                    <a:pt x="156" y="220"/>
                  </a:cubicBezTo>
                  <a:cubicBezTo>
                    <a:pt x="158" y="201"/>
                    <a:pt x="160" y="182"/>
                    <a:pt x="161" y="163"/>
                  </a:cubicBezTo>
                  <a:cubicBezTo>
                    <a:pt x="162" y="151"/>
                    <a:pt x="164" y="138"/>
                    <a:pt x="164" y="125"/>
                  </a:cubicBezTo>
                  <a:cubicBezTo>
                    <a:pt x="164" y="122"/>
                    <a:pt x="166" y="117"/>
                    <a:pt x="165" y="113"/>
                  </a:cubicBezTo>
                  <a:cubicBezTo>
                    <a:pt x="164" y="110"/>
                    <a:pt x="162" y="110"/>
                    <a:pt x="160" y="108"/>
                  </a:cubicBezTo>
                  <a:cubicBezTo>
                    <a:pt x="158" y="106"/>
                    <a:pt x="159" y="106"/>
                    <a:pt x="156" y="107"/>
                  </a:cubicBezTo>
                  <a:cubicBezTo>
                    <a:pt x="152" y="107"/>
                    <a:pt x="149" y="109"/>
                    <a:pt x="146" y="110"/>
                  </a:cubicBezTo>
                  <a:cubicBezTo>
                    <a:pt x="136" y="113"/>
                    <a:pt x="126" y="117"/>
                    <a:pt x="117" y="121"/>
                  </a:cubicBezTo>
                  <a:cubicBezTo>
                    <a:pt x="111" y="123"/>
                    <a:pt x="103" y="127"/>
                    <a:pt x="97" y="127"/>
                  </a:cubicBezTo>
                  <a:cubicBezTo>
                    <a:pt x="98" y="121"/>
                    <a:pt x="102" y="116"/>
                    <a:pt x="104" y="111"/>
                  </a:cubicBezTo>
                  <a:cubicBezTo>
                    <a:pt x="107" y="106"/>
                    <a:pt x="109" y="101"/>
                    <a:pt x="113" y="96"/>
                  </a:cubicBezTo>
                  <a:cubicBezTo>
                    <a:pt x="114" y="94"/>
                    <a:pt x="122" y="93"/>
                    <a:pt x="124" y="92"/>
                  </a:cubicBezTo>
                  <a:cubicBezTo>
                    <a:pt x="127" y="91"/>
                    <a:pt x="131" y="90"/>
                    <a:pt x="134" y="89"/>
                  </a:cubicBezTo>
                  <a:cubicBezTo>
                    <a:pt x="141" y="86"/>
                    <a:pt x="148" y="83"/>
                    <a:pt x="154" y="81"/>
                  </a:cubicBezTo>
                  <a:cubicBezTo>
                    <a:pt x="161" y="78"/>
                    <a:pt x="168" y="76"/>
                    <a:pt x="174" y="73"/>
                  </a:cubicBezTo>
                  <a:cubicBezTo>
                    <a:pt x="178" y="72"/>
                    <a:pt x="183" y="68"/>
                    <a:pt x="180" y="63"/>
                  </a:cubicBezTo>
                  <a:cubicBezTo>
                    <a:pt x="179" y="62"/>
                    <a:pt x="176" y="62"/>
                    <a:pt x="175" y="61"/>
                  </a:cubicBezTo>
                  <a:cubicBezTo>
                    <a:pt x="173" y="60"/>
                    <a:pt x="173" y="59"/>
                    <a:pt x="171" y="58"/>
                  </a:cubicBezTo>
                  <a:cubicBezTo>
                    <a:pt x="169" y="57"/>
                    <a:pt x="166" y="58"/>
                    <a:pt x="164" y="58"/>
                  </a:cubicBezTo>
                  <a:cubicBezTo>
                    <a:pt x="161" y="58"/>
                    <a:pt x="157" y="58"/>
                    <a:pt x="154" y="58"/>
                  </a:cubicBezTo>
                  <a:cubicBezTo>
                    <a:pt x="149" y="58"/>
                    <a:pt x="144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8"/>
                    <a:pt x="140" y="60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3" y="62"/>
                    <a:pt x="145" y="63"/>
                    <a:pt x="146" y="64"/>
                  </a:cubicBezTo>
                  <a:cubicBezTo>
                    <a:pt x="147" y="64"/>
                    <a:pt x="157" y="70"/>
                    <a:pt x="154" y="71"/>
                  </a:cubicBezTo>
                  <a:cubicBezTo>
                    <a:pt x="143" y="75"/>
                    <a:pt x="132" y="84"/>
                    <a:pt x="119" y="83"/>
                  </a:cubicBezTo>
                  <a:cubicBezTo>
                    <a:pt x="123" y="73"/>
                    <a:pt x="137" y="37"/>
                    <a:pt x="129" y="24"/>
                  </a:cubicBezTo>
                  <a:cubicBezTo>
                    <a:pt x="128" y="23"/>
                    <a:pt x="106" y="0"/>
                    <a:pt x="100" y="2"/>
                  </a:cubicBezTo>
                  <a:cubicBezTo>
                    <a:pt x="100" y="9"/>
                    <a:pt x="100" y="16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7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5"/>
                    <a:pt x="98" y="57"/>
                    <a:pt x="97" y="60"/>
                  </a:cubicBezTo>
                  <a:cubicBezTo>
                    <a:pt x="95" y="67"/>
                    <a:pt x="94" y="74"/>
                    <a:pt x="93" y="81"/>
                  </a:cubicBezTo>
                  <a:cubicBezTo>
                    <a:pt x="92" y="84"/>
                    <a:pt x="93" y="89"/>
                    <a:pt x="91" y="92"/>
                  </a:cubicBezTo>
                  <a:cubicBezTo>
                    <a:pt x="90" y="94"/>
                    <a:pt x="86" y="95"/>
                    <a:pt x="84" y="96"/>
                  </a:cubicBezTo>
                  <a:cubicBezTo>
                    <a:pt x="75" y="100"/>
                    <a:pt x="67" y="105"/>
                    <a:pt x="58" y="109"/>
                  </a:cubicBezTo>
                  <a:cubicBezTo>
                    <a:pt x="51" y="112"/>
                    <a:pt x="43" y="116"/>
                    <a:pt x="35" y="118"/>
                  </a:cubicBezTo>
                  <a:cubicBezTo>
                    <a:pt x="34" y="118"/>
                    <a:pt x="31" y="120"/>
                    <a:pt x="30" y="119"/>
                  </a:cubicBezTo>
                  <a:cubicBezTo>
                    <a:pt x="28" y="118"/>
                    <a:pt x="29" y="114"/>
                    <a:pt x="29" y="113"/>
                  </a:cubicBezTo>
                  <a:cubicBezTo>
                    <a:pt x="24" y="116"/>
                    <a:pt x="16" y="126"/>
                    <a:pt x="23" y="129"/>
                  </a:cubicBezTo>
                  <a:cubicBezTo>
                    <a:pt x="29" y="131"/>
                    <a:pt x="32" y="129"/>
                    <a:pt x="36" y="127"/>
                  </a:cubicBezTo>
                  <a:cubicBezTo>
                    <a:pt x="39" y="125"/>
                    <a:pt x="73" y="110"/>
                    <a:pt x="86" y="106"/>
                  </a:cubicBezTo>
                  <a:cubicBezTo>
                    <a:pt x="85" y="119"/>
                    <a:pt x="82" y="128"/>
                    <a:pt x="76" y="136"/>
                  </a:cubicBezTo>
                  <a:cubicBezTo>
                    <a:pt x="75" y="139"/>
                    <a:pt x="66" y="141"/>
                    <a:pt x="63" y="142"/>
                  </a:cubicBezTo>
                  <a:cubicBezTo>
                    <a:pt x="59" y="144"/>
                    <a:pt x="54" y="146"/>
                    <a:pt x="50" y="148"/>
                  </a:cubicBezTo>
                  <a:cubicBezTo>
                    <a:pt x="44" y="151"/>
                    <a:pt x="30" y="158"/>
                    <a:pt x="31" y="166"/>
                  </a:cubicBezTo>
                  <a:cubicBezTo>
                    <a:pt x="36" y="166"/>
                    <a:pt x="39" y="166"/>
                    <a:pt x="43" y="164"/>
                  </a:cubicBezTo>
                  <a:cubicBezTo>
                    <a:pt x="47" y="163"/>
                    <a:pt x="51" y="163"/>
                    <a:pt x="55" y="161"/>
                  </a:cubicBezTo>
                  <a:cubicBezTo>
                    <a:pt x="59" y="160"/>
                    <a:pt x="64" y="158"/>
                    <a:pt x="68" y="156"/>
                  </a:cubicBezTo>
                  <a:cubicBezTo>
                    <a:pt x="90" y="145"/>
                    <a:pt x="110" y="133"/>
                    <a:pt x="132" y="122"/>
                  </a:cubicBezTo>
                  <a:cubicBezTo>
                    <a:pt x="135" y="120"/>
                    <a:pt x="143" y="115"/>
                    <a:pt x="148" y="117"/>
                  </a:cubicBezTo>
                  <a:cubicBezTo>
                    <a:pt x="151" y="119"/>
                    <a:pt x="149" y="123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32"/>
                    <a:pt x="148" y="135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53"/>
                    <a:pt x="147" y="163"/>
                    <a:pt x="146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š1íḓe"/>
            <p:cNvSpPr/>
            <p:nvPr/>
          </p:nvSpPr>
          <p:spPr bwMode="auto">
            <a:xfrm>
              <a:off x="7526678" y="-1498031"/>
              <a:ext cx="679383" cy="807847"/>
            </a:xfrm>
            <a:custGeom>
              <a:avLst/>
              <a:gdLst>
                <a:gd name="T0" fmla="*/ 18 w 132"/>
                <a:gd name="T1" fmla="*/ 111 h 157"/>
                <a:gd name="T2" fmla="*/ 4 w 132"/>
                <a:gd name="T3" fmla="*/ 111 h 157"/>
                <a:gd name="T4" fmla="*/ 63 w 132"/>
                <a:gd name="T5" fmla="*/ 116 h 157"/>
                <a:gd name="T6" fmla="*/ 61 w 132"/>
                <a:gd name="T7" fmla="*/ 120 h 157"/>
                <a:gd name="T8" fmla="*/ 67 w 132"/>
                <a:gd name="T9" fmla="*/ 115 h 157"/>
                <a:gd name="T10" fmla="*/ 128 w 132"/>
                <a:gd name="T11" fmla="*/ 128 h 157"/>
                <a:gd name="T12" fmla="*/ 125 w 132"/>
                <a:gd name="T13" fmla="*/ 112 h 157"/>
                <a:gd name="T14" fmla="*/ 125 w 132"/>
                <a:gd name="T15" fmla="*/ 111 h 157"/>
                <a:gd name="T16" fmla="*/ 129 w 132"/>
                <a:gd name="T17" fmla="*/ 18 h 157"/>
                <a:gd name="T18" fmla="*/ 126 w 132"/>
                <a:gd name="T19" fmla="*/ 1 h 157"/>
                <a:gd name="T20" fmla="*/ 126 w 132"/>
                <a:gd name="T21" fmla="*/ 1 h 157"/>
                <a:gd name="T22" fmla="*/ 126 w 132"/>
                <a:gd name="T23" fmla="*/ 1 h 157"/>
                <a:gd name="T24" fmla="*/ 126 w 132"/>
                <a:gd name="T25" fmla="*/ 1 h 157"/>
                <a:gd name="T26" fmla="*/ 126 w 132"/>
                <a:gd name="T27" fmla="*/ 1 h 157"/>
                <a:gd name="T28" fmla="*/ 126 w 132"/>
                <a:gd name="T29" fmla="*/ 1 h 157"/>
                <a:gd name="T30" fmla="*/ 101 w 132"/>
                <a:gd name="T31" fmla="*/ 39 h 157"/>
                <a:gd name="T32" fmla="*/ 74 w 132"/>
                <a:gd name="T33" fmla="*/ 25 h 157"/>
                <a:gd name="T34" fmla="*/ 59 w 132"/>
                <a:gd name="T35" fmla="*/ 27 h 157"/>
                <a:gd name="T36" fmla="*/ 17 w 132"/>
                <a:gd name="T37" fmla="*/ 55 h 157"/>
                <a:gd name="T38" fmla="*/ 64 w 132"/>
                <a:gd name="T39" fmla="*/ 37 h 157"/>
                <a:gd name="T40" fmla="*/ 35 w 132"/>
                <a:gd name="T41" fmla="*/ 75 h 157"/>
                <a:gd name="T42" fmla="*/ 55 w 132"/>
                <a:gd name="T43" fmla="*/ 79 h 157"/>
                <a:gd name="T44" fmla="*/ 53 w 132"/>
                <a:gd name="T45" fmla="*/ 88 h 157"/>
                <a:gd name="T46" fmla="*/ 54 w 132"/>
                <a:gd name="T47" fmla="*/ 88 h 157"/>
                <a:gd name="T48" fmla="*/ 54 w 132"/>
                <a:gd name="T49" fmla="*/ 88 h 157"/>
                <a:gd name="T50" fmla="*/ 54 w 132"/>
                <a:gd name="T51" fmla="*/ 88 h 157"/>
                <a:gd name="T52" fmla="*/ 55 w 132"/>
                <a:gd name="T53" fmla="*/ 88 h 157"/>
                <a:gd name="T54" fmla="*/ 55 w 132"/>
                <a:gd name="T55" fmla="*/ 88 h 157"/>
                <a:gd name="T56" fmla="*/ 72 w 132"/>
                <a:gd name="T57" fmla="*/ 63 h 157"/>
                <a:gd name="T58" fmla="*/ 92 w 132"/>
                <a:gd name="T59" fmla="*/ 61 h 157"/>
                <a:gd name="T60" fmla="*/ 106 w 132"/>
                <a:gd name="T61" fmla="*/ 38 h 157"/>
                <a:gd name="T62" fmla="*/ 113 w 132"/>
                <a:gd name="T63" fmla="*/ 110 h 157"/>
                <a:gd name="T64" fmla="*/ 87 w 132"/>
                <a:gd name="T65" fmla="*/ 139 h 157"/>
                <a:gd name="T66" fmla="*/ 79 w 132"/>
                <a:gd name="T67" fmla="*/ 96 h 157"/>
                <a:gd name="T68" fmla="*/ 57 w 132"/>
                <a:gd name="T69" fmla="*/ 93 h 157"/>
                <a:gd name="T70" fmla="*/ 50 w 132"/>
                <a:gd name="T71" fmla="*/ 113 h 157"/>
                <a:gd name="T72" fmla="*/ 48 w 132"/>
                <a:gd name="T73" fmla="*/ 125 h 157"/>
                <a:gd name="T74" fmla="*/ 116 w 132"/>
                <a:gd name="T75" fmla="*/ 156 h 157"/>
                <a:gd name="T76" fmla="*/ 127 w 132"/>
                <a:gd name="T77" fmla="*/ 138 h 157"/>
                <a:gd name="T78" fmla="*/ 127 w 132"/>
                <a:gd name="T79" fmla="*/ 138 h 157"/>
                <a:gd name="T80" fmla="*/ 127 w 132"/>
                <a:gd name="T81" fmla="*/ 138 h 157"/>
                <a:gd name="T82" fmla="*/ 71 w 132"/>
                <a:gd name="T83" fmla="*/ 9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57">
                  <a:moveTo>
                    <a:pt x="11" y="86"/>
                  </a:moveTo>
                  <a:cubicBezTo>
                    <a:pt x="17" y="85"/>
                    <a:pt x="16" y="94"/>
                    <a:pt x="16" y="97"/>
                  </a:cubicBezTo>
                  <a:cubicBezTo>
                    <a:pt x="17" y="102"/>
                    <a:pt x="17" y="106"/>
                    <a:pt x="18" y="111"/>
                  </a:cubicBezTo>
                  <a:cubicBezTo>
                    <a:pt x="19" y="117"/>
                    <a:pt x="22" y="124"/>
                    <a:pt x="22" y="130"/>
                  </a:cubicBezTo>
                  <a:cubicBezTo>
                    <a:pt x="23" y="137"/>
                    <a:pt x="1" y="142"/>
                    <a:pt x="1" y="140"/>
                  </a:cubicBezTo>
                  <a:cubicBezTo>
                    <a:pt x="0" y="131"/>
                    <a:pt x="2" y="120"/>
                    <a:pt x="4" y="111"/>
                  </a:cubicBezTo>
                  <a:cubicBezTo>
                    <a:pt x="5" y="106"/>
                    <a:pt x="6" y="102"/>
                    <a:pt x="7" y="97"/>
                  </a:cubicBezTo>
                  <a:cubicBezTo>
                    <a:pt x="7" y="96"/>
                    <a:pt x="10" y="86"/>
                    <a:pt x="11" y="86"/>
                  </a:cubicBezTo>
                  <a:close/>
                  <a:moveTo>
                    <a:pt x="63" y="116"/>
                  </a:move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1" y="119"/>
                    <a:pt x="61" y="120"/>
                  </a:cubicBezTo>
                  <a:cubicBezTo>
                    <a:pt x="61" y="123"/>
                    <a:pt x="59" y="126"/>
                    <a:pt x="59" y="128"/>
                  </a:cubicBezTo>
                  <a:cubicBezTo>
                    <a:pt x="60" y="132"/>
                    <a:pt x="65" y="132"/>
                    <a:pt x="68" y="133"/>
                  </a:cubicBezTo>
                  <a:cubicBezTo>
                    <a:pt x="69" y="128"/>
                    <a:pt x="72" y="119"/>
                    <a:pt x="67" y="115"/>
                  </a:cubicBezTo>
                  <a:cubicBezTo>
                    <a:pt x="67" y="117"/>
                    <a:pt x="64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lose/>
                  <a:moveTo>
                    <a:pt x="128" y="128"/>
                  </a:moveTo>
                  <a:cubicBezTo>
                    <a:pt x="128" y="123"/>
                    <a:pt x="128" y="117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2" y="76"/>
                    <a:pt x="132" y="47"/>
                    <a:pt x="129" y="18"/>
                  </a:cubicBezTo>
                  <a:cubicBezTo>
                    <a:pt x="129" y="14"/>
                    <a:pt x="131" y="3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0" y="1"/>
                    <a:pt x="118" y="1"/>
                  </a:cubicBezTo>
                  <a:cubicBezTo>
                    <a:pt x="115" y="1"/>
                    <a:pt x="113" y="2"/>
                    <a:pt x="110" y="2"/>
                  </a:cubicBezTo>
                  <a:cubicBezTo>
                    <a:pt x="106" y="13"/>
                    <a:pt x="102" y="25"/>
                    <a:pt x="101" y="39"/>
                  </a:cubicBezTo>
                  <a:cubicBezTo>
                    <a:pt x="92" y="46"/>
                    <a:pt x="91" y="62"/>
                    <a:pt x="69" y="57"/>
                  </a:cubicBezTo>
                  <a:cubicBezTo>
                    <a:pt x="68" y="49"/>
                    <a:pt x="72" y="43"/>
                    <a:pt x="75" y="35"/>
                  </a:cubicBezTo>
                  <a:cubicBezTo>
                    <a:pt x="76" y="32"/>
                    <a:pt x="78" y="28"/>
                    <a:pt x="74" y="25"/>
                  </a:cubicBezTo>
                  <a:cubicBezTo>
                    <a:pt x="72" y="24"/>
                    <a:pt x="68" y="25"/>
                    <a:pt x="65" y="25"/>
                  </a:cubicBezTo>
                  <a:cubicBezTo>
                    <a:pt x="64" y="25"/>
                    <a:pt x="61" y="24"/>
                    <a:pt x="60" y="25"/>
                  </a:cubicBezTo>
                  <a:cubicBezTo>
                    <a:pt x="59" y="26"/>
                    <a:pt x="60" y="27"/>
                    <a:pt x="59" y="27"/>
                  </a:cubicBezTo>
                  <a:cubicBezTo>
                    <a:pt x="50" y="31"/>
                    <a:pt x="42" y="34"/>
                    <a:pt x="34" y="38"/>
                  </a:cubicBezTo>
                  <a:cubicBezTo>
                    <a:pt x="27" y="41"/>
                    <a:pt x="17" y="46"/>
                    <a:pt x="13" y="52"/>
                  </a:cubicBezTo>
                  <a:cubicBezTo>
                    <a:pt x="15" y="53"/>
                    <a:pt x="16" y="54"/>
                    <a:pt x="17" y="55"/>
                  </a:cubicBezTo>
                  <a:cubicBezTo>
                    <a:pt x="25" y="57"/>
                    <a:pt x="35" y="53"/>
                    <a:pt x="42" y="49"/>
                  </a:cubicBezTo>
                  <a:cubicBezTo>
                    <a:pt x="46" y="47"/>
                    <a:pt x="49" y="45"/>
                    <a:pt x="53" y="42"/>
                  </a:cubicBezTo>
                  <a:cubicBezTo>
                    <a:pt x="54" y="42"/>
                    <a:pt x="64" y="36"/>
                    <a:pt x="64" y="37"/>
                  </a:cubicBezTo>
                  <a:cubicBezTo>
                    <a:pt x="65" y="41"/>
                    <a:pt x="63" y="46"/>
                    <a:pt x="62" y="50"/>
                  </a:cubicBezTo>
                  <a:cubicBezTo>
                    <a:pt x="61" y="51"/>
                    <a:pt x="60" y="62"/>
                    <a:pt x="60" y="63"/>
                  </a:cubicBezTo>
                  <a:cubicBezTo>
                    <a:pt x="55" y="65"/>
                    <a:pt x="32" y="67"/>
                    <a:pt x="35" y="75"/>
                  </a:cubicBezTo>
                  <a:cubicBezTo>
                    <a:pt x="36" y="77"/>
                    <a:pt x="40" y="81"/>
                    <a:pt x="43" y="81"/>
                  </a:cubicBezTo>
                  <a:cubicBezTo>
                    <a:pt x="47" y="81"/>
                    <a:pt x="51" y="73"/>
                    <a:pt x="55" y="72"/>
                  </a:cubicBezTo>
                  <a:cubicBezTo>
                    <a:pt x="55" y="74"/>
                    <a:pt x="55" y="77"/>
                    <a:pt x="55" y="79"/>
                  </a:cubicBezTo>
                  <a:cubicBezTo>
                    <a:pt x="54" y="82"/>
                    <a:pt x="52" y="85"/>
                    <a:pt x="52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60" y="87"/>
                    <a:pt x="64" y="81"/>
                    <a:pt x="64" y="78"/>
                  </a:cubicBezTo>
                  <a:cubicBezTo>
                    <a:pt x="64" y="72"/>
                    <a:pt x="64" y="63"/>
                    <a:pt x="72" y="63"/>
                  </a:cubicBezTo>
                  <a:cubicBezTo>
                    <a:pt x="73" y="63"/>
                    <a:pt x="77" y="68"/>
                    <a:pt x="78" y="68"/>
                  </a:cubicBezTo>
                  <a:cubicBezTo>
                    <a:pt x="81" y="70"/>
                    <a:pt x="84" y="71"/>
                    <a:pt x="88" y="71"/>
                  </a:cubicBezTo>
                  <a:cubicBezTo>
                    <a:pt x="96" y="72"/>
                    <a:pt x="91" y="66"/>
                    <a:pt x="92" y="61"/>
                  </a:cubicBezTo>
                  <a:cubicBezTo>
                    <a:pt x="92" y="59"/>
                    <a:pt x="94" y="57"/>
                    <a:pt x="95" y="55"/>
                  </a:cubicBezTo>
                  <a:cubicBezTo>
                    <a:pt x="97" y="53"/>
                    <a:pt x="98" y="51"/>
                    <a:pt x="99" y="48"/>
                  </a:cubicBezTo>
                  <a:cubicBezTo>
                    <a:pt x="101" y="44"/>
                    <a:pt x="102" y="41"/>
                    <a:pt x="106" y="38"/>
                  </a:cubicBezTo>
                  <a:cubicBezTo>
                    <a:pt x="108" y="36"/>
                    <a:pt x="111" y="34"/>
                    <a:pt x="111" y="31"/>
                  </a:cubicBezTo>
                  <a:cubicBezTo>
                    <a:pt x="111" y="29"/>
                    <a:pt x="109" y="16"/>
                    <a:pt x="113" y="17"/>
                  </a:cubicBezTo>
                  <a:cubicBezTo>
                    <a:pt x="116" y="46"/>
                    <a:pt x="106" y="86"/>
                    <a:pt x="113" y="110"/>
                  </a:cubicBezTo>
                  <a:cubicBezTo>
                    <a:pt x="112" y="120"/>
                    <a:pt x="119" y="132"/>
                    <a:pt x="116" y="142"/>
                  </a:cubicBezTo>
                  <a:cubicBezTo>
                    <a:pt x="110" y="143"/>
                    <a:pt x="103" y="142"/>
                    <a:pt x="97" y="141"/>
                  </a:cubicBezTo>
                  <a:cubicBezTo>
                    <a:pt x="94" y="140"/>
                    <a:pt x="90" y="140"/>
                    <a:pt x="87" y="139"/>
                  </a:cubicBezTo>
                  <a:cubicBezTo>
                    <a:pt x="86" y="139"/>
                    <a:pt x="79" y="136"/>
                    <a:pt x="78" y="137"/>
                  </a:cubicBezTo>
                  <a:cubicBezTo>
                    <a:pt x="92" y="129"/>
                    <a:pt x="88" y="110"/>
                    <a:pt x="87" y="97"/>
                  </a:cubicBezTo>
                  <a:cubicBezTo>
                    <a:pt x="85" y="96"/>
                    <a:pt x="81" y="98"/>
                    <a:pt x="79" y="96"/>
                  </a:cubicBezTo>
                  <a:cubicBezTo>
                    <a:pt x="83" y="92"/>
                    <a:pt x="89" y="91"/>
                    <a:pt x="87" y="84"/>
                  </a:cubicBezTo>
                  <a:cubicBezTo>
                    <a:pt x="81" y="84"/>
                    <a:pt x="79" y="80"/>
                    <a:pt x="73" y="84"/>
                  </a:cubicBezTo>
                  <a:cubicBezTo>
                    <a:pt x="68" y="87"/>
                    <a:pt x="63" y="90"/>
                    <a:pt x="57" y="93"/>
                  </a:cubicBezTo>
                  <a:cubicBezTo>
                    <a:pt x="53" y="94"/>
                    <a:pt x="50" y="97"/>
                    <a:pt x="46" y="99"/>
                  </a:cubicBezTo>
                  <a:cubicBezTo>
                    <a:pt x="41" y="101"/>
                    <a:pt x="39" y="103"/>
                    <a:pt x="39" y="108"/>
                  </a:cubicBezTo>
                  <a:cubicBezTo>
                    <a:pt x="43" y="108"/>
                    <a:pt x="52" y="106"/>
                    <a:pt x="50" y="113"/>
                  </a:cubicBezTo>
                  <a:cubicBezTo>
                    <a:pt x="49" y="115"/>
                    <a:pt x="47" y="116"/>
                    <a:pt x="45" y="117"/>
                  </a:cubicBezTo>
                  <a:cubicBezTo>
                    <a:pt x="43" y="118"/>
                    <a:pt x="39" y="119"/>
                    <a:pt x="39" y="121"/>
                  </a:cubicBezTo>
                  <a:cubicBezTo>
                    <a:pt x="38" y="125"/>
                    <a:pt x="45" y="125"/>
                    <a:pt x="48" y="125"/>
                  </a:cubicBezTo>
                  <a:cubicBezTo>
                    <a:pt x="47" y="129"/>
                    <a:pt x="51" y="132"/>
                    <a:pt x="54" y="133"/>
                  </a:cubicBezTo>
                  <a:cubicBezTo>
                    <a:pt x="60" y="136"/>
                    <a:pt x="65" y="138"/>
                    <a:pt x="71" y="140"/>
                  </a:cubicBezTo>
                  <a:cubicBezTo>
                    <a:pt x="83" y="146"/>
                    <a:pt x="114" y="156"/>
                    <a:pt x="116" y="156"/>
                  </a:cubicBezTo>
                  <a:cubicBezTo>
                    <a:pt x="119" y="157"/>
                    <a:pt x="124" y="151"/>
                    <a:pt x="125" y="150"/>
                  </a:cubicBezTo>
                  <a:cubicBezTo>
                    <a:pt x="129" y="146"/>
                    <a:pt x="127" y="143"/>
                    <a:pt x="127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5"/>
                    <a:pt x="128" y="131"/>
                    <a:pt x="128" y="128"/>
                  </a:cubicBezTo>
                  <a:close/>
                  <a:moveTo>
                    <a:pt x="60" y="102"/>
                  </a:moveTo>
                  <a:cubicBezTo>
                    <a:pt x="67" y="100"/>
                    <a:pt x="65" y="97"/>
                    <a:pt x="71" y="98"/>
                  </a:cubicBezTo>
                  <a:cubicBezTo>
                    <a:pt x="70" y="104"/>
                    <a:pt x="63" y="105"/>
                    <a:pt x="60" y="108"/>
                  </a:cubicBezTo>
                  <a:cubicBezTo>
                    <a:pt x="60" y="106"/>
                    <a:pt x="60" y="104"/>
                    <a:pt x="6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ṩľïḑe"/>
            <p:cNvSpPr/>
            <p:nvPr/>
          </p:nvSpPr>
          <p:spPr bwMode="auto">
            <a:xfrm>
              <a:off x="8265883" y="-1460973"/>
              <a:ext cx="785613" cy="718909"/>
            </a:xfrm>
            <a:custGeom>
              <a:avLst/>
              <a:gdLst>
                <a:gd name="T0" fmla="*/ 18 w 153"/>
                <a:gd name="T1" fmla="*/ 78 h 140"/>
                <a:gd name="T2" fmla="*/ 45 w 153"/>
                <a:gd name="T3" fmla="*/ 74 h 140"/>
                <a:gd name="T4" fmla="*/ 60 w 153"/>
                <a:gd name="T5" fmla="*/ 69 h 140"/>
                <a:gd name="T6" fmla="*/ 72 w 153"/>
                <a:gd name="T7" fmla="*/ 53 h 140"/>
                <a:gd name="T8" fmla="*/ 87 w 153"/>
                <a:gd name="T9" fmla="*/ 1 h 140"/>
                <a:gd name="T10" fmla="*/ 95 w 153"/>
                <a:gd name="T11" fmla="*/ 7 h 140"/>
                <a:gd name="T12" fmla="*/ 96 w 153"/>
                <a:gd name="T13" fmla="*/ 7 h 140"/>
                <a:gd name="T14" fmla="*/ 96 w 153"/>
                <a:gd name="T15" fmla="*/ 7 h 140"/>
                <a:gd name="T16" fmla="*/ 96 w 153"/>
                <a:gd name="T17" fmla="*/ 7 h 140"/>
                <a:gd name="T18" fmla="*/ 96 w 153"/>
                <a:gd name="T19" fmla="*/ 8 h 140"/>
                <a:gd name="T20" fmla="*/ 96 w 153"/>
                <a:gd name="T21" fmla="*/ 8 h 140"/>
                <a:gd name="T22" fmla="*/ 97 w 153"/>
                <a:gd name="T23" fmla="*/ 8 h 140"/>
                <a:gd name="T24" fmla="*/ 101 w 153"/>
                <a:gd name="T25" fmla="*/ 15 h 140"/>
                <a:gd name="T26" fmla="*/ 101 w 153"/>
                <a:gd name="T27" fmla="*/ 24 h 140"/>
                <a:gd name="T28" fmla="*/ 101 w 153"/>
                <a:gd name="T29" fmla="*/ 25 h 140"/>
                <a:gd name="T30" fmla="*/ 101 w 153"/>
                <a:gd name="T31" fmla="*/ 25 h 140"/>
                <a:gd name="T32" fmla="*/ 101 w 153"/>
                <a:gd name="T33" fmla="*/ 25 h 140"/>
                <a:gd name="T34" fmla="*/ 101 w 153"/>
                <a:gd name="T35" fmla="*/ 26 h 140"/>
                <a:gd name="T36" fmla="*/ 101 w 153"/>
                <a:gd name="T37" fmla="*/ 26 h 140"/>
                <a:gd name="T38" fmla="*/ 101 w 153"/>
                <a:gd name="T39" fmla="*/ 26 h 140"/>
                <a:gd name="T40" fmla="*/ 100 w 153"/>
                <a:gd name="T41" fmla="*/ 27 h 140"/>
                <a:gd name="T42" fmla="*/ 100 w 153"/>
                <a:gd name="T43" fmla="*/ 27 h 140"/>
                <a:gd name="T44" fmla="*/ 96 w 153"/>
                <a:gd name="T45" fmla="*/ 37 h 140"/>
                <a:gd name="T46" fmla="*/ 90 w 153"/>
                <a:gd name="T47" fmla="*/ 57 h 140"/>
                <a:gd name="T48" fmla="*/ 106 w 153"/>
                <a:gd name="T49" fmla="*/ 44 h 140"/>
                <a:gd name="T50" fmla="*/ 118 w 153"/>
                <a:gd name="T51" fmla="*/ 43 h 140"/>
                <a:gd name="T52" fmla="*/ 125 w 153"/>
                <a:gd name="T53" fmla="*/ 41 h 140"/>
                <a:gd name="T54" fmla="*/ 110 w 153"/>
                <a:gd name="T55" fmla="*/ 60 h 140"/>
                <a:gd name="T56" fmla="*/ 109 w 153"/>
                <a:gd name="T57" fmla="*/ 61 h 140"/>
                <a:gd name="T58" fmla="*/ 109 w 153"/>
                <a:gd name="T59" fmla="*/ 61 h 140"/>
                <a:gd name="T60" fmla="*/ 108 w 153"/>
                <a:gd name="T61" fmla="*/ 61 h 140"/>
                <a:gd name="T62" fmla="*/ 107 w 153"/>
                <a:gd name="T63" fmla="*/ 61 h 140"/>
                <a:gd name="T64" fmla="*/ 107 w 153"/>
                <a:gd name="T65" fmla="*/ 62 h 140"/>
                <a:gd name="T66" fmla="*/ 31 w 153"/>
                <a:gd name="T67" fmla="*/ 135 h 140"/>
                <a:gd name="T68" fmla="*/ 4 w 153"/>
                <a:gd name="T69" fmla="*/ 137 h 140"/>
                <a:gd name="T70" fmla="*/ 25 w 153"/>
                <a:gd name="T71" fmla="*/ 127 h 140"/>
                <a:gd name="T72" fmla="*/ 54 w 153"/>
                <a:gd name="T73" fmla="*/ 101 h 140"/>
                <a:gd name="T74" fmla="*/ 65 w 153"/>
                <a:gd name="T75" fmla="*/ 78 h 140"/>
                <a:gd name="T76" fmla="*/ 40 w 153"/>
                <a:gd name="T77" fmla="*/ 91 h 140"/>
                <a:gd name="T78" fmla="*/ 94 w 153"/>
                <a:gd name="T79" fmla="*/ 86 h 140"/>
                <a:gd name="T80" fmla="*/ 101 w 153"/>
                <a:gd name="T81" fmla="*/ 104 h 140"/>
                <a:gd name="T82" fmla="*/ 148 w 153"/>
                <a:gd name="T83" fmla="*/ 116 h 140"/>
                <a:gd name="T84" fmla="*/ 147 w 153"/>
                <a:gd name="T85" fmla="*/ 108 h 140"/>
                <a:gd name="T86" fmla="*/ 114 w 153"/>
                <a:gd name="T87" fmla="*/ 99 h 140"/>
                <a:gd name="T88" fmla="*/ 102 w 153"/>
                <a:gd name="T89" fmla="*/ 93 h 140"/>
                <a:gd name="T90" fmla="*/ 98 w 153"/>
                <a:gd name="T91" fmla="*/ 8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0">
                  <a:moveTo>
                    <a:pt x="26" y="92"/>
                  </a:moveTo>
                  <a:cubicBezTo>
                    <a:pt x="21" y="90"/>
                    <a:pt x="18" y="87"/>
                    <a:pt x="18" y="78"/>
                  </a:cubicBezTo>
                  <a:cubicBezTo>
                    <a:pt x="21" y="78"/>
                    <a:pt x="21" y="81"/>
                    <a:pt x="23" y="82"/>
                  </a:cubicBezTo>
                  <a:cubicBezTo>
                    <a:pt x="31" y="80"/>
                    <a:pt x="41" y="79"/>
                    <a:pt x="45" y="74"/>
                  </a:cubicBezTo>
                  <a:cubicBezTo>
                    <a:pt x="46" y="73"/>
                    <a:pt x="53" y="73"/>
                    <a:pt x="54" y="72"/>
                  </a:cubicBezTo>
                  <a:cubicBezTo>
                    <a:pt x="56" y="72"/>
                    <a:pt x="58" y="70"/>
                    <a:pt x="60" y="69"/>
                  </a:cubicBezTo>
                  <a:cubicBezTo>
                    <a:pt x="63" y="68"/>
                    <a:pt x="66" y="67"/>
                    <a:pt x="69" y="65"/>
                  </a:cubicBezTo>
                  <a:cubicBezTo>
                    <a:pt x="72" y="62"/>
                    <a:pt x="72" y="57"/>
                    <a:pt x="72" y="53"/>
                  </a:cubicBezTo>
                  <a:cubicBezTo>
                    <a:pt x="74" y="42"/>
                    <a:pt x="79" y="32"/>
                    <a:pt x="80" y="22"/>
                  </a:cubicBezTo>
                  <a:cubicBezTo>
                    <a:pt x="81" y="16"/>
                    <a:pt x="76" y="2"/>
                    <a:pt x="87" y="1"/>
                  </a:cubicBezTo>
                  <a:cubicBezTo>
                    <a:pt x="89" y="0"/>
                    <a:pt x="90" y="2"/>
                    <a:pt x="91" y="4"/>
                  </a:cubicBezTo>
                  <a:cubicBezTo>
                    <a:pt x="93" y="6"/>
                    <a:pt x="93" y="6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9" y="10"/>
                    <a:pt x="101" y="12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8"/>
                    <a:pt x="101" y="22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9"/>
                    <a:pt x="100" y="30"/>
                    <a:pt x="99" y="32"/>
                  </a:cubicBezTo>
                  <a:cubicBezTo>
                    <a:pt x="98" y="34"/>
                    <a:pt x="97" y="34"/>
                    <a:pt x="96" y="37"/>
                  </a:cubicBezTo>
                  <a:cubicBezTo>
                    <a:pt x="96" y="39"/>
                    <a:pt x="95" y="41"/>
                    <a:pt x="94" y="44"/>
                  </a:cubicBezTo>
                  <a:cubicBezTo>
                    <a:pt x="93" y="48"/>
                    <a:pt x="91" y="52"/>
                    <a:pt x="90" y="57"/>
                  </a:cubicBezTo>
                  <a:cubicBezTo>
                    <a:pt x="95" y="60"/>
                    <a:pt x="101" y="55"/>
                    <a:pt x="106" y="55"/>
                  </a:cubicBezTo>
                  <a:cubicBezTo>
                    <a:pt x="104" y="49"/>
                    <a:pt x="104" y="50"/>
                    <a:pt x="106" y="44"/>
                  </a:cubicBezTo>
                  <a:cubicBezTo>
                    <a:pt x="106" y="43"/>
                    <a:pt x="113" y="44"/>
                    <a:pt x="114" y="44"/>
                  </a:cubicBezTo>
                  <a:cubicBezTo>
                    <a:pt x="116" y="44"/>
                    <a:pt x="117" y="44"/>
                    <a:pt x="118" y="43"/>
                  </a:cubicBezTo>
                  <a:cubicBezTo>
                    <a:pt x="119" y="43"/>
                    <a:pt x="119" y="42"/>
                    <a:pt x="120" y="41"/>
                  </a:cubicBezTo>
                  <a:cubicBezTo>
                    <a:pt x="121" y="41"/>
                    <a:pt x="124" y="41"/>
                    <a:pt x="125" y="41"/>
                  </a:cubicBezTo>
                  <a:cubicBezTo>
                    <a:pt x="129" y="41"/>
                    <a:pt x="134" y="41"/>
                    <a:pt x="138" y="41"/>
                  </a:cubicBezTo>
                  <a:cubicBezTo>
                    <a:pt x="143" y="55"/>
                    <a:pt x="125" y="55"/>
                    <a:pt x="110" y="60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94" y="66"/>
                    <a:pt x="83" y="70"/>
                    <a:pt x="83" y="70"/>
                  </a:cubicBezTo>
                  <a:cubicBezTo>
                    <a:pt x="78" y="98"/>
                    <a:pt x="62" y="127"/>
                    <a:pt x="31" y="135"/>
                  </a:cubicBezTo>
                  <a:cubicBezTo>
                    <a:pt x="22" y="138"/>
                    <a:pt x="11" y="140"/>
                    <a:pt x="1" y="139"/>
                  </a:cubicBezTo>
                  <a:cubicBezTo>
                    <a:pt x="0" y="139"/>
                    <a:pt x="4" y="136"/>
                    <a:pt x="4" y="137"/>
                  </a:cubicBezTo>
                  <a:cubicBezTo>
                    <a:pt x="5" y="135"/>
                    <a:pt x="5" y="134"/>
                    <a:pt x="8" y="133"/>
                  </a:cubicBezTo>
                  <a:cubicBezTo>
                    <a:pt x="14" y="132"/>
                    <a:pt x="19" y="130"/>
                    <a:pt x="25" y="127"/>
                  </a:cubicBezTo>
                  <a:cubicBezTo>
                    <a:pt x="35" y="122"/>
                    <a:pt x="43" y="115"/>
                    <a:pt x="53" y="109"/>
                  </a:cubicBezTo>
                  <a:cubicBezTo>
                    <a:pt x="53" y="108"/>
                    <a:pt x="54" y="103"/>
                    <a:pt x="54" y="101"/>
                  </a:cubicBezTo>
                  <a:cubicBezTo>
                    <a:pt x="55" y="99"/>
                    <a:pt x="56" y="97"/>
                    <a:pt x="57" y="95"/>
                  </a:cubicBezTo>
                  <a:cubicBezTo>
                    <a:pt x="60" y="91"/>
                    <a:pt x="66" y="82"/>
                    <a:pt x="65" y="78"/>
                  </a:cubicBezTo>
                  <a:cubicBezTo>
                    <a:pt x="61" y="81"/>
                    <a:pt x="57" y="84"/>
                    <a:pt x="52" y="86"/>
                  </a:cubicBezTo>
                  <a:cubicBezTo>
                    <a:pt x="48" y="87"/>
                    <a:pt x="44" y="91"/>
                    <a:pt x="40" y="91"/>
                  </a:cubicBezTo>
                  <a:cubicBezTo>
                    <a:pt x="38" y="91"/>
                    <a:pt x="29" y="93"/>
                    <a:pt x="26" y="92"/>
                  </a:cubicBezTo>
                  <a:close/>
                  <a:moveTo>
                    <a:pt x="94" y="86"/>
                  </a:moveTo>
                  <a:cubicBezTo>
                    <a:pt x="90" y="86"/>
                    <a:pt x="88" y="87"/>
                    <a:pt x="86" y="87"/>
                  </a:cubicBezTo>
                  <a:cubicBezTo>
                    <a:pt x="90" y="94"/>
                    <a:pt x="96" y="98"/>
                    <a:pt x="101" y="104"/>
                  </a:cubicBezTo>
                  <a:cubicBezTo>
                    <a:pt x="101" y="105"/>
                    <a:pt x="117" y="123"/>
                    <a:pt x="124" y="124"/>
                  </a:cubicBezTo>
                  <a:cubicBezTo>
                    <a:pt x="132" y="125"/>
                    <a:pt x="137" y="118"/>
                    <a:pt x="148" y="116"/>
                  </a:cubicBezTo>
                  <a:cubicBezTo>
                    <a:pt x="148" y="116"/>
                    <a:pt x="152" y="110"/>
                    <a:pt x="152" y="109"/>
                  </a:cubicBezTo>
                  <a:cubicBezTo>
                    <a:pt x="153" y="106"/>
                    <a:pt x="150" y="107"/>
                    <a:pt x="147" y="108"/>
                  </a:cubicBezTo>
                  <a:cubicBezTo>
                    <a:pt x="141" y="110"/>
                    <a:pt x="134" y="105"/>
                    <a:pt x="128" y="109"/>
                  </a:cubicBezTo>
                  <a:cubicBezTo>
                    <a:pt x="127" y="109"/>
                    <a:pt x="115" y="100"/>
                    <a:pt x="114" y="99"/>
                  </a:cubicBezTo>
                  <a:cubicBezTo>
                    <a:pt x="111" y="97"/>
                    <a:pt x="109" y="96"/>
                    <a:pt x="106" y="95"/>
                  </a:cubicBezTo>
                  <a:cubicBezTo>
                    <a:pt x="105" y="94"/>
                    <a:pt x="102" y="94"/>
                    <a:pt x="102" y="93"/>
                  </a:cubicBezTo>
                  <a:cubicBezTo>
                    <a:pt x="101" y="93"/>
                    <a:pt x="101" y="91"/>
                    <a:pt x="100" y="90"/>
                  </a:cubicBezTo>
                  <a:cubicBezTo>
                    <a:pt x="100" y="90"/>
                    <a:pt x="99" y="90"/>
                    <a:pt x="98" y="89"/>
                  </a:cubicBezTo>
                  <a:cubicBezTo>
                    <a:pt x="98" y="89"/>
                    <a:pt x="93" y="86"/>
                    <a:pt x="9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i$1íďe"/>
            <p:cNvSpPr/>
            <p:nvPr/>
          </p:nvSpPr>
          <p:spPr bwMode="auto">
            <a:xfrm>
              <a:off x="9125842" y="-1715433"/>
              <a:ext cx="919019" cy="1153713"/>
            </a:xfrm>
            <a:custGeom>
              <a:avLst/>
              <a:gdLst>
                <a:gd name="T0" fmla="*/ 127 w 179"/>
                <a:gd name="T1" fmla="*/ 144 h 224"/>
                <a:gd name="T2" fmla="*/ 104 w 179"/>
                <a:gd name="T3" fmla="*/ 173 h 224"/>
                <a:gd name="T4" fmla="*/ 79 w 179"/>
                <a:gd name="T5" fmla="*/ 222 h 224"/>
                <a:gd name="T6" fmla="*/ 53 w 179"/>
                <a:gd name="T7" fmla="*/ 216 h 224"/>
                <a:gd name="T8" fmla="*/ 52 w 179"/>
                <a:gd name="T9" fmla="*/ 216 h 224"/>
                <a:gd name="T10" fmla="*/ 51 w 179"/>
                <a:gd name="T11" fmla="*/ 216 h 224"/>
                <a:gd name="T12" fmla="*/ 51 w 179"/>
                <a:gd name="T13" fmla="*/ 215 h 224"/>
                <a:gd name="T14" fmla="*/ 42 w 179"/>
                <a:gd name="T15" fmla="*/ 207 h 224"/>
                <a:gd name="T16" fmla="*/ 95 w 179"/>
                <a:gd name="T17" fmla="*/ 205 h 224"/>
                <a:gd name="T18" fmla="*/ 91 w 179"/>
                <a:gd name="T19" fmla="*/ 166 h 224"/>
                <a:gd name="T20" fmla="*/ 28 w 179"/>
                <a:gd name="T21" fmla="*/ 188 h 224"/>
                <a:gd name="T22" fmla="*/ 76 w 179"/>
                <a:gd name="T23" fmla="*/ 153 h 224"/>
                <a:gd name="T24" fmla="*/ 117 w 179"/>
                <a:gd name="T25" fmla="*/ 143 h 224"/>
                <a:gd name="T26" fmla="*/ 121 w 179"/>
                <a:gd name="T27" fmla="*/ 62 h 224"/>
                <a:gd name="T28" fmla="*/ 78 w 179"/>
                <a:gd name="T29" fmla="*/ 55 h 224"/>
                <a:gd name="T30" fmla="*/ 75 w 179"/>
                <a:gd name="T31" fmla="*/ 54 h 224"/>
                <a:gd name="T32" fmla="*/ 75 w 179"/>
                <a:gd name="T33" fmla="*/ 54 h 224"/>
                <a:gd name="T34" fmla="*/ 75 w 179"/>
                <a:gd name="T35" fmla="*/ 55 h 224"/>
                <a:gd name="T36" fmla="*/ 75 w 179"/>
                <a:gd name="T37" fmla="*/ 55 h 224"/>
                <a:gd name="T38" fmla="*/ 75 w 179"/>
                <a:gd name="T39" fmla="*/ 55 h 224"/>
                <a:gd name="T40" fmla="*/ 75 w 179"/>
                <a:gd name="T41" fmla="*/ 56 h 224"/>
                <a:gd name="T42" fmla="*/ 75 w 179"/>
                <a:gd name="T43" fmla="*/ 56 h 224"/>
                <a:gd name="T44" fmla="*/ 75 w 179"/>
                <a:gd name="T45" fmla="*/ 56 h 224"/>
                <a:gd name="T46" fmla="*/ 75 w 179"/>
                <a:gd name="T47" fmla="*/ 57 h 224"/>
                <a:gd name="T48" fmla="*/ 75 w 179"/>
                <a:gd name="T49" fmla="*/ 57 h 224"/>
                <a:gd name="T50" fmla="*/ 75 w 179"/>
                <a:gd name="T51" fmla="*/ 58 h 224"/>
                <a:gd name="T52" fmla="*/ 75 w 179"/>
                <a:gd name="T53" fmla="*/ 58 h 224"/>
                <a:gd name="T54" fmla="*/ 75 w 179"/>
                <a:gd name="T55" fmla="*/ 58 h 224"/>
                <a:gd name="T56" fmla="*/ 75 w 179"/>
                <a:gd name="T57" fmla="*/ 59 h 224"/>
                <a:gd name="T58" fmla="*/ 75 w 179"/>
                <a:gd name="T59" fmla="*/ 59 h 224"/>
                <a:gd name="T60" fmla="*/ 75 w 179"/>
                <a:gd name="T61" fmla="*/ 59 h 224"/>
                <a:gd name="T62" fmla="*/ 98 w 179"/>
                <a:gd name="T63" fmla="*/ 57 h 224"/>
                <a:gd name="T64" fmla="*/ 75 w 179"/>
                <a:gd name="T65" fmla="*/ 48 h 224"/>
                <a:gd name="T66" fmla="*/ 128 w 179"/>
                <a:gd name="T67" fmla="*/ 72 h 224"/>
                <a:gd name="T68" fmla="*/ 119 w 179"/>
                <a:gd name="T69" fmla="*/ 34 h 224"/>
                <a:gd name="T70" fmla="*/ 84 w 179"/>
                <a:gd name="T71" fmla="*/ 113 h 224"/>
                <a:gd name="T72" fmla="*/ 122 w 179"/>
                <a:gd name="T73" fmla="*/ 124 h 224"/>
                <a:gd name="T74" fmla="*/ 96 w 179"/>
                <a:gd name="T75" fmla="*/ 113 h 224"/>
                <a:gd name="T76" fmla="*/ 62 w 179"/>
                <a:gd name="T77" fmla="*/ 134 h 224"/>
                <a:gd name="T78" fmla="*/ 4 w 179"/>
                <a:gd name="T79" fmla="*/ 146 h 224"/>
                <a:gd name="T80" fmla="*/ 65 w 179"/>
                <a:gd name="T81" fmla="*/ 112 h 224"/>
                <a:gd name="T82" fmla="*/ 100 w 179"/>
                <a:gd name="T83" fmla="*/ 82 h 224"/>
                <a:gd name="T84" fmla="*/ 82 w 179"/>
                <a:gd name="T85" fmla="*/ 75 h 224"/>
                <a:gd name="T86" fmla="*/ 62 w 179"/>
                <a:gd name="T87" fmla="*/ 79 h 224"/>
                <a:gd name="T88" fmla="*/ 30 w 179"/>
                <a:gd name="T89" fmla="*/ 71 h 224"/>
                <a:gd name="T90" fmla="*/ 54 w 179"/>
                <a:gd name="T91" fmla="*/ 79 h 224"/>
                <a:gd name="T92" fmla="*/ 55 w 179"/>
                <a:gd name="T93" fmla="*/ 47 h 224"/>
                <a:gd name="T94" fmla="*/ 44 w 179"/>
                <a:gd name="T95" fmla="*/ 18 h 224"/>
                <a:gd name="T96" fmla="*/ 65 w 179"/>
                <a:gd name="T97" fmla="*/ 24 h 224"/>
                <a:gd name="T98" fmla="*/ 98 w 179"/>
                <a:gd name="T99" fmla="*/ 27 h 224"/>
                <a:gd name="T100" fmla="*/ 111 w 179"/>
                <a:gd name="T101" fmla="*/ 9 h 224"/>
                <a:gd name="T102" fmla="*/ 124 w 179"/>
                <a:gd name="T103" fmla="*/ 23 h 224"/>
                <a:gd name="T104" fmla="*/ 177 w 179"/>
                <a:gd name="T105" fmla="*/ 16 h 224"/>
                <a:gd name="T106" fmla="*/ 162 w 179"/>
                <a:gd name="T107" fmla="*/ 50 h 224"/>
                <a:gd name="T108" fmla="*/ 149 w 179"/>
                <a:gd name="T109" fmla="*/ 70 h 224"/>
                <a:gd name="T110" fmla="*/ 143 w 179"/>
                <a:gd name="T111" fmla="*/ 77 h 224"/>
                <a:gd name="T112" fmla="*/ 143 w 179"/>
                <a:gd name="T113" fmla="*/ 78 h 224"/>
                <a:gd name="T114" fmla="*/ 142 w 179"/>
                <a:gd name="T115" fmla="*/ 78 h 224"/>
                <a:gd name="T116" fmla="*/ 142 w 179"/>
                <a:gd name="T117" fmla="*/ 78 h 224"/>
                <a:gd name="T118" fmla="*/ 142 w 179"/>
                <a:gd name="T119" fmla="*/ 78 h 224"/>
                <a:gd name="T120" fmla="*/ 112 w 179"/>
                <a:gd name="T12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24">
                  <a:moveTo>
                    <a:pt x="121" y="70"/>
                  </a:moveTo>
                  <a:cubicBezTo>
                    <a:pt x="121" y="67"/>
                    <a:pt x="121" y="65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lose/>
                  <a:moveTo>
                    <a:pt x="127" y="144"/>
                  </a:moveTo>
                  <a:cubicBezTo>
                    <a:pt x="130" y="146"/>
                    <a:pt x="132" y="148"/>
                    <a:pt x="132" y="151"/>
                  </a:cubicBezTo>
                  <a:cubicBezTo>
                    <a:pt x="132" y="158"/>
                    <a:pt x="126" y="160"/>
                    <a:pt x="120" y="160"/>
                  </a:cubicBezTo>
                  <a:cubicBezTo>
                    <a:pt x="116" y="161"/>
                    <a:pt x="104" y="158"/>
                    <a:pt x="101" y="162"/>
                  </a:cubicBezTo>
                  <a:cubicBezTo>
                    <a:pt x="99" y="165"/>
                    <a:pt x="103" y="170"/>
                    <a:pt x="104" y="173"/>
                  </a:cubicBezTo>
                  <a:cubicBezTo>
                    <a:pt x="104" y="177"/>
                    <a:pt x="105" y="181"/>
                    <a:pt x="105" y="186"/>
                  </a:cubicBezTo>
                  <a:cubicBezTo>
                    <a:pt x="105" y="193"/>
                    <a:pt x="105" y="202"/>
                    <a:pt x="105" y="210"/>
                  </a:cubicBezTo>
                  <a:cubicBezTo>
                    <a:pt x="105" y="216"/>
                    <a:pt x="100" y="222"/>
                    <a:pt x="93" y="223"/>
                  </a:cubicBezTo>
                  <a:cubicBezTo>
                    <a:pt x="88" y="224"/>
                    <a:pt x="83" y="222"/>
                    <a:pt x="79" y="222"/>
                  </a:cubicBezTo>
                  <a:cubicBezTo>
                    <a:pt x="73" y="221"/>
                    <a:pt x="68" y="223"/>
                    <a:pt x="63" y="220"/>
                  </a:cubicBezTo>
                  <a:cubicBezTo>
                    <a:pt x="60" y="218"/>
                    <a:pt x="57" y="218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47" y="214"/>
                    <a:pt x="42" y="212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6" y="210"/>
                    <a:pt x="51" y="209"/>
                    <a:pt x="56" y="210"/>
                  </a:cubicBezTo>
                  <a:cubicBezTo>
                    <a:pt x="61" y="210"/>
                    <a:pt x="66" y="210"/>
                    <a:pt x="71" y="211"/>
                  </a:cubicBezTo>
                  <a:cubicBezTo>
                    <a:pt x="75" y="211"/>
                    <a:pt x="79" y="212"/>
                    <a:pt x="83" y="212"/>
                  </a:cubicBezTo>
                  <a:cubicBezTo>
                    <a:pt x="88" y="212"/>
                    <a:pt x="92" y="208"/>
                    <a:pt x="95" y="205"/>
                  </a:cubicBezTo>
                  <a:cubicBezTo>
                    <a:pt x="96" y="202"/>
                    <a:pt x="96" y="198"/>
                    <a:pt x="97" y="194"/>
                  </a:cubicBezTo>
                  <a:cubicBezTo>
                    <a:pt x="98" y="191"/>
                    <a:pt x="96" y="189"/>
                    <a:pt x="96" y="186"/>
                  </a:cubicBezTo>
                  <a:cubicBezTo>
                    <a:pt x="95" y="182"/>
                    <a:pt x="94" y="178"/>
                    <a:pt x="93" y="174"/>
                  </a:cubicBezTo>
                  <a:cubicBezTo>
                    <a:pt x="93" y="172"/>
                    <a:pt x="92" y="168"/>
                    <a:pt x="91" y="166"/>
                  </a:cubicBezTo>
                  <a:cubicBezTo>
                    <a:pt x="90" y="164"/>
                    <a:pt x="90" y="165"/>
                    <a:pt x="88" y="165"/>
                  </a:cubicBezTo>
                  <a:cubicBezTo>
                    <a:pt x="88" y="165"/>
                    <a:pt x="82" y="166"/>
                    <a:pt x="82" y="166"/>
                  </a:cubicBezTo>
                  <a:cubicBezTo>
                    <a:pt x="71" y="175"/>
                    <a:pt x="56" y="181"/>
                    <a:pt x="43" y="188"/>
                  </a:cubicBezTo>
                  <a:cubicBezTo>
                    <a:pt x="38" y="188"/>
                    <a:pt x="33" y="188"/>
                    <a:pt x="28" y="188"/>
                  </a:cubicBezTo>
                  <a:cubicBezTo>
                    <a:pt x="27" y="188"/>
                    <a:pt x="23" y="184"/>
                    <a:pt x="23" y="183"/>
                  </a:cubicBezTo>
                  <a:cubicBezTo>
                    <a:pt x="18" y="177"/>
                    <a:pt x="24" y="175"/>
                    <a:pt x="30" y="173"/>
                  </a:cubicBezTo>
                  <a:cubicBezTo>
                    <a:pt x="35" y="172"/>
                    <a:pt x="40" y="169"/>
                    <a:pt x="45" y="167"/>
                  </a:cubicBezTo>
                  <a:cubicBezTo>
                    <a:pt x="55" y="162"/>
                    <a:pt x="65" y="156"/>
                    <a:pt x="76" y="153"/>
                  </a:cubicBezTo>
                  <a:cubicBezTo>
                    <a:pt x="82" y="151"/>
                    <a:pt x="90" y="149"/>
                    <a:pt x="97" y="149"/>
                  </a:cubicBezTo>
                  <a:cubicBezTo>
                    <a:pt x="97" y="149"/>
                    <a:pt x="99" y="146"/>
                    <a:pt x="100" y="146"/>
                  </a:cubicBezTo>
                  <a:cubicBezTo>
                    <a:pt x="102" y="145"/>
                    <a:pt x="103" y="145"/>
                    <a:pt x="105" y="145"/>
                  </a:cubicBezTo>
                  <a:cubicBezTo>
                    <a:pt x="109" y="144"/>
                    <a:pt x="113" y="143"/>
                    <a:pt x="117" y="143"/>
                  </a:cubicBezTo>
                  <a:cubicBezTo>
                    <a:pt x="120" y="143"/>
                    <a:pt x="124" y="143"/>
                    <a:pt x="127" y="144"/>
                  </a:cubicBezTo>
                  <a:close/>
                  <a:moveTo>
                    <a:pt x="118" y="71"/>
                  </a:moveTo>
                  <a:cubicBezTo>
                    <a:pt x="118" y="70"/>
                    <a:pt x="119" y="70"/>
                    <a:pt x="121" y="70"/>
                  </a:cubicBezTo>
                  <a:cubicBezTo>
                    <a:pt x="121" y="67"/>
                    <a:pt x="121" y="65"/>
                    <a:pt x="121" y="62"/>
                  </a:cubicBezTo>
                  <a:cubicBezTo>
                    <a:pt x="118" y="63"/>
                    <a:pt x="118" y="61"/>
                    <a:pt x="117" y="60"/>
                  </a:cubicBezTo>
                  <a:cubicBezTo>
                    <a:pt x="117" y="64"/>
                    <a:pt x="114" y="69"/>
                    <a:pt x="118" y="71"/>
                  </a:cubicBezTo>
                  <a:close/>
                  <a:moveTo>
                    <a:pt x="75" y="60"/>
                  </a:moveTo>
                  <a:cubicBezTo>
                    <a:pt x="77" y="59"/>
                    <a:pt x="77" y="57"/>
                    <a:pt x="78" y="55"/>
                  </a:cubicBezTo>
                  <a:cubicBezTo>
                    <a:pt x="77" y="55"/>
                    <a:pt x="78" y="53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lose/>
                  <a:moveTo>
                    <a:pt x="89" y="57"/>
                  </a:moveTo>
                  <a:cubicBezTo>
                    <a:pt x="92" y="57"/>
                    <a:pt x="95" y="57"/>
                    <a:pt x="98" y="57"/>
                  </a:cubicBezTo>
                  <a:cubicBezTo>
                    <a:pt x="96" y="53"/>
                    <a:pt x="103" y="50"/>
                    <a:pt x="98" y="48"/>
                  </a:cubicBezTo>
                  <a:cubicBezTo>
                    <a:pt x="94" y="51"/>
                    <a:pt x="92" y="54"/>
                    <a:pt x="89" y="57"/>
                  </a:cubicBezTo>
                  <a:close/>
                  <a:moveTo>
                    <a:pt x="75" y="41"/>
                  </a:moveTo>
                  <a:cubicBezTo>
                    <a:pt x="75" y="43"/>
                    <a:pt x="75" y="46"/>
                    <a:pt x="75" y="48"/>
                  </a:cubicBezTo>
                  <a:cubicBezTo>
                    <a:pt x="80" y="48"/>
                    <a:pt x="82" y="45"/>
                    <a:pt x="84" y="41"/>
                  </a:cubicBezTo>
                  <a:cubicBezTo>
                    <a:pt x="80" y="40"/>
                    <a:pt x="80" y="40"/>
                    <a:pt x="75" y="41"/>
                  </a:cubicBezTo>
                  <a:close/>
                  <a:moveTo>
                    <a:pt x="119" y="48"/>
                  </a:moveTo>
                  <a:cubicBezTo>
                    <a:pt x="130" y="44"/>
                    <a:pt x="135" y="64"/>
                    <a:pt x="128" y="72"/>
                  </a:cubicBezTo>
                  <a:cubicBezTo>
                    <a:pt x="138" y="69"/>
                    <a:pt x="145" y="61"/>
                    <a:pt x="148" y="51"/>
                  </a:cubicBezTo>
                  <a:cubicBezTo>
                    <a:pt x="149" y="51"/>
                    <a:pt x="150" y="51"/>
                    <a:pt x="151" y="51"/>
                  </a:cubicBezTo>
                  <a:cubicBezTo>
                    <a:pt x="153" y="41"/>
                    <a:pt x="161" y="36"/>
                    <a:pt x="160" y="23"/>
                  </a:cubicBezTo>
                  <a:cubicBezTo>
                    <a:pt x="144" y="18"/>
                    <a:pt x="131" y="29"/>
                    <a:pt x="119" y="34"/>
                  </a:cubicBezTo>
                  <a:cubicBezTo>
                    <a:pt x="119" y="38"/>
                    <a:pt x="123" y="45"/>
                    <a:pt x="119" y="48"/>
                  </a:cubicBezTo>
                  <a:close/>
                  <a:moveTo>
                    <a:pt x="22" y="141"/>
                  </a:moveTo>
                  <a:cubicBezTo>
                    <a:pt x="22" y="142"/>
                    <a:pt x="63" y="122"/>
                    <a:pt x="66" y="120"/>
                  </a:cubicBezTo>
                  <a:cubicBezTo>
                    <a:pt x="72" y="117"/>
                    <a:pt x="78" y="115"/>
                    <a:pt x="84" y="113"/>
                  </a:cubicBezTo>
                  <a:cubicBezTo>
                    <a:pt x="88" y="111"/>
                    <a:pt x="92" y="108"/>
                    <a:pt x="96" y="106"/>
                  </a:cubicBezTo>
                  <a:cubicBezTo>
                    <a:pt x="103" y="103"/>
                    <a:pt x="125" y="95"/>
                    <a:pt x="129" y="95"/>
                  </a:cubicBezTo>
                  <a:cubicBezTo>
                    <a:pt x="136" y="95"/>
                    <a:pt x="140" y="99"/>
                    <a:pt x="140" y="107"/>
                  </a:cubicBezTo>
                  <a:cubicBezTo>
                    <a:pt x="139" y="115"/>
                    <a:pt x="130" y="121"/>
                    <a:pt x="122" y="124"/>
                  </a:cubicBezTo>
                  <a:cubicBezTo>
                    <a:pt x="113" y="130"/>
                    <a:pt x="103" y="135"/>
                    <a:pt x="93" y="141"/>
                  </a:cubicBezTo>
                  <a:cubicBezTo>
                    <a:pt x="92" y="135"/>
                    <a:pt x="100" y="131"/>
                    <a:pt x="104" y="128"/>
                  </a:cubicBezTo>
                  <a:cubicBezTo>
                    <a:pt x="110" y="121"/>
                    <a:pt x="116" y="113"/>
                    <a:pt x="122" y="106"/>
                  </a:cubicBezTo>
                  <a:cubicBezTo>
                    <a:pt x="113" y="103"/>
                    <a:pt x="103" y="109"/>
                    <a:pt x="96" y="113"/>
                  </a:cubicBezTo>
                  <a:cubicBezTo>
                    <a:pt x="92" y="115"/>
                    <a:pt x="89" y="117"/>
                    <a:pt x="85" y="119"/>
                  </a:cubicBezTo>
                  <a:cubicBezTo>
                    <a:pt x="82" y="120"/>
                    <a:pt x="79" y="121"/>
                    <a:pt x="76" y="122"/>
                  </a:cubicBezTo>
                  <a:cubicBezTo>
                    <a:pt x="73" y="124"/>
                    <a:pt x="72" y="127"/>
                    <a:pt x="69" y="129"/>
                  </a:cubicBezTo>
                  <a:cubicBezTo>
                    <a:pt x="67" y="131"/>
                    <a:pt x="64" y="131"/>
                    <a:pt x="62" y="134"/>
                  </a:cubicBezTo>
                  <a:cubicBezTo>
                    <a:pt x="58" y="138"/>
                    <a:pt x="53" y="140"/>
                    <a:pt x="48" y="143"/>
                  </a:cubicBezTo>
                  <a:cubicBezTo>
                    <a:pt x="42" y="147"/>
                    <a:pt x="37" y="150"/>
                    <a:pt x="31" y="153"/>
                  </a:cubicBezTo>
                  <a:cubicBezTo>
                    <a:pt x="25" y="156"/>
                    <a:pt x="19" y="160"/>
                    <a:pt x="13" y="161"/>
                  </a:cubicBezTo>
                  <a:cubicBezTo>
                    <a:pt x="4" y="161"/>
                    <a:pt x="0" y="153"/>
                    <a:pt x="4" y="146"/>
                  </a:cubicBezTo>
                  <a:cubicBezTo>
                    <a:pt x="7" y="141"/>
                    <a:pt x="12" y="142"/>
                    <a:pt x="17" y="139"/>
                  </a:cubicBezTo>
                  <a:cubicBezTo>
                    <a:pt x="21" y="138"/>
                    <a:pt x="24" y="135"/>
                    <a:pt x="27" y="133"/>
                  </a:cubicBezTo>
                  <a:cubicBezTo>
                    <a:pt x="35" y="128"/>
                    <a:pt x="43" y="125"/>
                    <a:pt x="51" y="121"/>
                  </a:cubicBezTo>
                  <a:cubicBezTo>
                    <a:pt x="56" y="118"/>
                    <a:pt x="60" y="115"/>
                    <a:pt x="65" y="112"/>
                  </a:cubicBezTo>
                  <a:cubicBezTo>
                    <a:pt x="68" y="111"/>
                    <a:pt x="70" y="110"/>
                    <a:pt x="72" y="108"/>
                  </a:cubicBezTo>
                  <a:cubicBezTo>
                    <a:pt x="75" y="107"/>
                    <a:pt x="79" y="106"/>
                    <a:pt x="80" y="105"/>
                  </a:cubicBezTo>
                  <a:cubicBezTo>
                    <a:pt x="89" y="97"/>
                    <a:pt x="102" y="94"/>
                    <a:pt x="107" y="83"/>
                  </a:cubicBezTo>
                  <a:cubicBezTo>
                    <a:pt x="108" y="81"/>
                    <a:pt x="100" y="82"/>
                    <a:pt x="100" y="82"/>
                  </a:cubicBezTo>
                  <a:cubicBezTo>
                    <a:pt x="98" y="81"/>
                    <a:pt x="98" y="78"/>
                    <a:pt x="97" y="76"/>
                  </a:cubicBezTo>
                  <a:cubicBezTo>
                    <a:pt x="97" y="77"/>
                    <a:pt x="90" y="80"/>
                    <a:pt x="89" y="81"/>
                  </a:cubicBezTo>
                  <a:cubicBezTo>
                    <a:pt x="87" y="82"/>
                    <a:pt x="77" y="86"/>
                    <a:pt x="76" y="82"/>
                  </a:cubicBezTo>
                  <a:cubicBezTo>
                    <a:pt x="75" y="80"/>
                    <a:pt x="81" y="77"/>
                    <a:pt x="82" y="75"/>
                  </a:cubicBezTo>
                  <a:cubicBezTo>
                    <a:pt x="85" y="72"/>
                    <a:pt x="88" y="69"/>
                    <a:pt x="90" y="66"/>
                  </a:cubicBezTo>
                  <a:cubicBezTo>
                    <a:pt x="90" y="66"/>
                    <a:pt x="83" y="62"/>
                    <a:pt x="82" y="62"/>
                  </a:cubicBezTo>
                  <a:cubicBezTo>
                    <a:pt x="78" y="63"/>
                    <a:pt x="77" y="67"/>
                    <a:pt x="76" y="70"/>
                  </a:cubicBezTo>
                  <a:cubicBezTo>
                    <a:pt x="73" y="75"/>
                    <a:pt x="70" y="83"/>
                    <a:pt x="62" y="79"/>
                  </a:cubicBezTo>
                  <a:cubicBezTo>
                    <a:pt x="58" y="84"/>
                    <a:pt x="53" y="90"/>
                    <a:pt x="50" y="96"/>
                  </a:cubicBezTo>
                  <a:cubicBezTo>
                    <a:pt x="49" y="99"/>
                    <a:pt x="48" y="103"/>
                    <a:pt x="46" y="105"/>
                  </a:cubicBezTo>
                  <a:cubicBezTo>
                    <a:pt x="44" y="107"/>
                    <a:pt x="40" y="106"/>
                    <a:pt x="40" y="110"/>
                  </a:cubicBezTo>
                  <a:cubicBezTo>
                    <a:pt x="25" y="105"/>
                    <a:pt x="30" y="82"/>
                    <a:pt x="30" y="71"/>
                  </a:cubicBezTo>
                  <a:cubicBezTo>
                    <a:pt x="30" y="66"/>
                    <a:pt x="30" y="62"/>
                    <a:pt x="30" y="57"/>
                  </a:cubicBezTo>
                  <a:cubicBezTo>
                    <a:pt x="37" y="58"/>
                    <a:pt x="41" y="59"/>
                    <a:pt x="43" y="66"/>
                  </a:cubicBezTo>
                  <a:cubicBezTo>
                    <a:pt x="45" y="72"/>
                    <a:pt x="45" y="79"/>
                    <a:pt x="45" y="85"/>
                  </a:cubicBezTo>
                  <a:cubicBezTo>
                    <a:pt x="48" y="84"/>
                    <a:pt x="51" y="82"/>
                    <a:pt x="54" y="79"/>
                  </a:cubicBezTo>
                  <a:cubicBezTo>
                    <a:pt x="56" y="77"/>
                    <a:pt x="59" y="74"/>
                    <a:pt x="59" y="72"/>
                  </a:cubicBezTo>
                  <a:cubicBezTo>
                    <a:pt x="59" y="68"/>
                    <a:pt x="59" y="65"/>
                    <a:pt x="58" y="61"/>
                  </a:cubicBezTo>
                  <a:cubicBezTo>
                    <a:pt x="58" y="58"/>
                    <a:pt x="57" y="59"/>
                    <a:pt x="56" y="56"/>
                  </a:cubicBezTo>
                  <a:cubicBezTo>
                    <a:pt x="55" y="54"/>
                    <a:pt x="56" y="49"/>
                    <a:pt x="55" y="47"/>
                  </a:cubicBezTo>
                  <a:cubicBezTo>
                    <a:pt x="55" y="44"/>
                    <a:pt x="54" y="41"/>
                    <a:pt x="52" y="38"/>
                  </a:cubicBezTo>
                  <a:cubicBezTo>
                    <a:pt x="51" y="35"/>
                    <a:pt x="50" y="33"/>
                    <a:pt x="49" y="30"/>
                  </a:cubicBezTo>
                  <a:cubicBezTo>
                    <a:pt x="48" y="28"/>
                    <a:pt x="48" y="22"/>
                    <a:pt x="46" y="20"/>
                  </a:cubicBezTo>
                  <a:cubicBezTo>
                    <a:pt x="46" y="19"/>
                    <a:pt x="45" y="19"/>
                    <a:pt x="44" y="18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7" y="11"/>
                    <a:pt x="46" y="13"/>
                    <a:pt x="46" y="14"/>
                  </a:cubicBezTo>
                  <a:cubicBezTo>
                    <a:pt x="46" y="13"/>
                    <a:pt x="56" y="17"/>
                    <a:pt x="57" y="17"/>
                  </a:cubicBezTo>
                  <a:cubicBezTo>
                    <a:pt x="60" y="19"/>
                    <a:pt x="62" y="21"/>
                    <a:pt x="65" y="24"/>
                  </a:cubicBezTo>
                  <a:cubicBezTo>
                    <a:pt x="68" y="27"/>
                    <a:pt x="72" y="31"/>
                    <a:pt x="77" y="31"/>
                  </a:cubicBezTo>
                  <a:cubicBezTo>
                    <a:pt x="79" y="32"/>
                    <a:pt x="82" y="31"/>
                    <a:pt x="84" y="31"/>
                  </a:cubicBezTo>
                  <a:cubicBezTo>
                    <a:pt x="88" y="31"/>
                    <a:pt x="91" y="31"/>
                    <a:pt x="94" y="30"/>
                  </a:cubicBezTo>
                  <a:cubicBezTo>
                    <a:pt x="96" y="29"/>
                    <a:pt x="98" y="28"/>
                    <a:pt x="98" y="27"/>
                  </a:cubicBezTo>
                  <a:cubicBezTo>
                    <a:pt x="99" y="26"/>
                    <a:pt x="99" y="24"/>
                    <a:pt x="100" y="23"/>
                  </a:cubicBezTo>
                  <a:cubicBezTo>
                    <a:pt x="101" y="21"/>
                    <a:pt x="102" y="21"/>
                    <a:pt x="103" y="20"/>
                  </a:cubicBezTo>
                  <a:cubicBezTo>
                    <a:pt x="104" y="18"/>
                    <a:pt x="105" y="17"/>
                    <a:pt x="105" y="15"/>
                  </a:cubicBezTo>
                  <a:cubicBezTo>
                    <a:pt x="107" y="13"/>
                    <a:pt x="109" y="12"/>
                    <a:pt x="111" y="9"/>
                  </a:cubicBezTo>
                  <a:cubicBezTo>
                    <a:pt x="112" y="7"/>
                    <a:pt x="113" y="5"/>
                    <a:pt x="114" y="4"/>
                  </a:cubicBezTo>
                  <a:cubicBezTo>
                    <a:pt x="116" y="2"/>
                    <a:pt x="129" y="0"/>
                    <a:pt x="130" y="3"/>
                  </a:cubicBezTo>
                  <a:cubicBezTo>
                    <a:pt x="132" y="13"/>
                    <a:pt x="127" y="17"/>
                    <a:pt x="122" y="22"/>
                  </a:cubicBezTo>
                  <a:cubicBezTo>
                    <a:pt x="121" y="22"/>
                    <a:pt x="124" y="23"/>
                    <a:pt x="124" y="23"/>
                  </a:cubicBezTo>
                  <a:cubicBezTo>
                    <a:pt x="125" y="22"/>
                    <a:pt x="125" y="21"/>
                    <a:pt x="126" y="21"/>
                  </a:cubicBezTo>
                  <a:cubicBezTo>
                    <a:pt x="127" y="20"/>
                    <a:pt x="127" y="19"/>
                    <a:pt x="128" y="18"/>
                  </a:cubicBezTo>
                  <a:cubicBezTo>
                    <a:pt x="135" y="14"/>
                    <a:pt x="143" y="11"/>
                    <a:pt x="152" y="10"/>
                  </a:cubicBezTo>
                  <a:cubicBezTo>
                    <a:pt x="160" y="9"/>
                    <a:pt x="171" y="9"/>
                    <a:pt x="177" y="16"/>
                  </a:cubicBezTo>
                  <a:cubicBezTo>
                    <a:pt x="179" y="19"/>
                    <a:pt x="176" y="29"/>
                    <a:pt x="174" y="32"/>
                  </a:cubicBezTo>
                  <a:cubicBezTo>
                    <a:pt x="173" y="35"/>
                    <a:pt x="172" y="37"/>
                    <a:pt x="170" y="38"/>
                  </a:cubicBezTo>
                  <a:cubicBezTo>
                    <a:pt x="168" y="40"/>
                    <a:pt x="168" y="42"/>
                    <a:pt x="167" y="45"/>
                  </a:cubicBezTo>
                  <a:cubicBezTo>
                    <a:pt x="166" y="47"/>
                    <a:pt x="164" y="48"/>
                    <a:pt x="162" y="50"/>
                  </a:cubicBezTo>
                  <a:cubicBezTo>
                    <a:pt x="161" y="52"/>
                    <a:pt x="160" y="54"/>
                    <a:pt x="159" y="56"/>
                  </a:cubicBezTo>
                  <a:cubicBezTo>
                    <a:pt x="158" y="58"/>
                    <a:pt x="157" y="60"/>
                    <a:pt x="155" y="62"/>
                  </a:cubicBezTo>
                  <a:cubicBezTo>
                    <a:pt x="154" y="63"/>
                    <a:pt x="152" y="64"/>
                    <a:pt x="151" y="65"/>
                  </a:cubicBezTo>
                  <a:cubicBezTo>
                    <a:pt x="150" y="66"/>
                    <a:pt x="150" y="68"/>
                    <a:pt x="149" y="70"/>
                  </a:cubicBezTo>
                  <a:cubicBezTo>
                    <a:pt x="149" y="70"/>
                    <a:pt x="147" y="70"/>
                    <a:pt x="147" y="71"/>
                  </a:cubicBezTo>
                  <a:cubicBezTo>
                    <a:pt x="145" y="73"/>
                    <a:pt x="146" y="75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80"/>
                    <a:pt x="139" y="81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0" y="88"/>
                    <a:pt x="123" y="91"/>
                    <a:pt x="112" y="88"/>
                  </a:cubicBezTo>
                  <a:cubicBezTo>
                    <a:pt x="100" y="99"/>
                    <a:pt x="38" y="133"/>
                    <a:pt x="22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74304" y="4041065"/>
            <a:ext cx="6117695" cy="2816935"/>
          </a:xfrm>
          <a:prstGeom prst="rect">
            <a:avLst/>
          </a:prstGeom>
          <a:blipFill>
            <a:blip r:embed="rId3"/>
            <a:srcRect/>
            <a:stretch>
              <a:fillRect l="1" t="-18" r="-5906" b="-5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e1b93269-a88a-4938-a2f0-c039c7557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27512" y="389345"/>
            <a:ext cx="1857891" cy="630303"/>
            <a:chOff x="3643313" y="2530475"/>
            <a:chExt cx="4918075" cy="1793875"/>
          </a:xfrm>
        </p:grpSpPr>
        <p:grpSp>
          <p:nvGrpSpPr>
            <p:cNvPr id="68" name="îśļîďé"/>
            <p:cNvGrpSpPr/>
            <p:nvPr/>
          </p:nvGrpSpPr>
          <p:grpSpPr>
            <a:xfrm>
              <a:off x="3643313" y="2530475"/>
              <a:ext cx="1785938" cy="1793875"/>
              <a:chOff x="3643313" y="2530475"/>
              <a:chExt cx="1785938" cy="1793875"/>
            </a:xfrm>
          </p:grpSpPr>
          <p:sp>
            <p:nvSpPr>
              <p:cNvPr id="91" name="íSḷïḓè"/>
              <p:cNvSpPr/>
              <p:nvPr/>
            </p:nvSpPr>
            <p:spPr bwMode="auto">
              <a:xfrm>
                <a:off x="3643313" y="2530475"/>
                <a:ext cx="1785938" cy="1793875"/>
              </a:xfrm>
              <a:custGeom>
                <a:avLst/>
                <a:gdLst>
                  <a:gd name="T0" fmla="*/ 271 w 541"/>
                  <a:gd name="T1" fmla="*/ 0 h 542"/>
                  <a:gd name="T2" fmla="*/ 0 w 541"/>
                  <a:gd name="T3" fmla="*/ 271 h 542"/>
                  <a:gd name="T4" fmla="*/ 271 w 541"/>
                  <a:gd name="T5" fmla="*/ 542 h 542"/>
                  <a:gd name="T6" fmla="*/ 541 w 541"/>
                  <a:gd name="T7" fmla="*/ 271 h 542"/>
                  <a:gd name="T8" fmla="*/ 271 w 541"/>
                  <a:gd name="T9" fmla="*/ 0 h 542"/>
                  <a:gd name="T10" fmla="*/ 271 w 541"/>
                  <a:gd name="T11" fmla="*/ 0 h 542"/>
                  <a:gd name="T12" fmla="*/ 271 w 541"/>
                  <a:gd name="T13" fmla="*/ 20 h 542"/>
                  <a:gd name="T14" fmla="*/ 521 w 541"/>
                  <a:gd name="T15" fmla="*/ 271 h 542"/>
                  <a:gd name="T16" fmla="*/ 271 w 541"/>
                  <a:gd name="T17" fmla="*/ 522 h 542"/>
                  <a:gd name="T18" fmla="*/ 20 w 541"/>
                  <a:gd name="T19" fmla="*/ 271 h 542"/>
                  <a:gd name="T20" fmla="*/ 271 w 541"/>
                  <a:gd name="T21" fmla="*/ 2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" h="542">
                    <a:moveTo>
                      <a:pt x="271" y="0"/>
                    </a:moveTo>
                    <a:cubicBezTo>
                      <a:pt x="121" y="0"/>
                      <a:pt x="0" y="122"/>
                      <a:pt x="0" y="271"/>
                    </a:cubicBezTo>
                    <a:cubicBezTo>
                      <a:pt x="0" y="420"/>
                      <a:pt x="121" y="542"/>
                      <a:pt x="271" y="542"/>
                    </a:cubicBezTo>
                    <a:cubicBezTo>
                      <a:pt x="420" y="542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lose/>
                    <a:moveTo>
                      <a:pt x="271" y="20"/>
                    </a:moveTo>
                    <a:cubicBezTo>
                      <a:pt x="409" y="20"/>
                      <a:pt x="521" y="133"/>
                      <a:pt x="521" y="271"/>
                    </a:cubicBezTo>
                    <a:cubicBezTo>
                      <a:pt x="521" y="410"/>
                      <a:pt x="409" y="522"/>
                      <a:pt x="271" y="522"/>
                    </a:cubicBezTo>
                    <a:cubicBezTo>
                      <a:pt x="132" y="522"/>
                      <a:pt x="20" y="410"/>
                      <a:pt x="20" y="271"/>
                    </a:cubicBezTo>
                    <a:cubicBezTo>
                      <a:pt x="20" y="133"/>
                      <a:pt x="132" y="20"/>
                      <a:pt x="271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iṣlïďê"/>
              <p:cNvSpPr/>
              <p:nvPr/>
            </p:nvSpPr>
            <p:spPr bwMode="auto">
              <a:xfrm>
                <a:off x="3973513" y="2862263"/>
                <a:ext cx="1131888" cy="1120775"/>
              </a:xfrm>
              <a:custGeom>
                <a:avLst/>
                <a:gdLst>
                  <a:gd name="T0" fmla="*/ 355 w 713"/>
                  <a:gd name="T1" fmla="*/ 0 h 706"/>
                  <a:gd name="T2" fmla="*/ 331 w 713"/>
                  <a:gd name="T3" fmla="*/ 27 h 706"/>
                  <a:gd name="T4" fmla="*/ 254 w 713"/>
                  <a:gd name="T5" fmla="*/ 104 h 706"/>
                  <a:gd name="T6" fmla="*/ 143 w 713"/>
                  <a:gd name="T7" fmla="*/ 104 h 706"/>
                  <a:gd name="T8" fmla="*/ 106 w 713"/>
                  <a:gd name="T9" fmla="*/ 104 h 706"/>
                  <a:gd name="T10" fmla="*/ 106 w 713"/>
                  <a:gd name="T11" fmla="*/ 141 h 706"/>
                  <a:gd name="T12" fmla="*/ 106 w 713"/>
                  <a:gd name="T13" fmla="*/ 250 h 706"/>
                  <a:gd name="T14" fmla="*/ 27 w 713"/>
                  <a:gd name="T15" fmla="*/ 329 h 706"/>
                  <a:gd name="T16" fmla="*/ 0 w 713"/>
                  <a:gd name="T17" fmla="*/ 354 h 706"/>
                  <a:gd name="T18" fmla="*/ 27 w 713"/>
                  <a:gd name="T19" fmla="*/ 381 h 706"/>
                  <a:gd name="T20" fmla="*/ 106 w 713"/>
                  <a:gd name="T21" fmla="*/ 460 h 706"/>
                  <a:gd name="T22" fmla="*/ 106 w 713"/>
                  <a:gd name="T23" fmla="*/ 567 h 706"/>
                  <a:gd name="T24" fmla="*/ 106 w 713"/>
                  <a:gd name="T25" fmla="*/ 604 h 706"/>
                  <a:gd name="T26" fmla="*/ 143 w 713"/>
                  <a:gd name="T27" fmla="*/ 604 h 706"/>
                  <a:gd name="T28" fmla="*/ 254 w 713"/>
                  <a:gd name="T29" fmla="*/ 604 h 706"/>
                  <a:gd name="T30" fmla="*/ 331 w 713"/>
                  <a:gd name="T31" fmla="*/ 681 h 706"/>
                  <a:gd name="T32" fmla="*/ 355 w 713"/>
                  <a:gd name="T33" fmla="*/ 706 h 706"/>
                  <a:gd name="T34" fmla="*/ 382 w 713"/>
                  <a:gd name="T35" fmla="*/ 681 h 706"/>
                  <a:gd name="T36" fmla="*/ 459 w 713"/>
                  <a:gd name="T37" fmla="*/ 604 h 706"/>
                  <a:gd name="T38" fmla="*/ 576 w 713"/>
                  <a:gd name="T39" fmla="*/ 604 h 706"/>
                  <a:gd name="T40" fmla="*/ 613 w 713"/>
                  <a:gd name="T41" fmla="*/ 604 h 706"/>
                  <a:gd name="T42" fmla="*/ 613 w 713"/>
                  <a:gd name="T43" fmla="*/ 567 h 706"/>
                  <a:gd name="T44" fmla="*/ 613 w 713"/>
                  <a:gd name="T45" fmla="*/ 458 h 706"/>
                  <a:gd name="T46" fmla="*/ 686 w 713"/>
                  <a:gd name="T47" fmla="*/ 385 h 706"/>
                  <a:gd name="T48" fmla="*/ 713 w 713"/>
                  <a:gd name="T49" fmla="*/ 358 h 706"/>
                  <a:gd name="T50" fmla="*/ 686 w 713"/>
                  <a:gd name="T51" fmla="*/ 331 h 706"/>
                  <a:gd name="T52" fmla="*/ 605 w 713"/>
                  <a:gd name="T53" fmla="*/ 250 h 706"/>
                  <a:gd name="T54" fmla="*/ 605 w 713"/>
                  <a:gd name="T55" fmla="*/ 143 h 706"/>
                  <a:gd name="T56" fmla="*/ 605 w 713"/>
                  <a:gd name="T57" fmla="*/ 106 h 706"/>
                  <a:gd name="T58" fmla="*/ 568 w 713"/>
                  <a:gd name="T59" fmla="*/ 106 h 706"/>
                  <a:gd name="T60" fmla="*/ 462 w 713"/>
                  <a:gd name="T61" fmla="*/ 106 h 706"/>
                  <a:gd name="T62" fmla="*/ 382 w 713"/>
                  <a:gd name="T63" fmla="*/ 27 h 706"/>
                  <a:gd name="T64" fmla="*/ 355 w 713"/>
                  <a:gd name="T65" fmla="*/ 0 h 706"/>
                  <a:gd name="T66" fmla="*/ 355 w 713"/>
                  <a:gd name="T67" fmla="*/ 0 h 706"/>
                  <a:gd name="T68" fmla="*/ 355 w 713"/>
                  <a:gd name="T69" fmla="*/ 54 h 706"/>
                  <a:gd name="T70" fmla="*/ 447 w 713"/>
                  <a:gd name="T71" fmla="*/ 143 h 706"/>
                  <a:gd name="T72" fmla="*/ 568 w 713"/>
                  <a:gd name="T73" fmla="*/ 143 h 706"/>
                  <a:gd name="T74" fmla="*/ 568 w 713"/>
                  <a:gd name="T75" fmla="*/ 264 h 706"/>
                  <a:gd name="T76" fmla="*/ 659 w 713"/>
                  <a:gd name="T77" fmla="*/ 358 h 706"/>
                  <a:gd name="T78" fmla="*/ 576 w 713"/>
                  <a:gd name="T79" fmla="*/ 444 h 706"/>
                  <a:gd name="T80" fmla="*/ 576 w 713"/>
                  <a:gd name="T81" fmla="*/ 567 h 706"/>
                  <a:gd name="T82" fmla="*/ 445 w 713"/>
                  <a:gd name="T83" fmla="*/ 567 h 706"/>
                  <a:gd name="T84" fmla="*/ 355 w 713"/>
                  <a:gd name="T85" fmla="*/ 654 h 706"/>
                  <a:gd name="T86" fmla="*/ 270 w 713"/>
                  <a:gd name="T87" fmla="*/ 567 h 706"/>
                  <a:gd name="T88" fmla="*/ 143 w 713"/>
                  <a:gd name="T89" fmla="*/ 567 h 706"/>
                  <a:gd name="T90" fmla="*/ 143 w 713"/>
                  <a:gd name="T91" fmla="*/ 444 h 706"/>
                  <a:gd name="T92" fmla="*/ 52 w 713"/>
                  <a:gd name="T93" fmla="*/ 354 h 706"/>
                  <a:gd name="T94" fmla="*/ 143 w 713"/>
                  <a:gd name="T95" fmla="*/ 264 h 706"/>
                  <a:gd name="T96" fmla="*/ 143 w 713"/>
                  <a:gd name="T97" fmla="*/ 141 h 706"/>
                  <a:gd name="T98" fmla="*/ 268 w 713"/>
                  <a:gd name="T99" fmla="*/ 141 h 706"/>
                  <a:gd name="T100" fmla="*/ 355 w 713"/>
                  <a:gd name="T101" fmla="*/ 5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3" h="706">
                    <a:moveTo>
                      <a:pt x="355" y="0"/>
                    </a:moveTo>
                    <a:lnTo>
                      <a:pt x="331" y="27"/>
                    </a:lnTo>
                    <a:lnTo>
                      <a:pt x="254" y="104"/>
                    </a:lnTo>
                    <a:lnTo>
                      <a:pt x="143" y="104"/>
                    </a:lnTo>
                    <a:lnTo>
                      <a:pt x="106" y="104"/>
                    </a:lnTo>
                    <a:lnTo>
                      <a:pt x="106" y="141"/>
                    </a:lnTo>
                    <a:lnTo>
                      <a:pt x="106" y="250"/>
                    </a:lnTo>
                    <a:lnTo>
                      <a:pt x="27" y="329"/>
                    </a:lnTo>
                    <a:lnTo>
                      <a:pt x="0" y="354"/>
                    </a:lnTo>
                    <a:lnTo>
                      <a:pt x="27" y="381"/>
                    </a:lnTo>
                    <a:lnTo>
                      <a:pt x="106" y="460"/>
                    </a:lnTo>
                    <a:lnTo>
                      <a:pt x="106" y="567"/>
                    </a:lnTo>
                    <a:lnTo>
                      <a:pt x="106" y="604"/>
                    </a:lnTo>
                    <a:lnTo>
                      <a:pt x="143" y="604"/>
                    </a:lnTo>
                    <a:lnTo>
                      <a:pt x="254" y="604"/>
                    </a:lnTo>
                    <a:lnTo>
                      <a:pt x="331" y="681"/>
                    </a:lnTo>
                    <a:lnTo>
                      <a:pt x="355" y="706"/>
                    </a:lnTo>
                    <a:lnTo>
                      <a:pt x="382" y="681"/>
                    </a:lnTo>
                    <a:lnTo>
                      <a:pt x="459" y="604"/>
                    </a:lnTo>
                    <a:lnTo>
                      <a:pt x="576" y="604"/>
                    </a:lnTo>
                    <a:lnTo>
                      <a:pt x="613" y="604"/>
                    </a:lnTo>
                    <a:lnTo>
                      <a:pt x="613" y="567"/>
                    </a:lnTo>
                    <a:lnTo>
                      <a:pt x="613" y="458"/>
                    </a:lnTo>
                    <a:lnTo>
                      <a:pt x="686" y="385"/>
                    </a:lnTo>
                    <a:lnTo>
                      <a:pt x="713" y="358"/>
                    </a:lnTo>
                    <a:lnTo>
                      <a:pt x="686" y="331"/>
                    </a:lnTo>
                    <a:lnTo>
                      <a:pt x="605" y="250"/>
                    </a:lnTo>
                    <a:lnTo>
                      <a:pt x="605" y="143"/>
                    </a:lnTo>
                    <a:lnTo>
                      <a:pt x="605" y="106"/>
                    </a:lnTo>
                    <a:lnTo>
                      <a:pt x="568" y="106"/>
                    </a:lnTo>
                    <a:lnTo>
                      <a:pt x="462" y="106"/>
                    </a:lnTo>
                    <a:lnTo>
                      <a:pt x="382" y="27"/>
                    </a:lnTo>
                    <a:lnTo>
                      <a:pt x="355" y="0"/>
                    </a:lnTo>
                    <a:lnTo>
                      <a:pt x="355" y="0"/>
                    </a:lnTo>
                    <a:close/>
                    <a:moveTo>
                      <a:pt x="355" y="54"/>
                    </a:moveTo>
                    <a:lnTo>
                      <a:pt x="447" y="143"/>
                    </a:lnTo>
                    <a:lnTo>
                      <a:pt x="568" y="143"/>
                    </a:lnTo>
                    <a:lnTo>
                      <a:pt x="568" y="264"/>
                    </a:lnTo>
                    <a:lnTo>
                      <a:pt x="659" y="358"/>
                    </a:lnTo>
                    <a:lnTo>
                      <a:pt x="576" y="444"/>
                    </a:lnTo>
                    <a:lnTo>
                      <a:pt x="576" y="567"/>
                    </a:lnTo>
                    <a:lnTo>
                      <a:pt x="445" y="567"/>
                    </a:lnTo>
                    <a:lnTo>
                      <a:pt x="355" y="654"/>
                    </a:lnTo>
                    <a:lnTo>
                      <a:pt x="270" y="567"/>
                    </a:lnTo>
                    <a:lnTo>
                      <a:pt x="143" y="567"/>
                    </a:lnTo>
                    <a:lnTo>
                      <a:pt x="143" y="444"/>
                    </a:lnTo>
                    <a:lnTo>
                      <a:pt x="52" y="354"/>
                    </a:lnTo>
                    <a:lnTo>
                      <a:pt x="143" y="264"/>
                    </a:lnTo>
                    <a:lnTo>
                      <a:pt x="143" y="141"/>
                    </a:lnTo>
                    <a:lnTo>
                      <a:pt x="268" y="141"/>
                    </a:lnTo>
                    <a:lnTo>
                      <a:pt x="355" y="5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îšlîḑè"/>
              <p:cNvSpPr/>
              <p:nvPr/>
            </p:nvSpPr>
            <p:spPr bwMode="auto">
              <a:xfrm>
                <a:off x="3933826" y="2825750"/>
                <a:ext cx="1204913" cy="1206500"/>
              </a:xfrm>
              <a:custGeom>
                <a:avLst/>
                <a:gdLst>
                  <a:gd name="T0" fmla="*/ 183 w 365"/>
                  <a:gd name="T1" fmla="*/ 0 h 365"/>
                  <a:gd name="T2" fmla="*/ 0 w 365"/>
                  <a:gd name="T3" fmla="*/ 182 h 365"/>
                  <a:gd name="T4" fmla="*/ 183 w 365"/>
                  <a:gd name="T5" fmla="*/ 365 h 365"/>
                  <a:gd name="T6" fmla="*/ 365 w 365"/>
                  <a:gd name="T7" fmla="*/ 182 h 365"/>
                  <a:gd name="T8" fmla="*/ 183 w 365"/>
                  <a:gd name="T9" fmla="*/ 0 h 365"/>
                  <a:gd name="T10" fmla="*/ 183 w 365"/>
                  <a:gd name="T11" fmla="*/ 0 h 365"/>
                  <a:gd name="T12" fmla="*/ 183 w 365"/>
                  <a:gd name="T13" fmla="*/ 20 h 365"/>
                  <a:gd name="T14" fmla="*/ 345 w 365"/>
                  <a:gd name="T15" fmla="*/ 182 h 365"/>
                  <a:gd name="T16" fmla="*/ 183 w 365"/>
                  <a:gd name="T17" fmla="*/ 345 h 365"/>
                  <a:gd name="T18" fmla="*/ 20 w 365"/>
                  <a:gd name="T19" fmla="*/ 182 h 365"/>
                  <a:gd name="T20" fmla="*/ 183 w 365"/>
                  <a:gd name="T21" fmla="*/ 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365">
                    <a:moveTo>
                      <a:pt x="183" y="0"/>
                    </a:moveTo>
                    <a:cubicBezTo>
                      <a:pt x="82" y="0"/>
                      <a:pt x="0" y="82"/>
                      <a:pt x="0" y="182"/>
                    </a:cubicBezTo>
                    <a:cubicBezTo>
                      <a:pt x="0" y="283"/>
                      <a:pt x="82" y="365"/>
                      <a:pt x="183" y="365"/>
                    </a:cubicBezTo>
                    <a:cubicBezTo>
                      <a:pt x="284" y="365"/>
                      <a:pt x="365" y="283"/>
                      <a:pt x="365" y="182"/>
                    </a:cubicBezTo>
                    <a:cubicBezTo>
                      <a:pt x="365" y="82"/>
                      <a:pt x="284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183" y="20"/>
                    </a:moveTo>
                    <a:cubicBezTo>
                      <a:pt x="273" y="20"/>
                      <a:pt x="345" y="92"/>
                      <a:pt x="345" y="182"/>
                    </a:cubicBezTo>
                    <a:cubicBezTo>
                      <a:pt x="345" y="272"/>
                      <a:pt x="273" y="345"/>
                      <a:pt x="183" y="345"/>
                    </a:cubicBezTo>
                    <a:cubicBezTo>
                      <a:pt x="93" y="345"/>
                      <a:pt x="20" y="272"/>
                      <a:pt x="20" y="182"/>
                    </a:cubicBezTo>
                    <a:cubicBezTo>
                      <a:pt x="20" y="92"/>
                      <a:pt x="93" y="20"/>
                      <a:pt x="183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is1ïḓé"/>
              <p:cNvSpPr/>
              <p:nvPr/>
            </p:nvSpPr>
            <p:spPr bwMode="auto">
              <a:xfrm>
                <a:off x="3749676" y="3467100"/>
                <a:ext cx="184150" cy="176213"/>
              </a:xfrm>
              <a:custGeom>
                <a:avLst/>
                <a:gdLst>
                  <a:gd name="T0" fmla="*/ 14 w 116"/>
                  <a:gd name="T1" fmla="*/ 111 h 111"/>
                  <a:gd name="T2" fmla="*/ 14 w 116"/>
                  <a:gd name="T3" fmla="*/ 88 h 111"/>
                  <a:gd name="T4" fmla="*/ 72 w 116"/>
                  <a:gd name="T5" fmla="*/ 25 h 111"/>
                  <a:gd name="T6" fmla="*/ 4 w 116"/>
                  <a:gd name="T7" fmla="*/ 35 h 111"/>
                  <a:gd name="T8" fmla="*/ 0 w 116"/>
                  <a:gd name="T9" fmla="*/ 17 h 111"/>
                  <a:gd name="T10" fmla="*/ 101 w 116"/>
                  <a:gd name="T11" fmla="*/ 0 h 111"/>
                  <a:gd name="T12" fmla="*/ 103 w 116"/>
                  <a:gd name="T13" fmla="*/ 23 h 111"/>
                  <a:gd name="T14" fmla="*/ 41 w 116"/>
                  <a:gd name="T15" fmla="*/ 88 h 111"/>
                  <a:gd name="T16" fmla="*/ 116 w 116"/>
                  <a:gd name="T17" fmla="*/ 75 h 111"/>
                  <a:gd name="T18" fmla="*/ 116 w 116"/>
                  <a:gd name="T19" fmla="*/ 96 h 111"/>
                  <a:gd name="T20" fmla="*/ 14 w 11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11">
                    <a:moveTo>
                      <a:pt x="14" y="111"/>
                    </a:moveTo>
                    <a:lnTo>
                      <a:pt x="14" y="88"/>
                    </a:lnTo>
                    <a:lnTo>
                      <a:pt x="72" y="25"/>
                    </a:lnTo>
                    <a:lnTo>
                      <a:pt x="4" y="35"/>
                    </a:lnTo>
                    <a:lnTo>
                      <a:pt x="0" y="17"/>
                    </a:lnTo>
                    <a:lnTo>
                      <a:pt x="101" y="0"/>
                    </a:lnTo>
                    <a:lnTo>
                      <a:pt x="103" y="23"/>
                    </a:lnTo>
                    <a:lnTo>
                      <a:pt x="41" y="88"/>
                    </a:lnTo>
                    <a:lnTo>
                      <a:pt x="116" y="75"/>
                    </a:lnTo>
                    <a:lnTo>
                      <a:pt x="116" y="96"/>
                    </a:lnTo>
                    <a:lnTo>
                      <a:pt x="14" y="11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îṥľîḍê"/>
              <p:cNvSpPr/>
              <p:nvPr/>
            </p:nvSpPr>
            <p:spPr bwMode="auto">
              <a:xfrm>
                <a:off x="3752851" y="3281363"/>
                <a:ext cx="171450" cy="161925"/>
              </a:xfrm>
              <a:custGeom>
                <a:avLst/>
                <a:gdLst>
                  <a:gd name="T0" fmla="*/ 66 w 108"/>
                  <a:gd name="T1" fmla="*/ 36 h 102"/>
                  <a:gd name="T2" fmla="*/ 22 w 108"/>
                  <a:gd name="T3" fmla="*/ 46 h 102"/>
                  <a:gd name="T4" fmla="*/ 64 w 108"/>
                  <a:gd name="T5" fmla="*/ 63 h 102"/>
                  <a:gd name="T6" fmla="*/ 66 w 108"/>
                  <a:gd name="T7" fmla="*/ 36 h 102"/>
                  <a:gd name="T8" fmla="*/ 66 w 108"/>
                  <a:gd name="T9" fmla="*/ 36 h 102"/>
                  <a:gd name="T10" fmla="*/ 83 w 108"/>
                  <a:gd name="T11" fmla="*/ 32 h 102"/>
                  <a:gd name="T12" fmla="*/ 79 w 108"/>
                  <a:gd name="T13" fmla="*/ 73 h 102"/>
                  <a:gd name="T14" fmla="*/ 101 w 108"/>
                  <a:gd name="T15" fmla="*/ 82 h 102"/>
                  <a:gd name="T16" fmla="*/ 97 w 108"/>
                  <a:gd name="T17" fmla="*/ 102 h 102"/>
                  <a:gd name="T18" fmla="*/ 0 w 108"/>
                  <a:gd name="T19" fmla="*/ 57 h 102"/>
                  <a:gd name="T20" fmla="*/ 2 w 108"/>
                  <a:gd name="T21" fmla="*/ 29 h 102"/>
                  <a:gd name="T22" fmla="*/ 108 w 108"/>
                  <a:gd name="T23" fmla="*/ 0 h 102"/>
                  <a:gd name="T24" fmla="*/ 106 w 108"/>
                  <a:gd name="T25" fmla="*/ 27 h 102"/>
                  <a:gd name="T26" fmla="*/ 83 w 108"/>
                  <a:gd name="T27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02">
                    <a:moveTo>
                      <a:pt x="66" y="36"/>
                    </a:moveTo>
                    <a:lnTo>
                      <a:pt x="22" y="46"/>
                    </a:lnTo>
                    <a:lnTo>
                      <a:pt x="64" y="63"/>
                    </a:lnTo>
                    <a:lnTo>
                      <a:pt x="66" y="36"/>
                    </a:lnTo>
                    <a:lnTo>
                      <a:pt x="66" y="36"/>
                    </a:lnTo>
                    <a:close/>
                    <a:moveTo>
                      <a:pt x="83" y="32"/>
                    </a:moveTo>
                    <a:lnTo>
                      <a:pt x="79" y="73"/>
                    </a:lnTo>
                    <a:lnTo>
                      <a:pt x="101" y="82"/>
                    </a:lnTo>
                    <a:lnTo>
                      <a:pt x="97" y="102"/>
                    </a:lnTo>
                    <a:lnTo>
                      <a:pt x="0" y="57"/>
                    </a:lnTo>
                    <a:lnTo>
                      <a:pt x="2" y="29"/>
                    </a:lnTo>
                    <a:lnTo>
                      <a:pt x="108" y="0"/>
                    </a:lnTo>
                    <a:lnTo>
                      <a:pt x="106" y="27"/>
                    </a:lnTo>
                    <a:lnTo>
                      <a:pt x="83" y="3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îṧ1ïḍe"/>
              <p:cNvSpPr/>
              <p:nvPr/>
            </p:nvSpPr>
            <p:spPr bwMode="auto">
              <a:xfrm>
                <a:off x="3781426" y="3060700"/>
                <a:ext cx="207963" cy="204788"/>
              </a:xfrm>
              <a:custGeom>
                <a:avLst/>
                <a:gdLst>
                  <a:gd name="T0" fmla="*/ 0 w 131"/>
                  <a:gd name="T1" fmla="*/ 87 h 129"/>
                  <a:gd name="T2" fmla="*/ 11 w 131"/>
                  <a:gd name="T3" fmla="*/ 66 h 129"/>
                  <a:gd name="T4" fmla="*/ 94 w 131"/>
                  <a:gd name="T5" fmla="*/ 43 h 129"/>
                  <a:gd name="T6" fmla="*/ 29 w 131"/>
                  <a:gd name="T7" fmla="*/ 18 h 129"/>
                  <a:gd name="T8" fmla="*/ 36 w 131"/>
                  <a:gd name="T9" fmla="*/ 0 h 129"/>
                  <a:gd name="T10" fmla="*/ 131 w 131"/>
                  <a:gd name="T11" fmla="*/ 37 h 129"/>
                  <a:gd name="T12" fmla="*/ 123 w 131"/>
                  <a:gd name="T13" fmla="*/ 56 h 129"/>
                  <a:gd name="T14" fmla="*/ 38 w 131"/>
                  <a:gd name="T15" fmla="*/ 81 h 129"/>
                  <a:gd name="T16" fmla="*/ 102 w 131"/>
                  <a:gd name="T17" fmla="*/ 110 h 129"/>
                  <a:gd name="T18" fmla="*/ 94 w 131"/>
                  <a:gd name="T19" fmla="*/ 129 h 129"/>
                  <a:gd name="T20" fmla="*/ 0 w 131"/>
                  <a:gd name="T21" fmla="*/ 8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87"/>
                    </a:moveTo>
                    <a:lnTo>
                      <a:pt x="11" y="66"/>
                    </a:lnTo>
                    <a:lnTo>
                      <a:pt x="94" y="43"/>
                    </a:lnTo>
                    <a:lnTo>
                      <a:pt x="29" y="18"/>
                    </a:lnTo>
                    <a:lnTo>
                      <a:pt x="36" y="0"/>
                    </a:lnTo>
                    <a:lnTo>
                      <a:pt x="131" y="37"/>
                    </a:lnTo>
                    <a:lnTo>
                      <a:pt x="123" y="56"/>
                    </a:lnTo>
                    <a:lnTo>
                      <a:pt x="38" y="81"/>
                    </a:lnTo>
                    <a:lnTo>
                      <a:pt x="102" y="110"/>
                    </a:lnTo>
                    <a:lnTo>
                      <a:pt x="94" y="12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iŝ1íḓé"/>
              <p:cNvSpPr/>
              <p:nvPr/>
            </p:nvSpPr>
            <p:spPr bwMode="auto">
              <a:xfrm>
                <a:off x="3870326" y="2894013"/>
                <a:ext cx="215900" cy="206375"/>
              </a:xfrm>
              <a:custGeom>
                <a:avLst/>
                <a:gdLst>
                  <a:gd name="T0" fmla="*/ 0 w 136"/>
                  <a:gd name="T1" fmla="*/ 69 h 130"/>
                  <a:gd name="T2" fmla="*/ 15 w 136"/>
                  <a:gd name="T3" fmla="*/ 48 h 130"/>
                  <a:gd name="T4" fmla="*/ 48 w 136"/>
                  <a:gd name="T5" fmla="*/ 73 h 130"/>
                  <a:gd name="T6" fmla="*/ 34 w 136"/>
                  <a:gd name="T7" fmla="*/ 23 h 130"/>
                  <a:gd name="T8" fmla="*/ 50 w 136"/>
                  <a:gd name="T9" fmla="*/ 0 h 130"/>
                  <a:gd name="T10" fmla="*/ 67 w 136"/>
                  <a:gd name="T11" fmla="*/ 59 h 130"/>
                  <a:gd name="T12" fmla="*/ 136 w 136"/>
                  <a:gd name="T13" fmla="*/ 61 h 130"/>
                  <a:gd name="T14" fmla="*/ 121 w 136"/>
                  <a:gd name="T15" fmla="*/ 84 h 130"/>
                  <a:gd name="T16" fmla="*/ 61 w 136"/>
                  <a:gd name="T17" fmla="*/ 82 h 130"/>
                  <a:gd name="T18" fmla="*/ 98 w 136"/>
                  <a:gd name="T19" fmla="*/ 109 h 130"/>
                  <a:gd name="T20" fmla="*/ 86 w 136"/>
                  <a:gd name="T21" fmla="*/ 130 h 130"/>
                  <a:gd name="T22" fmla="*/ 0 w 136"/>
                  <a:gd name="T23" fmla="*/ 6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0">
                    <a:moveTo>
                      <a:pt x="0" y="69"/>
                    </a:moveTo>
                    <a:lnTo>
                      <a:pt x="15" y="48"/>
                    </a:lnTo>
                    <a:lnTo>
                      <a:pt x="48" y="73"/>
                    </a:lnTo>
                    <a:lnTo>
                      <a:pt x="34" y="23"/>
                    </a:lnTo>
                    <a:lnTo>
                      <a:pt x="50" y="0"/>
                    </a:lnTo>
                    <a:lnTo>
                      <a:pt x="67" y="59"/>
                    </a:lnTo>
                    <a:lnTo>
                      <a:pt x="136" y="61"/>
                    </a:lnTo>
                    <a:lnTo>
                      <a:pt x="121" y="84"/>
                    </a:lnTo>
                    <a:lnTo>
                      <a:pt x="61" y="82"/>
                    </a:lnTo>
                    <a:lnTo>
                      <a:pt x="98" y="109"/>
                    </a:lnTo>
                    <a:lnTo>
                      <a:pt x="86" y="13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îṣļîḓè"/>
              <p:cNvSpPr/>
              <p:nvPr/>
            </p:nvSpPr>
            <p:spPr bwMode="auto">
              <a:xfrm>
                <a:off x="4038601" y="2792413"/>
                <a:ext cx="179388" cy="195263"/>
              </a:xfrm>
              <a:custGeom>
                <a:avLst/>
                <a:gdLst>
                  <a:gd name="T0" fmla="*/ 59 w 113"/>
                  <a:gd name="T1" fmla="*/ 54 h 123"/>
                  <a:gd name="T2" fmla="*/ 23 w 113"/>
                  <a:gd name="T3" fmla="*/ 27 h 123"/>
                  <a:gd name="T4" fmla="*/ 38 w 113"/>
                  <a:gd name="T5" fmla="*/ 69 h 123"/>
                  <a:gd name="T6" fmla="*/ 59 w 113"/>
                  <a:gd name="T7" fmla="*/ 54 h 123"/>
                  <a:gd name="T8" fmla="*/ 59 w 113"/>
                  <a:gd name="T9" fmla="*/ 54 h 123"/>
                  <a:gd name="T10" fmla="*/ 75 w 113"/>
                  <a:gd name="T11" fmla="*/ 62 h 123"/>
                  <a:gd name="T12" fmla="*/ 42 w 113"/>
                  <a:gd name="T13" fmla="*/ 87 h 123"/>
                  <a:gd name="T14" fmla="*/ 50 w 113"/>
                  <a:gd name="T15" fmla="*/ 108 h 123"/>
                  <a:gd name="T16" fmla="*/ 34 w 113"/>
                  <a:gd name="T17" fmla="*/ 123 h 123"/>
                  <a:gd name="T18" fmla="*/ 0 w 113"/>
                  <a:gd name="T19" fmla="*/ 19 h 123"/>
                  <a:gd name="T20" fmla="*/ 23 w 113"/>
                  <a:gd name="T21" fmla="*/ 0 h 123"/>
                  <a:gd name="T22" fmla="*/ 113 w 113"/>
                  <a:gd name="T23" fmla="*/ 58 h 123"/>
                  <a:gd name="T24" fmla="*/ 94 w 113"/>
                  <a:gd name="T25" fmla="*/ 75 h 123"/>
                  <a:gd name="T26" fmla="*/ 75 w 113"/>
                  <a:gd name="T27" fmla="*/ 6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23">
                    <a:moveTo>
                      <a:pt x="59" y="54"/>
                    </a:moveTo>
                    <a:lnTo>
                      <a:pt x="23" y="27"/>
                    </a:lnTo>
                    <a:lnTo>
                      <a:pt x="38" y="69"/>
                    </a:lnTo>
                    <a:lnTo>
                      <a:pt x="59" y="54"/>
                    </a:lnTo>
                    <a:lnTo>
                      <a:pt x="59" y="54"/>
                    </a:lnTo>
                    <a:close/>
                    <a:moveTo>
                      <a:pt x="75" y="62"/>
                    </a:moveTo>
                    <a:lnTo>
                      <a:pt x="42" y="87"/>
                    </a:lnTo>
                    <a:lnTo>
                      <a:pt x="50" y="108"/>
                    </a:lnTo>
                    <a:lnTo>
                      <a:pt x="34" y="123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113" y="58"/>
                    </a:lnTo>
                    <a:lnTo>
                      <a:pt x="94" y="75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îṡlïdê"/>
              <p:cNvSpPr/>
              <p:nvPr/>
            </p:nvSpPr>
            <p:spPr bwMode="auto">
              <a:xfrm>
                <a:off x="4168776" y="2713038"/>
                <a:ext cx="104775" cy="161925"/>
              </a:xfrm>
              <a:custGeom>
                <a:avLst/>
                <a:gdLst>
                  <a:gd name="T0" fmla="*/ 0 w 66"/>
                  <a:gd name="T1" fmla="*/ 12 h 102"/>
                  <a:gd name="T2" fmla="*/ 20 w 66"/>
                  <a:gd name="T3" fmla="*/ 0 h 102"/>
                  <a:gd name="T4" fmla="*/ 66 w 66"/>
                  <a:gd name="T5" fmla="*/ 89 h 102"/>
                  <a:gd name="T6" fmla="*/ 47 w 66"/>
                  <a:gd name="T7" fmla="*/ 102 h 102"/>
                  <a:gd name="T8" fmla="*/ 0 w 66"/>
                  <a:gd name="T9" fmla="*/ 1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2">
                    <a:moveTo>
                      <a:pt x="0" y="12"/>
                    </a:moveTo>
                    <a:lnTo>
                      <a:pt x="20" y="0"/>
                    </a:lnTo>
                    <a:lnTo>
                      <a:pt x="66" y="89"/>
                    </a:lnTo>
                    <a:lnTo>
                      <a:pt x="47" y="10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íśliḋè"/>
              <p:cNvSpPr/>
              <p:nvPr/>
            </p:nvSpPr>
            <p:spPr bwMode="auto">
              <a:xfrm>
                <a:off x="4411663" y="2633663"/>
                <a:ext cx="149225" cy="171450"/>
              </a:xfrm>
              <a:custGeom>
                <a:avLst/>
                <a:gdLst>
                  <a:gd name="T0" fmla="*/ 32 w 45"/>
                  <a:gd name="T1" fmla="*/ 1 h 52"/>
                  <a:gd name="T2" fmla="*/ 44 w 45"/>
                  <a:gd name="T3" fmla="*/ 0 h 52"/>
                  <a:gd name="T4" fmla="*/ 45 w 45"/>
                  <a:gd name="T5" fmla="*/ 31 h 52"/>
                  <a:gd name="T6" fmla="*/ 44 w 45"/>
                  <a:gd name="T7" fmla="*/ 39 h 52"/>
                  <a:gd name="T8" fmla="*/ 40 w 45"/>
                  <a:gd name="T9" fmla="*/ 46 h 52"/>
                  <a:gd name="T10" fmla="*/ 34 w 45"/>
                  <a:gd name="T11" fmla="*/ 50 h 52"/>
                  <a:gd name="T12" fmla="*/ 24 w 45"/>
                  <a:gd name="T13" fmla="*/ 52 h 52"/>
                  <a:gd name="T14" fmla="*/ 17 w 45"/>
                  <a:gd name="T15" fmla="*/ 52 h 52"/>
                  <a:gd name="T16" fmla="*/ 10 w 45"/>
                  <a:gd name="T17" fmla="*/ 50 h 52"/>
                  <a:gd name="T18" fmla="*/ 5 w 45"/>
                  <a:gd name="T19" fmla="*/ 46 h 52"/>
                  <a:gd name="T20" fmla="*/ 2 w 45"/>
                  <a:gd name="T21" fmla="*/ 41 h 52"/>
                  <a:gd name="T22" fmla="*/ 0 w 45"/>
                  <a:gd name="T23" fmla="*/ 33 h 52"/>
                  <a:gd name="T24" fmla="*/ 0 w 45"/>
                  <a:gd name="T25" fmla="*/ 2 h 52"/>
                  <a:gd name="T26" fmla="*/ 12 w 45"/>
                  <a:gd name="T27" fmla="*/ 2 h 52"/>
                  <a:gd name="T28" fmla="*/ 12 w 45"/>
                  <a:gd name="T29" fmla="*/ 33 h 52"/>
                  <a:gd name="T30" fmla="*/ 15 w 45"/>
                  <a:gd name="T31" fmla="*/ 41 h 52"/>
                  <a:gd name="T32" fmla="*/ 23 w 45"/>
                  <a:gd name="T33" fmla="*/ 43 h 52"/>
                  <a:gd name="T34" fmla="*/ 31 w 45"/>
                  <a:gd name="T35" fmla="*/ 41 h 52"/>
                  <a:gd name="T36" fmla="*/ 33 w 45"/>
                  <a:gd name="T37" fmla="*/ 32 h 52"/>
                  <a:gd name="T38" fmla="*/ 32 w 45"/>
                  <a:gd name="T3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2">
                    <a:moveTo>
                      <a:pt x="32" y="1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4"/>
                      <a:pt x="45" y="36"/>
                      <a:pt x="44" y="39"/>
                    </a:cubicBezTo>
                    <a:cubicBezTo>
                      <a:pt x="43" y="41"/>
                      <a:pt x="42" y="44"/>
                      <a:pt x="40" y="46"/>
                    </a:cubicBezTo>
                    <a:cubicBezTo>
                      <a:pt x="38" y="48"/>
                      <a:pt x="36" y="49"/>
                      <a:pt x="34" y="50"/>
                    </a:cubicBezTo>
                    <a:cubicBezTo>
                      <a:pt x="32" y="51"/>
                      <a:pt x="28" y="52"/>
                      <a:pt x="24" y="52"/>
                    </a:cubicBezTo>
                    <a:cubicBezTo>
                      <a:pt x="22" y="52"/>
                      <a:pt x="20" y="52"/>
                      <a:pt x="17" y="52"/>
                    </a:cubicBezTo>
                    <a:cubicBezTo>
                      <a:pt x="14" y="52"/>
                      <a:pt x="12" y="51"/>
                      <a:pt x="10" y="50"/>
                    </a:cubicBezTo>
                    <a:cubicBezTo>
                      <a:pt x="8" y="49"/>
                      <a:pt x="7" y="48"/>
                      <a:pt x="5" y="46"/>
                    </a:cubicBezTo>
                    <a:cubicBezTo>
                      <a:pt x="4" y="45"/>
                      <a:pt x="2" y="43"/>
                      <a:pt x="2" y="41"/>
                    </a:cubicBezTo>
                    <a:cubicBezTo>
                      <a:pt x="1" y="38"/>
                      <a:pt x="0" y="35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5"/>
                      <a:pt x="13" y="40"/>
                      <a:pt x="15" y="41"/>
                    </a:cubicBezTo>
                    <a:cubicBezTo>
                      <a:pt x="16" y="42"/>
                      <a:pt x="20" y="43"/>
                      <a:pt x="23" y="43"/>
                    </a:cubicBezTo>
                    <a:cubicBezTo>
                      <a:pt x="25" y="43"/>
                      <a:pt x="30" y="42"/>
                      <a:pt x="31" y="41"/>
                    </a:cubicBezTo>
                    <a:cubicBezTo>
                      <a:pt x="33" y="39"/>
                      <a:pt x="33" y="35"/>
                      <a:pt x="33" y="3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ïṥ1íḋe"/>
              <p:cNvSpPr/>
              <p:nvPr/>
            </p:nvSpPr>
            <p:spPr bwMode="auto">
              <a:xfrm>
                <a:off x="4603751" y="2643188"/>
                <a:ext cx="188913" cy="195263"/>
              </a:xfrm>
              <a:custGeom>
                <a:avLst/>
                <a:gdLst>
                  <a:gd name="T0" fmla="*/ 21 w 119"/>
                  <a:gd name="T1" fmla="*/ 0 h 123"/>
                  <a:gd name="T2" fmla="*/ 44 w 119"/>
                  <a:gd name="T3" fmla="*/ 4 h 123"/>
                  <a:gd name="T4" fmla="*/ 83 w 119"/>
                  <a:gd name="T5" fmla="*/ 85 h 123"/>
                  <a:gd name="T6" fmla="*/ 98 w 119"/>
                  <a:gd name="T7" fmla="*/ 19 h 123"/>
                  <a:gd name="T8" fmla="*/ 119 w 119"/>
                  <a:gd name="T9" fmla="*/ 23 h 123"/>
                  <a:gd name="T10" fmla="*/ 96 w 119"/>
                  <a:gd name="T11" fmla="*/ 123 h 123"/>
                  <a:gd name="T12" fmla="*/ 73 w 119"/>
                  <a:gd name="T13" fmla="*/ 117 h 123"/>
                  <a:gd name="T14" fmla="*/ 37 w 119"/>
                  <a:gd name="T15" fmla="*/ 38 h 123"/>
                  <a:gd name="T16" fmla="*/ 21 w 119"/>
                  <a:gd name="T17" fmla="*/ 104 h 123"/>
                  <a:gd name="T18" fmla="*/ 0 w 119"/>
                  <a:gd name="T19" fmla="*/ 102 h 123"/>
                  <a:gd name="T20" fmla="*/ 21 w 119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3">
                    <a:moveTo>
                      <a:pt x="21" y="0"/>
                    </a:moveTo>
                    <a:lnTo>
                      <a:pt x="44" y="4"/>
                    </a:lnTo>
                    <a:lnTo>
                      <a:pt x="83" y="85"/>
                    </a:lnTo>
                    <a:lnTo>
                      <a:pt x="98" y="19"/>
                    </a:lnTo>
                    <a:lnTo>
                      <a:pt x="119" y="23"/>
                    </a:lnTo>
                    <a:lnTo>
                      <a:pt x="96" y="123"/>
                    </a:lnTo>
                    <a:lnTo>
                      <a:pt x="73" y="117"/>
                    </a:lnTo>
                    <a:lnTo>
                      <a:pt x="37" y="38"/>
                    </a:lnTo>
                    <a:lnTo>
                      <a:pt x="21" y="104"/>
                    </a:lnTo>
                    <a:lnTo>
                      <a:pt x="0" y="10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ïšľiḍê"/>
              <p:cNvSpPr/>
              <p:nvPr/>
            </p:nvSpPr>
            <p:spPr bwMode="auto">
              <a:xfrm>
                <a:off x="4784726" y="2703513"/>
                <a:ext cx="106363" cy="168275"/>
              </a:xfrm>
              <a:custGeom>
                <a:avLst/>
                <a:gdLst>
                  <a:gd name="T0" fmla="*/ 44 w 67"/>
                  <a:gd name="T1" fmla="*/ 0 h 106"/>
                  <a:gd name="T2" fmla="*/ 67 w 67"/>
                  <a:gd name="T3" fmla="*/ 10 h 106"/>
                  <a:gd name="T4" fmla="*/ 21 w 67"/>
                  <a:gd name="T5" fmla="*/ 106 h 106"/>
                  <a:gd name="T6" fmla="*/ 0 w 67"/>
                  <a:gd name="T7" fmla="*/ 93 h 106"/>
                  <a:gd name="T8" fmla="*/ 44 w 6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6">
                    <a:moveTo>
                      <a:pt x="44" y="0"/>
                    </a:moveTo>
                    <a:lnTo>
                      <a:pt x="67" y="10"/>
                    </a:lnTo>
                    <a:lnTo>
                      <a:pt x="21" y="106"/>
                    </a:lnTo>
                    <a:lnTo>
                      <a:pt x="0" y="9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íšlíḋe"/>
              <p:cNvSpPr/>
              <p:nvPr/>
            </p:nvSpPr>
            <p:spPr bwMode="auto">
              <a:xfrm>
                <a:off x="4887913" y="2743200"/>
                <a:ext cx="168275" cy="184150"/>
              </a:xfrm>
              <a:custGeom>
                <a:avLst/>
                <a:gdLst>
                  <a:gd name="T0" fmla="*/ 27 w 106"/>
                  <a:gd name="T1" fmla="*/ 0 h 116"/>
                  <a:gd name="T2" fmla="*/ 50 w 106"/>
                  <a:gd name="T3" fmla="*/ 12 h 116"/>
                  <a:gd name="T4" fmla="*/ 25 w 106"/>
                  <a:gd name="T5" fmla="*/ 91 h 116"/>
                  <a:gd name="T6" fmla="*/ 89 w 106"/>
                  <a:gd name="T7" fmla="*/ 41 h 116"/>
                  <a:gd name="T8" fmla="*/ 106 w 106"/>
                  <a:gd name="T9" fmla="*/ 58 h 116"/>
                  <a:gd name="T10" fmla="*/ 19 w 106"/>
                  <a:gd name="T11" fmla="*/ 116 h 116"/>
                  <a:gd name="T12" fmla="*/ 0 w 106"/>
                  <a:gd name="T13" fmla="*/ 104 h 116"/>
                  <a:gd name="T14" fmla="*/ 27 w 10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16">
                    <a:moveTo>
                      <a:pt x="27" y="0"/>
                    </a:moveTo>
                    <a:lnTo>
                      <a:pt x="50" y="12"/>
                    </a:lnTo>
                    <a:lnTo>
                      <a:pt x="25" y="91"/>
                    </a:lnTo>
                    <a:lnTo>
                      <a:pt x="89" y="41"/>
                    </a:lnTo>
                    <a:lnTo>
                      <a:pt x="106" y="58"/>
                    </a:lnTo>
                    <a:lnTo>
                      <a:pt x="19" y="116"/>
                    </a:lnTo>
                    <a:lnTo>
                      <a:pt x="0" y="10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ïşḻïďe"/>
              <p:cNvSpPr/>
              <p:nvPr/>
            </p:nvSpPr>
            <p:spPr bwMode="auto">
              <a:xfrm>
                <a:off x="4976813" y="2874963"/>
                <a:ext cx="184150" cy="182563"/>
              </a:xfrm>
              <a:custGeom>
                <a:avLst/>
                <a:gdLst>
                  <a:gd name="T0" fmla="*/ 79 w 116"/>
                  <a:gd name="T1" fmla="*/ 0 h 115"/>
                  <a:gd name="T2" fmla="*/ 116 w 116"/>
                  <a:gd name="T3" fmla="*/ 46 h 115"/>
                  <a:gd name="T4" fmla="*/ 102 w 116"/>
                  <a:gd name="T5" fmla="*/ 58 h 115"/>
                  <a:gd name="T6" fmla="*/ 79 w 116"/>
                  <a:gd name="T7" fmla="*/ 27 h 115"/>
                  <a:gd name="T8" fmla="*/ 62 w 116"/>
                  <a:gd name="T9" fmla="*/ 42 h 115"/>
                  <a:gd name="T10" fmla="*/ 87 w 116"/>
                  <a:gd name="T11" fmla="*/ 73 h 115"/>
                  <a:gd name="T12" fmla="*/ 73 w 116"/>
                  <a:gd name="T13" fmla="*/ 83 h 115"/>
                  <a:gd name="T14" fmla="*/ 48 w 116"/>
                  <a:gd name="T15" fmla="*/ 54 h 115"/>
                  <a:gd name="T16" fmla="*/ 27 w 116"/>
                  <a:gd name="T17" fmla="*/ 73 h 115"/>
                  <a:gd name="T18" fmla="*/ 52 w 116"/>
                  <a:gd name="T19" fmla="*/ 102 h 115"/>
                  <a:gd name="T20" fmla="*/ 37 w 116"/>
                  <a:gd name="T21" fmla="*/ 115 h 115"/>
                  <a:gd name="T22" fmla="*/ 0 w 116"/>
                  <a:gd name="T23" fmla="*/ 69 h 115"/>
                  <a:gd name="T24" fmla="*/ 79 w 116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5">
                    <a:moveTo>
                      <a:pt x="79" y="0"/>
                    </a:moveTo>
                    <a:lnTo>
                      <a:pt x="116" y="46"/>
                    </a:lnTo>
                    <a:lnTo>
                      <a:pt x="102" y="58"/>
                    </a:lnTo>
                    <a:lnTo>
                      <a:pt x="79" y="27"/>
                    </a:lnTo>
                    <a:lnTo>
                      <a:pt x="62" y="42"/>
                    </a:lnTo>
                    <a:lnTo>
                      <a:pt x="87" y="73"/>
                    </a:lnTo>
                    <a:lnTo>
                      <a:pt x="73" y="83"/>
                    </a:lnTo>
                    <a:lnTo>
                      <a:pt x="48" y="54"/>
                    </a:lnTo>
                    <a:lnTo>
                      <a:pt x="27" y="73"/>
                    </a:lnTo>
                    <a:lnTo>
                      <a:pt x="52" y="102"/>
                    </a:lnTo>
                    <a:lnTo>
                      <a:pt x="37" y="115"/>
                    </a:lnTo>
                    <a:lnTo>
                      <a:pt x="0" y="6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îṣḷiḍe"/>
              <p:cNvSpPr/>
              <p:nvPr/>
            </p:nvSpPr>
            <p:spPr bwMode="auto">
              <a:xfrm>
                <a:off x="5059363" y="3000375"/>
                <a:ext cx="180975" cy="182563"/>
              </a:xfrm>
              <a:custGeom>
                <a:avLst/>
                <a:gdLst>
                  <a:gd name="T0" fmla="*/ 30 w 55"/>
                  <a:gd name="T1" fmla="*/ 19 h 55"/>
                  <a:gd name="T2" fmla="*/ 33 w 55"/>
                  <a:gd name="T3" fmla="*/ 25 h 55"/>
                  <a:gd name="T4" fmla="*/ 41 w 55"/>
                  <a:gd name="T5" fmla="*/ 28 h 55"/>
                  <a:gd name="T6" fmla="*/ 43 w 55"/>
                  <a:gd name="T7" fmla="*/ 19 h 55"/>
                  <a:gd name="T8" fmla="*/ 40 w 55"/>
                  <a:gd name="T9" fmla="*/ 13 h 55"/>
                  <a:gd name="T10" fmla="*/ 30 w 55"/>
                  <a:gd name="T11" fmla="*/ 19 h 55"/>
                  <a:gd name="T12" fmla="*/ 0 w 55"/>
                  <a:gd name="T13" fmla="*/ 24 h 55"/>
                  <a:gd name="T14" fmla="*/ 41 w 55"/>
                  <a:gd name="T15" fmla="*/ 0 h 55"/>
                  <a:gd name="T16" fmla="*/ 51 w 55"/>
                  <a:gd name="T17" fmla="*/ 17 h 55"/>
                  <a:gd name="T18" fmla="*/ 53 w 55"/>
                  <a:gd name="T19" fmla="*/ 31 h 55"/>
                  <a:gd name="T20" fmla="*/ 48 w 55"/>
                  <a:gd name="T21" fmla="*/ 36 h 55"/>
                  <a:gd name="T22" fmla="*/ 42 w 55"/>
                  <a:gd name="T23" fmla="*/ 38 h 55"/>
                  <a:gd name="T24" fmla="*/ 35 w 55"/>
                  <a:gd name="T25" fmla="*/ 37 h 55"/>
                  <a:gd name="T26" fmla="*/ 30 w 55"/>
                  <a:gd name="T27" fmla="*/ 33 h 55"/>
                  <a:gd name="T28" fmla="*/ 18 w 55"/>
                  <a:gd name="T29" fmla="*/ 55 h 55"/>
                  <a:gd name="T30" fmla="*/ 10 w 55"/>
                  <a:gd name="T31" fmla="*/ 45 h 55"/>
                  <a:gd name="T32" fmla="*/ 21 w 55"/>
                  <a:gd name="T33" fmla="*/ 29 h 55"/>
                  <a:gd name="T34" fmla="*/ 23 w 55"/>
                  <a:gd name="T35" fmla="*/ 24 h 55"/>
                  <a:gd name="T36" fmla="*/ 6 w 55"/>
                  <a:gd name="T37" fmla="*/ 35 h 55"/>
                  <a:gd name="T38" fmla="*/ 0 w 55"/>
                  <a:gd name="T3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5">
                    <a:moveTo>
                      <a:pt x="30" y="19"/>
                    </a:moveTo>
                    <a:cubicBezTo>
                      <a:pt x="33" y="25"/>
                      <a:pt x="33" y="25"/>
                      <a:pt x="33" y="25"/>
                    </a:cubicBezTo>
                    <a:cubicBezTo>
                      <a:pt x="36" y="30"/>
                      <a:pt x="41" y="28"/>
                      <a:pt x="41" y="28"/>
                    </a:cubicBezTo>
                    <a:cubicBezTo>
                      <a:pt x="43" y="27"/>
                      <a:pt x="47" y="24"/>
                      <a:pt x="43" y="19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0" y="2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5" y="24"/>
                      <a:pt x="54" y="29"/>
                      <a:pt x="53" y="31"/>
                    </a:cubicBezTo>
                    <a:cubicBezTo>
                      <a:pt x="52" y="33"/>
                      <a:pt x="50" y="35"/>
                      <a:pt x="48" y="36"/>
                    </a:cubicBezTo>
                    <a:cubicBezTo>
                      <a:pt x="46" y="38"/>
                      <a:pt x="44" y="38"/>
                      <a:pt x="42" y="38"/>
                    </a:cubicBezTo>
                    <a:cubicBezTo>
                      <a:pt x="39" y="38"/>
                      <a:pt x="37" y="38"/>
                      <a:pt x="35" y="37"/>
                    </a:cubicBezTo>
                    <a:cubicBezTo>
                      <a:pt x="34" y="36"/>
                      <a:pt x="33" y="35"/>
                      <a:pt x="30" y="3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27"/>
                      <a:pt x="23" y="24"/>
                      <a:pt x="23" y="24"/>
                    </a:cubicBezTo>
                    <a:cubicBezTo>
                      <a:pt x="6" y="35"/>
                      <a:pt x="6" y="35"/>
                      <a:pt x="6" y="3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ïsľïḍè"/>
              <p:cNvSpPr/>
              <p:nvPr/>
            </p:nvSpPr>
            <p:spPr bwMode="auto">
              <a:xfrm>
                <a:off x="5121276" y="3162300"/>
                <a:ext cx="182563" cy="130175"/>
              </a:xfrm>
              <a:custGeom>
                <a:avLst/>
                <a:gdLst>
                  <a:gd name="T0" fmla="*/ 12 w 55"/>
                  <a:gd name="T1" fmla="*/ 12 h 39"/>
                  <a:gd name="T2" fmla="*/ 10 w 55"/>
                  <a:gd name="T3" fmla="*/ 24 h 39"/>
                  <a:gd name="T4" fmla="*/ 14 w 55"/>
                  <a:gd name="T5" fmla="*/ 28 h 39"/>
                  <a:gd name="T6" fmla="*/ 19 w 55"/>
                  <a:gd name="T7" fmla="*/ 28 h 39"/>
                  <a:gd name="T8" fmla="*/ 22 w 55"/>
                  <a:gd name="T9" fmla="*/ 26 h 39"/>
                  <a:gd name="T10" fmla="*/ 23 w 55"/>
                  <a:gd name="T11" fmla="*/ 20 h 39"/>
                  <a:gd name="T12" fmla="*/ 26 w 55"/>
                  <a:gd name="T13" fmla="*/ 7 h 39"/>
                  <a:gd name="T14" fmla="*/ 34 w 55"/>
                  <a:gd name="T15" fmla="*/ 1 h 39"/>
                  <a:gd name="T16" fmla="*/ 42 w 55"/>
                  <a:gd name="T17" fmla="*/ 0 h 39"/>
                  <a:gd name="T18" fmla="*/ 48 w 55"/>
                  <a:gd name="T19" fmla="*/ 4 h 39"/>
                  <a:gd name="T20" fmla="*/ 54 w 55"/>
                  <a:gd name="T21" fmla="*/ 14 h 39"/>
                  <a:gd name="T22" fmla="*/ 51 w 55"/>
                  <a:gd name="T23" fmla="*/ 29 h 39"/>
                  <a:gd name="T24" fmla="*/ 44 w 55"/>
                  <a:gd name="T25" fmla="*/ 24 h 39"/>
                  <a:gd name="T26" fmla="*/ 45 w 55"/>
                  <a:gd name="T27" fmla="*/ 14 h 39"/>
                  <a:gd name="T28" fmla="*/ 34 w 55"/>
                  <a:gd name="T29" fmla="*/ 16 h 39"/>
                  <a:gd name="T30" fmla="*/ 17 w 55"/>
                  <a:gd name="T31" fmla="*/ 39 h 39"/>
                  <a:gd name="T32" fmla="*/ 3 w 55"/>
                  <a:gd name="T33" fmla="*/ 29 h 39"/>
                  <a:gd name="T34" fmla="*/ 5 w 55"/>
                  <a:gd name="T35" fmla="*/ 7 h 39"/>
                  <a:gd name="T36" fmla="*/ 12 w 55"/>
                  <a:gd name="T37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9">
                    <a:moveTo>
                      <a:pt x="12" y="12"/>
                    </a:moveTo>
                    <a:cubicBezTo>
                      <a:pt x="12" y="12"/>
                      <a:pt x="8" y="20"/>
                      <a:pt x="10" y="24"/>
                    </a:cubicBezTo>
                    <a:cubicBezTo>
                      <a:pt x="10" y="26"/>
                      <a:pt x="12" y="28"/>
                      <a:pt x="14" y="28"/>
                    </a:cubicBezTo>
                    <a:cubicBezTo>
                      <a:pt x="17" y="29"/>
                      <a:pt x="18" y="29"/>
                      <a:pt x="19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23" y="25"/>
                      <a:pt x="23" y="22"/>
                      <a:pt x="23" y="20"/>
                    </a:cubicBezTo>
                    <a:cubicBezTo>
                      <a:pt x="24" y="13"/>
                      <a:pt x="25" y="11"/>
                      <a:pt x="26" y="7"/>
                    </a:cubicBezTo>
                    <a:cubicBezTo>
                      <a:pt x="27" y="4"/>
                      <a:pt x="30" y="2"/>
                      <a:pt x="34" y="1"/>
                    </a:cubicBezTo>
                    <a:cubicBezTo>
                      <a:pt x="36" y="0"/>
                      <a:pt x="39" y="0"/>
                      <a:pt x="42" y="0"/>
                    </a:cubicBezTo>
                    <a:cubicBezTo>
                      <a:pt x="44" y="1"/>
                      <a:pt x="46" y="2"/>
                      <a:pt x="48" y="4"/>
                    </a:cubicBezTo>
                    <a:cubicBezTo>
                      <a:pt x="51" y="6"/>
                      <a:pt x="53" y="9"/>
                      <a:pt x="54" y="14"/>
                    </a:cubicBezTo>
                    <a:cubicBezTo>
                      <a:pt x="55" y="20"/>
                      <a:pt x="54" y="26"/>
                      <a:pt x="51" y="29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0"/>
                      <a:pt x="45" y="16"/>
                      <a:pt x="45" y="14"/>
                    </a:cubicBezTo>
                    <a:cubicBezTo>
                      <a:pt x="44" y="11"/>
                      <a:pt x="37" y="6"/>
                      <a:pt x="34" y="16"/>
                    </a:cubicBezTo>
                    <a:cubicBezTo>
                      <a:pt x="32" y="23"/>
                      <a:pt x="33" y="39"/>
                      <a:pt x="17" y="39"/>
                    </a:cubicBezTo>
                    <a:cubicBezTo>
                      <a:pt x="14" y="38"/>
                      <a:pt x="8" y="38"/>
                      <a:pt x="3" y="29"/>
                    </a:cubicBezTo>
                    <a:cubicBezTo>
                      <a:pt x="0" y="23"/>
                      <a:pt x="0" y="15"/>
                      <a:pt x="5" y="7"/>
                    </a:cubicBez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îśľîḓê"/>
              <p:cNvSpPr/>
              <p:nvPr/>
            </p:nvSpPr>
            <p:spPr bwMode="auto">
              <a:xfrm>
                <a:off x="5151438" y="3308350"/>
                <a:ext cx="168275" cy="52388"/>
              </a:xfrm>
              <a:custGeom>
                <a:avLst/>
                <a:gdLst>
                  <a:gd name="T0" fmla="*/ 106 w 106"/>
                  <a:gd name="T1" fmla="*/ 0 h 33"/>
                  <a:gd name="T2" fmla="*/ 106 w 106"/>
                  <a:gd name="T3" fmla="*/ 23 h 33"/>
                  <a:gd name="T4" fmla="*/ 2 w 106"/>
                  <a:gd name="T5" fmla="*/ 33 h 33"/>
                  <a:gd name="T6" fmla="*/ 0 w 106"/>
                  <a:gd name="T7" fmla="*/ 12 h 33"/>
                  <a:gd name="T8" fmla="*/ 106 w 10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lnTo>
                      <a:pt x="106" y="23"/>
                    </a:lnTo>
                    <a:lnTo>
                      <a:pt x="2" y="33"/>
                    </a:lnTo>
                    <a:lnTo>
                      <a:pt x="0" y="1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iṣḻíḑè"/>
              <p:cNvSpPr/>
              <p:nvPr/>
            </p:nvSpPr>
            <p:spPr bwMode="auto">
              <a:xfrm>
                <a:off x="5157788" y="3387725"/>
                <a:ext cx="171450" cy="122238"/>
              </a:xfrm>
              <a:custGeom>
                <a:avLst/>
                <a:gdLst>
                  <a:gd name="T0" fmla="*/ 108 w 108"/>
                  <a:gd name="T1" fmla="*/ 0 h 77"/>
                  <a:gd name="T2" fmla="*/ 106 w 108"/>
                  <a:gd name="T3" fmla="*/ 77 h 77"/>
                  <a:gd name="T4" fmla="*/ 86 w 108"/>
                  <a:gd name="T5" fmla="*/ 77 h 77"/>
                  <a:gd name="T6" fmla="*/ 86 w 108"/>
                  <a:gd name="T7" fmla="*/ 50 h 77"/>
                  <a:gd name="T8" fmla="*/ 0 w 108"/>
                  <a:gd name="T9" fmla="*/ 48 h 77"/>
                  <a:gd name="T10" fmla="*/ 0 w 108"/>
                  <a:gd name="T11" fmla="*/ 25 h 77"/>
                  <a:gd name="T12" fmla="*/ 86 w 108"/>
                  <a:gd name="T13" fmla="*/ 25 h 77"/>
                  <a:gd name="T14" fmla="*/ 88 w 108"/>
                  <a:gd name="T15" fmla="*/ 0 h 77"/>
                  <a:gd name="T16" fmla="*/ 108 w 10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77">
                    <a:moveTo>
                      <a:pt x="108" y="0"/>
                    </a:moveTo>
                    <a:lnTo>
                      <a:pt x="106" y="77"/>
                    </a:lnTo>
                    <a:lnTo>
                      <a:pt x="86" y="77"/>
                    </a:lnTo>
                    <a:lnTo>
                      <a:pt x="86" y="50"/>
                    </a:lnTo>
                    <a:lnTo>
                      <a:pt x="0" y="48"/>
                    </a:lnTo>
                    <a:lnTo>
                      <a:pt x="0" y="25"/>
                    </a:lnTo>
                    <a:lnTo>
                      <a:pt x="86" y="25"/>
                    </a:lnTo>
                    <a:lnTo>
                      <a:pt x="8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îS1idè"/>
              <p:cNvSpPr/>
              <p:nvPr/>
            </p:nvSpPr>
            <p:spPr bwMode="auto">
              <a:xfrm>
                <a:off x="5141913" y="3543300"/>
                <a:ext cx="177800" cy="142875"/>
              </a:xfrm>
              <a:custGeom>
                <a:avLst/>
                <a:gdLst>
                  <a:gd name="T0" fmla="*/ 112 w 112"/>
                  <a:gd name="T1" fmla="*/ 0 h 90"/>
                  <a:gd name="T2" fmla="*/ 106 w 112"/>
                  <a:gd name="T3" fmla="*/ 27 h 90"/>
                  <a:gd name="T4" fmla="*/ 64 w 112"/>
                  <a:gd name="T5" fmla="*/ 35 h 90"/>
                  <a:gd name="T6" fmla="*/ 98 w 112"/>
                  <a:gd name="T7" fmla="*/ 65 h 90"/>
                  <a:gd name="T8" fmla="*/ 89 w 112"/>
                  <a:gd name="T9" fmla="*/ 90 h 90"/>
                  <a:gd name="T10" fmla="*/ 44 w 112"/>
                  <a:gd name="T11" fmla="*/ 42 h 90"/>
                  <a:gd name="T12" fmla="*/ 0 w 112"/>
                  <a:gd name="T13" fmla="*/ 35 h 90"/>
                  <a:gd name="T14" fmla="*/ 4 w 112"/>
                  <a:gd name="T15" fmla="*/ 10 h 90"/>
                  <a:gd name="T16" fmla="*/ 52 w 112"/>
                  <a:gd name="T17" fmla="*/ 19 h 90"/>
                  <a:gd name="T18" fmla="*/ 112 w 112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90">
                    <a:moveTo>
                      <a:pt x="112" y="0"/>
                    </a:moveTo>
                    <a:lnTo>
                      <a:pt x="106" y="27"/>
                    </a:lnTo>
                    <a:lnTo>
                      <a:pt x="64" y="35"/>
                    </a:lnTo>
                    <a:lnTo>
                      <a:pt x="98" y="65"/>
                    </a:lnTo>
                    <a:lnTo>
                      <a:pt x="89" y="90"/>
                    </a:lnTo>
                    <a:lnTo>
                      <a:pt x="44" y="42"/>
                    </a:lnTo>
                    <a:lnTo>
                      <a:pt x="0" y="35"/>
                    </a:lnTo>
                    <a:lnTo>
                      <a:pt x="4" y="10"/>
                    </a:lnTo>
                    <a:lnTo>
                      <a:pt x="52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íşḷiḓé"/>
              <p:cNvSpPr/>
              <p:nvPr/>
            </p:nvSpPr>
            <p:spPr bwMode="auto">
              <a:xfrm>
                <a:off x="3960813" y="3851275"/>
                <a:ext cx="52388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íšļiḋè"/>
              <p:cNvSpPr/>
              <p:nvPr/>
            </p:nvSpPr>
            <p:spPr bwMode="auto">
              <a:xfrm>
                <a:off x="5056188" y="3851275"/>
                <a:ext cx="55563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íṩľiďe"/>
              <p:cNvSpPr/>
              <p:nvPr/>
            </p:nvSpPr>
            <p:spPr bwMode="auto">
              <a:xfrm>
                <a:off x="4214813" y="4003675"/>
                <a:ext cx="95250" cy="149225"/>
              </a:xfrm>
              <a:custGeom>
                <a:avLst/>
                <a:gdLst>
                  <a:gd name="T0" fmla="*/ 0 w 60"/>
                  <a:gd name="T1" fmla="*/ 83 h 94"/>
                  <a:gd name="T2" fmla="*/ 33 w 60"/>
                  <a:gd name="T3" fmla="*/ 21 h 94"/>
                  <a:gd name="T4" fmla="*/ 14 w 60"/>
                  <a:gd name="T5" fmla="*/ 14 h 94"/>
                  <a:gd name="T6" fmla="*/ 20 w 60"/>
                  <a:gd name="T7" fmla="*/ 0 h 94"/>
                  <a:gd name="T8" fmla="*/ 60 w 60"/>
                  <a:gd name="T9" fmla="*/ 14 h 94"/>
                  <a:gd name="T10" fmla="*/ 18 w 60"/>
                  <a:gd name="T11" fmla="*/ 94 h 94"/>
                  <a:gd name="T12" fmla="*/ 0 w 60"/>
                  <a:gd name="T13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94">
                    <a:moveTo>
                      <a:pt x="0" y="83"/>
                    </a:moveTo>
                    <a:lnTo>
                      <a:pt x="33" y="21"/>
                    </a:lnTo>
                    <a:lnTo>
                      <a:pt x="14" y="14"/>
                    </a:lnTo>
                    <a:lnTo>
                      <a:pt x="20" y="0"/>
                    </a:lnTo>
                    <a:lnTo>
                      <a:pt x="60" y="14"/>
                    </a:lnTo>
                    <a:lnTo>
                      <a:pt x="18" y="9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îṡliďè"/>
              <p:cNvSpPr/>
              <p:nvPr/>
            </p:nvSpPr>
            <p:spPr bwMode="auto">
              <a:xfrm>
                <a:off x="4356101" y="4059238"/>
                <a:ext cx="158750" cy="149225"/>
              </a:xfrm>
              <a:custGeom>
                <a:avLst/>
                <a:gdLst>
                  <a:gd name="T0" fmla="*/ 37 w 48"/>
                  <a:gd name="T1" fmla="*/ 23 h 45"/>
                  <a:gd name="T2" fmla="*/ 37 w 48"/>
                  <a:gd name="T3" fmla="*/ 21 h 45"/>
                  <a:gd name="T4" fmla="*/ 38 w 48"/>
                  <a:gd name="T5" fmla="*/ 20 h 45"/>
                  <a:gd name="T6" fmla="*/ 37 w 48"/>
                  <a:gd name="T7" fmla="*/ 12 h 45"/>
                  <a:gd name="T8" fmla="*/ 30 w 48"/>
                  <a:gd name="T9" fmla="*/ 10 h 45"/>
                  <a:gd name="T10" fmla="*/ 19 w 48"/>
                  <a:gd name="T11" fmla="*/ 8 h 45"/>
                  <a:gd name="T12" fmla="*/ 12 w 48"/>
                  <a:gd name="T13" fmla="*/ 8 h 45"/>
                  <a:gd name="T14" fmla="*/ 10 w 48"/>
                  <a:gd name="T15" fmla="*/ 12 h 45"/>
                  <a:gd name="T16" fmla="*/ 10 w 48"/>
                  <a:gd name="T17" fmla="*/ 14 h 45"/>
                  <a:gd name="T18" fmla="*/ 11 w 48"/>
                  <a:gd name="T19" fmla="*/ 19 h 45"/>
                  <a:gd name="T20" fmla="*/ 18 w 48"/>
                  <a:gd name="T21" fmla="*/ 21 h 45"/>
                  <a:gd name="T22" fmla="*/ 27 w 48"/>
                  <a:gd name="T23" fmla="*/ 22 h 45"/>
                  <a:gd name="T24" fmla="*/ 37 w 48"/>
                  <a:gd name="T25" fmla="*/ 23 h 45"/>
                  <a:gd name="T26" fmla="*/ 36 w 48"/>
                  <a:gd name="T27" fmla="*/ 29 h 45"/>
                  <a:gd name="T28" fmla="*/ 26 w 48"/>
                  <a:gd name="T29" fmla="*/ 29 h 45"/>
                  <a:gd name="T30" fmla="*/ 17 w 48"/>
                  <a:gd name="T31" fmla="*/ 28 h 45"/>
                  <a:gd name="T32" fmla="*/ 3 w 48"/>
                  <a:gd name="T33" fmla="*/ 23 h 45"/>
                  <a:gd name="T34" fmla="*/ 1 w 48"/>
                  <a:gd name="T35" fmla="*/ 14 h 45"/>
                  <a:gd name="T36" fmla="*/ 1 w 48"/>
                  <a:gd name="T37" fmla="*/ 9 h 45"/>
                  <a:gd name="T38" fmla="*/ 6 w 48"/>
                  <a:gd name="T39" fmla="*/ 1 h 45"/>
                  <a:gd name="T40" fmla="*/ 17 w 48"/>
                  <a:gd name="T41" fmla="*/ 1 h 45"/>
                  <a:gd name="T42" fmla="*/ 35 w 48"/>
                  <a:gd name="T43" fmla="*/ 3 h 45"/>
                  <a:gd name="T44" fmla="*/ 46 w 48"/>
                  <a:gd name="T45" fmla="*/ 8 h 45"/>
                  <a:gd name="T46" fmla="*/ 47 w 48"/>
                  <a:gd name="T47" fmla="*/ 18 h 45"/>
                  <a:gd name="T48" fmla="*/ 46 w 48"/>
                  <a:gd name="T49" fmla="*/ 24 h 45"/>
                  <a:gd name="T50" fmla="*/ 35 w 48"/>
                  <a:gd name="T51" fmla="*/ 41 h 45"/>
                  <a:gd name="T52" fmla="*/ 12 w 48"/>
                  <a:gd name="T53" fmla="*/ 44 h 45"/>
                  <a:gd name="T54" fmla="*/ 10 w 48"/>
                  <a:gd name="T55" fmla="*/ 43 h 45"/>
                  <a:gd name="T56" fmla="*/ 9 w 48"/>
                  <a:gd name="T57" fmla="*/ 43 h 45"/>
                  <a:gd name="T58" fmla="*/ 4 w 48"/>
                  <a:gd name="T59" fmla="*/ 35 h 45"/>
                  <a:gd name="T60" fmla="*/ 6 w 48"/>
                  <a:gd name="T61" fmla="*/ 36 h 45"/>
                  <a:gd name="T62" fmla="*/ 26 w 48"/>
                  <a:gd name="T63" fmla="*/ 36 h 45"/>
                  <a:gd name="T64" fmla="*/ 36 w 48"/>
                  <a:gd name="T65" fmla="*/ 2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45">
                    <a:moveTo>
                      <a:pt x="37" y="23"/>
                    </a:moveTo>
                    <a:cubicBezTo>
                      <a:pt x="37" y="22"/>
                      <a:pt x="37" y="22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8" y="16"/>
                      <a:pt x="38" y="13"/>
                      <a:pt x="37" y="12"/>
                    </a:cubicBezTo>
                    <a:cubicBezTo>
                      <a:pt x="36" y="11"/>
                      <a:pt x="34" y="10"/>
                      <a:pt x="30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8"/>
                      <a:pt x="14" y="8"/>
                      <a:pt x="12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6"/>
                      <a:pt x="10" y="18"/>
                      <a:pt x="11" y="19"/>
                    </a:cubicBezTo>
                    <a:cubicBezTo>
                      <a:pt x="12" y="20"/>
                      <a:pt x="15" y="20"/>
                      <a:pt x="18" y="21"/>
                    </a:cubicBezTo>
                    <a:cubicBezTo>
                      <a:pt x="21" y="21"/>
                      <a:pt x="24" y="22"/>
                      <a:pt x="27" y="22"/>
                    </a:cubicBezTo>
                    <a:cubicBezTo>
                      <a:pt x="30" y="22"/>
                      <a:pt x="34" y="23"/>
                      <a:pt x="37" y="23"/>
                    </a:cubicBezTo>
                    <a:close/>
                    <a:moveTo>
                      <a:pt x="36" y="29"/>
                    </a:moveTo>
                    <a:cubicBezTo>
                      <a:pt x="32" y="29"/>
                      <a:pt x="29" y="29"/>
                      <a:pt x="26" y="29"/>
                    </a:cubicBezTo>
                    <a:cubicBezTo>
                      <a:pt x="23" y="29"/>
                      <a:pt x="20" y="28"/>
                      <a:pt x="17" y="28"/>
                    </a:cubicBezTo>
                    <a:cubicBezTo>
                      <a:pt x="10" y="27"/>
                      <a:pt x="6" y="25"/>
                      <a:pt x="3" y="23"/>
                    </a:cubicBezTo>
                    <a:cubicBezTo>
                      <a:pt x="1" y="21"/>
                      <a:pt x="0" y="18"/>
                      <a:pt x="1" y="1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5"/>
                      <a:pt x="4" y="3"/>
                      <a:pt x="6" y="1"/>
                    </a:cubicBezTo>
                    <a:cubicBezTo>
                      <a:pt x="9" y="0"/>
                      <a:pt x="12" y="0"/>
                      <a:pt x="17" y="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40" y="4"/>
                      <a:pt x="44" y="5"/>
                      <a:pt x="46" y="8"/>
                    </a:cubicBezTo>
                    <a:cubicBezTo>
                      <a:pt x="47" y="10"/>
                      <a:pt x="48" y="13"/>
                      <a:pt x="47" y="1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31"/>
                      <a:pt x="41" y="37"/>
                      <a:pt x="35" y="41"/>
                    </a:cubicBezTo>
                    <a:cubicBezTo>
                      <a:pt x="29" y="44"/>
                      <a:pt x="21" y="45"/>
                      <a:pt x="12" y="44"/>
                    </a:cubicBezTo>
                    <a:cubicBezTo>
                      <a:pt x="11" y="43"/>
                      <a:pt x="10" y="43"/>
                      <a:pt x="1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15" y="37"/>
                      <a:pt x="22" y="37"/>
                      <a:pt x="26" y="36"/>
                    </a:cubicBezTo>
                    <a:cubicBezTo>
                      <a:pt x="30" y="35"/>
                      <a:pt x="34" y="33"/>
                      <a:pt x="36" y="2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i$1íḑè"/>
              <p:cNvSpPr/>
              <p:nvPr/>
            </p:nvSpPr>
            <p:spPr bwMode="auto">
              <a:xfrm>
                <a:off x="4567238" y="4065588"/>
                <a:ext cx="73025" cy="139700"/>
              </a:xfrm>
              <a:custGeom>
                <a:avLst/>
                <a:gdLst>
                  <a:gd name="T0" fmla="*/ 27 w 46"/>
                  <a:gd name="T1" fmla="*/ 88 h 88"/>
                  <a:gd name="T2" fmla="*/ 21 w 46"/>
                  <a:gd name="T3" fmla="*/ 19 h 88"/>
                  <a:gd name="T4" fmla="*/ 0 w 46"/>
                  <a:gd name="T5" fmla="*/ 21 h 88"/>
                  <a:gd name="T6" fmla="*/ 0 w 46"/>
                  <a:gd name="T7" fmla="*/ 11 h 88"/>
                  <a:gd name="T8" fmla="*/ 38 w 46"/>
                  <a:gd name="T9" fmla="*/ 0 h 88"/>
                  <a:gd name="T10" fmla="*/ 46 w 46"/>
                  <a:gd name="T11" fmla="*/ 86 h 88"/>
                  <a:gd name="T12" fmla="*/ 27 w 46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8">
                    <a:moveTo>
                      <a:pt x="27" y="88"/>
                    </a:moveTo>
                    <a:lnTo>
                      <a:pt x="21" y="19"/>
                    </a:lnTo>
                    <a:lnTo>
                      <a:pt x="0" y="21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46" y="86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iṥ1iḍè"/>
              <p:cNvSpPr/>
              <p:nvPr/>
            </p:nvSpPr>
            <p:spPr bwMode="auto">
              <a:xfrm>
                <a:off x="4702176" y="4013200"/>
                <a:ext cx="165100" cy="165100"/>
              </a:xfrm>
              <a:custGeom>
                <a:avLst/>
                <a:gdLst>
                  <a:gd name="T0" fmla="*/ 39 w 50"/>
                  <a:gd name="T1" fmla="*/ 19 h 50"/>
                  <a:gd name="T2" fmla="*/ 39 w 50"/>
                  <a:gd name="T3" fmla="*/ 17 h 50"/>
                  <a:gd name="T4" fmla="*/ 38 w 50"/>
                  <a:gd name="T5" fmla="*/ 16 h 50"/>
                  <a:gd name="T6" fmla="*/ 34 w 50"/>
                  <a:gd name="T7" fmla="*/ 10 h 50"/>
                  <a:gd name="T8" fmla="*/ 27 w 50"/>
                  <a:gd name="T9" fmla="*/ 11 h 50"/>
                  <a:gd name="T10" fmla="*/ 16 w 50"/>
                  <a:gd name="T11" fmla="*/ 15 h 50"/>
                  <a:gd name="T12" fmla="*/ 10 w 50"/>
                  <a:gd name="T13" fmla="*/ 18 h 50"/>
                  <a:gd name="T14" fmla="*/ 10 w 50"/>
                  <a:gd name="T15" fmla="*/ 22 h 50"/>
                  <a:gd name="T16" fmla="*/ 11 w 50"/>
                  <a:gd name="T17" fmla="*/ 24 h 50"/>
                  <a:gd name="T18" fmla="*/ 14 w 50"/>
                  <a:gd name="T19" fmla="*/ 28 h 50"/>
                  <a:gd name="T20" fmla="*/ 22 w 50"/>
                  <a:gd name="T21" fmla="*/ 26 h 50"/>
                  <a:gd name="T22" fmla="*/ 30 w 50"/>
                  <a:gd name="T23" fmla="*/ 23 h 50"/>
                  <a:gd name="T24" fmla="*/ 39 w 50"/>
                  <a:gd name="T25" fmla="*/ 19 h 50"/>
                  <a:gd name="T26" fmla="*/ 41 w 50"/>
                  <a:gd name="T27" fmla="*/ 25 h 50"/>
                  <a:gd name="T28" fmla="*/ 32 w 50"/>
                  <a:gd name="T29" fmla="*/ 29 h 50"/>
                  <a:gd name="T30" fmla="*/ 24 w 50"/>
                  <a:gd name="T31" fmla="*/ 33 h 50"/>
                  <a:gd name="T32" fmla="*/ 9 w 50"/>
                  <a:gd name="T33" fmla="*/ 35 h 50"/>
                  <a:gd name="T34" fmla="*/ 3 w 50"/>
                  <a:gd name="T35" fmla="*/ 28 h 50"/>
                  <a:gd name="T36" fmla="*/ 1 w 50"/>
                  <a:gd name="T37" fmla="*/ 23 h 50"/>
                  <a:gd name="T38" fmla="*/ 2 w 50"/>
                  <a:gd name="T39" fmla="*/ 15 h 50"/>
                  <a:gd name="T40" fmla="*/ 11 w 50"/>
                  <a:gd name="T41" fmla="*/ 8 h 50"/>
                  <a:gd name="T42" fmla="*/ 28 w 50"/>
                  <a:gd name="T43" fmla="*/ 2 h 50"/>
                  <a:gd name="T44" fmla="*/ 39 w 50"/>
                  <a:gd name="T45" fmla="*/ 1 h 50"/>
                  <a:gd name="T46" fmla="*/ 46 w 50"/>
                  <a:gd name="T47" fmla="*/ 10 h 50"/>
                  <a:gd name="T48" fmla="*/ 47 w 50"/>
                  <a:gd name="T49" fmla="*/ 15 h 50"/>
                  <a:gd name="T50" fmla="*/ 46 w 50"/>
                  <a:gd name="T51" fmla="*/ 35 h 50"/>
                  <a:gd name="T52" fmla="*/ 26 w 50"/>
                  <a:gd name="T53" fmla="*/ 49 h 50"/>
                  <a:gd name="T54" fmla="*/ 25 w 50"/>
                  <a:gd name="T55" fmla="*/ 50 h 50"/>
                  <a:gd name="T56" fmla="*/ 23 w 50"/>
                  <a:gd name="T57" fmla="*/ 50 h 50"/>
                  <a:gd name="T58" fmla="*/ 16 w 50"/>
                  <a:gd name="T59" fmla="*/ 46 h 50"/>
                  <a:gd name="T60" fmla="*/ 18 w 50"/>
                  <a:gd name="T61" fmla="*/ 45 h 50"/>
                  <a:gd name="T62" fmla="*/ 36 w 50"/>
                  <a:gd name="T63" fmla="*/ 36 h 50"/>
                  <a:gd name="T64" fmla="*/ 41 w 50"/>
                  <a:gd name="T65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50">
                    <a:moveTo>
                      <a:pt x="39" y="19"/>
                    </a:move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6"/>
                    </a:cubicBezTo>
                    <a:cubicBezTo>
                      <a:pt x="37" y="12"/>
                      <a:pt x="36" y="10"/>
                      <a:pt x="34" y="10"/>
                    </a:cubicBezTo>
                    <a:cubicBezTo>
                      <a:pt x="33" y="9"/>
                      <a:pt x="30" y="9"/>
                      <a:pt x="27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6"/>
                      <a:pt x="11" y="17"/>
                      <a:pt x="10" y="18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6"/>
                      <a:pt x="13" y="27"/>
                      <a:pt x="14" y="28"/>
                    </a:cubicBezTo>
                    <a:cubicBezTo>
                      <a:pt x="16" y="28"/>
                      <a:pt x="18" y="27"/>
                      <a:pt x="22" y="26"/>
                    </a:cubicBezTo>
                    <a:cubicBezTo>
                      <a:pt x="24" y="25"/>
                      <a:pt x="27" y="24"/>
                      <a:pt x="30" y="23"/>
                    </a:cubicBezTo>
                    <a:cubicBezTo>
                      <a:pt x="33" y="22"/>
                      <a:pt x="36" y="20"/>
                      <a:pt x="39" y="19"/>
                    </a:cubicBezTo>
                    <a:close/>
                    <a:moveTo>
                      <a:pt x="41" y="25"/>
                    </a:moveTo>
                    <a:cubicBezTo>
                      <a:pt x="38" y="27"/>
                      <a:pt x="35" y="28"/>
                      <a:pt x="32" y="29"/>
                    </a:cubicBezTo>
                    <a:cubicBezTo>
                      <a:pt x="29" y="30"/>
                      <a:pt x="27" y="32"/>
                      <a:pt x="24" y="33"/>
                    </a:cubicBezTo>
                    <a:cubicBezTo>
                      <a:pt x="17" y="35"/>
                      <a:pt x="12" y="36"/>
                      <a:pt x="9" y="35"/>
                    </a:cubicBezTo>
                    <a:cubicBezTo>
                      <a:pt x="7" y="35"/>
                      <a:pt x="4" y="32"/>
                      <a:pt x="3" y="2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3" y="12"/>
                      <a:pt x="6" y="10"/>
                      <a:pt x="11" y="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3" y="1"/>
                      <a:pt x="37" y="0"/>
                      <a:pt x="39" y="1"/>
                    </a:cubicBezTo>
                    <a:cubicBezTo>
                      <a:pt x="42" y="2"/>
                      <a:pt x="44" y="5"/>
                      <a:pt x="46" y="10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50" y="23"/>
                      <a:pt x="50" y="29"/>
                      <a:pt x="46" y="35"/>
                    </a:cubicBezTo>
                    <a:cubicBezTo>
                      <a:pt x="42" y="41"/>
                      <a:pt x="36" y="46"/>
                      <a:pt x="26" y="49"/>
                    </a:cubicBezTo>
                    <a:cubicBezTo>
                      <a:pt x="26" y="49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3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7" y="42"/>
                      <a:pt x="33" y="39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6" name="îṥľïḋê"/>
              <p:cNvSpPr/>
              <p:nvPr/>
            </p:nvSpPr>
            <p:spPr bwMode="auto">
              <a:xfrm>
                <a:off x="4214813" y="3109913"/>
                <a:ext cx="312738" cy="628650"/>
              </a:xfrm>
              <a:custGeom>
                <a:avLst/>
                <a:gdLst>
                  <a:gd name="T0" fmla="*/ 29 w 95"/>
                  <a:gd name="T1" fmla="*/ 68 h 190"/>
                  <a:gd name="T2" fmla="*/ 37 w 95"/>
                  <a:gd name="T3" fmla="*/ 81 h 190"/>
                  <a:gd name="T4" fmla="*/ 55 w 95"/>
                  <a:gd name="T5" fmla="*/ 75 h 190"/>
                  <a:gd name="T6" fmla="*/ 59 w 95"/>
                  <a:gd name="T7" fmla="*/ 72 h 190"/>
                  <a:gd name="T8" fmla="*/ 57 w 95"/>
                  <a:gd name="T9" fmla="*/ 67 h 190"/>
                  <a:gd name="T10" fmla="*/ 43 w 95"/>
                  <a:gd name="T11" fmla="*/ 68 h 190"/>
                  <a:gd name="T12" fmla="*/ 54 w 95"/>
                  <a:gd name="T13" fmla="*/ 10 h 190"/>
                  <a:gd name="T14" fmla="*/ 62 w 95"/>
                  <a:gd name="T15" fmla="*/ 34 h 190"/>
                  <a:gd name="T16" fmla="*/ 67 w 95"/>
                  <a:gd name="T17" fmla="*/ 21 h 190"/>
                  <a:gd name="T18" fmla="*/ 83 w 95"/>
                  <a:gd name="T19" fmla="*/ 21 h 190"/>
                  <a:gd name="T20" fmla="*/ 67 w 95"/>
                  <a:gd name="T21" fmla="*/ 46 h 190"/>
                  <a:gd name="T22" fmla="*/ 63 w 95"/>
                  <a:gd name="T23" fmla="*/ 58 h 190"/>
                  <a:gd name="T24" fmla="*/ 87 w 95"/>
                  <a:gd name="T25" fmla="*/ 61 h 190"/>
                  <a:gd name="T26" fmla="*/ 90 w 95"/>
                  <a:gd name="T27" fmla="*/ 149 h 190"/>
                  <a:gd name="T28" fmla="*/ 80 w 95"/>
                  <a:gd name="T29" fmla="*/ 158 h 190"/>
                  <a:gd name="T30" fmla="*/ 81 w 95"/>
                  <a:gd name="T31" fmla="*/ 95 h 190"/>
                  <a:gd name="T32" fmla="*/ 64 w 95"/>
                  <a:gd name="T33" fmla="*/ 84 h 190"/>
                  <a:gd name="T34" fmla="*/ 69 w 95"/>
                  <a:gd name="T35" fmla="*/ 99 h 190"/>
                  <a:gd name="T36" fmla="*/ 54 w 95"/>
                  <a:gd name="T37" fmla="*/ 108 h 190"/>
                  <a:gd name="T38" fmla="*/ 55 w 95"/>
                  <a:gd name="T39" fmla="*/ 123 h 190"/>
                  <a:gd name="T40" fmla="*/ 49 w 95"/>
                  <a:gd name="T41" fmla="*/ 189 h 190"/>
                  <a:gd name="T42" fmla="*/ 39 w 95"/>
                  <a:gd name="T43" fmla="*/ 122 h 190"/>
                  <a:gd name="T44" fmla="*/ 39 w 95"/>
                  <a:gd name="T45" fmla="*/ 105 h 190"/>
                  <a:gd name="T46" fmla="*/ 25 w 95"/>
                  <a:gd name="T47" fmla="*/ 86 h 190"/>
                  <a:gd name="T48" fmla="*/ 16 w 95"/>
                  <a:gd name="T49" fmla="*/ 106 h 190"/>
                  <a:gd name="T50" fmla="*/ 13 w 95"/>
                  <a:gd name="T51" fmla="*/ 174 h 190"/>
                  <a:gd name="T52" fmla="*/ 3 w 95"/>
                  <a:gd name="T53" fmla="*/ 86 h 190"/>
                  <a:gd name="T54" fmla="*/ 33 w 95"/>
                  <a:gd name="T55" fmla="*/ 56 h 190"/>
                  <a:gd name="T56" fmla="*/ 28 w 95"/>
                  <a:gd name="T57" fmla="*/ 46 h 190"/>
                  <a:gd name="T58" fmla="*/ 21 w 95"/>
                  <a:gd name="T59" fmla="*/ 11 h 190"/>
                  <a:gd name="T60" fmla="*/ 36 w 95"/>
                  <a:gd name="T61" fmla="*/ 35 h 190"/>
                  <a:gd name="T62" fmla="*/ 51 w 95"/>
                  <a:gd name="T6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190">
                    <a:moveTo>
                      <a:pt x="43" y="68"/>
                    </a:moveTo>
                    <a:cubicBezTo>
                      <a:pt x="39" y="68"/>
                      <a:pt x="33" y="65"/>
                      <a:pt x="29" y="68"/>
                    </a:cubicBezTo>
                    <a:cubicBezTo>
                      <a:pt x="27" y="69"/>
                      <a:pt x="29" y="71"/>
                      <a:pt x="30" y="73"/>
                    </a:cubicBezTo>
                    <a:cubicBezTo>
                      <a:pt x="33" y="76"/>
                      <a:pt x="35" y="78"/>
                      <a:pt x="37" y="81"/>
                    </a:cubicBezTo>
                    <a:cubicBezTo>
                      <a:pt x="39" y="84"/>
                      <a:pt x="41" y="88"/>
                      <a:pt x="45" y="88"/>
                    </a:cubicBezTo>
                    <a:cubicBezTo>
                      <a:pt x="51" y="87"/>
                      <a:pt x="52" y="78"/>
                      <a:pt x="55" y="75"/>
                    </a:cubicBezTo>
                    <a:cubicBezTo>
                      <a:pt x="56" y="74"/>
                      <a:pt x="57" y="74"/>
                      <a:pt x="57" y="73"/>
                    </a:cubicBezTo>
                    <a:cubicBezTo>
                      <a:pt x="58" y="73"/>
                      <a:pt x="59" y="72"/>
                      <a:pt x="59" y="72"/>
                    </a:cubicBezTo>
                    <a:cubicBezTo>
                      <a:pt x="60" y="71"/>
                      <a:pt x="62" y="70"/>
                      <a:pt x="61" y="69"/>
                    </a:cubicBezTo>
                    <a:cubicBezTo>
                      <a:pt x="60" y="67"/>
                      <a:pt x="58" y="67"/>
                      <a:pt x="57" y="67"/>
                    </a:cubicBezTo>
                    <a:cubicBezTo>
                      <a:pt x="55" y="67"/>
                      <a:pt x="52" y="67"/>
                      <a:pt x="50" y="68"/>
                    </a:cubicBezTo>
                    <a:cubicBezTo>
                      <a:pt x="48" y="68"/>
                      <a:pt x="45" y="68"/>
                      <a:pt x="43" y="68"/>
                    </a:cubicBezTo>
                    <a:close/>
                    <a:moveTo>
                      <a:pt x="51" y="2"/>
                    </a:moveTo>
                    <a:cubicBezTo>
                      <a:pt x="53" y="4"/>
                      <a:pt x="54" y="7"/>
                      <a:pt x="54" y="10"/>
                    </a:cubicBezTo>
                    <a:cubicBezTo>
                      <a:pt x="55" y="18"/>
                      <a:pt x="52" y="25"/>
                      <a:pt x="54" y="32"/>
                    </a:cubicBezTo>
                    <a:cubicBezTo>
                      <a:pt x="55" y="34"/>
                      <a:pt x="61" y="35"/>
                      <a:pt x="62" y="34"/>
                    </a:cubicBezTo>
                    <a:cubicBezTo>
                      <a:pt x="65" y="34"/>
                      <a:pt x="69" y="34"/>
                      <a:pt x="70" y="31"/>
                    </a:cubicBezTo>
                    <a:cubicBezTo>
                      <a:pt x="71" y="28"/>
                      <a:pt x="68" y="24"/>
                      <a:pt x="67" y="21"/>
                    </a:cubicBezTo>
                    <a:cubicBezTo>
                      <a:pt x="66" y="18"/>
                      <a:pt x="67" y="13"/>
                      <a:pt x="69" y="10"/>
                    </a:cubicBezTo>
                    <a:cubicBezTo>
                      <a:pt x="75" y="5"/>
                      <a:pt x="82" y="16"/>
                      <a:pt x="83" y="21"/>
                    </a:cubicBezTo>
                    <a:cubicBezTo>
                      <a:pt x="85" y="27"/>
                      <a:pt x="85" y="35"/>
                      <a:pt x="82" y="40"/>
                    </a:cubicBezTo>
                    <a:cubicBezTo>
                      <a:pt x="79" y="45"/>
                      <a:pt x="72" y="46"/>
                      <a:pt x="67" y="46"/>
                    </a:cubicBezTo>
                    <a:cubicBezTo>
                      <a:pt x="63" y="46"/>
                      <a:pt x="54" y="45"/>
                      <a:pt x="54" y="50"/>
                    </a:cubicBezTo>
                    <a:cubicBezTo>
                      <a:pt x="54" y="54"/>
                      <a:pt x="60" y="58"/>
                      <a:pt x="63" y="58"/>
                    </a:cubicBezTo>
                    <a:cubicBezTo>
                      <a:pt x="68" y="58"/>
                      <a:pt x="72" y="57"/>
                      <a:pt x="76" y="57"/>
                    </a:cubicBezTo>
                    <a:cubicBezTo>
                      <a:pt x="80" y="57"/>
                      <a:pt x="85" y="57"/>
                      <a:pt x="87" y="61"/>
                    </a:cubicBezTo>
                    <a:cubicBezTo>
                      <a:pt x="90" y="65"/>
                      <a:pt x="91" y="76"/>
                      <a:pt x="92" y="83"/>
                    </a:cubicBezTo>
                    <a:cubicBezTo>
                      <a:pt x="94" y="105"/>
                      <a:pt x="90" y="135"/>
                      <a:pt x="90" y="149"/>
                    </a:cubicBezTo>
                    <a:cubicBezTo>
                      <a:pt x="91" y="161"/>
                      <a:pt x="95" y="175"/>
                      <a:pt x="80" y="170"/>
                    </a:cubicBezTo>
                    <a:cubicBezTo>
                      <a:pt x="77" y="167"/>
                      <a:pt x="79" y="162"/>
                      <a:pt x="80" y="158"/>
                    </a:cubicBezTo>
                    <a:cubicBezTo>
                      <a:pt x="80" y="145"/>
                      <a:pt x="80" y="130"/>
                      <a:pt x="80" y="115"/>
                    </a:cubicBezTo>
                    <a:cubicBezTo>
                      <a:pt x="80" y="108"/>
                      <a:pt x="81" y="101"/>
                      <a:pt x="81" y="95"/>
                    </a:cubicBezTo>
                    <a:cubicBezTo>
                      <a:pt x="80" y="90"/>
                      <a:pt x="81" y="77"/>
                      <a:pt x="76" y="76"/>
                    </a:cubicBezTo>
                    <a:cubicBezTo>
                      <a:pt x="71" y="74"/>
                      <a:pt x="66" y="80"/>
                      <a:pt x="64" y="84"/>
                    </a:cubicBezTo>
                    <a:cubicBezTo>
                      <a:pt x="65" y="87"/>
                      <a:pt x="71" y="85"/>
                      <a:pt x="71" y="89"/>
                    </a:cubicBezTo>
                    <a:cubicBezTo>
                      <a:pt x="70" y="92"/>
                      <a:pt x="71" y="97"/>
                      <a:pt x="69" y="99"/>
                    </a:cubicBezTo>
                    <a:cubicBezTo>
                      <a:pt x="65" y="101"/>
                      <a:pt x="59" y="98"/>
                      <a:pt x="55" y="100"/>
                    </a:cubicBezTo>
                    <a:cubicBezTo>
                      <a:pt x="53" y="102"/>
                      <a:pt x="52" y="105"/>
                      <a:pt x="54" y="108"/>
                    </a:cubicBezTo>
                    <a:cubicBezTo>
                      <a:pt x="61" y="108"/>
                      <a:pt x="69" y="107"/>
                      <a:pt x="70" y="113"/>
                    </a:cubicBezTo>
                    <a:cubicBezTo>
                      <a:pt x="72" y="123"/>
                      <a:pt x="60" y="118"/>
                      <a:pt x="55" y="123"/>
                    </a:cubicBezTo>
                    <a:cubicBezTo>
                      <a:pt x="51" y="139"/>
                      <a:pt x="57" y="166"/>
                      <a:pt x="55" y="180"/>
                    </a:cubicBezTo>
                    <a:cubicBezTo>
                      <a:pt x="54" y="183"/>
                      <a:pt x="53" y="189"/>
                      <a:pt x="49" y="189"/>
                    </a:cubicBezTo>
                    <a:cubicBezTo>
                      <a:pt x="43" y="190"/>
                      <a:pt x="40" y="178"/>
                      <a:pt x="40" y="171"/>
                    </a:cubicBezTo>
                    <a:cubicBezTo>
                      <a:pt x="38" y="152"/>
                      <a:pt x="42" y="137"/>
                      <a:pt x="39" y="122"/>
                    </a:cubicBezTo>
                    <a:cubicBezTo>
                      <a:pt x="32" y="120"/>
                      <a:pt x="25" y="122"/>
                      <a:pt x="24" y="116"/>
                    </a:cubicBezTo>
                    <a:cubicBezTo>
                      <a:pt x="22" y="108"/>
                      <a:pt x="35" y="112"/>
                      <a:pt x="39" y="105"/>
                    </a:cubicBezTo>
                    <a:cubicBezTo>
                      <a:pt x="39" y="96"/>
                      <a:pt x="29" y="103"/>
                      <a:pt x="24" y="99"/>
                    </a:cubicBezTo>
                    <a:cubicBezTo>
                      <a:pt x="23" y="98"/>
                      <a:pt x="25" y="88"/>
                      <a:pt x="25" y="86"/>
                    </a:cubicBezTo>
                    <a:cubicBezTo>
                      <a:pt x="25" y="81"/>
                      <a:pt x="20" y="73"/>
                      <a:pt x="17" y="80"/>
                    </a:cubicBezTo>
                    <a:cubicBezTo>
                      <a:pt x="13" y="88"/>
                      <a:pt x="15" y="98"/>
                      <a:pt x="16" y="106"/>
                    </a:cubicBezTo>
                    <a:cubicBezTo>
                      <a:pt x="16" y="110"/>
                      <a:pt x="17" y="115"/>
                      <a:pt x="17" y="119"/>
                    </a:cubicBezTo>
                    <a:cubicBezTo>
                      <a:pt x="18" y="133"/>
                      <a:pt x="22" y="172"/>
                      <a:pt x="13" y="174"/>
                    </a:cubicBezTo>
                    <a:cubicBezTo>
                      <a:pt x="4" y="176"/>
                      <a:pt x="4" y="161"/>
                      <a:pt x="3" y="152"/>
                    </a:cubicBezTo>
                    <a:cubicBezTo>
                      <a:pt x="2" y="133"/>
                      <a:pt x="4" y="103"/>
                      <a:pt x="3" y="86"/>
                    </a:cubicBezTo>
                    <a:cubicBezTo>
                      <a:pt x="3" y="81"/>
                      <a:pt x="0" y="71"/>
                      <a:pt x="0" y="68"/>
                    </a:cubicBezTo>
                    <a:cubicBezTo>
                      <a:pt x="3" y="53"/>
                      <a:pt x="23" y="60"/>
                      <a:pt x="33" y="56"/>
                    </a:cubicBezTo>
                    <a:cubicBezTo>
                      <a:pt x="35" y="55"/>
                      <a:pt x="41" y="51"/>
                      <a:pt x="39" y="48"/>
                    </a:cubicBezTo>
                    <a:cubicBezTo>
                      <a:pt x="37" y="46"/>
                      <a:pt x="30" y="46"/>
                      <a:pt x="28" y="46"/>
                    </a:cubicBezTo>
                    <a:cubicBezTo>
                      <a:pt x="21" y="45"/>
                      <a:pt x="13" y="45"/>
                      <a:pt x="10" y="38"/>
                    </a:cubicBezTo>
                    <a:cubicBezTo>
                      <a:pt x="9" y="25"/>
                      <a:pt x="12" y="8"/>
                      <a:pt x="21" y="11"/>
                    </a:cubicBezTo>
                    <a:cubicBezTo>
                      <a:pt x="29" y="13"/>
                      <a:pt x="22" y="23"/>
                      <a:pt x="24" y="30"/>
                    </a:cubicBezTo>
                    <a:cubicBezTo>
                      <a:pt x="26" y="33"/>
                      <a:pt x="31" y="37"/>
                      <a:pt x="36" y="35"/>
                    </a:cubicBezTo>
                    <a:cubicBezTo>
                      <a:pt x="47" y="31"/>
                      <a:pt x="35" y="11"/>
                      <a:pt x="42" y="3"/>
                    </a:cubicBezTo>
                    <a:cubicBezTo>
                      <a:pt x="45" y="0"/>
                      <a:pt x="49" y="0"/>
                      <a:pt x="51" y="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íšlîďe"/>
              <p:cNvSpPr/>
              <p:nvPr/>
            </p:nvSpPr>
            <p:spPr bwMode="auto">
              <a:xfrm>
                <a:off x="4533901" y="3100388"/>
                <a:ext cx="158750" cy="611188"/>
              </a:xfrm>
              <a:custGeom>
                <a:avLst/>
                <a:gdLst>
                  <a:gd name="T0" fmla="*/ 25 w 48"/>
                  <a:gd name="T1" fmla="*/ 73 h 185"/>
                  <a:gd name="T2" fmla="*/ 31 w 48"/>
                  <a:gd name="T3" fmla="*/ 71 h 185"/>
                  <a:gd name="T4" fmla="*/ 35 w 48"/>
                  <a:gd name="T5" fmla="*/ 67 h 185"/>
                  <a:gd name="T6" fmla="*/ 26 w 48"/>
                  <a:gd name="T7" fmla="*/ 55 h 185"/>
                  <a:gd name="T8" fmla="*/ 21 w 48"/>
                  <a:gd name="T9" fmla="*/ 67 h 185"/>
                  <a:gd name="T10" fmla="*/ 24 w 48"/>
                  <a:gd name="T11" fmla="*/ 73 h 185"/>
                  <a:gd name="T12" fmla="*/ 25 w 48"/>
                  <a:gd name="T13" fmla="*/ 73 h 185"/>
                  <a:gd name="T14" fmla="*/ 21 w 48"/>
                  <a:gd name="T15" fmla="*/ 38 h 185"/>
                  <a:gd name="T16" fmla="*/ 26 w 48"/>
                  <a:gd name="T17" fmla="*/ 46 h 185"/>
                  <a:gd name="T18" fmla="*/ 35 w 48"/>
                  <a:gd name="T19" fmla="*/ 43 h 185"/>
                  <a:gd name="T20" fmla="*/ 35 w 48"/>
                  <a:gd name="T21" fmla="*/ 35 h 185"/>
                  <a:gd name="T22" fmla="*/ 26 w 48"/>
                  <a:gd name="T23" fmla="*/ 36 h 185"/>
                  <a:gd name="T24" fmla="*/ 21 w 48"/>
                  <a:gd name="T25" fmla="*/ 38 h 185"/>
                  <a:gd name="T26" fmla="*/ 44 w 48"/>
                  <a:gd name="T27" fmla="*/ 81 h 185"/>
                  <a:gd name="T28" fmla="*/ 30 w 48"/>
                  <a:gd name="T29" fmla="*/ 82 h 185"/>
                  <a:gd name="T30" fmla="*/ 23 w 48"/>
                  <a:gd name="T31" fmla="*/ 134 h 185"/>
                  <a:gd name="T32" fmla="*/ 17 w 48"/>
                  <a:gd name="T33" fmla="*/ 159 h 185"/>
                  <a:gd name="T34" fmla="*/ 12 w 48"/>
                  <a:gd name="T35" fmla="*/ 177 h 185"/>
                  <a:gd name="T36" fmla="*/ 0 w 48"/>
                  <a:gd name="T37" fmla="*/ 172 h 185"/>
                  <a:gd name="T38" fmla="*/ 5 w 48"/>
                  <a:gd name="T39" fmla="*/ 159 h 185"/>
                  <a:gd name="T40" fmla="*/ 9 w 48"/>
                  <a:gd name="T41" fmla="*/ 33 h 185"/>
                  <a:gd name="T42" fmla="*/ 9 w 48"/>
                  <a:gd name="T43" fmla="*/ 24 h 185"/>
                  <a:gd name="T44" fmla="*/ 13 w 48"/>
                  <a:gd name="T45" fmla="*/ 17 h 185"/>
                  <a:gd name="T46" fmla="*/ 20 w 48"/>
                  <a:gd name="T47" fmla="*/ 21 h 185"/>
                  <a:gd name="T48" fmla="*/ 33 w 48"/>
                  <a:gd name="T49" fmla="*/ 17 h 185"/>
                  <a:gd name="T50" fmla="*/ 35 w 48"/>
                  <a:gd name="T51" fmla="*/ 6 h 185"/>
                  <a:gd name="T52" fmla="*/ 47 w 48"/>
                  <a:gd name="T53" fmla="*/ 32 h 185"/>
                  <a:gd name="T54" fmla="*/ 47 w 48"/>
                  <a:gd name="T55" fmla="*/ 66 h 185"/>
                  <a:gd name="T56" fmla="*/ 45 w 48"/>
                  <a:gd name="T57" fmla="*/ 79 h 185"/>
                  <a:gd name="T58" fmla="*/ 44 w 48"/>
                  <a:gd name="T59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185">
                    <a:moveTo>
                      <a:pt x="25" y="73"/>
                    </a:moveTo>
                    <a:cubicBezTo>
                      <a:pt x="26" y="73"/>
                      <a:pt x="29" y="72"/>
                      <a:pt x="31" y="71"/>
                    </a:cubicBezTo>
                    <a:cubicBezTo>
                      <a:pt x="33" y="70"/>
                      <a:pt x="34" y="68"/>
                      <a:pt x="35" y="67"/>
                    </a:cubicBezTo>
                    <a:cubicBezTo>
                      <a:pt x="38" y="61"/>
                      <a:pt x="35" y="51"/>
                      <a:pt x="26" y="55"/>
                    </a:cubicBezTo>
                    <a:cubicBezTo>
                      <a:pt x="21" y="57"/>
                      <a:pt x="21" y="63"/>
                      <a:pt x="21" y="67"/>
                    </a:cubicBezTo>
                    <a:cubicBezTo>
                      <a:pt x="21" y="69"/>
                      <a:pt x="22" y="72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21" y="38"/>
                    </a:moveTo>
                    <a:cubicBezTo>
                      <a:pt x="19" y="40"/>
                      <a:pt x="21" y="45"/>
                      <a:pt x="26" y="46"/>
                    </a:cubicBezTo>
                    <a:cubicBezTo>
                      <a:pt x="28" y="46"/>
                      <a:pt x="34" y="46"/>
                      <a:pt x="35" y="43"/>
                    </a:cubicBezTo>
                    <a:cubicBezTo>
                      <a:pt x="37" y="40"/>
                      <a:pt x="37" y="36"/>
                      <a:pt x="35" y="35"/>
                    </a:cubicBezTo>
                    <a:cubicBezTo>
                      <a:pt x="33" y="34"/>
                      <a:pt x="29" y="35"/>
                      <a:pt x="26" y="36"/>
                    </a:cubicBezTo>
                    <a:cubicBezTo>
                      <a:pt x="24" y="36"/>
                      <a:pt x="22" y="37"/>
                      <a:pt x="21" y="38"/>
                    </a:cubicBezTo>
                    <a:close/>
                    <a:moveTo>
                      <a:pt x="44" y="81"/>
                    </a:moveTo>
                    <a:cubicBezTo>
                      <a:pt x="41" y="84"/>
                      <a:pt x="34" y="81"/>
                      <a:pt x="30" y="82"/>
                    </a:cubicBezTo>
                    <a:cubicBezTo>
                      <a:pt x="17" y="87"/>
                      <a:pt x="24" y="119"/>
                      <a:pt x="23" y="134"/>
                    </a:cubicBezTo>
                    <a:cubicBezTo>
                      <a:pt x="22" y="142"/>
                      <a:pt x="19" y="152"/>
                      <a:pt x="17" y="159"/>
                    </a:cubicBezTo>
                    <a:cubicBezTo>
                      <a:pt x="15" y="165"/>
                      <a:pt x="14" y="172"/>
                      <a:pt x="12" y="177"/>
                    </a:cubicBezTo>
                    <a:cubicBezTo>
                      <a:pt x="8" y="185"/>
                      <a:pt x="0" y="179"/>
                      <a:pt x="0" y="172"/>
                    </a:cubicBezTo>
                    <a:cubicBezTo>
                      <a:pt x="1" y="167"/>
                      <a:pt x="4" y="163"/>
                      <a:pt x="5" y="159"/>
                    </a:cubicBezTo>
                    <a:cubicBezTo>
                      <a:pt x="14" y="125"/>
                      <a:pt x="14" y="70"/>
                      <a:pt x="9" y="33"/>
                    </a:cubicBezTo>
                    <a:cubicBezTo>
                      <a:pt x="9" y="30"/>
                      <a:pt x="8" y="27"/>
                      <a:pt x="9" y="24"/>
                    </a:cubicBezTo>
                    <a:cubicBezTo>
                      <a:pt x="9" y="22"/>
                      <a:pt x="11" y="18"/>
                      <a:pt x="13" y="17"/>
                    </a:cubicBezTo>
                    <a:cubicBezTo>
                      <a:pt x="15" y="17"/>
                      <a:pt x="18" y="20"/>
                      <a:pt x="20" y="21"/>
                    </a:cubicBezTo>
                    <a:cubicBezTo>
                      <a:pt x="26" y="25"/>
                      <a:pt x="31" y="25"/>
                      <a:pt x="33" y="17"/>
                    </a:cubicBezTo>
                    <a:cubicBezTo>
                      <a:pt x="34" y="11"/>
                      <a:pt x="30" y="9"/>
                      <a:pt x="35" y="6"/>
                    </a:cubicBezTo>
                    <a:cubicBezTo>
                      <a:pt x="45" y="0"/>
                      <a:pt x="47" y="26"/>
                      <a:pt x="47" y="32"/>
                    </a:cubicBezTo>
                    <a:cubicBezTo>
                      <a:pt x="48" y="43"/>
                      <a:pt x="48" y="54"/>
                      <a:pt x="47" y="66"/>
                    </a:cubicBezTo>
                    <a:cubicBezTo>
                      <a:pt x="47" y="70"/>
                      <a:pt x="47" y="75"/>
                      <a:pt x="45" y="79"/>
                    </a:cubicBezTo>
                    <a:cubicBezTo>
                      <a:pt x="45" y="80"/>
                      <a:pt x="45" y="81"/>
                      <a:pt x="44" y="8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ïṥliḑé"/>
              <p:cNvSpPr/>
              <p:nvPr/>
            </p:nvSpPr>
            <p:spPr bwMode="auto">
              <a:xfrm>
                <a:off x="4699001" y="3122613"/>
                <a:ext cx="161925" cy="588963"/>
              </a:xfrm>
              <a:custGeom>
                <a:avLst/>
                <a:gdLst>
                  <a:gd name="T0" fmla="*/ 27 w 49"/>
                  <a:gd name="T1" fmla="*/ 64 h 178"/>
                  <a:gd name="T2" fmla="*/ 28 w 49"/>
                  <a:gd name="T3" fmla="*/ 62 h 178"/>
                  <a:gd name="T4" fmla="*/ 27 w 49"/>
                  <a:gd name="T5" fmla="*/ 52 h 178"/>
                  <a:gd name="T6" fmla="*/ 20 w 49"/>
                  <a:gd name="T7" fmla="*/ 50 h 178"/>
                  <a:gd name="T8" fmla="*/ 16 w 49"/>
                  <a:gd name="T9" fmla="*/ 51 h 178"/>
                  <a:gd name="T10" fmla="*/ 15 w 49"/>
                  <a:gd name="T11" fmla="*/ 53 h 178"/>
                  <a:gd name="T12" fmla="*/ 18 w 49"/>
                  <a:gd name="T13" fmla="*/ 65 h 178"/>
                  <a:gd name="T14" fmla="*/ 27 w 49"/>
                  <a:gd name="T15" fmla="*/ 64 h 178"/>
                  <a:gd name="T16" fmla="*/ 15 w 49"/>
                  <a:gd name="T17" fmla="*/ 35 h 178"/>
                  <a:gd name="T18" fmla="*/ 19 w 49"/>
                  <a:gd name="T19" fmla="*/ 38 h 178"/>
                  <a:gd name="T20" fmla="*/ 30 w 49"/>
                  <a:gd name="T21" fmla="*/ 35 h 178"/>
                  <a:gd name="T22" fmla="*/ 28 w 49"/>
                  <a:gd name="T23" fmla="*/ 30 h 178"/>
                  <a:gd name="T24" fmla="*/ 24 w 49"/>
                  <a:gd name="T25" fmla="*/ 26 h 178"/>
                  <a:gd name="T26" fmla="*/ 14 w 49"/>
                  <a:gd name="T27" fmla="*/ 27 h 178"/>
                  <a:gd name="T28" fmla="*/ 15 w 49"/>
                  <a:gd name="T29" fmla="*/ 35 h 178"/>
                  <a:gd name="T30" fmla="*/ 23 w 49"/>
                  <a:gd name="T31" fmla="*/ 17 h 178"/>
                  <a:gd name="T32" fmla="*/ 28 w 49"/>
                  <a:gd name="T33" fmla="*/ 14 h 178"/>
                  <a:gd name="T34" fmla="*/ 34 w 49"/>
                  <a:gd name="T35" fmla="*/ 12 h 178"/>
                  <a:gd name="T36" fmla="*/ 41 w 49"/>
                  <a:gd name="T37" fmla="*/ 25 h 178"/>
                  <a:gd name="T38" fmla="*/ 39 w 49"/>
                  <a:gd name="T39" fmla="*/ 49 h 178"/>
                  <a:gd name="T40" fmla="*/ 40 w 49"/>
                  <a:gd name="T41" fmla="*/ 99 h 178"/>
                  <a:gd name="T42" fmla="*/ 41 w 49"/>
                  <a:gd name="T43" fmla="*/ 127 h 178"/>
                  <a:gd name="T44" fmla="*/ 42 w 49"/>
                  <a:gd name="T45" fmla="*/ 143 h 178"/>
                  <a:gd name="T46" fmla="*/ 43 w 49"/>
                  <a:gd name="T47" fmla="*/ 159 h 178"/>
                  <a:gd name="T48" fmla="*/ 41 w 49"/>
                  <a:gd name="T49" fmla="*/ 175 h 178"/>
                  <a:gd name="T50" fmla="*/ 29 w 49"/>
                  <a:gd name="T51" fmla="*/ 151 h 178"/>
                  <a:gd name="T52" fmla="*/ 25 w 49"/>
                  <a:gd name="T53" fmla="*/ 78 h 178"/>
                  <a:gd name="T54" fmla="*/ 12 w 49"/>
                  <a:gd name="T55" fmla="*/ 76 h 178"/>
                  <a:gd name="T56" fmla="*/ 3 w 49"/>
                  <a:gd name="T57" fmla="*/ 69 h 178"/>
                  <a:gd name="T58" fmla="*/ 1 w 49"/>
                  <a:gd name="T59" fmla="*/ 51 h 178"/>
                  <a:gd name="T60" fmla="*/ 2 w 49"/>
                  <a:gd name="T61" fmla="*/ 10 h 178"/>
                  <a:gd name="T62" fmla="*/ 8 w 49"/>
                  <a:gd name="T63" fmla="*/ 1 h 178"/>
                  <a:gd name="T64" fmla="*/ 23 w 49"/>
                  <a:gd name="T65" fmla="*/ 1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178">
                    <a:moveTo>
                      <a:pt x="27" y="64"/>
                    </a:moveTo>
                    <a:cubicBezTo>
                      <a:pt x="28" y="64"/>
                      <a:pt x="28" y="63"/>
                      <a:pt x="28" y="62"/>
                    </a:cubicBezTo>
                    <a:cubicBezTo>
                      <a:pt x="29" y="59"/>
                      <a:pt x="29" y="55"/>
                      <a:pt x="27" y="52"/>
                    </a:cubicBezTo>
                    <a:cubicBezTo>
                      <a:pt x="26" y="51"/>
                      <a:pt x="22" y="49"/>
                      <a:pt x="20" y="50"/>
                    </a:cubicBezTo>
                    <a:cubicBezTo>
                      <a:pt x="19" y="50"/>
                      <a:pt x="17" y="50"/>
                      <a:pt x="16" y="51"/>
                    </a:cubicBezTo>
                    <a:cubicBezTo>
                      <a:pt x="15" y="51"/>
                      <a:pt x="16" y="52"/>
                      <a:pt x="15" y="53"/>
                    </a:cubicBezTo>
                    <a:cubicBezTo>
                      <a:pt x="14" y="56"/>
                      <a:pt x="15" y="63"/>
                      <a:pt x="18" y="65"/>
                    </a:cubicBezTo>
                    <a:cubicBezTo>
                      <a:pt x="21" y="67"/>
                      <a:pt x="25" y="66"/>
                      <a:pt x="27" y="64"/>
                    </a:cubicBezTo>
                    <a:close/>
                    <a:moveTo>
                      <a:pt x="15" y="35"/>
                    </a:moveTo>
                    <a:cubicBezTo>
                      <a:pt x="16" y="36"/>
                      <a:pt x="17" y="38"/>
                      <a:pt x="19" y="38"/>
                    </a:cubicBezTo>
                    <a:cubicBezTo>
                      <a:pt x="23" y="39"/>
                      <a:pt x="29" y="40"/>
                      <a:pt x="30" y="35"/>
                    </a:cubicBezTo>
                    <a:cubicBezTo>
                      <a:pt x="31" y="34"/>
                      <a:pt x="29" y="31"/>
                      <a:pt x="28" y="30"/>
                    </a:cubicBezTo>
                    <a:cubicBezTo>
                      <a:pt x="27" y="28"/>
                      <a:pt x="25" y="27"/>
                      <a:pt x="24" y="26"/>
                    </a:cubicBezTo>
                    <a:cubicBezTo>
                      <a:pt x="21" y="25"/>
                      <a:pt x="16" y="23"/>
                      <a:pt x="14" y="27"/>
                    </a:cubicBezTo>
                    <a:cubicBezTo>
                      <a:pt x="13" y="30"/>
                      <a:pt x="13" y="33"/>
                      <a:pt x="15" y="35"/>
                    </a:cubicBezTo>
                    <a:close/>
                    <a:moveTo>
                      <a:pt x="23" y="17"/>
                    </a:moveTo>
                    <a:cubicBezTo>
                      <a:pt x="24" y="17"/>
                      <a:pt x="27" y="14"/>
                      <a:pt x="28" y="14"/>
                    </a:cubicBezTo>
                    <a:cubicBezTo>
                      <a:pt x="30" y="13"/>
                      <a:pt x="32" y="12"/>
                      <a:pt x="34" y="12"/>
                    </a:cubicBezTo>
                    <a:cubicBezTo>
                      <a:pt x="41" y="12"/>
                      <a:pt x="41" y="20"/>
                      <a:pt x="41" y="25"/>
                    </a:cubicBezTo>
                    <a:cubicBezTo>
                      <a:pt x="40" y="33"/>
                      <a:pt x="39" y="41"/>
                      <a:pt x="39" y="49"/>
                    </a:cubicBezTo>
                    <a:cubicBezTo>
                      <a:pt x="38" y="66"/>
                      <a:pt x="39" y="82"/>
                      <a:pt x="40" y="99"/>
                    </a:cubicBezTo>
                    <a:cubicBezTo>
                      <a:pt x="40" y="108"/>
                      <a:pt x="41" y="118"/>
                      <a:pt x="41" y="127"/>
                    </a:cubicBezTo>
                    <a:cubicBezTo>
                      <a:pt x="42" y="132"/>
                      <a:pt x="42" y="138"/>
                      <a:pt x="42" y="143"/>
                    </a:cubicBezTo>
                    <a:cubicBezTo>
                      <a:pt x="43" y="148"/>
                      <a:pt x="42" y="154"/>
                      <a:pt x="43" y="159"/>
                    </a:cubicBezTo>
                    <a:cubicBezTo>
                      <a:pt x="44" y="163"/>
                      <a:pt x="49" y="173"/>
                      <a:pt x="41" y="175"/>
                    </a:cubicBezTo>
                    <a:cubicBezTo>
                      <a:pt x="31" y="178"/>
                      <a:pt x="30" y="160"/>
                      <a:pt x="29" y="151"/>
                    </a:cubicBezTo>
                    <a:cubicBezTo>
                      <a:pt x="28" y="139"/>
                      <a:pt x="34" y="84"/>
                      <a:pt x="25" y="78"/>
                    </a:cubicBezTo>
                    <a:cubicBezTo>
                      <a:pt x="21" y="75"/>
                      <a:pt x="17" y="76"/>
                      <a:pt x="12" y="76"/>
                    </a:cubicBezTo>
                    <a:cubicBezTo>
                      <a:pt x="6" y="77"/>
                      <a:pt x="2" y="75"/>
                      <a:pt x="3" y="69"/>
                    </a:cubicBezTo>
                    <a:cubicBezTo>
                      <a:pt x="3" y="63"/>
                      <a:pt x="2" y="57"/>
                      <a:pt x="1" y="51"/>
                    </a:cubicBezTo>
                    <a:cubicBezTo>
                      <a:pt x="1" y="38"/>
                      <a:pt x="0" y="24"/>
                      <a:pt x="2" y="10"/>
                    </a:cubicBezTo>
                    <a:cubicBezTo>
                      <a:pt x="3" y="8"/>
                      <a:pt x="4" y="1"/>
                      <a:pt x="8" y="1"/>
                    </a:cubicBezTo>
                    <a:cubicBezTo>
                      <a:pt x="16" y="0"/>
                      <a:pt x="13" y="16"/>
                      <a:pt x="23" y="1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iś1íďé"/>
              <p:cNvSpPr/>
              <p:nvPr/>
            </p:nvSpPr>
            <p:spPr bwMode="auto">
              <a:xfrm>
                <a:off x="4699001" y="3384550"/>
                <a:ext cx="76200" cy="323850"/>
              </a:xfrm>
              <a:custGeom>
                <a:avLst/>
                <a:gdLst>
                  <a:gd name="T0" fmla="*/ 19 w 23"/>
                  <a:gd name="T1" fmla="*/ 4 h 98"/>
                  <a:gd name="T2" fmla="*/ 19 w 23"/>
                  <a:gd name="T3" fmla="*/ 5 h 98"/>
                  <a:gd name="T4" fmla="*/ 18 w 23"/>
                  <a:gd name="T5" fmla="*/ 12 h 98"/>
                  <a:gd name="T6" fmla="*/ 17 w 23"/>
                  <a:gd name="T7" fmla="*/ 19 h 98"/>
                  <a:gd name="T8" fmla="*/ 21 w 23"/>
                  <a:gd name="T9" fmla="*/ 23 h 98"/>
                  <a:gd name="T10" fmla="*/ 19 w 23"/>
                  <a:gd name="T11" fmla="*/ 31 h 98"/>
                  <a:gd name="T12" fmla="*/ 16 w 23"/>
                  <a:gd name="T13" fmla="*/ 38 h 98"/>
                  <a:gd name="T14" fmla="*/ 16 w 23"/>
                  <a:gd name="T15" fmla="*/ 47 h 98"/>
                  <a:gd name="T16" fmla="*/ 16 w 23"/>
                  <a:gd name="T17" fmla="*/ 70 h 98"/>
                  <a:gd name="T18" fmla="*/ 15 w 23"/>
                  <a:gd name="T19" fmla="*/ 96 h 98"/>
                  <a:gd name="T20" fmla="*/ 5 w 23"/>
                  <a:gd name="T21" fmla="*/ 90 h 98"/>
                  <a:gd name="T22" fmla="*/ 5 w 23"/>
                  <a:gd name="T23" fmla="*/ 73 h 98"/>
                  <a:gd name="T24" fmla="*/ 5 w 23"/>
                  <a:gd name="T25" fmla="*/ 35 h 98"/>
                  <a:gd name="T26" fmla="*/ 3 w 23"/>
                  <a:gd name="T27" fmla="*/ 20 h 98"/>
                  <a:gd name="T28" fmla="*/ 4 w 23"/>
                  <a:gd name="T29" fmla="*/ 16 h 98"/>
                  <a:gd name="T30" fmla="*/ 3 w 23"/>
                  <a:gd name="T31" fmla="*/ 13 h 98"/>
                  <a:gd name="T32" fmla="*/ 2 w 23"/>
                  <a:gd name="T33" fmla="*/ 4 h 98"/>
                  <a:gd name="T34" fmla="*/ 11 w 23"/>
                  <a:gd name="T35" fmla="*/ 0 h 98"/>
                  <a:gd name="T36" fmla="*/ 19 w 23"/>
                  <a:gd name="T3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8">
                    <a:moveTo>
                      <a:pt x="19" y="4"/>
                    </a:moveTo>
                    <a:cubicBezTo>
                      <a:pt x="19" y="4"/>
                      <a:pt x="19" y="5"/>
                      <a:pt x="19" y="5"/>
                    </a:cubicBezTo>
                    <a:cubicBezTo>
                      <a:pt x="19" y="7"/>
                      <a:pt x="19" y="10"/>
                      <a:pt x="18" y="12"/>
                    </a:cubicBezTo>
                    <a:cubicBezTo>
                      <a:pt x="17" y="14"/>
                      <a:pt x="15" y="16"/>
                      <a:pt x="17" y="19"/>
                    </a:cubicBezTo>
                    <a:cubicBezTo>
                      <a:pt x="18" y="21"/>
                      <a:pt x="20" y="21"/>
                      <a:pt x="21" y="23"/>
                    </a:cubicBezTo>
                    <a:cubicBezTo>
                      <a:pt x="21" y="26"/>
                      <a:pt x="21" y="29"/>
                      <a:pt x="19" y="31"/>
                    </a:cubicBezTo>
                    <a:cubicBezTo>
                      <a:pt x="18" y="34"/>
                      <a:pt x="16" y="35"/>
                      <a:pt x="16" y="38"/>
                    </a:cubicBezTo>
                    <a:cubicBezTo>
                      <a:pt x="16" y="41"/>
                      <a:pt x="16" y="44"/>
                      <a:pt x="16" y="47"/>
                    </a:cubicBezTo>
                    <a:cubicBezTo>
                      <a:pt x="16" y="55"/>
                      <a:pt x="16" y="62"/>
                      <a:pt x="16" y="70"/>
                    </a:cubicBezTo>
                    <a:cubicBezTo>
                      <a:pt x="16" y="76"/>
                      <a:pt x="23" y="93"/>
                      <a:pt x="15" y="96"/>
                    </a:cubicBezTo>
                    <a:cubicBezTo>
                      <a:pt x="11" y="98"/>
                      <a:pt x="7" y="94"/>
                      <a:pt x="5" y="90"/>
                    </a:cubicBezTo>
                    <a:cubicBezTo>
                      <a:pt x="4" y="85"/>
                      <a:pt x="5" y="78"/>
                      <a:pt x="5" y="73"/>
                    </a:cubicBezTo>
                    <a:cubicBezTo>
                      <a:pt x="5" y="60"/>
                      <a:pt x="7" y="48"/>
                      <a:pt x="5" y="35"/>
                    </a:cubicBezTo>
                    <a:cubicBezTo>
                      <a:pt x="4" y="30"/>
                      <a:pt x="0" y="25"/>
                      <a:pt x="3" y="20"/>
                    </a:cubicBezTo>
                    <a:cubicBezTo>
                      <a:pt x="3" y="18"/>
                      <a:pt x="4" y="18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1"/>
                      <a:pt x="19" y="4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îşlidé"/>
              <p:cNvSpPr/>
              <p:nvPr/>
            </p:nvSpPr>
            <p:spPr bwMode="auto">
              <a:xfrm>
                <a:off x="4587876" y="3381375"/>
                <a:ext cx="104775" cy="357188"/>
              </a:xfrm>
              <a:custGeom>
                <a:avLst/>
                <a:gdLst>
                  <a:gd name="T0" fmla="*/ 28 w 32"/>
                  <a:gd name="T1" fmla="*/ 36 h 108"/>
                  <a:gd name="T2" fmla="*/ 23 w 32"/>
                  <a:gd name="T3" fmla="*/ 88 h 108"/>
                  <a:gd name="T4" fmla="*/ 9 w 32"/>
                  <a:gd name="T5" fmla="*/ 106 h 108"/>
                  <a:gd name="T6" fmla="*/ 11 w 32"/>
                  <a:gd name="T7" fmla="*/ 87 h 108"/>
                  <a:gd name="T8" fmla="*/ 17 w 32"/>
                  <a:gd name="T9" fmla="*/ 38 h 108"/>
                  <a:gd name="T10" fmla="*/ 13 w 32"/>
                  <a:gd name="T11" fmla="*/ 25 h 108"/>
                  <a:gd name="T12" fmla="*/ 18 w 32"/>
                  <a:gd name="T13" fmla="*/ 19 h 108"/>
                  <a:gd name="T14" fmla="*/ 14 w 32"/>
                  <a:gd name="T15" fmla="*/ 13 h 108"/>
                  <a:gd name="T16" fmla="*/ 15 w 32"/>
                  <a:gd name="T17" fmla="*/ 4 h 108"/>
                  <a:gd name="T18" fmla="*/ 30 w 32"/>
                  <a:gd name="T19" fmla="*/ 9 h 108"/>
                  <a:gd name="T20" fmla="*/ 26 w 32"/>
                  <a:gd name="T21" fmla="*/ 19 h 108"/>
                  <a:gd name="T22" fmla="*/ 32 w 32"/>
                  <a:gd name="T23" fmla="*/ 29 h 108"/>
                  <a:gd name="T24" fmla="*/ 28 w 32"/>
                  <a:gd name="T25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08">
                    <a:moveTo>
                      <a:pt x="28" y="36"/>
                    </a:moveTo>
                    <a:cubicBezTo>
                      <a:pt x="26" y="53"/>
                      <a:pt x="28" y="73"/>
                      <a:pt x="23" y="88"/>
                    </a:cubicBezTo>
                    <a:cubicBezTo>
                      <a:pt x="21" y="93"/>
                      <a:pt x="14" y="108"/>
                      <a:pt x="9" y="106"/>
                    </a:cubicBezTo>
                    <a:cubicBezTo>
                      <a:pt x="0" y="104"/>
                      <a:pt x="10" y="91"/>
                      <a:pt x="11" y="87"/>
                    </a:cubicBezTo>
                    <a:cubicBezTo>
                      <a:pt x="16" y="74"/>
                      <a:pt x="19" y="54"/>
                      <a:pt x="17" y="38"/>
                    </a:cubicBezTo>
                    <a:cubicBezTo>
                      <a:pt x="13" y="35"/>
                      <a:pt x="12" y="29"/>
                      <a:pt x="13" y="25"/>
                    </a:cubicBezTo>
                    <a:cubicBezTo>
                      <a:pt x="14" y="23"/>
                      <a:pt x="18" y="21"/>
                      <a:pt x="18" y="19"/>
                    </a:cubicBezTo>
                    <a:cubicBezTo>
                      <a:pt x="18" y="17"/>
                      <a:pt x="15" y="15"/>
                      <a:pt x="14" y="13"/>
                    </a:cubicBezTo>
                    <a:cubicBezTo>
                      <a:pt x="11" y="10"/>
                      <a:pt x="12" y="6"/>
                      <a:pt x="15" y="4"/>
                    </a:cubicBezTo>
                    <a:cubicBezTo>
                      <a:pt x="20" y="0"/>
                      <a:pt x="32" y="1"/>
                      <a:pt x="30" y="9"/>
                    </a:cubicBezTo>
                    <a:cubicBezTo>
                      <a:pt x="29" y="13"/>
                      <a:pt x="26" y="15"/>
                      <a:pt x="26" y="19"/>
                    </a:cubicBezTo>
                    <a:cubicBezTo>
                      <a:pt x="27" y="22"/>
                      <a:pt x="32" y="25"/>
                      <a:pt x="32" y="29"/>
                    </a:cubicBezTo>
                    <a:cubicBezTo>
                      <a:pt x="32" y="32"/>
                      <a:pt x="29" y="35"/>
                      <a:pt x="28" y="3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9" name="íSlïḋe"/>
            <p:cNvGrpSpPr/>
            <p:nvPr/>
          </p:nvGrpSpPr>
          <p:grpSpPr>
            <a:xfrm>
              <a:off x="5695951" y="2768600"/>
              <a:ext cx="2865437" cy="827088"/>
              <a:chOff x="5695951" y="2768600"/>
              <a:chExt cx="2865437" cy="827088"/>
            </a:xfrm>
          </p:grpSpPr>
          <p:sp>
            <p:nvSpPr>
              <p:cNvPr id="87" name="iṩ1ïḍè"/>
              <p:cNvSpPr/>
              <p:nvPr/>
            </p:nvSpPr>
            <p:spPr bwMode="auto">
              <a:xfrm>
                <a:off x="5695951" y="2768600"/>
                <a:ext cx="604838" cy="808038"/>
              </a:xfrm>
              <a:custGeom>
                <a:avLst/>
                <a:gdLst>
                  <a:gd name="T0" fmla="*/ 25 w 183"/>
                  <a:gd name="T1" fmla="*/ 207 h 244"/>
                  <a:gd name="T2" fmla="*/ 22 w 183"/>
                  <a:gd name="T3" fmla="*/ 185 h 244"/>
                  <a:gd name="T4" fmla="*/ 146 w 183"/>
                  <a:gd name="T5" fmla="*/ 174 h 244"/>
                  <a:gd name="T6" fmla="*/ 146 w 183"/>
                  <a:gd name="T7" fmla="*/ 175 h 244"/>
                  <a:gd name="T8" fmla="*/ 146 w 183"/>
                  <a:gd name="T9" fmla="*/ 178 h 244"/>
                  <a:gd name="T10" fmla="*/ 146 w 183"/>
                  <a:gd name="T11" fmla="*/ 179 h 244"/>
                  <a:gd name="T12" fmla="*/ 146 w 183"/>
                  <a:gd name="T13" fmla="*/ 182 h 244"/>
                  <a:gd name="T14" fmla="*/ 146 w 183"/>
                  <a:gd name="T15" fmla="*/ 184 h 244"/>
                  <a:gd name="T16" fmla="*/ 146 w 183"/>
                  <a:gd name="T17" fmla="*/ 187 h 244"/>
                  <a:gd name="T18" fmla="*/ 144 w 183"/>
                  <a:gd name="T19" fmla="*/ 215 h 244"/>
                  <a:gd name="T20" fmla="*/ 116 w 183"/>
                  <a:gd name="T21" fmla="*/ 190 h 244"/>
                  <a:gd name="T22" fmla="*/ 119 w 183"/>
                  <a:gd name="T23" fmla="*/ 154 h 244"/>
                  <a:gd name="T24" fmla="*/ 101 w 183"/>
                  <a:gd name="T25" fmla="*/ 144 h 244"/>
                  <a:gd name="T26" fmla="*/ 75 w 183"/>
                  <a:gd name="T27" fmla="*/ 176 h 244"/>
                  <a:gd name="T28" fmla="*/ 103 w 183"/>
                  <a:gd name="T29" fmla="*/ 162 h 244"/>
                  <a:gd name="T30" fmla="*/ 94 w 183"/>
                  <a:gd name="T31" fmla="*/ 193 h 244"/>
                  <a:gd name="T32" fmla="*/ 91 w 183"/>
                  <a:gd name="T33" fmla="*/ 212 h 244"/>
                  <a:gd name="T34" fmla="*/ 128 w 183"/>
                  <a:gd name="T35" fmla="*/ 226 h 244"/>
                  <a:gd name="T36" fmla="*/ 164 w 183"/>
                  <a:gd name="T37" fmla="*/ 125 h 244"/>
                  <a:gd name="T38" fmla="*/ 117 w 183"/>
                  <a:gd name="T39" fmla="*/ 121 h 244"/>
                  <a:gd name="T40" fmla="*/ 134 w 183"/>
                  <a:gd name="T41" fmla="*/ 89 h 244"/>
                  <a:gd name="T42" fmla="*/ 171 w 183"/>
                  <a:gd name="T43" fmla="*/ 58 h 244"/>
                  <a:gd name="T44" fmla="*/ 141 w 183"/>
                  <a:gd name="T45" fmla="*/ 61 h 244"/>
                  <a:gd name="T46" fmla="*/ 141 w 183"/>
                  <a:gd name="T47" fmla="*/ 61 h 244"/>
                  <a:gd name="T48" fmla="*/ 100 w 183"/>
                  <a:gd name="T49" fmla="*/ 2 h 244"/>
                  <a:gd name="T50" fmla="*/ 100 w 183"/>
                  <a:gd name="T51" fmla="*/ 25 h 244"/>
                  <a:gd name="T52" fmla="*/ 100 w 183"/>
                  <a:gd name="T53" fmla="*/ 27 h 244"/>
                  <a:gd name="T54" fmla="*/ 100 w 183"/>
                  <a:gd name="T55" fmla="*/ 28 h 244"/>
                  <a:gd name="T56" fmla="*/ 100 w 183"/>
                  <a:gd name="T57" fmla="*/ 44 h 244"/>
                  <a:gd name="T58" fmla="*/ 100 w 183"/>
                  <a:gd name="T59" fmla="*/ 44 h 244"/>
                  <a:gd name="T60" fmla="*/ 100 w 183"/>
                  <a:gd name="T61" fmla="*/ 44 h 244"/>
                  <a:gd name="T62" fmla="*/ 100 w 183"/>
                  <a:gd name="T63" fmla="*/ 45 h 244"/>
                  <a:gd name="T64" fmla="*/ 100 w 183"/>
                  <a:gd name="T65" fmla="*/ 45 h 244"/>
                  <a:gd name="T66" fmla="*/ 100 w 183"/>
                  <a:gd name="T67" fmla="*/ 48 h 244"/>
                  <a:gd name="T68" fmla="*/ 100 w 183"/>
                  <a:gd name="T69" fmla="*/ 48 h 244"/>
                  <a:gd name="T70" fmla="*/ 100 w 183"/>
                  <a:gd name="T71" fmla="*/ 48 h 244"/>
                  <a:gd name="T72" fmla="*/ 100 w 183"/>
                  <a:gd name="T73" fmla="*/ 49 h 244"/>
                  <a:gd name="T74" fmla="*/ 100 w 183"/>
                  <a:gd name="T75" fmla="*/ 49 h 244"/>
                  <a:gd name="T76" fmla="*/ 100 w 183"/>
                  <a:gd name="T77" fmla="*/ 50 h 244"/>
                  <a:gd name="T78" fmla="*/ 100 w 183"/>
                  <a:gd name="T79" fmla="*/ 50 h 244"/>
                  <a:gd name="T80" fmla="*/ 100 w 183"/>
                  <a:gd name="T81" fmla="*/ 51 h 244"/>
                  <a:gd name="T82" fmla="*/ 100 w 183"/>
                  <a:gd name="T83" fmla="*/ 51 h 244"/>
                  <a:gd name="T84" fmla="*/ 100 w 183"/>
                  <a:gd name="T85" fmla="*/ 51 h 244"/>
                  <a:gd name="T86" fmla="*/ 100 w 183"/>
                  <a:gd name="T87" fmla="*/ 52 h 244"/>
                  <a:gd name="T88" fmla="*/ 100 w 183"/>
                  <a:gd name="T89" fmla="*/ 52 h 244"/>
                  <a:gd name="T90" fmla="*/ 91 w 183"/>
                  <a:gd name="T91" fmla="*/ 92 h 244"/>
                  <a:gd name="T92" fmla="*/ 29 w 183"/>
                  <a:gd name="T93" fmla="*/ 113 h 244"/>
                  <a:gd name="T94" fmla="*/ 63 w 183"/>
                  <a:gd name="T95" fmla="*/ 142 h 244"/>
                  <a:gd name="T96" fmla="*/ 68 w 183"/>
                  <a:gd name="T97" fmla="*/ 156 h 244"/>
                  <a:gd name="T98" fmla="*/ 149 w 183"/>
                  <a:gd name="T99" fmla="*/ 126 h 244"/>
                  <a:gd name="T100" fmla="*/ 149 w 183"/>
                  <a:gd name="T101" fmla="*/ 127 h 244"/>
                  <a:gd name="T102" fmla="*/ 149 w 183"/>
                  <a:gd name="T103" fmla="*/ 128 h 244"/>
                  <a:gd name="T104" fmla="*/ 148 w 183"/>
                  <a:gd name="T105" fmla="*/ 129 h 244"/>
                  <a:gd name="T106" fmla="*/ 148 w 183"/>
                  <a:gd name="T107" fmla="*/ 139 h 244"/>
                  <a:gd name="T108" fmla="*/ 148 w 183"/>
                  <a:gd name="T109" fmla="*/ 14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3" h="244">
                    <a:moveTo>
                      <a:pt x="35" y="169"/>
                    </a:moveTo>
                    <a:cubicBezTo>
                      <a:pt x="38" y="170"/>
                      <a:pt x="33" y="181"/>
                      <a:pt x="31" y="185"/>
                    </a:cubicBezTo>
                    <a:cubicBezTo>
                      <a:pt x="30" y="186"/>
                      <a:pt x="29" y="190"/>
                      <a:pt x="28" y="190"/>
                    </a:cubicBezTo>
                    <a:cubicBezTo>
                      <a:pt x="27" y="192"/>
                      <a:pt x="27" y="194"/>
                      <a:pt x="26" y="196"/>
                    </a:cubicBezTo>
                    <a:cubicBezTo>
                      <a:pt x="25" y="199"/>
                      <a:pt x="25" y="203"/>
                      <a:pt x="25" y="207"/>
                    </a:cubicBezTo>
                    <a:cubicBezTo>
                      <a:pt x="26" y="215"/>
                      <a:pt x="29" y="222"/>
                      <a:pt x="28" y="230"/>
                    </a:cubicBezTo>
                    <a:cubicBezTo>
                      <a:pt x="26" y="231"/>
                      <a:pt x="24" y="234"/>
                      <a:pt x="21" y="234"/>
                    </a:cubicBezTo>
                    <a:cubicBezTo>
                      <a:pt x="13" y="227"/>
                      <a:pt x="0" y="211"/>
                      <a:pt x="17" y="206"/>
                    </a:cubicBezTo>
                    <a:cubicBezTo>
                      <a:pt x="18" y="205"/>
                      <a:pt x="19" y="197"/>
                      <a:pt x="19" y="196"/>
                    </a:cubicBezTo>
                    <a:cubicBezTo>
                      <a:pt x="20" y="193"/>
                      <a:pt x="21" y="189"/>
                      <a:pt x="22" y="185"/>
                    </a:cubicBezTo>
                    <a:cubicBezTo>
                      <a:pt x="24" y="181"/>
                      <a:pt x="26" y="177"/>
                      <a:pt x="29" y="174"/>
                    </a:cubicBezTo>
                    <a:cubicBezTo>
                      <a:pt x="30" y="172"/>
                      <a:pt x="33" y="170"/>
                      <a:pt x="35" y="169"/>
                    </a:cubicBezTo>
                    <a:close/>
                    <a:moveTo>
                      <a:pt x="146" y="173"/>
                    </a:move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6"/>
                      <a:pt x="146" y="186"/>
                      <a:pt x="146" y="186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8"/>
                      <a:pt x="146" y="188"/>
                      <a:pt x="146" y="188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6" y="190"/>
                      <a:pt x="146" y="190"/>
                      <a:pt x="146" y="190"/>
                    </a:cubicBezTo>
                    <a:cubicBezTo>
                      <a:pt x="147" y="197"/>
                      <a:pt x="142" y="207"/>
                      <a:pt x="144" y="215"/>
                    </a:cubicBezTo>
                    <a:cubicBezTo>
                      <a:pt x="146" y="224"/>
                      <a:pt x="132" y="218"/>
                      <a:pt x="125" y="216"/>
                    </a:cubicBezTo>
                    <a:cubicBezTo>
                      <a:pt x="120" y="213"/>
                      <a:pt x="118" y="214"/>
                      <a:pt x="116" y="206"/>
                    </a:cubicBezTo>
                    <a:cubicBezTo>
                      <a:pt x="115" y="203"/>
                      <a:pt x="116" y="200"/>
                      <a:pt x="116" y="198"/>
                    </a:cubicBezTo>
                    <a:cubicBezTo>
                      <a:pt x="117" y="196"/>
                      <a:pt x="118" y="193"/>
                      <a:pt x="118" y="191"/>
                    </a:cubicBezTo>
                    <a:cubicBezTo>
                      <a:pt x="117" y="189"/>
                      <a:pt x="117" y="190"/>
                      <a:pt x="116" y="190"/>
                    </a:cubicBezTo>
                    <a:cubicBezTo>
                      <a:pt x="114" y="189"/>
                      <a:pt x="111" y="190"/>
                      <a:pt x="111" y="187"/>
                    </a:cubicBezTo>
                    <a:cubicBezTo>
                      <a:pt x="112" y="185"/>
                      <a:pt x="115" y="184"/>
                      <a:pt x="115" y="181"/>
                    </a:cubicBezTo>
                    <a:cubicBezTo>
                      <a:pt x="116" y="179"/>
                      <a:pt x="116" y="175"/>
                      <a:pt x="115" y="173"/>
                    </a:cubicBezTo>
                    <a:cubicBezTo>
                      <a:pt x="112" y="170"/>
                      <a:pt x="107" y="173"/>
                      <a:pt x="103" y="172"/>
                    </a:cubicBezTo>
                    <a:cubicBezTo>
                      <a:pt x="107" y="165"/>
                      <a:pt x="113" y="160"/>
                      <a:pt x="119" y="154"/>
                    </a:cubicBezTo>
                    <a:cubicBezTo>
                      <a:pt x="121" y="153"/>
                      <a:pt x="123" y="150"/>
                      <a:pt x="124" y="148"/>
                    </a:cubicBezTo>
                    <a:cubicBezTo>
                      <a:pt x="126" y="146"/>
                      <a:pt x="129" y="145"/>
                      <a:pt x="130" y="143"/>
                    </a:cubicBezTo>
                    <a:cubicBezTo>
                      <a:pt x="134" y="137"/>
                      <a:pt x="126" y="132"/>
                      <a:pt x="120" y="134"/>
                    </a:cubicBezTo>
                    <a:cubicBezTo>
                      <a:pt x="117" y="135"/>
                      <a:pt x="114" y="138"/>
                      <a:pt x="111" y="139"/>
                    </a:cubicBezTo>
                    <a:cubicBezTo>
                      <a:pt x="106" y="140"/>
                      <a:pt x="104" y="141"/>
                      <a:pt x="101" y="144"/>
                    </a:cubicBezTo>
                    <a:cubicBezTo>
                      <a:pt x="98" y="148"/>
                      <a:pt x="94" y="151"/>
                      <a:pt x="90" y="153"/>
                    </a:cubicBezTo>
                    <a:cubicBezTo>
                      <a:pt x="86" y="156"/>
                      <a:pt x="82" y="160"/>
                      <a:pt x="76" y="162"/>
                    </a:cubicBezTo>
                    <a:cubicBezTo>
                      <a:pt x="75" y="162"/>
                      <a:pt x="59" y="163"/>
                      <a:pt x="59" y="163"/>
                    </a:cubicBezTo>
                    <a:cubicBezTo>
                      <a:pt x="57" y="169"/>
                      <a:pt x="59" y="169"/>
                      <a:pt x="64" y="172"/>
                    </a:cubicBezTo>
                    <a:cubicBezTo>
                      <a:pt x="67" y="174"/>
                      <a:pt x="71" y="176"/>
                      <a:pt x="75" y="176"/>
                    </a:cubicBezTo>
                    <a:cubicBezTo>
                      <a:pt x="80" y="176"/>
                      <a:pt x="81" y="173"/>
                      <a:pt x="84" y="170"/>
                    </a:cubicBezTo>
                    <a:cubicBezTo>
                      <a:pt x="86" y="167"/>
                      <a:pt x="89" y="164"/>
                      <a:pt x="92" y="161"/>
                    </a:cubicBezTo>
                    <a:cubicBezTo>
                      <a:pt x="94" y="158"/>
                      <a:pt x="96" y="154"/>
                      <a:pt x="99" y="152"/>
                    </a:cubicBezTo>
                    <a:cubicBezTo>
                      <a:pt x="108" y="145"/>
                      <a:pt x="109" y="147"/>
                      <a:pt x="109" y="148"/>
                    </a:cubicBezTo>
                    <a:cubicBezTo>
                      <a:pt x="110" y="153"/>
                      <a:pt x="106" y="158"/>
                      <a:pt x="103" y="162"/>
                    </a:cubicBezTo>
                    <a:cubicBezTo>
                      <a:pt x="101" y="164"/>
                      <a:pt x="100" y="166"/>
                      <a:pt x="99" y="169"/>
                    </a:cubicBezTo>
                    <a:cubicBezTo>
                      <a:pt x="98" y="170"/>
                      <a:pt x="96" y="176"/>
                      <a:pt x="96" y="176"/>
                    </a:cubicBezTo>
                    <a:cubicBezTo>
                      <a:pt x="92" y="177"/>
                      <a:pt x="86" y="181"/>
                      <a:pt x="84" y="184"/>
                    </a:cubicBezTo>
                    <a:cubicBezTo>
                      <a:pt x="82" y="188"/>
                      <a:pt x="86" y="189"/>
                      <a:pt x="89" y="190"/>
                    </a:cubicBezTo>
                    <a:cubicBezTo>
                      <a:pt x="91" y="191"/>
                      <a:pt x="93" y="191"/>
                      <a:pt x="94" y="193"/>
                    </a:cubicBezTo>
                    <a:cubicBezTo>
                      <a:pt x="95" y="193"/>
                      <a:pt x="97" y="197"/>
                      <a:pt x="96" y="197"/>
                    </a:cubicBezTo>
                    <a:cubicBezTo>
                      <a:pt x="92" y="197"/>
                      <a:pt x="89" y="199"/>
                      <a:pt x="85" y="201"/>
                    </a:cubicBezTo>
                    <a:cubicBezTo>
                      <a:pt x="83" y="202"/>
                      <a:pt x="80" y="203"/>
                      <a:pt x="81" y="206"/>
                    </a:cubicBezTo>
                    <a:cubicBezTo>
                      <a:pt x="82" y="207"/>
                      <a:pt x="82" y="209"/>
                      <a:pt x="82" y="209"/>
                    </a:cubicBezTo>
                    <a:cubicBezTo>
                      <a:pt x="83" y="211"/>
                      <a:pt x="91" y="211"/>
                      <a:pt x="91" y="212"/>
                    </a:cubicBezTo>
                    <a:cubicBezTo>
                      <a:pt x="90" y="215"/>
                      <a:pt x="91" y="219"/>
                      <a:pt x="95" y="220"/>
                    </a:cubicBezTo>
                    <a:cubicBezTo>
                      <a:pt x="98" y="221"/>
                      <a:pt x="109" y="222"/>
                      <a:pt x="112" y="220"/>
                    </a:cubicBezTo>
                    <a:cubicBezTo>
                      <a:pt x="113" y="219"/>
                      <a:pt x="112" y="217"/>
                      <a:pt x="114" y="217"/>
                    </a:cubicBezTo>
                    <a:cubicBezTo>
                      <a:pt x="116" y="216"/>
                      <a:pt x="117" y="218"/>
                      <a:pt x="118" y="219"/>
                    </a:cubicBezTo>
                    <a:cubicBezTo>
                      <a:pt x="122" y="221"/>
                      <a:pt x="125" y="224"/>
                      <a:pt x="128" y="226"/>
                    </a:cubicBezTo>
                    <a:cubicBezTo>
                      <a:pt x="132" y="230"/>
                      <a:pt x="148" y="244"/>
                      <a:pt x="154" y="239"/>
                    </a:cubicBezTo>
                    <a:cubicBezTo>
                      <a:pt x="156" y="237"/>
                      <a:pt x="155" y="231"/>
                      <a:pt x="155" y="228"/>
                    </a:cubicBezTo>
                    <a:cubicBezTo>
                      <a:pt x="156" y="226"/>
                      <a:pt x="156" y="223"/>
                      <a:pt x="156" y="220"/>
                    </a:cubicBezTo>
                    <a:cubicBezTo>
                      <a:pt x="158" y="201"/>
                      <a:pt x="160" y="182"/>
                      <a:pt x="161" y="163"/>
                    </a:cubicBezTo>
                    <a:cubicBezTo>
                      <a:pt x="162" y="151"/>
                      <a:pt x="164" y="138"/>
                      <a:pt x="164" y="125"/>
                    </a:cubicBezTo>
                    <a:cubicBezTo>
                      <a:pt x="164" y="122"/>
                      <a:pt x="166" y="117"/>
                      <a:pt x="165" y="113"/>
                    </a:cubicBezTo>
                    <a:cubicBezTo>
                      <a:pt x="164" y="110"/>
                      <a:pt x="162" y="110"/>
                      <a:pt x="160" y="108"/>
                    </a:cubicBezTo>
                    <a:cubicBezTo>
                      <a:pt x="158" y="106"/>
                      <a:pt x="159" y="106"/>
                      <a:pt x="156" y="107"/>
                    </a:cubicBezTo>
                    <a:cubicBezTo>
                      <a:pt x="152" y="107"/>
                      <a:pt x="149" y="109"/>
                      <a:pt x="146" y="110"/>
                    </a:cubicBezTo>
                    <a:cubicBezTo>
                      <a:pt x="136" y="113"/>
                      <a:pt x="126" y="117"/>
                      <a:pt x="117" y="121"/>
                    </a:cubicBezTo>
                    <a:cubicBezTo>
                      <a:pt x="111" y="123"/>
                      <a:pt x="103" y="127"/>
                      <a:pt x="97" y="127"/>
                    </a:cubicBezTo>
                    <a:cubicBezTo>
                      <a:pt x="98" y="121"/>
                      <a:pt x="102" y="116"/>
                      <a:pt x="104" y="111"/>
                    </a:cubicBezTo>
                    <a:cubicBezTo>
                      <a:pt x="107" y="106"/>
                      <a:pt x="109" y="101"/>
                      <a:pt x="113" y="96"/>
                    </a:cubicBezTo>
                    <a:cubicBezTo>
                      <a:pt x="114" y="94"/>
                      <a:pt x="122" y="93"/>
                      <a:pt x="124" y="92"/>
                    </a:cubicBezTo>
                    <a:cubicBezTo>
                      <a:pt x="127" y="91"/>
                      <a:pt x="131" y="90"/>
                      <a:pt x="134" y="89"/>
                    </a:cubicBezTo>
                    <a:cubicBezTo>
                      <a:pt x="141" y="86"/>
                      <a:pt x="148" y="83"/>
                      <a:pt x="154" y="81"/>
                    </a:cubicBezTo>
                    <a:cubicBezTo>
                      <a:pt x="161" y="78"/>
                      <a:pt x="168" y="76"/>
                      <a:pt x="174" y="73"/>
                    </a:cubicBezTo>
                    <a:cubicBezTo>
                      <a:pt x="178" y="72"/>
                      <a:pt x="183" y="68"/>
                      <a:pt x="180" y="63"/>
                    </a:cubicBezTo>
                    <a:cubicBezTo>
                      <a:pt x="179" y="62"/>
                      <a:pt x="176" y="62"/>
                      <a:pt x="175" y="61"/>
                    </a:cubicBezTo>
                    <a:cubicBezTo>
                      <a:pt x="173" y="60"/>
                      <a:pt x="173" y="59"/>
                      <a:pt x="171" y="58"/>
                    </a:cubicBezTo>
                    <a:cubicBezTo>
                      <a:pt x="169" y="57"/>
                      <a:pt x="166" y="58"/>
                      <a:pt x="164" y="58"/>
                    </a:cubicBezTo>
                    <a:cubicBezTo>
                      <a:pt x="161" y="58"/>
                      <a:pt x="157" y="58"/>
                      <a:pt x="154" y="58"/>
                    </a:cubicBezTo>
                    <a:cubicBezTo>
                      <a:pt x="149" y="58"/>
                      <a:pt x="144" y="57"/>
                      <a:pt x="139" y="57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39" y="58"/>
                      <a:pt x="140" y="60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3" y="62"/>
                      <a:pt x="145" y="63"/>
                      <a:pt x="146" y="64"/>
                    </a:cubicBezTo>
                    <a:cubicBezTo>
                      <a:pt x="147" y="64"/>
                      <a:pt x="157" y="70"/>
                      <a:pt x="154" y="71"/>
                    </a:cubicBezTo>
                    <a:cubicBezTo>
                      <a:pt x="143" y="75"/>
                      <a:pt x="132" y="84"/>
                      <a:pt x="119" y="83"/>
                    </a:cubicBezTo>
                    <a:cubicBezTo>
                      <a:pt x="123" y="73"/>
                      <a:pt x="137" y="37"/>
                      <a:pt x="129" y="24"/>
                    </a:cubicBezTo>
                    <a:cubicBezTo>
                      <a:pt x="128" y="23"/>
                      <a:pt x="106" y="0"/>
                      <a:pt x="100" y="2"/>
                    </a:cubicBezTo>
                    <a:cubicBezTo>
                      <a:pt x="100" y="9"/>
                      <a:pt x="100" y="16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6"/>
                      <a:pt x="100" y="47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5"/>
                      <a:pt x="98" y="57"/>
                      <a:pt x="97" y="60"/>
                    </a:cubicBezTo>
                    <a:cubicBezTo>
                      <a:pt x="95" y="67"/>
                      <a:pt x="94" y="74"/>
                      <a:pt x="93" y="81"/>
                    </a:cubicBezTo>
                    <a:cubicBezTo>
                      <a:pt x="92" y="84"/>
                      <a:pt x="93" y="89"/>
                      <a:pt x="91" y="92"/>
                    </a:cubicBezTo>
                    <a:cubicBezTo>
                      <a:pt x="90" y="94"/>
                      <a:pt x="86" y="95"/>
                      <a:pt x="84" y="96"/>
                    </a:cubicBezTo>
                    <a:cubicBezTo>
                      <a:pt x="75" y="100"/>
                      <a:pt x="67" y="105"/>
                      <a:pt x="58" y="109"/>
                    </a:cubicBezTo>
                    <a:cubicBezTo>
                      <a:pt x="51" y="112"/>
                      <a:pt x="43" y="116"/>
                      <a:pt x="35" y="118"/>
                    </a:cubicBezTo>
                    <a:cubicBezTo>
                      <a:pt x="34" y="118"/>
                      <a:pt x="31" y="120"/>
                      <a:pt x="30" y="119"/>
                    </a:cubicBezTo>
                    <a:cubicBezTo>
                      <a:pt x="28" y="118"/>
                      <a:pt x="29" y="114"/>
                      <a:pt x="29" y="113"/>
                    </a:cubicBezTo>
                    <a:cubicBezTo>
                      <a:pt x="24" y="116"/>
                      <a:pt x="16" y="126"/>
                      <a:pt x="23" y="129"/>
                    </a:cubicBezTo>
                    <a:cubicBezTo>
                      <a:pt x="29" y="131"/>
                      <a:pt x="32" y="129"/>
                      <a:pt x="36" y="127"/>
                    </a:cubicBezTo>
                    <a:cubicBezTo>
                      <a:pt x="39" y="125"/>
                      <a:pt x="73" y="110"/>
                      <a:pt x="86" y="106"/>
                    </a:cubicBezTo>
                    <a:cubicBezTo>
                      <a:pt x="85" y="119"/>
                      <a:pt x="82" y="128"/>
                      <a:pt x="76" y="136"/>
                    </a:cubicBezTo>
                    <a:cubicBezTo>
                      <a:pt x="75" y="139"/>
                      <a:pt x="66" y="141"/>
                      <a:pt x="63" y="142"/>
                    </a:cubicBezTo>
                    <a:cubicBezTo>
                      <a:pt x="59" y="144"/>
                      <a:pt x="54" y="146"/>
                      <a:pt x="50" y="148"/>
                    </a:cubicBezTo>
                    <a:cubicBezTo>
                      <a:pt x="44" y="151"/>
                      <a:pt x="30" y="158"/>
                      <a:pt x="31" y="166"/>
                    </a:cubicBezTo>
                    <a:cubicBezTo>
                      <a:pt x="36" y="166"/>
                      <a:pt x="39" y="166"/>
                      <a:pt x="43" y="164"/>
                    </a:cubicBezTo>
                    <a:cubicBezTo>
                      <a:pt x="47" y="163"/>
                      <a:pt x="51" y="163"/>
                      <a:pt x="55" y="161"/>
                    </a:cubicBezTo>
                    <a:cubicBezTo>
                      <a:pt x="59" y="160"/>
                      <a:pt x="64" y="158"/>
                      <a:pt x="68" y="156"/>
                    </a:cubicBezTo>
                    <a:cubicBezTo>
                      <a:pt x="90" y="145"/>
                      <a:pt x="110" y="133"/>
                      <a:pt x="132" y="122"/>
                    </a:cubicBezTo>
                    <a:cubicBezTo>
                      <a:pt x="135" y="120"/>
                      <a:pt x="143" y="115"/>
                      <a:pt x="148" y="117"/>
                    </a:cubicBezTo>
                    <a:cubicBezTo>
                      <a:pt x="151" y="119"/>
                      <a:pt x="149" y="123"/>
                      <a:pt x="149" y="125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32"/>
                      <a:pt x="148" y="135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40"/>
                      <a:pt x="148" y="140"/>
                      <a:pt x="148" y="140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53"/>
                      <a:pt x="147" y="163"/>
                      <a:pt x="146" y="17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îš1íḓe"/>
              <p:cNvSpPr/>
              <p:nvPr/>
            </p:nvSpPr>
            <p:spPr bwMode="auto">
              <a:xfrm>
                <a:off x="6534151" y="2994025"/>
                <a:ext cx="436563" cy="519113"/>
              </a:xfrm>
              <a:custGeom>
                <a:avLst/>
                <a:gdLst>
                  <a:gd name="T0" fmla="*/ 18 w 132"/>
                  <a:gd name="T1" fmla="*/ 111 h 157"/>
                  <a:gd name="T2" fmla="*/ 4 w 132"/>
                  <a:gd name="T3" fmla="*/ 111 h 157"/>
                  <a:gd name="T4" fmla="*/ 63 w 132"/>
                  <a:gd name="T5" fmla="*/ 116 h 157"/>
                  <a:gd name="T6" fmla="*/ 61 w 132"/>
                  <a:gd name="T7" fmla="*/ 120 h 157"/>
                  <a:gd name="T8" fmla="*/ 67 w 132"/>
                  <a:gd name="T9" fmla="*/ 115 h 157"/>
                  <a:gd name="T10" fmla="*/ 128 w 132"/>
                  <a:gd name="T11" fmla="*/ 128 h 157"/>
                  <a:gd name="T12" fmla="*/ 125 w 132"/>
                  <a:gd name="T13" fmla="*/ 112 h 157"/>
                  <a:gd name="T14" fmla="*/ 125 w 132"/>
                  <a:gd name="T15" fmla="*/ 111 h 157"/>
                  <a:gd name="T16" fmla="*/ 129 w 132"/>
                  <a:gd name="T17" fmla="*/ 18 h 157"/>
                  <a:gd name="T18" fmla="*/ 126 w 132"/>
                  <a:gd name="T19" fmla="*/ 1 h 157"/>
                  <a:gd name="T20" fmla="*/ 126 w 132"/>
                  <a:gd name="T21" fmla="*/ 1 h 157"/>
                  <a:gd name="T22" fmla="*/ 126 w 132"/>
                  <a:gd name="T23" fmla="*/ 1 h 157"/>
                  <a:gd name="T24" fmla="*/ 126 w 132"/>
                  <a:gd name="T25" fmla="*/ 1 h 157"/>
                  <a:gd name="T26" fmla="*/ 126 w 132"/>
                  <a:gd name="T27" fmla="*/ 1 h 157"/>
                  <a:gd name="T28" fmla="*/ 126 w 132"/>
                  <a:gd name="T29" fmla="*/ 1 h 157"/>
                  <a:gd name="T30" fmla="*/ 101 w 132"/>
                  <a:gd name="T31" fmla="*/ 39 h 157"/>
                  <a:gd name="T32" fmla="*/ 74 w 132"/>
                  <a:gd name="T33" fmla="*/ 25 h 157"/>
                  <a:gd name="T34" fmla="*/ 59 w 132"/>
                  <a:gd name="T35" fmla="*/ 27 h 157"/>
                  <a:gd name="T36" fmla="*/ 17 w 132"/>
                  <a:gd name="T37" fmla="*/ 55 h 157"/>
                  <a:gd name="T38" fmla="*/ 64 w 132"/>
                  <a:gd name="T39" fmla="*/ 37 h 157"/>
                  <a:gd name="T40" fmla="*/ 35 w 132"/>
                  <a:gd name="T41" fmla="*/ 75 h 157"/>
                  <a:gd name="T42" fmla="*/ 55 w 132"/>
                  <a:gd name="T43" fmla="*/ 79 h 157"/>
                  <a:gd name="T44" fmla="*/ 53 w 132"/>
                  <a:gd name="T45" fmla="*/ 88 h 157"/>
                  <a:gd name="T46" fmla="*/ 54 w 132"/>
                  <a:gd name="T47" fmla="*/ 88 h 157"/>
                  <a:gd name="T48" fmla="*/ 54 w 132"/>
                  <a:gd name="T49" fmla="*/ 88 h 157"/>
                  <a:gd name="T50" fmla="*/ 54 w 132"/>
                  <a:gd name="T51" fmla="*/ 88 h 157"/>
                  <a:gd name="T52" fmla="*/ 55 w 132"/>
                  <a:gd name="T53" fmla="*/ 88 h 157"/>
                  <a:gd name="T54" fmla="*/ 55 w 132"/>
                  <a:gd name="T55" fmla="*/ 88 h 157"/>
                  <a:gd name="T56" fmla="*/ 72 w 132"/>
                  <a:gd name="T57" fmla="*/ 63 h 157"/>
                  <a:gd name="T58" fmla="*/ 92 w 132"/>
                  <a:gd name="T59" fmla="*/ 61 h 157"/>
                  <a:gd name="T60" fmla="*/ 106 w 132"/>
                  <a:gd name="T61" fmla="*/ 38 h 157"/>
                  <a:gd name="T62" fmla="*/ 113 w 132"/>
                  <a:gd name="T63" fmla="*/ 110 h 157"/>
                  <a:gd name="T64" fmla="*/ 87 w 132"/>
                  <a:gd name="T65" fmla="*/ 139 h 157"/>
                  <a:gd name="T66" fmla="*/ 79 w 132"/>
                  <a:gd name="T67" fmla="*/ 96 h 157"/>
                  <a:gd name="T68" fmla="*/ 57 w 132"/>
                  <a:gd name="T69" fmla="*/ 93 h 157"/>
                  <a:gd name="T70" fmla="*/ 50 w 132"/>
                  <a:gd name="T71" fmla="*/ 113 h 157"/>
                  <a:gd name="T72" fmla="*/ 48 w 132"/>
                  <a:gd name="T73" fmla="*/ 125 h 157"/>
                  <a:gd name="T74" fmla="*/ 116 w 132"/>
                  <a:gd name="T75" fmla="*/ 156 h 157"/>
                  <a:gd name="T76" fmla="*/ 127 w 132"/>
                  <a:gd name="T77" fmla="*/ 138 h 157"/>
                  <a:gd name="T78" fmla="*/ 127 w 132"/>
                  <a:gd name="T79" fmla="*/ 138 h 157"/>
                  <a:gd name="T80" fmla="*/ 127 w 132"/>
                  <a:gd name="T81" fmla="*/ 138 h 157"/>
                  <a:gd name="T82" fmla="*/ 71 w 132"/>
                  <a:gd name="T83" fmla="*/ 9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157">
                    <a:moveTo>
                      <a:pt x="11" y="86"/>
                    </a:moveTo>
                    <a:cubicBezTo>
                      <a:pt x="17" y="85"/>
                      <a:pt x="16" y="94"/>
                      <a:pt x="16" y="97"/>
                    </a:cubicBezTo>
                    <a:cubicBezTo>
                      <a:pt x="17" y="102"/>
                      <a:pt x="17" y="106"/>
                      <a:pt x="18" y="111"/>
                    </a:cubicBezTo>
                    <a:cubicBezTo>
                      <a:pt x="19" y="117"/>
                      <a:pt x="22" y="124"/>
                      <a:pt x="22" y="130"/>
                    </a:cubicBezTo>
                    <a:cubicBezTo>
                      <a:pt x="23" y="137"/>
                      <a:pt x="1" y="142"/>
                      <a:pt x="1" y="140"/>
                    </a:cubicBezTo>
                    <a:cubicBezTo>
                      <a:pt x="0" y="131"/>
                      <a:pt x="2" y="120"/>
                      <a:pt x="4" y="111"/>
                    </a:cubicBezTo>
                    <a:cubicBezTo>
                      <a:pt x="5" y="106"/>
                      <a:pt x="6" y="102"/>
                      <a:pt x="7" y="97"/>
                    </a:cubicBezTo>
                    <a:cubicBezTo>
                      <a:pt x="7" y="96"/>
                      <a:pt x="10" y="86"/>
                      <a:pt x="11" y="86"/>
                    </a:cubicBezTo>
                    <a:close/>
                    <a:moveTo>
                      <a:pt x="63" y="116"/>
                    </a:move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1" y="119"/>
                      <a:pt x="61" y="120"/>
                    </a:cubicBezTo>
                    <a:cubicBezTo>
                      <a:pt x="61" y="123"/>
                      <a:pt x="59" y="126"/>
                      <a:pt x="59" y="128"/>
                    </a:cubicBezTo>
                    <a:cubicBezTo>
                      <a:pt x="60" y="132"/>
                      <a:pt x="65" y="132"/>
                      <a:pt x="68" y="133"/>
                    </a:cubicBezTo>
                    <a:cubicBezTo>
                      <a:pt x="69" y="128"/>
                      <a:pt x="72" y="119"/>
                      <a:pt x="67" y="115"/>
                    </a:cubicBezTo>
                    <a:cubicBezTo>
                      <a:pt x="67" y="117"/>
                      <a:pt x="64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lose/>
                    <a:moveTo>
                      <a:pt x="128" y="128"/>
                    </a:moveTo>
                    <a:cubicBezTo>
                      <a:pt x="128" y="123"/>
                      <a:pt x="128" y="117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2" y="76"/>
                      <a:pt x="132" y="47"/>
                      <a:pt x="129" y="18"/>
                    </a:cubicBezTo>
                    <a:cubicBezTo>
                      <a:pt x="129" y="14"/>
                      <a:pt x="131" y="3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4" y="0"/>
                      <a:pt x="120" y="1"/>
                      <a:pt x="118" y="1"/>
                    </a:cubicBezTo>
                    <a:cubicBezTo>
                      <a:pt x="115" y="1"/>
                      <a:pt x="113" y="2"/>
                      <a:pt x="110" y="2"/>
                    </a:cubicBezTo>
                    <a:cubicBezTo>
                      <a:pt x="106" y="13"/>
                      <a:pt x="102" y="25"/>
                      <a:pt x="101" y="39"/>
                    </a:cubicBezTo>
                    <a:cubicBezTo>
                      <a:pt x="92" y="46"/>
                      <a:pt x="91" y="62"/>
                      <a:pt x="69" y="57"/>
                    </a:cubicBezTo>
                    <a:cubicBezTo>
                      <a:pt x="68" y="49"/>
                      <a:pt x="72" y="43"/>
                      <a:pt x="75" y="35"/>
                    </a:cubicBezTo>
                    <a:cubicBezTo>
                      <a:pt x="76" y="32"/>
                      <a:pt x="78" y="28"/>
                      <a:pt x="74" y="25"/>
                    </a:cubicBezTo>
                    <a:cubicBezTo>
                      <a:pt x="72" y="24"/>
                      <a:pt x="68" y="25"/>
                      <a:pt x="65" y="25"/>
                    </a:cubicBezTo>
                    <a:cubicBezTo>
                      <a:pt x="64" y="25"/>
                      <a:pt x="61" y="24"/>
                      <a:pt x="60" y="25"/>
                    </a:cubicBezTo>
                    <a:cubicBezTo>
                      <a:pt x="59" y="26"/>
                      <a:pt x="60" y="27"/>
                      <a:pt x="59" y="27"/>
                    </a:cubicBezTo>
                    <a:cubicBezTo>
                      <a:pt x="50" y="31"/>
                      <a:pt x="42" y="34"/>
                      <a:pt x="34" y="38"/>
                    </a:cubicBezTo>
                    <a:cubicBezTo>
                      <a:pt x="27" y="41"/>
                      <a:pt x="17" y="46"/>
                      <a:pt x="13" y="52"/>
                    </a:cubicBezTo>
                    <a:cubicBezTo>
                      <a:pt x="15" y="53"/>
                      <a:pt x="16" y="54"/>
                      <a:pt x="17" y="55"/>
                    </a:cubicBezTo>
                    <a:cubicBezTo>
                      <a:pt x="25" y="57"/>
                      <a:pt x="35" y="53"/>
                      <a:pt x="42" y="49"/>
                    </a:cubicBezTo>
                    <a:cubicBezTo>
                      <a:pt x="46" y="47"/>
                      <a:pt x="49" y="45"/>
                      <a:pt x="53" y="42"/>
                    </a:cubicBezTo>
                    <a:cubicBezTo>
                      <a:pt x="54" y="42"/>
                      <a:pt x="64" y="36"/>
                      <a:pt x="64" y="37"/>
                    </a:cubicBezTo>
                    <a:cubicBezTo>
                      <a:pt x="65" y="41"/>
                      <a:pt x="63" y="46"/>
                      <a:pt x="62" y="50"/>
                    </a:cubicBezTo>
                    <a:cubicBezTo>
                      <a:pt x="61" y="51"/>
                      <a:pt x="60" y="62"/>
                      <a:pt x="60" y="63"/>
                    </a:cubicBezTo>
                    <a:cubicBezTo>
                      <a:pt x="55" y="65"/>
                      <a:pt x="32" y="67"/>
                      <a:pt x="35" y="75"/>
                    </a:cubicBezTo>
                    <a:cubicBezTo>
                      <a:pt x="36" y="77"/>
                      <a:pt x="40" y="81"/>
                      <a:pt x="43" y="81"/>
                    </a:cubicBezTo>
                    <a:cubicBezTo>
                      <a:pt x="47" y="81"/>
                      <a:pt x="51" y="73"/>
                      <a:pt x="55" y="72"/>
                    </a:cubicBezTo>
                    <a:cubicBezTo>
                      <a:pt x="55" y="74"/>
                      <a:pt x="55" y="77"/>
                      <a:pt x="55" y="79"/>
                    </a:cubicBezTo>
                    <a:cubicBezTo>
                      <a:pt x="54" y="82"/>
                      <a:pt x="52" y="85"/>
                      <a:pt x="52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60" y="87"/>
                      <a:pt x="64" y="81"/>
                      <a:pt x="64" y="78"/>
                    </a:cubicBezTo>
                    <a:cubicBezTo>
                      <a:pt x="64" y="72"/>
                      <a:pt x="64" y="63"/>
                      <a:pt x="72" y="63"/>
                    </a:cubicBezTo>
                    <a:cubicBezTo>
                      <a:pt x="73" y="63"/>
                      <a:pt x="77" y="68"/>
                      <a:pt x="78" y="68"/>
                    </a:cubicBezTo>
                    <a:cubicBezTo>
                      <a:pt x="81" y="70"/>
                      <a:pt x="84" y="71"/>
                      <a:pt x="88" y="71"/>
                    </a:cubicBezTo>
                    <a:cubicBezTo>
                      <a:pt x="96" y="72"/>
                      <a:pt x="91" y="66"/>
                      <a:pt x="92" y="61"/>
                    </a:cubicBezTo>
                    <a:cubicBezTo>
                      <a:pt x="92" y="59"/>
                      <a:pt x="94" y="57"/>
                      <a:pt x="95" y="55"/>
                    </a:cubicBezTo>
                    <a:cubicBezTo>
                      <a:pt x="97" y="53"/>
                      <a:pt x="98" y="51"/>
                      <a:pt x="99" y="48"/>
                    </a:cubicBezTo>
                    <a:cubicBezTo>
                      <a:pt x="101" y="44"/>
                      <a:pt x="102" y="41"/>
                      <a:pt x="106" y="38"/>
                    </a:cubicBezTo>
                    <a:cubicBezTo>
                      <a:pt x="108" y="36"/>
                      <a:pt x="111" y="34"/>
                      <a:pt x="111" y="31"/>
                    </a:cubicBezTo>
                    <a:cubicBezTo>
                      <a:pt x="111" y="29"/>
                      <a:pt x="109" y="16"/>
                      <a:pt x="113" y="17"/>
                    </a:cubicBezTo>
                    <a:cubicBezTo>
                      <a:pt x="116" y="46"/>
                      <a:pt x="106" y="86"/>
                      <a:pt x="113" y="110"/>
                    </a:cubicBezTo>
                    <a:cubicBezTo>
                      <a:pt x="112" y="120"/>
                      <a:pt x="119" y="132"/>
                      <a:pt x="116" y="142"/>
                    </a:cubicBezTo>
                    <a:cubicBezTo>
                      <a:pt x="110" y="143"/>
                      <a:pt x="103" y="142"/>
                      <a:pt x="97" y="141"/>
                    </a:cubicBezTo>
                    <a:cubicBezTo>
                      <a:pt x="94" y="140"/>
                      <a:pt x="90" y="140"/>
                      <a:pt x="87" y="139"/>
                    </a:cubicBezTo>
                    <a:cubicBezTo>
                      <a:pt x="86" y="139"/>
                      <a:pt x="79" y="136"/>
                      <a:pt x="78" y="137"/>
                    </a:cubicBezTo>
                    <a:cubicBezTo>
                      <a:pt x="92" y="129"/>
                      <a:pt x="88" y="110"/>
                      <a:pt x="87" y="97"/>
                    </a:cubicBezTo>
                    <a:cubicBezTo>
                      <a:pt x="85" y="96"/>
                      <a:pt x="81" y="98"/>
                      <a:pt x="79" y="96"/>
                    </a:cubicBezTo>
                    <a:cubicBezTo>
                      <a:pt x="83" y="92"/>
                      <a:pt x="89" y="91"/>
                      <a:pt x="87" y="84"/>
                    </a:cubicBezTo>
                    <a:cubicBezTo>
                      <a:pt x="81" y="84"/>
                      <a:pt x="79" y="80"/>
                      <a:pt x="73" y="84"/>
                    </a:cubicBezTo>
                    <a:cubicBezTo>
                      <a:pt x="68" y="87"/>
                      <a:pt x="63" y="90"/>
                      <a:pt x="57" y="93"/>
                    </a:cubicBezTo>
                    <a:cubicBezTo>
                      <a:pt x="53" y="94"/>
                      <a:pt x="50" y="97"/>
                      <a:pt x="46" y="99"/>
                    </a:cubicBezTo>
                    <a:cubicBezTo>
                      <a:pt x="41" y="101"/>
                      <a:pt x="39" y="103"/>
                      <a:pt x="39" y="108"/>
                    </a:cubicBezTo>
                    <a:cubicBezTo>
                      <a:pt x="43" y="108"/>
                      <a:pt x="52" y="106"/>
                      <a:pt x="50" y="113"/>
                    </a:cubicBezTo>
                    <a:cubicBezTo>
                      <a:pt x="49" y="115"/>
                      <a:pt x="47" y="116"/>
                      <a:pt x="45" y="117"/>
                    </a:cubicBezTo>
                    <a:cubicBezTo>
                      <a:pt x="43" y="118"/>
                      <a:pt x="39" y="119"/>
                      <a:pt x="39" y="121"/>
                    </a:cubicBezTo>
                    <a:cubicBezTo>
                      <a:pt x="38" y="125"/>
                      <a:pt x="45" y="125"/>
                      <a:pt x="48" y="125"/>
                    </a:cubicBezTo>
                    <a:cubicBezTo>
                      <a:pt x="47" y="129"/>
                      <a:pt x="51" y="132"/>
                      <a:pt x="54" y="133"/>
                    </a:cubicBezTo>
                    <a:cubicBezTo>
                      <a:pt x="60" y="136"/>
                      <a:pt x="65" y="138"/>
                      <a:pt x="71" y="140"/>
                    </a:cubicBezTo>
                    <a:cubicBezTo>
                      <a:pt x="83" y="146"/>
                      <a:pt x="114" y="156"/>
                      <a:pt x="116" y="156"/>
                    </a:cubicBezTo>
                    <a:cubicBezTo>
                      <a:pt x="119" y="157"/>
                      <a:pt x="124" y="151"/>
                      <a:pt x="125" y="150"/>
                    </a:cubicBezTo>
                    <a:cubicBezTo>
                      <a:pt x="129" y="146"/>
                      <a:pt x="127" y="143"/>
                      <a:pt x="127" y="139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5"/>
                      <a:pt x="128" y="131"/>
                      <a:pt x="128" y="128"/>
                    </a:cubicBezTo>
                    <a:close/>
                    <a:moveTo>
                      <a:pt x="60" y="102"/>
                    </a:moveTo>
                    <a:cubicBezTo>
                      <a:pt x="67" y="100"/>
                      <a:pt x="65" y="97"/>
                      <a:pt x="71" y="98"/>
                    </a:cubicBezTo>
                    <a:cubicBezTo>
                      <a:pt x="70" y="104"/>
                      <a:pt x="63" y="105"/>
                      <a:pt x="60" y="108"/>
                    </a:cubicBezTo>
                    <a:cubicBezTo>
                      <a:pt x="60" y="106"/>
                      <a:pt x="60" y="104"/>
                      <a:pt x="60" y="10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ṩľïḑe"/>
              <p:cNvSpPr/>
              <p:nvPr/>
            </p:nvSpPr>
            <p:spPr bwMode="auto">
              <a:xfrm>
                <a:off x="7208838" y="3017838"/>
                <a:ext cx="504825" cy="461963"/>
              </a:xfrm>
              <a:custGeom>
                <a:avLst/>
                <a:gdLst>
                  <a:gd name="T0" fmla="*/ 18 w 153"/>
                  <a:gd name="T1" fmla="*/ 78 h 140"/>
                  <a:gd name="T2" fmla="*/ 45 w 153"/>
                  <a:gd name="T3" fmla="*/ 74 h 140"/>
                  <a:gd name="T4" fmla="*/ 60 w 153"/>
                  <a:gd name="T5" fmla="*/ 69 h 140"/>
                  <a:gd name="T6" fmla="*/ 72 w 153"/>
                  <a:gd name="T7" fmla="*/ 53 h 140"/>
                  <a:gd name="T8" fmla="*/ 87 w 153"/>
                  <a:gd name="T9" fmla="*/ 1 h 140"/>
                  <a:gd name="T10" fmla="*/ 95 w 153"/>
                  <a:gd name="T11" fmla="*/ 7 h 140"/>
                  <a:gd name="T12" fmla="*/ 96 w 153"/>
                  <a:gd name="T13" fmla="*/ 7 h 140"/>
                  <a:gd name="T14" fmla="*/ 96 w 153"/>
                  <a:gd name="T15" fmla="*/ 7 h 140"/>
                  <a:gd name="T16" fmla="*/ 96 w 153"/>
                  <a:gd name="T17" fmla="*/ 7 h 140"/>
                  <a:gd name="T18" fmla="*/ 96 w 153"/>
                  <a:gd name="T19" fmla="*/ 8 h 140"/>
                  <a:gd name="T20" fmla="*/ 96 w 153"/>
                  <a:gd name="T21" fmla="*/ 8 h 140"/>
                  <a:gd name="T22" fmla="*/ 97 w 153"/>
                  <a:gd name="T23" fmla="*/ 8 h 140"/>
                  <a:gd name="T24" fmla="*/ 101 w 153"/>
                  <a:gd name="T25" fmla="*/ 15 h 140"/>
                  <a:gd name="T26" fmla="*/ 101 w 153"/>
                  <a:gd name="T27" fmla="*/ 24 h 140"/>
                  <a:gd name="T28" fmla="*/ 101 w 153"/>
                  <a:gd name="T29" fmla="*/ 25 h 140"/>
                  <a:gd name="T30" fmla="*/ 101 w 153"/>
                  <a:gd name="T31" fmla="*/ 25 h 140"/>
                  <a:gd name="T32" fmla="*/ 101 w 153"/>
                  <a:gd name="T33" fmla="*/ 25 h 140"/>
                  <a:gd name="T34" fmla="*/ 101 w 153"/>
                  <a:gd name="T35" fmla="*/ 26 h 140"/>
                  <a:gd name="T36" fmla="*/ 101 w 153"/>
                  <a:gd name="T37" fmla="*/ 26 h 140"/>
                  <a:gd name="T38" fmla="*/ 101 w 153"/>
                  <a:gd name="T39" fmla="*/ 26 h 140"/>
                  <a:gd name="T40" fmla="*/ 100 w 153"/>
                  <a:gd name="T41" fmla="*/ 27 h 140"/>
                  <a:gd name="T42" fmla="*/ 100 w 153"/>
                  <a:gd name="T43" fmla="*/ 27 h 140"/>
                  <a:gd name="T44" fmla="*/ 96 w 153"/>
                  <a:gd name="T45" fmla="*/ 37 h 140"/>
                  <a:gd name="T46" fmla="*/ 90 w 153"/>
                  <a:gd name="T47" fmla="*/ 57 h 140"/>
                  <a:gd name="T48" fmla="*/ 106 w 153"/>
                  <a:gd name="T49" fmla="*/ 44 h 140"/>
                  <a:gd name="T50" fmla="*/ 118 w 153"/>
                  <a:gd name="T51" fmla="*/ 43 h 140"/>
                  <a:gd name="T52" fmla="*/ 125 w 153"/>
                  <a:gd name="T53" fmla="*/ 41 h 140"/>
                  <a:gd name="T54" fmla="*/ 110 w 153"/>
                  <a:gd name="T55" fmla="*/ 60 h 140"/>
                  <a:gd name="T56" fmla="*/ 109 w 153"/>
                  <a:gd name="T57" fmla="*/ 61 h 140"/>
                  <a:gd name="T58" fmla="*/ 109 w 153"/>
                  <a:gd name="T59" fmla="*/ 61 h 140"/>
                  <a:gd name="T60" fmla="*/ 108 w 153"/>
                  <a:gd name="T61" fmla="*/ 61 h 140"/>
                  <a:gd name="T62" fmla="*/ 107 w 153"/>
                  <a:gd name="T63" fmla="*/ 61 h 140"/>
                  <a:gd name="T64" fmla="*/ 107 w 153"/>
                  <a:gd name="T65" fmla="*/ 62 h 140"/>
                  <a:gd name="T66" fmla="*/ 31 w 153"/>
                  <a:gd name="T67" fmla="*/ 135 h 140"/>
                  <a:gd name="T68" fmla="*/ 4 w 153"/>
                  <a:gd name="T69" fmla="*/ 137 h 140"/>
                  <a:gd name="T70" fmla="*/ 25 w 153"/>
                  <a:gd name="T71" fmla="*/ 127 h 140"/>
                  <a:gd name="T72" fmla="*/ 54 w 153"/>
                  <a:gd name="T73" fmla="*/ 101 h 140"/>
                  <a:gd name="T74" fmla="*/ 65 w 153"/>
                  <a:gd name="T75" fmla="*/ 78 h 140"/>
                  <a:gd name="T76" fmla="*/ 40 w 153"/>
                  <a:gd name="T77" fmla="*/ 91 h 140"/>
                  <a:gd name="T78" fmla="*/ 94 w 153"/>
                  <a:gd name="T79" fmla="*/ 86 h 140"/>
                  <a:gd name="T80" fmla="*/ 101 w 153"/>
                  <a:gd name="T81" fmla="*/ 104 h 140"/>
                  <a:gd name="T82" fmla="*/ 148 w 153"/>
                  <a:gd name="T83" fmla="*/ 116 h 140"/>
                  <a:gd name="T84" fmla="*/ 147 w 153"/>
                  <a:gd name="T85" fmla="*/ 108 h 140"/>
                  <a:gd name="T86" fmla="*/ 114 w 153"/>
                  <a:gd name="T87" fmla="*/ 99 h 140"/>
                  <a:gd name="T88" fmla="*/ 102 w 153"/>
                  <a:gd name="T89" fmla="*/ 93 h 140"/>
                  <a:gd name="T90" fmla="*/ 98 w 153"/>
                  <a:gd name="T91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140">
                    <a:moveTo>
                      <a:pt x="26" y="92"/>
                    </a:moveTo>
                    <a:cubicBezTo>
                      <a:pt x="21" y="90"/>
                      <a:pt x="18" y="87"/>
                      <a:pt x="18" y="78"/>
                    </a:cubicBezTo>
                    <a:cubicBezTo>
                      <a:pt x="21" y="78"/>
                      <a:pt x="21" y="81"/>
                      <a:pt x="23" y="82"/>
                    </a:cubicBezTo>
                    <a:cubicBezTo>
                      <a:pt x="31" y="80"/>
                      <a:pt x="41" y="79"/>
                      <a:pt x="45" y="74"/>
                    </a:cubicBezTo>
                    <a:cubicBezTo>
                      <a:pt x="46" y="73"/>
                      <a:pt x="53" y="73"/>
                      <a:pt x="54" y="72"/>
                    </a:cubicBezTo>
                    <a:cubicBezTo>
                      <a:pt x="56" y="72"/>
                      <a:pt x="58" y="70"/>
                      <a:pt x="60" y="69"/>
                    </a:cubicBezTo>
                    <a:cubicBezTo>
                      <a:pt x="63" y="68"/>
                      <a:pt x="66" y="67"/>
                      <a:pt x="69" y="65"/>
                    </a:cubicBezTo>
                    <a:cubicBezTo>
                      <a:pt x="72" y="62"/>
                      <a:pt x="72" y="57"/>
                      <a:pt x="72" y="53"/>
                    </a:cubicBezTo>
                    <a:cubicBezTo>
                      <a:pt x="74" y="42"/>
                      <a:pt x="79" y="32"/>
                      <a:pt x="80" y="22"/>
                    </a:cubicBezTo>
                    <a:cubicBezTo>
                      <a:pt x="81" y="16"/>
                      <a:pt x="76" y="2"/>
                      <a:pt x="87" y="1"/>
                    </a:cubicBezTo>
                    <a:cubicBezTo>
                      <a:pt x="89" y="0"/>
                      <a:pt x="90" y="2"/>
                      <a:pt x="91" y="4"/>
                    </a:cubicBezTo>
                    <a:cubicBezTo>
                      <a:pt x="93" y="6"/>
                      <a:pt x="93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9" y="10"/>
                      <a:pt x="101" y="12"/>
                      <a:pt x="101" y="15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1" y="18"/>
                      <a:pt x="101" y="22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9"/>
                      <a:pt x="100" y="30"/>
                      <a:pt x="99" y="32"/>
                    </a:cubicBezTo>
                    <a:cubicBezTo>
                      <a:pt x="98" y="34"/>
                      <a:pt x="97" y="34"/>
                      <a:pt x="96" y="37"/>
                    </a:cubicBezTo>
                    <a:cubicBezTo>
                      <a:pt x="96" y="39"/>
                      <a:pt x="95" y="41"/>
                      <a:pt x="94" y="44"/>
                    </a:cubicBezTo>
                    <a:cubicBezTo>
                      <a:pt x="93" y="48"/>
                      <a:pt x="91" y="52"/>
                      <a:pt x="90" y="57"/>
                    </a:cubicBezTo>
                    <a:cubicBezTo>
                      <a:pt x="95" y="60"/>
                      <a:pt x="101" y="55"/>
                      <a:pt x="106" y="55"/>
                    </a:cubicBezTo>
                    <a:cubicBezTo>
                      <a:pt x="104" y="49"/>
                      <a:pt x="104" y="50"/>
                      <a:pt x="106" y="44"/>
                    </a:cubicBezTo>
                    <a:cubicBezTo>
                      <a:pt x="106" y="43"/>
                      <a:pt x="113" y="44"/>
                      <a:pt x="114" y="44"/>
                    </a:cubicBezTo>
                    <a:cubicBezTo>
                      <a:pt x="116" y="44"/>
                      <a:pt x="117" y="44"/>
                      <a:pt x="118" y="43"/>
                    </a:cubicBezTo>
                    <a:cubicBezTo>
                      <a:pt x="119" y="43"/>
                      <a:pt x="119" y="42"/>
                      <a:pt x="120" y="41"/>
                    </a:cubicBezTo>
                    <a:cubicBezTo>
                      <a:pt x="121" y="41"/>
                      <a:pt x="124" y="41"/>
                      <a:pt x="125" y="41"/>
                    </a:cubicBezTo>
                    <a:cubicBezTo>
                      <a:pt x="129" y="41"/>
                      <a:pt x="134" y="41"/>
                      <a:pt x="138" y="41"/>
                    </a:cubicBezTo>
                    <a:cubicBezTo>
                      <a:pt x="143" y="55"/>
                      <a:pt x="125" y="55"/>
                      <a:pt x="110" y="6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94" y="66"/>
                      <a:pt x="83" y="70"/>
                      <a:pt x="83" y="70"/>
                    </a:cubicBezTo>
                    <a:cubicBezTo>
                      <a:pt x="78" y="98"/>
                      <a:pt x="62" y="127"/>
                      <a:pt x="31" y="135"/>
                    </a:cubicBezTo>
                    <a:cubicBezTo>
                      <a:pt x="22" y="138"/>
                      <a:pt x="11" y="140"/>
                      <a:pt x="1" y="139"/>
                    </a:cubicBezTo>
                    <a:cubicBezTo>
                      <a:pt x="0" y="139"/>
                      <a:pt x="4" y="136"/>
                      <a:pt x="4" y="137"/>
                    </a:cubicBezTo>
                    <a:cubicBezTo>
                      <a:pt x="5" y="135"/>
                      <a:pt x="5" y="134"/>
                      <a:pt x="8" y="133"/>
                    </a:cubicBezTo>
                    <a:cubicBezTo>
                      <a:pt x="14" y="132"/>
                      <a:pt x="19" y="130"/>
                      <a:pt x="25" y="127"/>
                    </a:cubicBezTo>
                    <a:cubicBezTo>
                      <a:pt x="35" y="122"/>
                      <a:pt x="43" y="115"/>
                      <a:pt x="53" y="109"/>
                    </a:cubicBezTo>
                    <a:cubicBezTo>
                      <a:pt x="53" y="108"/>
                      <a:pt x="54" y="103"/>
                      <a:pt x="54" y="101"/>
                    </a:cubicBezTo>
                    <a:cubicBezTo>
                      <a:pt x="55" y="99"/>
                      <a:pt x="56" y="97"/>
                      <a:pt x="57" y="95"/>
                    </a:cubicBezTo>
                    <a:cubicBezTo>
                      <a:pt x="60" y="91"/>
                      <a:pt x="66" y="82"/>
                      <a:pt x="65" y="78"/>
                    </a:cubicBezTo>
                    <a:cubicBezTo>
                      <a:pt x="61" y="81"/>
                      <a:pt x="57" y="84"/>
                      <a:pt x="52" y="86"/>
                    </a:cubicBezTo>
                    <a:cubicBezTo>
                      <a:pt x="48" y="87"/>
                      <a:pt x="44" y="91"/>
                      <a:pt x="40" y="91"/>
                    </a:cubicBezTo>
                    <a:cubicBezTo>
                      <a:pt x="38" y="91"/>
                      <a:pt x="29" y="93"/>
                      <a:pt x="26" y="92"/>
                    </a:cubicBezTo>
                    <a:close/>
                    <a:moveTo>
                      <a:pt x="94" y="86"/>
                    </a:moveTo>
                    <a:cubicBezTo>
                      <a:pt x="90" y="86"/>
                      <a:pt x="88" y="87"/>
                      <a:pt x="86" y="87"/>
                    </a:cubicBezTo>
                    <a:cubicBezTo>
                      <a:pt x="90" y="94"/>
                      <a:pt x="96" y="98"/>
                      <a:pt x="101" y="104"/>
                    </a:cubicBezTo>
                    <a:cubicBezTo>
                      <a:pt x="101" y="105"/>
                      <a:pt x="117" y="123"/>
                      <a:pt x="124" y="124"/>
                    </a:cubicBezTo>
                    <a:cubicBezTo>
                      <a:pt x="132" y="125"/>
                      <a:pt x="137" y="118"/>
                      <a:pt x="148" y="116"/>
                    </a:cubicBezTo>
                    <a:cubicBezTo>
                      <a:pt x="148" y="116"/>
                      <a:pt x="152" y="110"/>
                      <a:pt x="152" y="109"/>
                    </a:cubicBezTo>
                    <a:cubicBezTo>
                      <a:pt x="153" y="106"/>
                      <a:pt x="150" y="107"/>
                      <a:pt x="147" y="108"/>
                    </a:cubicBezTo>
                    <a:cubicBezTo>
                      <a:pt x="141" y="110"/>
                      <a:pt x="134" y="105"/>
                      <a:pt x="128" y="109"/>
                    </a:cubicBezTo>
                    <a:cubicBezTo>
                      <a:pt x="127" y="109"/>
                      <a:pt x="115" y="100"/>
                      <a:pt x="114" y="99"/>
                    </a:cubicBezTo>
                    <a:cubicBezTo>
                      <a:pt x="111" y="97"/>
                      <a:pt x="109" y="96"/>
                      <a:pt x="106" y="95"/>
                    </a:cubicBezTo>
                    <a:cubicBezTo>
                      <a:pt x="105" y="94"/>
                      <a:pt x="102" y="94"/>
                      <a:pt x="102" y="93"/>
                    </a:cubicBezTo>
                    <a:cubicBezTo>
                      <a:pt x="101" y="93"/>
                      <a:pt x="101" y="91"/>
                      <a:pt x="100" y="90"/>
                    </a:cubicBezTo>
                    <a:cubicBezTo>
                      <a:pt x="100" y="90"/>
                      <a:pt x="99" y="90"/>
                      <a:pt x="98" y="89"/>
                    </a:cubicBezTo>
                    <a:cubicBezTo>
                      <a:pt x="98" y="89"/>
                      <a:pt x="93" y="86"/>
                      <a:pt x="94" y="8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i$1íďe"/>
              <p:cNvSpPr/>
              <p:nvPr/>
            </p:nvSpPr>
            <p:spPr bwMode="auto">
              <a:xfrm>
                <a:off x="7970838" y="2854325"/>
                <a:ext cx="590550" cy="741363"/>
              </a:xfrm>
              <a:custGeom>
                <a:avLst/>
                <a:gdLst>
                  <a:gd name="T0" fmla="*/ 127 w 179"/>
                  <a:gd name="T1" fmla="*/ 144 h 224"/>
                  <a:gd name="T2" fmla="*/ 104 w 179"/>
                  <a:gd name="T3" fmla="*/ 173 h 224"/>
                  <a:gd name="T4" fmla="*/ 79 w 179"/>
                  <a:gd name="T5" fmla="*/ 222 h 224"/>
                  <a:gd name="T6" fmla="*/ 53 w 179"/>
                  <a:gd name="T7" fmla="*/ 216 h 224"/>
                  <a:gd name="T8" fmla="*/ 52 w 179"/>
                  <a:gd name="T9" fmla="*/ 216 h 224"/>
                  <a:gd name="T10" fmla="*/ 51 w 179"/>
                  <a:gd name="T11" fmla="*/ 216 h 224"/>
                  <a:gd name="T12" fmla="*/ 51 w 179"/>
                  <a:gd name="T13" fmla="*/ 215 h 224"/>
                  <a:gd name="T14" fmla="*/ 42 w 179"/>
                  <a:gd name="T15" fmla="*/ 207 h 224"/>
                  <a:gd name="T16" fmla="*/ 95 w 179"/>
                  <a:gd name="T17" fmla="*/ 205 h 224"/>
                  <a:gd name="T18" fmla="*/ 91 w 179"/>
                  <a:gd name="T19" fmla="*/ 166 h 224"/>
                  <a:gd name="T20" fmla="*/ 28 w 179"/>
                  <a:gd name="T21" fmla="*/ 188 h 224"/>
                  <a:gd name="T22" fmla="*/ 76 w 179"/>
                  <a:gd name="T23" fmla="*/ 153 h 224"/>
                  <a:gd name="T24" fmla="*/ 117 w 179"/>
                  <a:gd name="T25" fmla="*/ 143 h 224"/>
                  <a:gd name="T26" fmla="*/ 121 w 179"/>
                  <a:gd name="T27" fmla="*/ 62 h 224"/>
                  <a:gd name="T28" fmla="*/ 78 w 179"/>
                  <a:gd name="T29" fmla="*/ 55 h 224"/>
                  <a:gd name="T30" fmla="*/ 75 w 179"/>
                  <a:gd name="T31" fmla="*/ 54 h 224"/>
                  <a:gd name="T32" fmla="*/ 75 w 179"/>
                  <a:gd name="T33" fmla="*/ 54 h 224"/>
                  <a:gd name="T34" fmla="*/ 75 w 179"/>
                  <a:gd name="T35" fmla="*/ 55 h 224"/>
                  <a:gd name="T36" fmla="*/ 75 w 179"/>
                  <a:gd name="T37" fmla="*/ 55 h 224"/>
                  <a:gd name="T38" fmla="*/ 75 w 179"/>
                  <a:gd name="T39" fmla="*/ 55 h 224"/>
                  <a:gd name="T40" fmla="*/ 75 w 179"/>
                  <a:gd name="T41" fmla="*/ 56 h 224"/>
                  <a:gd name="T42" fmla="*/ 75 w 179"/>
                  <a:gd name="T43" fmla="*/ 56 h 224"/>
                  <a:gd name="T44" fmla="*/ 75 w 179"/>
                  <a:gd name="T45" fmla="*/ 56 h 224"/>
                  <a:gd name="T46" fmla="*/ 75 w 179"/>
                  <a:gd name="T47" fmla="*/ 57 h 224"/>
                  <a:gd name="T48" fmla="*/ 75 w 179"/>
                  <a:gd name="T49" fmla="*/ 57 h 224"/>
                  <a:gd name="T50" fmla="*/ 75 w 179"/>
                  <a:gd name="T51" fmla="*/ 58 h 224"/>
                  <a:gd name="T52" fmla="*/ 75 w 179"/>
                  <a:gd name="T53" fmla="*/ 58 h 224"/>
                  <a:gd name="T54" fmla="*/ 75 w 179"/>
                  <a:gd name="T55" fmla="*/ 58 h 224"/>
                  <a:gd name="T56" fmla="*/ 75 w 179"/>
                  <a:gd name="T57" fmla="*/ 59 h 224"/>
                  <a:gd name="T58" fmla="*/ 75 w 179"/>
                  <a:gd name="T59" fmla="*/ 59 h 224"/>
                  <a:gd name="T60" fmla="*/ 75 w 179"/>
                  <a:gd name="T61" fmla="*/ 59 h 224"/>
                  <a:gd name="T62" fmla="*/ 98 w 179"/>
                  <a:gd name="T63" fmla="*/ 57 h 224"/>
                  <a:gd name="T64" fmla="*/ 75 w 179"/>
                  <a:gd name="T65" fmla="*/ 48 h 224"/>
                  <a:gd name="T66" fmla="*/ 128 w 179"/>
                  <a:gd name="T67" fmla="*/ 72 h 224"/>
                  <a:gd name="T68" fmla="*/ 119 w 179"/>
                  <a:gd name="T69" fmla="*/ 34 h 224"/>
                  <a:gd name="T70" fmla="*/ 84 w 179"/>
                  <a:gd name="T71" fmla="*/ 113 h 224"/>
                  <a:gd name="T72" fmla="*/ 122 w 179"/>
                  <a:gd name="T73" fmla="*/ 124 h 224"/>
                  <a:gd name="T74" fmla="*/ 96 w 179"/>
                  <a:gd name="T75" fmla="*/ 113 h 224"/>
                  <a:gd name="T76" fmla="*/ 62 w 179"/>
                  <a:gd name="T77" fmla="*/ 134 h 224"/>
                  <a:gd name="T78" fmla="*/ 4 w 179"/>
                  <a:gd name="T79" fmla="*/ 146 h 224"/>
                  <a:gd name="T80" fmla="*/ 65 w 179"/>
                  <a:gd name="T81" fmla="*/ 112 h 224"/>
                  <a:gd name="T82" fmla="*/ 100 w 179"/>
                  <a:gd name="T83" fmla="*/ 82 h 224"/>
                  <a:gd name="T84" fmla="*/ 82 w 179"/>
                  <a:gd name="T85" fmla="*/ 75 h 224"/>
                  <a:gd name="T86" fmla="*/ 62 w 179"/>
                  <a:gd name="T87" fmla="*/ 79 h 224"/>
                  <a:gd name="T88" fmla="*/ 30 w 179"/>
                  <a:gd name="T89" fmla="*/ 71 h 224"/>
                  <a:gd name="T90" fmla="*/ 54 w 179"/>
                  <a:gd name="T91" fmla="*/ 79 h 224"/>
                  <a:gd name="T92" fmla="*/ 55 w 179"/>
                  <a:gd name="T93" fmla="*/ 47 h 224"/>
                  <a:gd name="T94" fmla="*/ 44 w 179"/>
                  <a:gd name="T95" fmla="*/ 18 h 224"/>
                  <a:gd name="T96" fmla="*/ 65 w 179"/>
                  <a:gd name="T97" fmla="*/ 24 h 224"/>
                  <a:gd name="T98" fmla="*/ 98 w 179"/>
                  <a:gd name="T99" fmla="*/ 27 h 224"/>
                  <a:gd name="T100" fmla="*/ 111 w 179"/>
                  <a:gd name="T101" fmla="*/ 9 h 224"/>
                  <a:gd name="T102" fmla="*/ 124 w 179"/>
                  <a:gd name="T103" fmla="*/ 23 h 224"/>
                  <a:gd name="T104" fmla="*/ 177 w 179"/>
                  <a:gd name="T105" fmla="*/ 16 h 224"/>
                  <a:gd name="T106" fmla="*/ 162 w 179"/>
                  <a:gd name="T107" fmla="*/ 50 h 224"/>
                  <a:gd name="T108" fmla="*/ 149 w 179"/>
                  <a:gd name="T109" fmla="*/ 70 h 224"/>
                  <a:gd name="T110" fmla="*/ 143 w 179"/>
                  <a:gd name="T111" fmla="*/ 77 h 224"/>
                  <a:gd name="T112" fmla="*/ 143 w 179"/>
                  <a:gd name="T113" fmla="*/ 78 h 224"/>
                  <a:gd name="T114" fmla="*/ 142 w 179"/>
                  <a:gd name="T115" fmla="*/ 78 h 224"/>
                  <a:gd name="T116" fmla="*/ 142 w 179"/>
                  <a:gd name="T117" fmla="*/ 78 h 224"/>
                  <a:gd name="T118" fmla="*/ 142 w 179"/>
                  <a:gd name="T119" fmla="*/ 78 h 224"/>
                  <a:gd name="T120" fmla="*/ 112 w 179"/>
                  <a:gd name="T121" fmla="*/ 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" h="224">
                    <a:moveTo>
                      <a:pt x="121" y="70"/>
                    </a:moveTo>
                    <a:cubicBezTo>
                      <a:pt x="121" y="67"/>
                      <a:pt x="121" y="65"/>
                      <a:pt x="121" y="62"/>
                    </a:cubicBezTo>
                    <a:cubicBezTo>
                      <a:pt x="121" y="70"/>
                      <a:pt x="121" y="70"/>
                      <a:pt x="121" y="70"/>
                    </a:cubicBezTo>
                    <a:close/>
                    <a:moveTo>
                      <a:pt x="127" y="144"/>
                    </a:moveTo>
                    <a:cubicBezTo>
                      <a:pt x="130" y="146"/>
                      <a:pt x="132" y="148"/>
                      <a:pt x="132" y="151"/>
                    </a:cubicBezTo>
                    <a:cubicBezTo>
                      <a:pt x="132" y="158"/>
                      <a:pt x="126" y="160"/>
                      <a:pt x="120" y="160"/>
                    </a:cubicBezTo>
                    <a:cubicBezTo>
                      <a:pt x="116" y="161"/>
                      <a:pt x="104" y="158"/>
                      <a:pt x="101" y="162"/>
                    </a:cubicBezTo>
                    <a:cubicBezTo>
                      <a:pt x="99" y="165"/>
                      <a:pt x="103" y="170"/>
                      <a:pt x="104" y="173"/>
                    </a:cubicBezTo>
                    <a:cubicBezTo>
                      <a:pt x="104" y="177"/>
                      <a:pt x="105" y="181"/>
                      <a:pt x="105" y="186"/>
                    </a:cubicBezTo>
                    <a:cubicBezTo>
                      <a:pt x="105" y="193"/>
                      <a:pt x="105" y="202"/>
                      <a:pt x="105" y="210"/>
                    </a:cubicBezTo>
                    <a:cubicBezTo>
                      <a:pt x="105" y="216"/>
                      <a:pt x="100" y="222"/>
                      <a:pt x="93" y="223"/>
                    </a:cubicBezTo>
                    <a:cubicBezTo>
                      <a:pt x="88" y="224"/>
                      <a:pt x="83" y="222"/>
                      <a:pt x="79" y="222"/>
                    </a:cubicBezTo>
                    <a:cubicBezTo>
                      <a:pt x="73" y="221"/>
                      <a:pt x="68" y="223"/>
                      <a:pt x="63" y="220"/>
                    </a:cubicBezTo>
                    <a:cubicBezTo>
                      <a:pt x="60" y="218"/>
                      <a:pt x="57" y="218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47" y="214"/>
                      <a:pt x="42" y="212"/>
                      <a:pt x="42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6" y="210"/>
                      <a:pt x="51" y="209"/>
                      <a:pt x="56" y="210"/>
                    </a:cubicBezTo>
                    <a:cubicBezTo>
                      <a:pt x="61" y="210"/>
                      <a:pt x="66" y="210"/>
                      <a:pt x="71" y="211"/>
                    </a:cubicBezTo>
                    <a:cubicBezTo>
                      <a:pt x="75" y="211"/>
                      <a:pt x="79" y="212"/>
                      <a:pt x="83" y="212"/>
                    </a:cubicBezTo>
                    <a:cubicBezTo>
                      <a:pt x="88" y="212"/>
                      <a:pt x="92" y="208"/>
                      <a:pt x="95" y="205"/>
                    </a:cubicBezTo>
                    <a:cubicBezTo>
                      <a:pt x="96" y="202"/>
                      <a:pt x="96" y="198"/>
                      <a:pt x="97" y="194"/>
                    </a:cubicBezTo>
                    <a:cubicBezTo>
                      <a:pt x="98" y="191"/>
                      <a:pt x="96" y="189"/>
                      <a:pt x="96" y="186"/>
                    </a:cubicBezTo>
                    <a:cubicBezTo>
                      <a:pt x="95" y="182"/>
                      <a:pt x="94" y="178"/>
                      <a:pt x="93" y="174"/>
                    </a:cubicBezTo>
                    <a:cubicBezTo>
                      <a:pt x="93" y="172"/>
                      <a:pt x="92" y="168"/>
                      <a:pt x="91" y="166"/>
                    </a:cubicBezTo>
                    <a:cubicBezTo>
                      <a:pt x="90" y="164"/>
                      <a:pt x="90" y="165"/>
                      <a:pt x="88" y="165"/>
                    </a:cubicBezTo>
                    <a:cubicBezTo>
                      <a:pt x="88" y="165"/>
                      <a:pt x="82" y="166"/>
                      <a:pt x="82" y="166"/>
                    </a:cubicBezTo>
                    <a:cubicBezTo>
                      <a:pt x="71" y="175"/>
                      <a:pt x="56" y="181"/>
                      <a:pt x="43" y="188"/>
                    </a:cubicBezTo>
                    <a:cubicBezTo>
                      <a:pt x="38" y="188"/>
                      <a:pt x="33" y="188"/>
                      <a:pt x="28" y="188"/>
                    </a:cubicBezTo>
                    <a:cubicBezTo>
                      <a:pt x="27" y="188"/>
                      <a:pt x="23" y="184"/>
                      <a:pt x="23" y="183"/>
                    </a:cubicBezTo>
                    <a:cubicBezTo>
                      <a:pt x="18" y="177"/>
                      <a:pt x="24" y="175"/>
                      <a:pt x="30" y="173"/>
                    </a:cubicBezTo>
                    <a:cubicBezTo>
                      <a:pt x="35" y="172"/>
                      <a:pt x="40" y="169"/>
                      <a:pt x="45" y="167"/>
                    </a:cubicBezTo>
                    <a:cubicBezTo>
                      <a:pt x="55" y="162"/>
                      <a:pt x="65" y="156"/>
                      <a:pt x="76" y="153"/>
                    </a:cubicBezTo>
                    <a:cubicBezTo>
                      <a:pt x="82" y="151"/>
                      <a:pt x="90" y="149"/>
                      <a:pt x="97" y="149"/>
                    </a:cubicBezTo>
                    <a:cubicBezTo>
                      <a:pt x="97" y="149"/>
                      <a:pt x="99" y="146"/>
                      <a:pt x="100" y="146"/>
                    </a:cubicBezTo>
                    <a:cubicBezTo>
                      <a:pt x="102" y="145"/>
                      <a:pt x="103" y="145"/>
                      <a:pt x="105" y="145"/>
                    </a:cubicBezTo>
                    <a:cubicBezTo>
                      <a:pt x="109" y="144"/>
                      <a:pt x="113" y="143"/>
                      <a:pt x="117" y="143"/>
                    </a:cubicBezTo>
                    <a:cubicBezTo>
                      <a:pt x="120" y="143"/>
                      <a:pt x="124" y="143"/>
                      <a:pt x="127" y="144"/>
                    </a:cubicBezTo>
                    <a:close/>
                    <a:moveTo>
                      <a:pt x="118" y="71"/>
                    </a:moveTo>
                    <a:cubicBezTo>
                      <a:pt x="118" y="70"/>
                      <a:pt x="119" y="70"/>
                      <a:pt x="121" y="70"/>
                    </a:cubicBezTo>
                    <a:cubicBezTo>
                      <a:pt x="121" y="67"/>
                      <a:pt x="121" y="65"/>
                      <a:pt x="121" y="62"/>
                    </a:cubicBezTo>
                    <a:cubicBezTo>
                      <a:pt x="118" y="63"/>
                      <a:pt x="118" y="61"/>
                      <a:pt x="117" y="60"/>
                    </a:cubicBezTo>
                    <a:cubicBezTo>
                      <a:pt x="117" y="64"/>
                      <a:pt x="114" y="69"/>
                      <a:pt x="118" y="71"/>
                    </a:cubicBezTo>
                    <a:close/>
                    <a:moveTo>
                      <a:pt x="75" y="60"/>
                    </a:moveTo>
                    <a:cubicBezTo>
                      <a:pt x="77" y="59"/>
                      <a:pt x="77" y="57"/>
                      <a:pt x="78" y="55"/>
                    </a:cubicBezTo>
                    <a:cubicBezTo>
                      <a:pt x="77" y="55"/>
                      <a:pt x="78" y="53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lose/>
                    <a:moveTo>
                      <a:pt x="89" y="57"/>
                    </a:moveTo>
                    <a:cubicBezTo>
                      <a:pt x="92" y="57"/>
                      <a:pt x="95" y="57"/>
                      <a:pt x="98" y="57"/>
                    </a:cubicBezTo>
                    <a:cubicBezTo>
                      <a:pt x="96" y="53"/>
                      <a:pt x="103" y="50"/>
                      <a:pt x="98" y="48"/>
                    </a:cubicBezTo>
                    <a:cubicBezTo>
                      <a:pt x="94" y="51"/>
                      <a:pt x="92" y="54"/>
                      <a:pt x="89" y="57"/>
                    </a:cubicBezTo>
                    <a:close/>
                    <a:moveTo>
                      <a:pt x="75" y="41"/>
                    </a:moveTo>
                    <a:cubicBezTo>
                      <a:pt x="75" y="43"/>
                      <a:pt x="75" y="46"/>
                      <a:pt x="75" y="48"/>
                    </a:cubicBezTo>
                    <a:cubicBezTo>
                      <a:pt x="80" y="48"/>
                      <a:pt x="82" y="45"/>
                      <a:pt x="84" y="41"/>
                    </a:cubicBezTo>
                    <a:cubicBezTo>
                      <a:pt x="80" y="40"/>
                      <a:pt x="80" y="40"/>
                      <a:pt x="75" y="41"/>
                    </a:cubicBezTo>
                    <a:close/>
                    <a:moveTo>
                      <a:pt x="119" y="48"/>
                    </a:moveTo>
                    <a:cubicBezTo>
                      <a:pt x="130" y="44"/>
                      <a:pt x="135" y="64"/>
                      <a:pt x="128" y="72"/>
                    </a:cubicBezTo>
                    <a:cubicBezTo>
                      <a:pt x="138" y="69"/>
                      <a:pt x="145" y="61"/>
                      <a:pt x="148" y="51"/>
                    </a:cubicBezTo>
                    <a:cubicBezTo>
                      <a:pt x="149" y="51"/>
                      <a:pt x="150" y="51"/>
                      <a:pt x="151" y="51"/>
                    </a:cubicBezTo>
                    <a:cubicBezTo>
                      <a:pt x="153" y="41"/>
                      <a:pt x="161" y="36"/>
                      <a:pt x="160" y="23"/>
                    </a:cubicBezTo>
                    <a:cubicBezTo>
                      <a:pt x="144" y="18"/>
                      <a:pt x="131" y="29"/>
                      <a:pt x="119" y="34"/>
                    </a:cubicBezTo>
                    <a:cubicBezTo>
                      <a:pt x="119" y="38"/>
                      <a:pt x="123" y="45"/>
                      <a:pt x="119" y="48"/>
                    </a:cubicBezTo>
                    <a:close/>
                    <a:moveTo>
                      <a:pt x="22" y="141"/>
                    </a:moveTo>
                    <a:cubicBezTo>
                      <a:pt x="22" y="142"/>
                      <a:pt x="63" y="122"/>
                      <a:pt x="66" y="120"/>
                    </a:cubicBezTo>
                    <a:cubicBezTo>
                      <a:pt x="72" y="117"/>
                      <a:pt x="78" y="115"/>
                      <a:pt x="84" y="113"/>
                    </a:cubicBezTo>
                    <a:cubicBezTo>
                      <a:pt x="88" y="111"/>
                      <a:pt x="92" y="108"/>
                      <a:pt x="96" y="106"/>
                    </a:cubicBezTo>
                    <a:cubicBezTo>
                      <a:pt x="103" y="103"/>
                      <a:pt x="125" y="95"/>
                      <a:pt x="129" y="95"/>
                    </a:cubicBezTo>
                    <a:cubicBezTo>
                      <a:pt x="136" y="95"/>
                      <a:pt x="140" y="99"/>
                      <a:pt x="140" y="107"/>
                    </a:cubicBezTo>
                    <a:cubicBezTo>
                      <a:pt x="139" y="115"/>
                      <a:pt x="130" y="121"/>
                      <a:pt x="122" y="124"/>
                    </a:cubicBezTo>
                    <a:cubicBezTo>
                      <a:pt x="113" y="130"/>
                      <a:pt x="103" y="135"/>
                      <a:pt x="93" y="141"/>
                    </a:cubicBezTo>
                    <a:cubicBezTo>
                      <a:pt x="92" y="135"/>
                      <a:pt x="100" y="131"/>
                      <a:pt x="104" y="128"/>
                    </a:cubicBezTo>
                    <a:cubicBezTo>
                      <a:pt x="110" y="121"/>
                      <a:pt x="116" y="113"/>
                      <a:pt x="122" y="106"/>
                    </a:cubicBezTo>
                    <a:cubicBezTo>
                      <a:pt x="113" y="103"/>
                      <a:pt x="103" y="109"/>
                      <a:pt x="96" y="113"/>
                    </a:cubicBezTo>
                    <a:cubicBezTo>
                      <a:pt x="92" y="115"/>
                      <a:pt x="89" y="117"/>
                      <a:pt x="85" y="119"/>
                    </a:cubicBezTo>
                    <a:cubicBezTo>
                      <a:pt x="82" y="120"/>
                      <a:pt x="79" y="121"/>
                      <a:pt x="76" y="122"/>
                    </a:cubicBezTo>
                    <a:cubicBezTo>
                      <a:pt x="73" y="124"/>
                      <a:pt x="72" y="127"/>
                      <a:pt x="69" y="129"/>
                    </a:cubicBezTo>
                    <a:cubicBezTo>
                      <a:pt x="67" y="131"/>
                      <a:pt x="64" y="131"/>
                      <a:pt x="62" y="134"/>
                    </a:cubicBezTo>
                    <a:cubicBezTo>
                      <a:pt x="58" y="138"/>
                      <a:pt x="53" y="140"/>
                      <a:pt x="48" y="143"/>
                    </a:cubicBezTo>
                    <a:cubicBezTo>
                      <a:pt x="42" y="147"/>
                      <a:pt x="37" y="150"/>
                      <a:pt x="31" y="153"/>
                    </a:cubicBezTo>
                    <a:cubicBezTo>
                      <a:pt x="25" y="156"/>
                      <a:pt x="19" y="160"/>
                      <a:pt x="13" y="161"/>
                    </a:cubicBezTo>
                    <a:cubicBezTo>
                      <a:pt x="4" y="161"/>
                      <a:pt x="0" y="153"/>
                      <a:pt x="4" y="146"/>
                    </a:cubicBezTo>
                    <a:cubicBezTo>
                      <a:pt x="7" y="141"/>
                      <a:pt x="12" y="142"/>
                      <a:pt x="17" y="139"/>
                    </a:cubicBezTo>
                    <a:cubicBezTo>
                      <a:pt x="21" y="138"/>
                      <a:pt x="24" y="135"/>
                      <a:pt x="27" y="133"/>
                    </a:cubicBezTo>
                    <a:cubicBezTo>
                      <a:pt x="35" y="128"/>
                      <a:pt x="43" y="125"/>
                      <a:pt x="51" y="121"/>
                    </a:cubicBezTo>
                    <a:cubicBezTo>
                      <a:pt x="56" y="118"/>
                      <a:pt x="60" y="115"/>
                      <a:pt x="65" y="112"/>
                    </a:cubicBezTo>
                    <a:cubicBezTo>
                      <a:pt x="68" y="111"/>
                      <a:pt x="70" y="110"/>
                      <a:pt x="72" y="108"/>
                    </a:cubicBezTo>
                    <a:cubicBezTo>
                      <a:pt x="75" y="107"/>
                      <a:pt x="79" y="106"/>
                      <a:pt x="80" y="105"/>
                    </a:cubicBezTo>
                    <a:cubicBezTo>
                      <a:pt x="89" y="97"/>
                      <a:pt x="102" y="94"/>
                      <a:pt x="107" y="83"/>
                    </a:cubicBezTo>
                    <a:cubicBezTo>
                      <a:pt x="108" y="81"/>
                      <a:pt x="100" y="82"/>
                      <a:pt x="100" y="82"/>
                    </a:cubicBezTo>
                    <a:cubicBezTo>
                      <a:pt x="98" y="81"/>
                      <a:pt x="98" y="78"/>
                      <a:pt x="97" y="76"/>
                    </a:cubicBezTo>
                    <a:cubicBezTo>
                      <a:pt x="97" y="77"/>
                      <a:pt x="90" y="80"/>
                      <a:pt x="89" y="81"/>
                    </a:cubicBezTo>
                    <a:cubicBezTo>
                      <a:pt x="87" y="82"/>
                      <a:pt x="77" y="86"/>
                      <a:pt x="76" y="82"/>
                    </a:cubicBezTo>
                    <a:cubicBezTo>
                      <a:pt x="75" y="80"/>
                      <a:pt x="81" y="77"/>
                      <a:pt x="82" y="75"/>
                    </a:cubicBezTo>
                    <a:cubicBezTo>
                      <a:pt x="85" y="72"/>
                      <a:pt x="88" y="69"/>
                      <a:pt x="90" y="66"/>
                    </a:cubicBezTo>
                    <a:cubicBezTo>
                      <a:pt x="90" y="66"/>
                      <a:pt x="83" y="62"/>
                      <a:pt x="82" y="62"/>
                    </a:cubicBezTo>
                    <a:cubicBezTo>
                      <a:pt x="78" y="63"/>
                      <a:pt x="77" y="67"/>
                      <a:pt x="76" y="70"/>
                    </a:cubicBezTo>
                    <a:cubicBezTo>
                      <a:pt x="73" y="75"/>
                      <a:pt x="70" y="83"/>
                      <a:pt x="62" y="79"/>
                    </a:cubicBezTo>
                    <a:cubicBezTo>
                      <a:pt x="58" y="84"/>
                      <a:pt x="53" y="90"/>
                      <a:pt x="50" y="96"/>
                    </a:cubicBezTo>
                    <a:cubicBezTo>
                      <a:pt x="49" y="99"/>
                      <a:pt x="48" y="103"/>
                      <a:pt x="46" y="105"/>
                    </a:cubicBezTo>
                    <a:cubicBezTo>
                      <a:pt x="44" y="107"/>
                      <a:pt x="40" y="106"/>
                      <a:pt x="40" y="110"/>
                    </a:cubicBezTo>
                    <a:cubicBezTo>
                      <a:pt x="25" y="105"/>
                      <a:pt x="30" y="82"/>
                      <a:pt x="30" y="71"/>
                    </a:cubicBezTo>
                    <a:cubicBezTo>
                      <a:pt x="30" y="66"/>
                      <a:pt x="30" y="62"/>
                      <a:pt x="30" y="57"/>
                    </a:cubicBezTo>
                    <a:cubicBezTo>
                      <a:pt x="37" y="58"/>
                      <a:pt x="41" y="59"/>
                      <a:pt x="43" y="66"/>
                    </a:cubicBezTo>
                    <a:cubicBezTo>
                      <a:pt x="45" y="72"/>
                      <a:pt x="45" y="79"/>
                      <a:pt x="45" y="85"/>
                    </a:cubicBezTo>
                    <a:cubicBezTo>
                      <a:pt x="48" y="84"/>
                      <a:pt x="51" y="82"/>
                      <a:pt x="54" y="79"/>
                    </a:cubicBezTo>
                    <a:cubicBezTo>
                      <a:pt x="56" y="77"/>
                      <a:pt x="59" y="74"/>
                      <a:pt x="59" y="72"/>
                    </a:cubicBezTo>
                    <a:cubicBezTo>
                      <a:pt x="59" y="68"/>
                      <a:pt x="59" y="65"/>
                      <a:pt x="58" y="61"/>
                    </a:cubicBezTo>
                    <a:cubicBezTo>
                      <a:pt x="58" y="58"/>
                      <a:pt x="57" y="59"/>
                      <a:pt x="56" y="56"/>
                    </a:cubicBezTo>
                    <a:cubicBezTo>
                      <a:pt x="55" y="54"/>
                      <a:pt x="56" y="49"/>
                      <a:pt x="55" y="47"/>
                    </a:cubicBezTo>
                    <a:cubicBezTo>
                      <a:pt x="55" y="44"/>
                      <a:pt x="54" y="41"/>
                      <a:pt x="52" y="38"/>
                    </a:cubicBezTo>
                    <a:cubicBezTo>
                      <a:pt x="51" y="35"/>
                      <a:pt x="50" y="33"/>
                      <a:pt x="49" y="30"/>
                    </a:cubicBezTo>
                    <a:cubicBezTo>
                      <a:pt x="48" y="28"/>
                      <a:pt x="48" y="22"/>
                      <a:pt x="46" y="20"/>
                    </a:cubicBezTo>
                    <a:cubicBezTo>
                      <a:pt x="46" y="19"/>
                      <a:pt x="45" y="19"/>
                      <a:pt x="44" y="18"/>
                    </a:cubicBezTo>
                    <a:cubicBezTo>
                      <a:pt x="43" y="15"/>
                      <a:pt x="45" y="14"/>
                      <a:pt x="45" y="12"/>
                    </a:cubicBezTo>
                    <a:cubicBezTo>
                      <a:pt x="47" y="11"/>
                      <a:pt x="46" y="13"/>
                      <a:pt x="46" y="14"/>
                    </a:cubicBezTo>
                    <a:cubicBezTo>
                      <a:pt x="46" y="13"/>
                      <a:pt x="56" y="17"/>
                      <a:pt x="57" y="17"/>
                    </a:cubicBezTo>
                    <a:cubicBezTo>
                      <a:pt x="60" y="19"/>
                      <a:pt x="62" y="21"/>
                      <a:pt x="65" y="24"/>
                    </a:cubicBezTo>
                    <a:cubicBezTo>
                      <a:pt x="68" y="27"/>
                      <a:pt x="72" y="31"/>
                      <a:pt x="77" y="31"/>
                    </a:cubicBezTo>
                    <a:cubicBezTo>
                      <a:pt x="79" y="32"/>
                      <a:pt x="82" y="31"/>
                      <a:pt x="84" y="31"/>
                    </a:cubicBezTo>
                    <a:cubicBezTo>
                      <a:pt x="88" y="31"/>
                      <a:pt x="91" y="31"/>
                      <a:pt x="94" y="30"/>
                    </a:cubicBezTo>
                    <a:cubicBezTo>
                      <a:pt x="96" y="29"/>
                      <a:pt x="98" y="28"/>
                      <a:pt x="98" y="27"/>
                    </a:cubicBezTo>
                    <a:cubicBezTo>
                      <a:pt x="99" y="26"/>
                      <a:pt x="99" y="24"/>
                      <a:pt x="100" y="23"/>
                    </a:cubicBezTo>
                    <a:cubicBezTo>
                      <a:pt x="101" y="21"/>
                      <a:pt x="102" y="21"/>
                      <a:pt x="103" y="20"/>
                    </a:cubicBezTo>
                    <a:cubicBezTo>
                      <a:pt x="104" y="18"/>
                      <a:pt x="105" y="17"/>
                      <a:pt x="105" y="15"/>
                    </a:cubicBezTo>
                    <a:cubicBezTo>
                      <a:pt x="107" y="13"/>
                      <a:pt x="109" y="12"/>
                      <a:pt x="111" y="9"/>
                    </a:cubicBezTo>
                    <a:cubicBezTo>
                      <a:pt x="112" y="7"/>
                      <a:pt x="113" y="5"/>
                      <a:pt x="114" y="4"/>
                    </a:cubicBezTo>
                    <a:cubicBezTo>
                      <a:pt x="116" y="2"/>
                      <a:pt x="129" y="0"/>
                      <a:pt x="130" y="3"/>
                    </a:cubicBezTo>
                    <a:cubicBezTo>
                      <a:pt x="132" y="13"/>
                      <a:pt x="127" y="17"/>
                      <a:pt x="122" y="22"/>
                    </a:cubicBezTo>
                    <a:cubicBezTo>
                      <a:pt x="121" y="22"/>
                      <a:pt x="124" y="23"/>
                      <a:pt x="124" y="23"/>
                    </a:cubicBezTo>
                    <a:cubicBezTo>
                      <a:pt x="125" y="22"/>
                      <a:pt x="125" y="21"/>
                      <a:pt x="126" y="21"/>
                    </a:cubicBezTo>
                    <a:cubicBezTo>
                      <a:pt x="127" y="20"/>
                      <a:pt x="127" y="19"/>
                      <a:pt x="128" y="18"/>
                    </a:cubicBezTo>
                    <a:cubicBezTo>
                      <a:pt x="135" y="14"/>
                      <a:pt x="143" y="11"/>
                      <a:pt x="152" y="10"/>
                    </a:cubicBezTo>
                    <a:cubicBezTo>
                      <a:pt x="160" y="9"/>
                      <a:pt x="171" y="9"/>
                      <a:pt x="177" y="16"/>
                    </a:cubicBezTo>
                    <a:cubicBezTo>
                      <a:pt x="179" y="19"/>
                      <a:pt x="176" y="29"/>
                      <a:pt x="174" y="32"/>
                    </a:cubicBezTo>
                    <a:cubicBezTo>
                      <a:pt x="173" y="35"/>
                      <a:pt x="172" y="37"/>
                      <a:pt x="170" y="38"/>
                    </a:cubicBezTo>
                    <a:cubicBezTo>
                      <a:pt x="168" y="40"/>
                      <a:pt x="168" y="42"/>
                      <a:pt x="167" y="45"/>
                    </a:cubicBezTo>
                    <a:cubicBezTo>
                      <a:pt x="166" y="47"/>
                      <a:pt x="164" y="48"/>
                      <a:pt x="162" y="50"/>
                    </a:cubicBezTo>
                    <a:cubicBezTo>
                      <a:pt x="161" y="52"/>
                      <a:pt x="160" y="54"/>
                      <a:pt x="159" y="56"/>
                    </a:cubicBezTo>
                    <a:cubicBezTo>
                      <a:pt x="158" y="58"/>
                      <a:pt x="157" y="60"/>
                      <a:pt x="155" y="62"/>
                    </a:cubicBezTo>
                    <a:cubicBezTo>
                      <a:pt x="154" y="63"/>
                      <a:pt x="152" y="64"/>
                      <a:pt x="151" y="65"/>
                    </a:cubicBezTo>
                    <a:cubicBezTo>
                      <a:pt x="150" y="66"/>
                      <a:pt x="150" y="68"/>
                      <a:pt x="149" y="70"/>
                    </a:cubicBezTo>
                    <a:cubicBezTo>
                      <a:pt x="149" y="70"/>
                      <a:pt x="147" y="70"/>
                      <a:pt x="147" y="71"/>
                    </a:cubicBezTo>
                    <a:cubicBezTo>
                      <a:pt x="145" y="73"/>
                      <a:pt x="146" y="75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0" y="80"/>
                      <a:pt x="139" y="81"/>
                      <a:pt x="139" y="83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0" y="88"/>
                      <a:pt x="123" y="91"/>
                      <a:pt x="112" y="88"/>
                    </a:cubicBezTo>
                    <a:cubicBezTo>
                      <a:pt x="100" y="99"/>
                      <a:pt x="38" y="133"/>
                      <a:pt x="22" y="14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0" name="îŝḷïḓé"/>
            <p:cNvGrpSpPr/>
            <p:nvPr/>
          </p:nvGrpSpPr>
          <p:grpSpPr>
            <a:xfrm>
              <a:off x="5702301" y="3714750"/>
              <a:ext cx="2794000" cy="298451"/>
              <a:chOff x="5702301" y="3714750"/>
              <a:chExt cx="2794000" cy="298451"/>
            </a:xfrm>
          </p:grpSpPr>
          <p:sp>
            <p:nvSpPr>
              <p:cNvPr id="71" name="í$ļïḋe"/>
              <p:cNvSpPr/>
              <p:nvPr/>
            </p:nvSpPr>
            <p:spPr bwMode="auto">
              <a:xfrm>
                <a:off x="5702301" y="3735388"/>
                <a:ext cx="244475" cy="201613"/>
              </a:xfrm>
              <a:custGeom>
                <a:avLst/>
                <a:gdLst>
                  <a:gd name="T0" fmla="*/ 0 w 74"/>
                  <a:gd name="T1" fmla="*/ 0 h 61"/>
                  <a:gd name="T2" fmla="*/ 15 w 74"/>
                  <a:gd name="T3" fmla="*/ 0 h 61"/>
                  <a:gd name="T4" fmla="*/ 22 w 74"/>
                  <a:gd name="T5" fmla="*/ 0 h 61"/>
                  <a:gd name="T6" fmla="*/ 26 w 74"/>
                  <a:gd name="T7" fmla="*/ 5 h 61"/>
                  <a:gd name="T8" fmla="*/ 59 w 74"/>
                  <a:gd name="T9" fmla="*/ 44 h 61"/>
                  <a:gd name="T10" fmla="*/ 59 w 74"/>
                  <a:gd name="T11" fmla="*/ 44 h 61"/>
                  <a:gd name="T12" fmla="*/ 59 w 74"/>
                  <a:gd name="T13" fmla="*/ 10 h 61"/>
                  <a:gd name="T14" fmla="*/ 54 w 74"/>
                  <a:gd name="T15" fmla="*/ 4 h 61"/>
                  <a:gd name="T16" fmla="*/ 47 w 74"/>
                  <a:gd name="T17" fmla="*/ 3 h 61"/>
                  <a:gd name="T18" fmla="*/ 47 w 74"/>
                  <a:gd name="T19" fmla="*/ 0 h 61"/>
                  <a:gd name="T20" fmla="*/ 62 w 74"/>
                  <a:gd name="T21" fmla="*/ 0 h 61"/>
                  <a:gd name="T22" fmla="*/ 74 w 74"/>
                  <a:gd name="T23" fmla="*/ 0 h 61"/>
                  <a:gd name="T24" fmla="*/ 74 w 74"/>
                  <a:gd name="T25" fmla="*/ 3 h 61"/>
                  <a:gd name="T26" fmla="*/ 69 w 74"/>
                  <a:gd name="T27" fmla="*/ 4 h 61"/>
                  <a:gd name="T28" fmla="*/ 65 w 74"/>
                  <a:gd name="T29" fmla="*/ 10 h 61"/>
                  <a:gd name="T30" fmla="*/ 64 w 74"/>
                  <a:gd name="T31" fmla="*/ 47 h 61"/>
                  <a:gd name="T32" fmla="*/ 64 w 74"/>
                  <a:gd name="T33" fmla="*/ 61 h 61"/>
                  <a:gd name="T34" fmla="*/ 55 w 74"/>
                  <a:gd name="T35" fmla="*/ 61 h 61"/>
                  <a:gd name="T36" fmla="*/ 16 w 74"/>
                  <a:gd name="T37" fmla="*/ 14 h 61"/>
                  <a:gd name="T38" fmla="*/ 16 w 74"/>
                  <a:gd name="T39" fmla="*/ 14 h 61"/>
                  <a:gd name="T40" fmla="*/ 16 w 74"/>
                  <a:gd name="T41" fmla="*/ 50 h 61"/>
                  <a:gd name="T42" fmla="*/ 21 w 74"/>
                  <a:gd name="T43" fmla="*/ 56 h 61"/>
                  <a:gd name="T44" fmla="*/ 27 w 74"/>
                  <a:gd name="T45" fmla="*/ 57 h 61"/>
                  <a:gd name="T46" fmla="*/ 27 w 74"/>
                  <a:gd name="T47" fmla="*/ 61 h 61"/>
                  <a:gd name="T48" fmla="*/ 13 w 74"/>
                  <a:gd name="T49" fmla="*/ 60 h 61"/>
                  <a:gd name="T50" fmla="*/ 0 w 74"/>
                  <a:gd name="T51" fmla="*/ 61 h 61"/>
                  <a:gd name="T52" fmla="*/ 0 w 74"/>
                  <a:gd name="T53" fmla="*/ 57 h 61"/>
                  <a:gd name="T54" fmla="*/ 6 w 74"/>
                  <a:gd name="T55" fmla="*/ 56 h 61"/>
                  <a:gd name="T56" fmla="*/ 10 w 74"/>
                  <a:gd name="T57" fmla="*/ 51 h 61"/>
                  <a:gd name="T58" fmla="*/ 11 w 74"/>
                  <a:gd name="T59" fmla="*/ 11 h 61"/>
                  <a:gd name="T60" fmla="*/ 7 w 74"/>
                  <a:gd name="T61" fmla="*/ 5 h 61"/>
                  <a:gd name="T62" fmla="*/ 0 w 74"/>
                  <a:gd name="T63" fmla="*/ 3 h 61"/>
                  <a:gd name="T64" fmla="*/ 0 w 74"/>
                  <a:gd name="T6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0" y="0"/>
                    </a:moveTo>
                    <a:cubicBezTo>
                      <a:pt x="3" y="0"/>
                      <a:pt x="9" y="0"/>
                      <a:pt x="15" y="0"/>
                    </a:cubicBezTo>
                    <a:cubicBezTo>
                      <a:pt x="18" y="0"/>
                      <a:pt x="21" y="0"/>
                      <a:pt x="22" y="0"/>
                    </a:cubicBezTo>
                    <a:cubicBezTo>
                      <a:pt x="22" y="1"/>
                      <a:pt x="23" y="3"/>
                      <a:pt x="26" y="5"/>
                    </a:cubicBezTo>
                    <a:cubicBezTo>
                      <a:pt x="35" y="16"/>
                      <a:pt x="52" y="37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31"/>
                      <a:pt x="59" y="16"/>
                      <a:pt x="59" y="10"/>
                    </a:cubicBezTo>
                    <a:cubicBezTo>
                      <a:pt x="58" y="6"/>
                      <a:pt x="57" y="5"/>
                      <a:pt x="54" y="4"/>
                    </a:cubicBezTo>
                    <a:cubicBezTo>
                      <a:pt x="52" y="4"/>
                      <a:pt x="50" y="3"/>
                      <a:pt x="47" y="3"/>
                    </a:cubicBezTo>
                    <a:cubicBezTo>
                      <a:pt x="47" y="3"/>
                      <a:pt x="47" y="0"/>
                      <a:pt x="47" y="0"/>
                    </a:cubicBezTo>
                    <a:cubicBezTo>
                      <a:pt x="50" y="0"/>
                      <a:pt x="55" y="0"/>
                      <a:pt x="62" y="0"/>
                    </a:cubicBezTo>
                    <a:cubicBezTo>
                      <a:pt x="67" y="0"/>
                      <a:pt x="72" y="0"/>
                      <a:pt x="74" y="0"/>
                    </a:cubicBezTo>
                    <a:cubicBezTo>
                      <a:pt x="74" y="0"/>
                      <a:pt x="74" y="3"/>
                      <a:pt x="74" y="3"/>
                    </a:cubicBezTo>
                    <a:cubicBezTo>
                      <a:pt x="72" y="3"/>
                      <a:pt x="71" y="3"/>
                      <a:pt x="69" y="4"/>
                    </a:cubicBezTo>
                    <a:cubicBezTo>
                      <a:pt x="66" y="5"/>
                      <a:pt x="66" y="6"/>
                      <a:pt x="65" y="10"/>
                    </a:cubicBezTo>
                    <a:cubicBezTo>
                      <a:pt x="64" y="18"/>
                      <a:pt x="64" y="33"/>
                      <a:pt x="64" y="47"/>
                    </a:cubicBezTo>
                    <a:cubicBezTo>
                      <a:pt x="64" y="52"/>
                      <a:pt x="64" y="58"/>
                      <a:pt x="64" y="61"/>
                    </a:cubicBezTo>
                    <a:cubicBezTo>
                      <a:pt x="63" y="61"/>
                      <a:pt x="57" y="61"/>
                      <a:pt x="55" y="61"/>
                    </a:cubicBezTo>
                    <a:cubicBezTo>
                      <a:pt x="49" y="53"/>
                      <a:pt x="23" y="2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25"/>
                      <a:pt x="16" y="46"/>
                      <a:pt x="16" y="50"/>
                    </a:cubicBezTo>
                    <a:cubicBezTo>
                      <a:pt x="16" y="54"/>
                      <a:pt x="18" y="56"/>
                      <a:pt x="21" y="56"/>
                    </a:cubicBezTo>
                    <a:cubicBezTo>
                      <a:pt x="23" y="57"/>
                      <a:pt x="24" y="57"/>
                      <a:pt x="27" y="57"/>
                    </a:cubicBezTo>
                    <a:cubicBezTo>
                      <a:pt x="27" y="58"/>
                      <a:pt x="27" y="60"/>
                      <a:pt x="27" y="61"/>
                    </a:cubicBezTo>
                    <a:cubicBezTo>
                      <a:pt x="23" y="61"/>
                      <a:pt x="19" y="60"/>
                      <a:pt x="13" y="60"/>
                    </a:cubicBezTo>
                    <a:cubicBezTo>
                      <a:pt x="8" y="60"/>
                      <a:pt x="3" y="61"/>
                      <a:pt x="0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" y="57"/>
                      <a:pt x="4" y="57"/>
                      <a:pt x="6" y="56"/>
                    </a:cubicBezTo>
                    <a:cubicBezTo>
                      <a:pt x="8" y="56"/>
                      <a:pt x="9" y="54"/>
                      <a:pt x="10" y="51"/>
                    </a:cubicBezTo>
                    <a:cubicBezTo>
                      <a:pt x="10" y="45"/>
                      <a:pt x="11" y="27"/>
                      <a:pt x="11" y="11"/>
                    </a:cubicBezTo>
                    <a:cubicBezTo>
                      <a:pt x="11" y="9"/>
                      <a:pt x="10" y="6"/>
                      <a:pt x="7" y="5"/>
                    </a:cubicBezTo>
                    <a:cubicBezTo>
                      <a:pt x="5" y="4"/>
                      <a:pt x="3" y="3"/>
                      <a:pt x="0" y="3"/>
                    </a:cubicBezTo>
                    <a:cubicBezTo>
                      <a:pt x="0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îsḷîḍè"/>
              <p:cNvSpPr/>
              <p:nvPr/>
            </p:nvSpPr>
            <p:spPr bwMode="auto">
              <a:xfrm>
                <a:off x="5980113" y="3797300"/>
                <a:ext cx="134938" cy="142875"/>
              </a:xfrm>
              <a:custGeom>
                <a:avLst/>
                <a:gdLst>
                  <a:gd name="T0" fmla="*/ 22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8 w 41"/>
                  <a:gd name="T7" fmla="*/ 36 h 43"/>
                  <a:gd name="T8" fmla="*/ 22 w 41"/>
                  <a:gd name="T9" fmla="*/ 35 h 43"/>
                  <a:gd name="T10" fmla="*/ 22 w 41"/>
                  <a:gd name="T11" fmla="*/ 33 h 43"/>
                  <a:gd name="T12" fmla="*/ 23 w 41"/>
                  <a:gd name="T13" fmla="*/ 22 h 43"/>
                  <a:gd name="T14" fmla="*/ 22 w 41"/>
                  <a:gd name="T15" fmla="*/ 22 h 43"/>
                  <a:gd name="T16" fmla="*/ 21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1 w 41"/>
                  <a:gd name="T25" fmla="*/ 13 h 43"/>
                  <a:gd name="T26" fmla="*/ 4 w 41"/>
                  <a:gd name="T27" fmla="*/ 7 h 43"/>
                  <a:gd name="T28" fmla="*/ 19 w 41"/>
                  <a:gd name="T29" fmla="*/ 0 h 43"/>
                  <a:gd name="T30" fmla="*/ 31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0 w 41"/>
                  <a:gd name="T39" fmla="*/ 35 h 43"/>
                  <a:gd name="T40" fmla="*/ 40 w 41"/>
                  <a:gd name="T41" fmla="*/ 39 h 43"/>
                  <a:gd name="T42" fmla="*/ 29 w 41"/>
                  <a:gd name="T43" fmla="*/ 43 h 43"/>
                  <a:gd name="T44" fmla="*/ 23 w 41"/>
                  <a:gd name="T45" fmla="*/ 40 h 43"/>
                  <a:gd name="T46" fmla="*/ 22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1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2" y="22"/>
                    </a:moveTo>
                    <a:cubicBezTo>
                      <a:pt x="19" y="23"/>
                      <a:pt x="13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8" y="36"/>
                    </a:cubicBezTo>
                    <a:cubicBezTo>
                      <a:pt x="19" y="36"/>
                      <a:pt x="21" y="35"/>
                      <a:pt x="22" y="35"/>
                    </a:cubicBezTo>
                    <a:cubicBezTo>
                      <a:pt x="22" y="35"/>
                      <a:pt x="22" y="34"/>
                      <a:pt x="22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2" y="22"/>
                      <a:pt x="22" y="22"/>
                    </a:cubicBezTo>
                    <a:close/>
                    <a:moveTo>
                      <a:pt x="21" y="10"/>
                    </a:moveTo>
                    <a:cubicBezTo>
                      <a:pt x="19" y="8"/>
                      <a:pt x="16" y="7"/>
                      <a:pt x="14" y="7"/>
                    </a:cubicBezTo>
                    <a:cubicBezTo>
                      <a:pt x="11" y="7"/>
                      <a:pt x="9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4" y="15"/>
                      <a:pt x="1" y="13"/>
                      <a:pt x="1" y="13"/>
                    </a:cubicBezTo>
                    <a:cubicBezTo>
                      <a:pt x="1" y="12"/>
                      <a:pt x="3" y="7"/>
                      <a:pt x="4" y="7"/>
                    </a:cubicBezTo>
                    <a:cubicBezTo>
                      <a:pt x="9" y="3"/>
                      <a:pt x="16" y="0"/>
                      <a:pt x="19" y="0"/>
                    </a:cubicBezTo>
                    <a:cubicBezTo>
                      <a:pt x="25" y="0"/>
                      <a:pt x="29" y="3"/>
                      <a:pt x="31" y="6"/>
                    </a:cubicBezTo>
                    <a:cubicBezTo>
                      <a:pt x="33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4" y="36"/>
                      <a:pt x="37" y="36"/>
                    </a:cubicBezTo>
                    <a:cubicBezTo>
                      <a:pt x="38" y="36"/>
                      <a:pt x="39" y="36"/>
                      <a:pt x="40" y="35"/>
                    </a:cubicBezTo>
                    <a:cubicBezTo>
                      <a:pt x="41" y="36"/>
                      <a:pt x="40" y="39"/>
                      <a:pt x="40" y="39"/>
                    </a:cubicBezTo>
                    <a:cubicBezTo>
                      <a:pt x="37" y="41"/>
                      <a:pt x="33" y="43"/>
                      <a:pt x="29" y="43"/>
                    </a:cubicBezTo>
                    <a:cubicBezTo>
                      <a:pt x="26" y="43"/>
                      <a:pt x="24" y="41"/>
                      <a:pt x="23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5" y="42"/>
                      <a:pt x="4" y="40"/>
                    </a:cubicBezTo>
                    <a:cubicBezTo>
                      <a:pt x="1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2" y="18"/>
                      <a:pt x="22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2" y="12"/>
                      <a:pt x="21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iš1ïḍé"/>
              <p:cNvSpPr/>
              <p:nvPr/>
            </p:nvSpPr>
            <p:spPr bwMode="auto">
              <a:xfrm>
                <a:off x="6142038" y="3797300"/>
                <a:ext cx="171450" cy="139700"/>
              </a:xfrm>
              <a:custGeom>
                <a:avLst/>
                <a:gdLst>
                  <a:gd name="T0" fmla="*/ 4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1 w 52"/>
                  <a:gd name="T9" fmla="*/ 7 h 42"/>
                  <a:gd name="T10" fmla="*/ 1 w 52"/>
                  <a:gd name="T11" fmla="*/ 4 h 42"/>
                  <a:gd name="T12" fmla="*/ 18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2 w 52"/>
                  <a:gd name="T33" fmla="*/ 42 h 42"/>
                  <a:gd name="T34" fmla="*/ 40 w 52"/>
                  <a:gd name="T35" fmla="*/ 41 h 42"/>
                  <a:gd name="T36" fmla="*/ 29 w 52"/>
                  <a:gd name="T37" fmla="*/ 42 h 42"/>
                  <a:gd name="T38" fmla="*/ 29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4 w 52"/>
                  <a:gd name="T61" fmla="*/ 42 h 42"/>
                  <a:gd name="T62" fmla="*/ 12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4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4" y="38"/>
                    </a:moveTo>
                    <a:cubicBezTo>
                      <a:pt x="5" y="37"/>
                      <a:pt x="6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3"/>
                      <a:pt x="29" y="0"/>
                      <a:pt x="32" y="0"/>
                    </a:cubicBezTo>
                    <a:cubicBezTo>
                      <a:pt x="37" y="0"/>
                      <a:pt x="41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2" y="42"/>
                    </a:cubicBezTo>
                    <a:cubicBezTo>
                      <a:pt x="50" y="42"/>
                      <a:pt x="47" y="41"/>
                      <a:pt x="40" y="41"/>
                    </a:cubicBezTo>
                    <a:cubicBezTo>
                      <a:pt x="35" y="41"/>
                      <a:pt x="32" y="42"/>
                      <a:pt x="29" y="42"/>
                    </a:cubicBezTo>
                    <a:cubicBezTo>
                      <a:pt x="28" y="41"/>
                      <a:pt x="28" y="39"/>
                      <a:pt x="29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4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1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2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4" y="42"/>
                    </a:cubicBezTo>
                    <a:cubicBezTo>
                      <a:pt x="20" y="42"/>
                      <a:pt x="17" y="41"/>
                      <a:pt x="12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îṣļïḍè"/>
              <p:cNvSpPr/>
              <p:nvPr/>
            </p:nvSpPr>
            <p:spPr bwMode="auto">
              <a:xfrm>
                <a:off x="6340476" y="3714750"/>
                <a:ext cx="174625" cy="222250"/>
              </a:xfrm>
              <a:custGeom>
                <a:avLst/>
                <a:gdLst>
                  <a:gd name="T0" fmla="*/ 26 w 53"/>
                  <a:gd name="T1" fmla="*/ 27 h 67"/>
                  <a:gd name="T2" fmla="*/ 47 w 53"/>
                  <a:gd name="T3" fmla="*/ 26 h 67"/>
                  <a:gd name="T4" fmla="*/ 47 w 53"/>
                  <a:gd name="T5" fmla="*/ 29 h 67"/>
                  <a:gd name="T6" fmla="*/ 39 w 53"/>
                  <a:gd name="T7" fmla="*/ 33 h 67"/>
                  <a:gd name="T8" fmla="*/ 29 w 53"/>
                  <a:gd name="T9" fmla="*/ 42 h 67"/>
                  <a:gd name="T10" fmla="*/ 29 w 53"/>
                  <a:gd name="T11" fmla="*/ 42 h 67"/>
                  <a:gd name="T12" fmla="*/ 45 w 53"/>
                  <a:gd name="T13" fmla="*/ 61 h 67"/>
                  <a:gd name="T14" fmla="*/ 52 w 53"/>
                  <a:gd name="T15" fmla="*/ 63 h 67"/>
                  <a:gd name="T16" fmla="*/ 52 w 53"/>
                  <a:gd name="T17" fmla="*/ 67 h 67"/>
                  <a:gd name="T18" fmla="*/ 39 w 53"/>
                  <a:gd name="T19" fmla="*/ 67 h 67"/>
                  <a:gd name="T20" fmla="*/ 33 w 53"/>
                  <a:gd name="T21" fmla="*/ 65 h 67"/>
                  <a:gd name="T22" fmla="*/ 22 w 53"/>
                  <a:gd name="T23" fmla="*/ 50 h 67"/>
                  <a:gd name="T24" fmla="*/ 18 w 53"/>
                  <a:gd name="T25" fmla="*/ 48 h 67"/>
                  <a:gd name="T26" fmla="*/ 19 w 53"/>
                  <a:gd name="T27" fmla="*/ 59 h 67"/>
                  <a:gd name="T28" fmla="*/ 21 w 53"/>
                  <a:gd name="T29" fmla="*/ 63 h 67"/>
                  <a:gd name="T30" fmla="*/ 25 w 53"/>
                  <a:gd name="T31" fmla="*/ 63 h 67"/>
                  <a:gd name="T32" fmla="*/ 25 w 53"/>
                  <a:gd name="T33" fmla="*/ 67 h 67"/>
                  <a:gd name="T34" fmla="*/ 12 w 53"/>
                  <a:gd name="T35" fmla="*/ 66 h 67"/>
                  <a:gd name="T36" fmla="*/ 1 w 53"/>
                  <a:gd name="T37" fmla="*/ 67 h 67"/>
                  <a:gd name="T38" fmla="*/ 1 w 53"/>
                  <a:gd name="T39" fmla="*/ 63 h 67"/>
                  <a:gd name="T40" fmla="*/ 4 w 53"/>
                  <a:gd name="T41" fmla="*/ 63 h 67"/>
                  <a:gd name="T42" fmla="*/ 6 w 53"/>
                  <a:gd name="T43" fmla="*/ 59 h 67"/>
                  <a:gd name="T44" fmla="*/ 7 w 53"/>
                  <a:gd name="T45" fmla="*/ 42 h 67"/>
                  <a:gd name="T46" fmla="*/ 6 w 53"/>
                  <a:gd name="T47" fmla="*/ 10 h 67"/>
                  <a:gd name="T48" fmla="*/ 5 w 53"/>
                  <a:gd name="T49" fmla="*/ 7 h 67"/>
                  <a:gd name="T50" fmla="*/ 0 w 53"/>
                  <a:gd name="T51" fmla="*/ 6 h 67"/>
                  <a:gd name="T52" fmla="*/ 0 w 53"/>
                  <a:gd name="T53" fmla="*/ 3 h 67"/>
                  <a:gd name="T54" fmla="*/ 19 w 53"/>
                  <a:gd name="T55" fmla="*/ 0 h 67"/>
                  <a:gd name="T56" fmla="*/ 20 w 53"/>
                  <a:gd name="T57" fmla="*/ 2 h 67"/>
                  <a:gd name="T58" fmla="*/ 19 w 53"/>
                  <a:gd name="T59" fmla="*/ 12 h 67"/>
                  <a:gd name="T60" fmla="*/ 18 w 53"/>
                  <a:gd name="T61" fmla="*/ 45 h 67"/>
                  <a:gd name="T62" fmla="*/ 23 w 53"/>
                  <a:gd name="T63" fmla="*/ 43 h 67"/>
                  <a:gd name="T64" fmla="*/ 32 w 53"/>
                  <a:gd name="T65" fmla="*/ 32 h 67"/>
                  <a:gd name="T66" fmla="*/ 31 w 53"/>
                  <a:gd name="T67" fmla="*/ 31 h 67"/>
                  <a:gd name="T68" fmla="*/ 26 w 53"/>
                  <a:gd name="T69" fmla="*/ 30 h 67"/>
                  <a:gd name="T70" fmla="*/ 26 w 53"/>
                  <a:gd name="T71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7">
                    <a:moveTo>
                      <a:pt x="26" y="27"/>
                    </a:moveTo>
                    <a:cubicBezTo>
                      <a:pt x="34" y="27"/>
                      <a:pt x="42" y="27"/>
                      <a:pt x="47" y="26"/>
                    </a:cubicBezTo>
                    <a:cubicBezTo>
                      <a:pt x="48" y="26"/>
                      <a:pt x="48" y="29"/>
                      <a:pt x="47" y="29"/>
                    </a:cubicBezTo>
                    <a:cubicBezTo>
                      <a:pt x="43" y="30"/>
                      <a:pt x="41" y="31"/>
                      <a:pt x="39" y="33"/>
                    </a:cubicBezTo>
                    <a:cubicBezTo>
                      <a:pt x="36" y="36"/>
                      <a:pt x="32" y="39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6"/>
                      <a:pt x="41" y="58"/>
                      <a:pt x="45" y="61"/>
                    </a:cubicBezTo>
                    <a:cubicBezTo>
                      <a:pt x="47" y="63"/>
                      <a:pt x="48" y="63"/>
                      <a:pt x="52" y="63"/>
                    </a:cubicBezTo>
                    <a:cubicBezTo>
                      <a:pt x="53" y="64"/>
                      <a:pt x="52" y="66"/>
                      <a:pt x="52" y="67"/>
                    </a:cubicBezTo>
                    <a:cubicBezTo>
                      <a:pt x="50" y="67"/>
                      <a:pt x="43" y="67"/>
                      <a:pt x="39" y="67"/>
                    </a:cubicBezTo>
                    <a:cubicBezTo>
                      <a:pt x="36" y="67"/>
                      <a:pt x="34" y="66"/>
                      <a:pt x="33" y="65"/>
                    </a:cubicBezTo>
                    <a:cubicBezTo>
                      <a:pt x="31" y="63"/>
                      <a:pt x="25" y="55"/>
                      <a:pt x="22" y="50"/>
                    </a:cubicBezTo>
                    <a:cubicBezTo>
                      <a:pt x="21" y="49"/>
                      <a:pt x="20" y="48"/>
                      <a:pt x="18" y="48"/>
                    </a:cubicBezTo>
                    <a:cubicBezTo>
                      <a:pt x="18" y="53"/>
                      <a:pt x="18" y="55"/>
                      <a:pt x="19" y="59"/>
                    </a:cubicBezTo>
                    <a:cubicBezTo>
                      <a:pt x="19" y="62"/>
                      <a:pt x="19" y="62"/>
                      <a:pt x="21" y="63"/>
                    </a:cubicBezTo>
                    <a:cubicBezTo>
                      <a:pt x="22" y="63"/>
                      <a:pt x="24" y="63"/>
                      <a:pt x="25" y="63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2" y="67"/>
                      <a:pt x="18" y="66"/>
                      <a:pt x="12" y="66"/>
                    </a:cubicBezTo>
                    <a:cubicBezTo>
                      <a:pt x="7" y="66"/>
                      <a:pt x="3" y="67"/>
                      <a:pt x="1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6" y="62"/>
                      <a:pt x="6" y="61"/>
                      <a:pt x="6" y="59"/>
                    </a:cubicBezTo>
                    <a:cubicBezTo>
                      <a:pt x="7" y="56"/>
                      <a:pt x="7" y="47"/>
                      <a:pt x="7" y="42"/>
                    </a:cubicBezTo>
                    <a:cubicBezTo>
                      <a:pt x="7" y="18"/>
                      <a:pt x="7" y="12"/>
                      <a:pt x="6" y="10"/>
                    </a:cubicBezTo>
                    <a:cubicBezTo>
                      <a:pt x="6" y="8"/>
                      <a:pt x="6" y="7"/>
                      <a:pt x="5" y="7"/>
                    </a:cubicBezTo>
                    <a:cubicBezTo>
                      <a:pt x="3" y="7"/>
                      <a:pt x="2" y="6"/>
                      <a:pt x="0" y="6"/>
                    </a:cubicBezTo>
                    <a:cubicBezTo>
                      <a:pt x="0" y="5"/>
                      <a:pt x="0" y="3"/>
                      <a:pt x="0" y="3"/>
                    </a:cubicBezTo>
                    <a:cubicBezTo>
                      <a:pt x="7" y="3"/>
                      <a:pt x="16" y="1"/>
                      <a:pt x="19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19" y="3"/>
                      <a:pt x="19" y="5"/>
                      <a:pt x="19" y="12"/>
                    </a:cubicBezTo>
                    <a:cubicBezTo>
                      <a:pt x="18" y="18"/>
                      <a:pt x="18" y="26"/>
                      <a:pt x="18" y="45"/>
                    </a:cubicBezTo>
                    <a:cubicBezTo>
                      <a:pt x="20" y="45"/>
                      <a:pt x="22" y="44"/>
                      <a:pt x="23" y="43"/>
                    </a:cubicBezTo>
                    <a:cubicBezTo>
                      <a:pt x="27" y="40"/>
                      <a:pt x="32" y="34"/>
                      <a:pt x="32" y="32"/>
                    </a:cubicBezTo>
                    <a:cubicBezTo>
                      <a:pt x="32" y="32"/>
                      <a:pt x="32" y="31"/>
                      <a:pt x="31" y="31"/>
                    </a:cubicBezTo>
                    <a:cubicBezTo>
                      <a:pt x="29" y="30"/>
                      <a:pt x="26" y="30"/>
                      <a:pt x="26" y="30"/>
                    </a:cubicBezTo>
                    <a:cubicBezTo>
                      <a:pt x="25" y="29"/>
                      <a:pt x="26" y="27"/>
                      <a:pt x="26" y="2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iṣľídê"/>
              <p:cNvSpPr/>
              <p:nvPr/>
            </p:nvSpPr>
            <p:spPr bwMode="auto">
              <a:xfrm>
                <a:off x="6534151" y="3797300"/>
                <a:ext cx="136525" cy="142875"/>
              </a:xfrm>
              <a:custGeom>
                <a:avLst/>
                <a:gdLst>
                  <a:gd name="T0" fmla="*/ 23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9 w 41"/>
                  <a:gd name="T7" fmla="*/ 36 h 43"/>
                  <a:gd name="T8" fmla="*/ 22 w 41"/>
                  <a:gd name="T9" fmla="*/ 35 h 43"/>
                  <a:gd name="T10" fmla="*/ 23 w 41"/>
                  <a:gd name="T11" fmla="*/ 33 h 43"/>
                  <a:gd name="T12" fmla="*/ 23 w 41"/>
                  <a:gd name="T13" fmla="*/ 22 h 43"/>
                  <a:gd name="T14" fmla="*/ 23 w 41"/>
                  <a:gd name="T15" fmla="*/ 22 h 43"/>
                  <a:gd name="T16" fmla="*/ 22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2 w 41"/>
                  <a:gd name="T25" fmla="*/ 13 h 43"/>
                  <a:gd name="T26" fmla="*/ 4 w 41"/>
                  <a:gd name="T27" fmla="*/ 7 h 43"/>
                  <a:gd name="T28" fmla="*/ 20 w 41"/>
                  <a:gd name="T29" fmla="*/ 0 h 43"/>
                  <a:gd name="T30" fmla="*/ 32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1 w 41"/>
                  <a:gd name="T39" fmla="*/ 35 h 43"/>
                  <a:gd name="T40" fmla="*/ 40 w 41"/>
                  <a:gd name="T41" fmla="*/ 39 h 43"/>
                  <a:gd name="T42" fmla="*/ 30 w 41"/>
                  <a:gd name="T43" fmla="*/ 43 h 43"/>
                  <a:gd name="T44" fmla="*/ 24 w 41"/>
                  <a:gd name="T45" fmla="*/ 40 h 43"/>
                  <a:gd name="T46" fmla="*/ 23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2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3" y="22"/>
                    </a:moveTo>
                    <a:cubicBezTo>
                      <a:pt x="20" y="23"/>
                      <a:pt x="14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9" y="36"/>
                    </a:cubicBezTo>
                    <a:cubicBezTo>
                      <a:pt x="20" y="36"/>
                      <a:pt x="21" y="35"/>
                      <a:pt x="22" y="35"/>
                    </a:cubicBezTo>
                    <a:cubicBezTo>
                      <a:pt x="22" y="35"/>
                      <a:pt x="23" y="34"/>
                      <a:pt x="23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2" y="10"/>
                    </a:moveTo>
                    <a:cubicBezTo>
                      <a:pt x="20" y="8"/>
                      <a:pt x="17" y="7"/>
                      <a:pt x="14" y="7"/>
                    </a:cubicBezTo>
                    <a:cubicBezTo>
                      <a:pt x="12" y="7"/>
                      <a:pt x="10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2" y="12"/>
                      <a:pt x="3" y="7"/>
                      <a:pt x="4" y="7"/>
                    </a:cubicBezTo>
                    <a:cubicBezTo>
                      <a:pt x="9" y="3"/>
                      <a:pt x="17" y="0"/>
                      <a:pt x="20" y="0"/>
                    </a:cubicBezTo>
                    <a:cubicBezTo>
                      <a:pt x="25" y="0"/>
                      <a:pt x="29" y="3"/>
                      <a:pt x="32" y="6"/>
                    </a:cubicBezTo>
                    <a:cubicBezTo>
                      <a:pt x="34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5" y="36"/>
                      <a:pt x="37" y="36"/>
                    </a:cubicBezTo>
                    <a:cubicBezTo>
                      <a:pt x="39" y="36"/>
                      <a:pt x="39" y="36"/>
                      <a:pt x="41" y="35"/>
                    </a:cubicBezTo>
                    <a:cubicBezTo>
                      <a:pt x="41" y="36"/>
                      <a:pt x="41" y="39"/>
                      <a:pt x="40" y="39"/>
                    </a:cubicBezTo>
                    <a:cubicBezTo>
                      <a:pt x="38" y="41"/>
                      <a:pt x="33" y="43"/>
                      <a:pt x="30" y="43"/>
                    </a:cubicBezTo>
                    <a:cubicBezTo>
                      <a:pt x="26" y="43"/>
                      <a:pt x="24" y="41"/>
                      <a:pt x="24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6" y="42"/>
                      <a:pt x="4" y="40"/>
                    </a:cubicBezTo>
                    <a:cubicBezTo>
                      <a:pt x="2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3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3" y="12"/>
                      <a:pt x="22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îşľïḑe"/>
              <p:cNvSpPr/>
              <p:nvPr/>
            </p:nvSpPr>
            <p:spPr bwMode="auto">
              <a:xfrm>
                <a:off x="6696076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5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7" y="9"/>
                      <a:pt x="16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6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ïṥļïďé"/>
              <p:cNvSpPr/>
              <p:nvPr/>
            </p:nvSpPr>
            <p:spPr bwMode="auto">
              <a:xfrm>
                <a:off x="6888163" y="3735388"/>
                <a:ext cx="244475" cy="204788"/>
              </a:xfrm>
              <a:custGeom>
                <a:avLst/>
                <a:gdLst>
                  <a:gd name="T0" fmla="*/ 0 w 74"/>
                  <a:gd name="T1" fmla="*/ 0 h 62"/>
                  <a:gd name="T2" fmla="*/ 16 w 74"/>
                  <a:gd name="T3" fmla="*/ 0 h 62"/>
                  <a:gd name="T4" fmla="*/ 31 w 74"/>
                  <a:gd name="T5" fmla="*/ 0 h 62"/>
                  <a:gd name="T6" fmla="*/ 31 w 74"/>
                  <a:gd name="T7" fmla="*/ 3 h 62"/>
                  <a:gd name="T8" fmla="*/ 26 w 74"/>
                  <a:gd name="T9" fmla="*/ 4 h 62"/>
                  <a:gd name="T10" fmla="*/ 23 w 74"/>
                  <a:gd name="T11" fmla="*/ 9 h 62"/>
                  <a:gd name="T12" fmla="*/ 23 w 74"/>
                  <a:gd name="T13" fmla="*/ 33 h 62"/>
                  <a:gd name="T14" fmla="*/ 24 w 74"/>
                  <a:gd name="T15" fmla="*/ 45 h 62"/>
                  <a:gd name="T16" fmla="*/ 41 w 74"/>
                  <a:gd name="T17" fmla="*/ 56 h 62"/>
                  <a:gd name="T18" fmla="*/ 58 w 74"/>
                  <a:gd name="T19" fmla="*/ 39 h 62"/>
                  <a:gd name="T20" fmla="*/ 58 w 74"/>
                  <a:gd name="T21" fmla="*/ 10 h 62"/>
                  <a:gd name="T22" fmla="*/ 53 w 74"/>
                  <a:gd name="T23" fmla="*/ 4 h 62"/>
                  <a:gd name="T24" fmla="*/ 48 w 74"/>
                  <a:gd name="T25" fmla="*/ 3 h 62"/>
                  <a:gd name="T26" fmla="*/ 48 w 74"/>
                  <a:gd name="T27" fmla="*/ 0 h 62"/>
                  <a:gd name="T28" fmla="*/ 61 w 74"/>
                  <a:gd name="T29" fmla="*/ 0 h 62"/>
                  <a:gd name="T30" fmla="*/ 73 w 74"/>
                  <a:gd name="T31" fmla="*/ 0 h 62"/>
                  <a:gd name="T32" fmla="*/ 73 w 74"/>
                  <a:gd name="T33" fmla="*/ 3 h 62"/>
                  <a:gd name="T34" fmla="*/ 69 w 74"/>
                  <a:gd name="T35" fmla="*/ 4 h 62"/>
                  <a:gd name="T36" fmla="*/ 65 w 74"/>
                  <a:gd name="T37" fmla="*/ 11 h 62"/>
                  <a:gd name="T38" fmla="*/ 63 w 74"/>
                  <a:gd name="T39" fmla="*/ 38 h 62"/>
                  <a:gd name="T40" fmla="*/ 36 w 74"/>
                  <a:gd name="T41" fmla="*/ 62 h 62"/>
                  <a:gd name="T42" fmla="*/ 10 w 74"/>
                  <a:gd name="T43" fmla="*/ 44 h 62"/>
                  <a:gd name="T44" fmla="*/ 9 w 74"/>
                  <a:gd name="T45" fmla="*/ 9 h 62"/>
                  <a:gd name="T46" fmla="*/ 6 w 74"/>
                  <a:gd name="T47" fmla="*/ 4 h 62"/>
                  <a:gd name="T48" fmla="*/ 0 w 74"/>
                  <a:gd name="T49" fmla="*/ 3 h 62"/>
                  <a:gd name="T50" fmla="*/ 0 w 74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2">
                    <a:moveTo>
                      <a:pt x="0" y="0"/>
                    </a:moveTo>
                    <a:cubicBezTo>
                      <a:pt x="4" y="0"/>
                      <a:pt x="10" y="0"/>
                      <a:pt x="16" y="0"/>
                    </a:cubicBezTo>
                    <a:cubicBezTo>
                      <a:pt x="22" y="0"/>
                      <a:pt x="27" y="0"/>
                      <a:pt x="31" y="0"/>
                    </a:cubicBezTo>
                    <a:cubicBezTo>
                      <a:pt x="31" y="0"/>
                      <a:pt x="31" y="2"/>
                      <a:pt x="31" y="3"/>
                    </a:cubicBezTo>
                    <a:cubicBezTo>
                      <a:pt x="29" y="3"/>
                      <a:pt x="27" y="4"/>
                      <a:pt x="26" y="4"/>
                    </a:cubicBezTo>
                    <a:cubicBezTo>
                      <a:pt x="24" y="4"/>
                      <a:pt x="23" y="6"/>
                      <a:pt x="23" y="9"/>
                    </a:cubicBezTo>
                    <a:cubicBezTo>
                      <a:pt x="22" y="17"/>
                      <a:pt x="23" y="28"/>
                      <a:pt x="23" y="33"/>
                    </a:cubicBezTo>
                    <a:cubicBezTo>
                      <a:pt x="23" y="37"/>
                      <a:pt x="23" y="42"/>
                      <a:pt x="24" y="45"/>
                    </a:cubicBezTo>
                    <a:cubicBezTo>
                      <a:pt x="25" y="51"/>
                      <a:pt x="31" y="56"/>
                      <a:pt x="41" y="56"/>
                    </a:cubicBezTo>
                    <a:cubicBezTo>
                      <a:pt x="49" y="56"/>
                      <a:pt x="57" y="53"/>
                      <a:pt x="58" y="39"/>
                    </a:cubicBezTo>
                    <a:cubicBezTo>
                      <a:pt x="58" y="32"/>
                      <a:pt x="59" y="17"/>
                      <a:pt x="58" y="10"/>
                    </a:cubicBezTo>
                    <a:cubicBezTo>
                      <a:pt x="58" y="6"/>
                      <a:pt x="57" y="5"/>
                      <a:pt x="53" y="4"/>
                    </a:cubicBezTo>
                    <a:cubicBezTo>
                      <a:pt x="52" y="4"/>
                      <a:pt x="50" y="3"/>
                      <a:pt x="48" y="3"/>
                    </a:cubicBezTo>
                    <a:cubicBezTo>
                      <a:pt x="47" y="2"/>
                      <a:pt x="47" y="0"/>
                      <a:pt x="48" y="0"/>
                    </a:cubicBezTo>
                    <a:cubicBezTo>
                      <a:pt x="51" y="0"/>
                      <a:pt x="55" y="0"/>
                      <a:pt x="61" y="0"/>
                    </a:cubicBezTo>
                    <a:cubicBezTo>
                      <a:pt x="68" y="0"/>
                      <a:pt x="71" y="0"/>
                      <a:pt x="73" y="0"/>
                    </a:cubicBezTo>
                    <a:cubicBezTo>
                      <a:pt x="73" y="0"/>
                      <a:pt x="74" y="3"/>
                      <a:pt x="73" y="3"/>
                    </a:cubicBezTo>
                    <a:cubicBezTo>
                      <a:pt x="71" y="3"/>
                      <a:pt x="70" y="3"/>
                      <a:pt x="69" y="4"/>
                    </a:cubicBezTo>
                    <a:cubicBezTo>
                      <a:pt x="66" y="5"/>
                      <a:pt x="65" y="6"/>
                      <a:pt x="65" y="11"/>
                    </a:cubicBezTo>
                    <a:cubicBezTo>
                      <a:pt x="64" y="20"/>
                      <a:pt x="64" y="32"/>
                      <a:pt x="63" y="38"/>
                    </a:cubicBezTo>
                    <a:cubicBezTo>
                      <a:pt x="62" y="56"/>
                      <a:pt x="51" y="62"/>
                      <a:pt x="36" y="62"/>
                    </a:cubicBezTo>
                    <a:cubicBezTo>
                      <a:pt x="18" y="62"/>
                      <a:pt x="11" y="54"/>
                      <a:pt x="10" y="44"/>
                    </a:cubicBezTo>
                    <a:cubicBezTo>
                      <a:pt x="9" y="37"/>
                      <a:pt x="9" y="18"/>
                      <a:pt x="9" y="9"/>
                    </a:cubicBezTo>
                    <a:cubicBezTo>
                      <a:pt x="9" y="6"/>
                      <a:pt x="8" y="5"/>
                      <a:pt x="6" y="4"/>
                    </a:cubicBezTo>
                    <a:cubicBezTo>
                      <a:pt x="4" y="4"/>
                      <a:pt x="2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iṩ1ïḓé"/>
              <p:cNvSpPr/>
              <p:nvPr/>
            </p:nvSpPr>
            <p:spPr bwMode="auto">
              <a:xfrm>
                <a:off x="7154863" y="3797300"/>
                <a:ext cx="171450" cy="139700"/>
              </a:xfrm>
              <a:custGeom>
                <a:avLst/>
                <a:gdLst>
                  <a:gd name="T0" fmla="*/ 3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0 w 52"/>
                  <a:gd name="T9" fmla="*/ 7 h 42"/>
                  <a:gd name="T10" fmla="*/ 1 w 52"/>
                  <a:gd name="T11" fmla="*/ 4 h 42"/>
                  <a:gd name="T12" fmla="*/ 17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1 w 52"/>
                  <a:gd name="T33" fmla="*/ 42 h 42"/>
                  <a:gd name="T34" fmla="*/ 40 w 52"/>
                  <a:gd name="T35" fmla="*/ 41 h 42"/>
                  <a:gd name="T36" fmla="*/ 28 w 52"/>
                  <a:gd name="T37" fmla="*/ 42 h 42"/>
                  <a:gd name="T38" fmla="*/ 28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3 w 52"/>
                  <a:gd name="T61" fmla="*/ 42 h 42"/>
                  <a:gd name="T62" fmla="*/ 11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3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3" y="38"/>
                    </a:moveTo>
                    <a:cubicBezTo>
                      <a:pt x="5" y="37"/>
                      <a:pt x="5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5" y="10"/>
                      <a:pt x="5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3" y="3"/>
                      <a:pt x="28" y="0"/>
                      <a:pt x="32" y="0"/>
                    </a:cubicBezTo>
                    <a:cubicBezTo>
                      <a:pt x="37" y="0"/>
                      <a:pt x="40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1" y="42"/>
                    </a:cubicBezTo>
                    <a:cubicBezTo>
                      <a:pt x="50" y="42"/>
                      <a:pt x="46" y="41"/>
                      <a:pt x="40" y="41"/>
                    </a:cubicBezTo>
                    <a:cubicBezTo>
                      <a:pt x="34" y="41"/>
                      <a:pt x="32" y="42"/>
                      <a:pt x="28" y="42"/>
                    </a:cubicBezTo>
                    <a:cubicBezTo>
                      <a:pt x="28" y="41"/>
                      <a:pt x="28" y="39"/>
                      <a:pt x="28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3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0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1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3" y="42"/>
                    </a:cubicBezTo>
                    <a:cubicBezTo>
                      <a:pt x="20" y="42"/>
                      <a:pt x="17" y="41"/>
                      <a:pt x="11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1" y="38"/>
                      <a:pt x="2" y="38"/>
                      <a:pt x="3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ïśḷíḓè"/>
              <p:cNvSpPr/>
              <p:nvPr/>
            </p:nvSpPr>
            <p:spPr bwMode="auto">
              <a:xfrm>
                <a:off x="7353301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5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5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8" y="9"/>
                      <a:pt x="16" y="10"/>
                    </a:cubicBezTo>
                    <a:close/>
                    <a:moveTo>
                      <a:pt x="25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7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7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5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îṩḷiḓé"/>
              <p:cNvSpPr/>
              <p:nvPr/>
            </p:nvSpPr>
            <p:spPr bwMode="auto">
              <a:xfrm>
                <a:off x="7456488" y="3805238"/>
                <a:ext cx="165100" cy="131763"/>
              </a:xfrm>
              <a:custGeom>
                <a:avLst/>
                <a:gdLst>
                  <a:gd name="T0" fmla="*/ 0 w 50"/>
                  <a:gd name="T1" fmla="*/ 0 h 40"/>
                  <a:gd name="T2" fmla="*/ 13 w 50"/>
                  <a:gd name="T3" fmla="*/ 0 h 40"/>
                  <a:gd name="T4" fmla="*/ 24 w 50"/>
                  <a:gd name="T5" fmla="*/ 0 h 40"/>
                  <a:gd name="T6" fmla="*/ 24 w 50"/>
                  <a:gd name="T7" fmla="*/ 3 h 40"/>
                  <a:gd name="T8" fmla="*/ 20 w 50"/>
                  <a:gd name="T9" fmla="*/ 4 h 40"/>
                  <a:gd name="T10" fmla="*/ 20 w 50"/>
                  <a:gd name="T11" fmla="*/ 5 h 40"/>
                  <a:gd name="T12" fmla="*/ 28 w 50"/>
                  <a:gd name="T13" fmla="*/ 26 h 40"/>
                  <a:gd name="T14" fmla="*/ 29 w 50"/>
                  <a:gd name="T15" fmla="*/ 26 h 40"/>
                  <a:gd name="T16" fmla="*/ 36 w 50"/>
                  <a:gd name="T17" fmla="*/ 8 h 40"/>
                  <a:gd name="T18" fmla="*/ 35 w 50"/>
                  <a:gd name="T19" fmla="*/ 4 h 40"/>
                  <a:gd name="T20" fmla="*/ 30 w 50"/>
                  <a:gd name="T21" fmla="*/ 3 h 40"/>
                  <a:gd name="T22" fmla="*/ 31 w 50"/>
                  <a:gd name="T23" fmla="*/ 0 h 40"/>
                  <a:gd name="T24" fmla="*/ 40 w 50"/>
                  <a:gd name="T25" fmla="*/ 0 h 40"/>
                  <a:gd name="T26" fmla="*/ 50 w 50"/>
                  <a:gd name="T27" fmla="*/ 0 h 40"/>
                  <a:gd name="T28" fmla="*/ 50 w 50"/>
                  <a:gd name="T29" fmla="*/ 3 h 40"/>
                  <a:gd name="T30" fmla="*/ 46 w 50"/>
                  <a:gd name="T31" fmla="*/ 4 h 40"/>
                  <a:gd name="T32" fmla="*/ 42 w 50"/>
                  <a:gd name="T33" fmla="*/ 8 h 40"/>
                  <a:gd name="T34" fmla="*/ 31 w 50"/>
                  <a:gd name="T35" fmla="*/ 30 h 40"/>
                  <a:gd name="T36" fmla="*/ 28 w 50"/>
                  <a:gd name="T37" fmla="*/ 40 h 40"/>
                  <a:gd name="T38" fmla="*/ 21 w 50"/>
                  <a:gd name="T39" fmla="*/ 40 h 40"/>
                  <a:gd name="T40" fmla="*/ 18 w 50"/>
                  <a:gd name="T41" fmla="*/ 31 h 40"/>
                  <a:gd name="T42" fmla="*/ 10 w 50"/>
                  <a:gd name="T43" fmla="*/ 12 h 40"/>
                  <a:gd name="T44" fmla="*/ 4 w 50"/>
                  <a:gd name="T45" fmla="*/ 4 h 40"/>
                  <a:gd name="T46" fmla="*/ 0 w 50"/>
                  <a:gd name="T47" fmla="*/ 3 h 40"/>
                  <a:gd name="T48" fmla="*/ 0 w 50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40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0"/>
                      <a:pt x="24" y="2"/>
                      <a:pt x="24" y="3"/>
                    </a:cubicBezTo>
                    <a:cubicBezTo>
                      <a:pt x="23" y="3"/>
                      <a:pt x="21" y="3"/>
                      <a:pt x="20" y="4"/>
                    </a:cubicBezTo>
                    <a:cubicBezTo>
                      <a:pt x="20" y="4"/>
                      <a:pt x="19" y="5"/>
                      <a:pt x="20" y="5"/>
                    </a:cubicBezTo>
                    <a:cubicBezTo>
                      <a:pt x="21" y="9"/>
                      <a:pt x="26" y="22"/>
                      <a:pt x="28" y="26"/>
                    </a:cubicBezTo>
                    <a:cubicBezTo>
                      <a:pt x="28" y="26"/>
                      <a:pt x="28" y="26"/>
                      <a:pt x="29" y="26"/>
                    </a:cubicBezTo>
                    <a:cubicBezTo>
                      <a:pt x="31" y="22"/>
                      <a:pt x="35" y="12"/>
                      <a:pt x="36" y="8"/>
                    </a:cubicBezTo>
                    <a:cubicBezTo>
                      <a:pt x="37" y="5"/>
                      <a:pt x="36" y="4"/>
                      <a:pt x="35" y="4"/>
                    </a:cubicBezTo>
                    <a:cubicBezTo>
                      <a:pt x="34" y="3"/>
                      <a:pt x="32" y="3"/>
                      <a:pt x="30" y="3"/>
                    </a:cubicBezTo>
                    <a:cubicBezTo>
                      <a:pt x="30" y="2"/>
                      <a:pt x="30" y="0"/>
                      <a:pt x="31" y="0"/>
                    </a:cubicBezTo>
                    <a:cubicBezTo>
                      <a:pt x="32" y="0"/>
                      <a:pt x="36" y="0"/>
                      <a:pt x="40" y="0"/>
                    </a:cubicBezTo>
                    <a:cubicBezTo>
                      <a:pt x="44" y="0"/>
                      <a:pt x="48" y="0"/>
                      <a:pt x="50" y="0"/>
                    </a:cubicBezTo>
                    <a:cubicBezTo>
                      <a:pt x="50" y="0"/>
                      <a:pt x="50" y="2"/>
                      <a:pt x="50" y="3"/>
                    </a:cubicBezTo>
                    <a:cubicBezTo>
                      <a:pt x="48" y="3"/>
                      <a:pt x="47" y="3"/>
                      <a:pt x="46" y="4"/>
                    </a:cubicBezTo>
                    <a:cubicBezTo>
                      <a:pt x="44" y="4"/>
                      <a:pt x="43" y="6"/>
                      <a:pt x="42" y="8"/>
                    </a:cubicBezTo>
                    <a:cubicBezTo>
                      <a:pt x="39" y="14"/>
                      <a:pt x="35" y="22"/>
                      <a:pt x="31" y="30"/>
                    </a:cubicBezTo>
                    <a:cubicBezTo>
                      <a:pt x="30" y="35"/>
                      <a:pt x="29" y="37"/>
                      <a:pt x="28" y="40"/>
                    </a:cubicBezTo>
                    <a:cubicBezTo>
                      <a:pt x="26" y="40"/>
                      <a:pt x="23" y="40"/>
                      <a:pt x="21" y="40"/>
                    </a:cubicBezTo>
                    <a:cubicBezTo>
                      <a:pt x="20" y="37"/>
                      <a:pt x="19" y="34"/>
                      <a:pt x="18" y="31"/>
                    </a:cubicBezTo>
                    <a:cubicBezTo>
                      <a:pt x="15" y="24"/>
                      <a:pt x="12" y="17"/>
                      <a:pt x="10" y="12"/>
                    </a:cubicBezTo>
                    <a:cubicBezTo>
                      <a:pt x="7" y="5"/>
                      <a:pt x="6" y="4"/>
                      <a:pt x="4" y="4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ïś1ïďè"/>
              <p:cNvSpPr/>
              <p:nvPr/>
            </p:nvSpPr>
            <p:spPr bwMode="auto">
              <a:xfrm>
                <a:off x="7643813" y="3797300"/>
                <a:ext cx="131763" cy="142875"/>
              </a:xfrm>
              <a:custGeom>
                <a:avLst/>
                <a:gdLst>
                  <a:gd name="T0" fmla="*/ 12 w 40"/>
                  <a:gd name="T1" fmla="*/ 16 h 43"/>
                  <a:gd name="T2" fmla="*/ 13 w 40"/>
                  <a:gd name="T3" fmla="*/ 16 h 43"/>
                  <a:gd name="T4" fmla="*/ 26 w 40"/>
                  <a:gd name="T5" fmla="*/ 16 h 43"/>
                  <a:gd name="T6" fmla="*/ 27 w 40"/>
                  <a:gd name="T7" fmla="*/ 15 h 43"/>
                  <a:gd name="T8" fmla="*/ 19 w 40"/>
                  <a:gd name="T9" fmla="*/ 4 h 43"/>
                  <a:gd name="T10" fmla="*/ 12 w 40"/>
                  <a:gd name="T11" fmla="*/ 16 h 43"/>
                  <a:gd name="T12" fmla="*/ 39 w 40"/>
                  <a:gd name="T13" fmla="*/ 31 h 43"/>
                  <a:gd name="T14" fmla="*/ 39 w 40"/>
                  <a:gd name="T15" fmla="*/ 34 h 43"/>
                  <a:gd name="T16" fmla="*/ 20 w 40"/>
                  <a:gd name="T17" fmla="*/ 43 h 43"/>
                  <a:gd name="T18" fmla="*/ 7 w 40"/>
                  <a:gd name="T19" fmla="*/ 38 h 43"/>
                  <a:gd name="T20" fmla="*/ 0 w 40"/>
                  <a:gd name="T21" fmla="*/ 22 h 43"/>
                  <a:gd name="T22" fmla="*/ 10 w 40"/>
                  <a:gd name="T23" fmla="*/ 4 h 43"/>
                  <a:gd name="T24" fmla="*/ 22 w 40"/>
                  <a:gd name="T25" fmla="*/ 0 h 43"/>
                  <a:gd name="T26" fmla="*/ 38 w 40"/>
                  <a:gd name="T27" fmla="*/ 15 h 43"/>
                  <a:gd name="T28" fmla="*/ 40 w 40"/>
                  <a:gd name="T29" fmla="*/ 16 h 43"/>
                  <a:gd name="T30" fmla="*/ 39 w 40"/>
                  <a:gd name="T31" fmla="*/ 19 h 43"/>
                  <a:gd name="T32" fmla="*/ 13 w 40"/>
                  <a:gd name="T33" fmla="*/ 21 h 43"/>
                  <a:gd name="T34" fmla="*/ 12 w 40"/>
                  <a:gd name="T35" fmla="*/ 22 h 43"/>
                  <a:gd name="T36" fmla="*/ 16 w 40"/>
                  <a:gd name="T37" fmla="*/ 31 h 43"/>
                  <a:gd name="T38" fmla="*/ 27 w 40"/>
                  <a:gd name="T39" fmla="*/ 34 h 43"/>
                  <a:gd name="T40" fmla="*/ 39 w 40"/>
                  <a:gd name="T41" fmla="*/ 30 h 43"/>
                  <a:gd name="T42" fmla="*/ 39 w 40"/>
                  <a:gd name="T43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3">
                    <a:moveTo>
                      <a:pt x="12" y="16"/>
                    </a:moveTo>
                    <a:cubicBezTo>
                      <a:pt x="12" y="16"/>
                      <a:pt x="12" y="16"/>
                      <a:pt x="13" y="16"/>
                    </a:cubicBezTo>
                    <a:cubicBezTo>
                      <a:pt x="15" y="17"/>
                      <a:pt x="24" y="16"/>
                      <a:pt x="26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6" y="9"/>
                      <a:pt x="24" y="4"/>
                      <a:pt x="19" y="4"/>
                    </a:cubicBezTo>
                    <a:cubicBezTo>
                      <a:pt x="15" y="4"/>
                      <a:pt x="12" y="9"/>
                      <a:pt x="12" y="16"/>
                    </a:cubicBezTo>
                    <a:close/>
                    <a:moveTo>
                      <a:pt x="39" y="31"/>
                    </a:moveTo>
                    <a:cubicBezTo>
                      <a:pt x="40" y="32"/>
                      <a:pt x="39" y="34"/>
                      <a:pt x="39" y="34"/>
                    </a:cubicBezTo>
                    <a:cubicBezTo>
                      <a:pt x="34" y="39"/>
                      <a:pt x="27" y="43"/>
                      <a:pt x="20" y="43"/>
                    </a:cubicBezTo>
                    <a:cubicBezTo>
                      <a:pt x="14" y="43"/>
                      <a:pt x="10" y="41"/>
                      <a:pt x="7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3"/>
                      <a:pt x="4" y="7"/>
                      <a:pt x="10" y="4"/>
                    </a:cubicBezTo>
                    <a:cubicBezTo>
                      <a:pt x="14" y="2"/>
                      <a:pt x="18" y="0"/>
                      <a:pt x="22" y="0"/>
                    </a:cubicBezTo>
                    <a:cubicBezTo>
                      <a:pt x="34" y="0"/>
                      <a:pt x="38" y="9"/>
                      <a:pt x="38" y="15"/>
                    </a:cubicBezTo>
                    <a:cubicBezTo>
                      <a:pt x="39" y="15"/>
                      <a:pt x="39" y="16"/>
                      <a:pt x="40" y="16"/>
                    </a:cubicBezTo>
                    <a:cubicBezTo>
                      <a:pt x="40" y="16"/>
                      <a:pt x="40" y="18"/>
                      <a:pt x="39" y="19"/>
                    </a:cubicBezTo>
                    <a:cubicBezTo>
                      <a:pt x="36" y="20"/>
                      <a:pt x="21" y="21"/>
                      <a:pt x="13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5"/>
                      <a:pt x="14" y="28"/>
                      <a:pt x="16" y="31"/>
                    </a:cubicBezTo>
                    <a:cubicBezTo>
                      <a:pt x="19" y="33"/>
                      <a:pt x="22" y="34"/>
                      <a:pt x="27" y="34"/>
                    </a:cubicBezTo>
                    <a:cubicBezTo>
                      <a:pt x="31" y="34"/>
                      <a:pt x="35" y="33"/>
                      <a:pt x="39" y="30"/>
                    </a:cubicBezTo>
                    <a:cubicBezTo>
                      <a:pt x="39" y="30"/>
                      <a:pt x="39" y="31"/>
                      <a:pt x="39" y="3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ï$lïdê"/>
              <p:cNvSpPr/>
              <p:nvPr/>
            </p:nvSpPr>
            <p:spPr bwMode="auto">
              <a:xfrm>
                <a:off x="7808913" y="3797300"/>
                <a:ext cx="119063" cy="139700"/>
              </a:xfrm>
              <a:custGeom>
                <a:avLst/>
                <a:gdLst>
                  <a:gd name="T0" fmla="*/ 36 w 36"/>
                  <a:gd name="T1" fmla="*/ 3 h 42"/>
                  <a:gd name="T2" fmla="*/ 36 w 36"/>
                  <a:gd name="T3" fmla="*/ 5 h 42"/>
                  <a:gd name="T4" fmla="*/ 32 w 36"/>
                  <a:gd name="T5" fmla="*/ 13 h 42"/>
                  <a:gd name="T6" fmla="*/ 31 w 36"/>
                  <a:gd name="T7" fmla="*/ 14 h 42"/>
                  <a:gd name="T8" fmla="*/ 23 w 36"/>
                  <a:gd name="T9" fmla="*/ 10 h 42"/>
                  <a:gd name="T10" fmla="*/ 19 w 36"/>
                  <a:gd name="T11" fmla="*/ 12 h 42"/>
                  <a:gd name="T12" fmla="*/ 18 w 36"/>
                  <a:gd name="T13" fmla="*/ 14 h 42"/>
                  <a:gd name="T14" fmla="*/ 18 w 36"/>
                  <a:gd name="T15" fmla="*/ 34 h 42"/>
                  <a:gd name="T16" fmla="*/ 21 w 36"/>
                  <a:gd name="T17" fmla="*/ 38 h 42"/>
                  <a:gd name="T18" fmla="*/ 27 w 36"/>
                  <a:gd name="T19" fmla="*/ 38 h 42"/>
                  <a:gd name="T20" fmla="*/ 26 w 36"/>
                  <a:gd name="T21" fmla="*/ 42 h 42"/>
                  <a:gd name="T22" fmla="*/ 12 w 36"/>
                  <a:gd name="T23" fmla="*/ 41 h 42"/>
                  <a:gd name="T24" fmla="*/ 0 w 36"/>
                  <a:gd name="T25" fmla="*/ 42 h 42"/>
                  <a:gd name="T26" fmla="*/ 0 w 36"/>
                  <a:gd name="T27" fmla="*/ 38 h 42"/>
                  <a:gd name="T28" fmla="*/ 4 w 36"/>
                  <a:gd name="T29" fmla="*/ 38 h 42"/>
                  <a:gd name="T30" fmla="*/ 6 w 36"/>
                  <a:gd name="T31" fmla="*/ 35 h 42"/>
                  <a:gd name="T32" fmla="*/ 6 w 36"/>
                  <a:gd name="T33" fmla="*/ 19 h 42"/>
                  <a:gd name="T34" fmla="*/ 6 w 36"/>
                  <a:gd name="T35" fmla="*/ 11 h 42"/>
                  <a:gd name="T36" fmla="*/ 1 w 36"/>
                  <a:gd name="T37" fmla="*/ 7 h 42"/>
                  <a:gd name="T38" fmla="*/ 1 w 36"/>
                  <a:gd name="T39" fmla="*/ 4 h 42"/>
                  <a:gd name="T40" fmla="*/ 17 w 36"/>
                  <a:gd name="T41" fmla="*/ 0 h 42"/>
                  <a:gd name="T42" fmla="*/ 18 w 36"/>
                  <a:gd name="T43" fmla="*/ 1 h 42"/>
                  <a:gd name="T44" fmla="*/ 18 w 36"/>
                  <a:gd name="T45" fmla="*/ 8 h 42"/>
                  <a:gd name="T46" fmla="*/ 18 w 36"/>
                  <a:gd name="T47" fmla="*/ 8 h 42"/>
                  <a:gd name="T48" fmla="*/ 25 w 36"/>
                  <a:gd name="T49" fmla="*/ 3 h 42"/>
                  <a:gd name="T50" fmla="*/ 30 w 36"/>
                  <a:gd name="T51" fmla="*/ 0 h 42"/>
                  <a:gd name="T52" fmla="*/ 36 w 36"/>
                  <a:gd name="T5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6" y="3"/>
                    </a:moveTo>
                    <a:cubicBezTo>
                      <a:pt x="36" y="3"/>
                      <a:pt x="36" y="5"/>
                      <a:pt x="36" y="5"/>
                    </a:cubicBezTo>
                    <a:cubicBezTo>
                      <a:pt x="36" y="7"/>
                      <a:pt x="33" y="12"/>
                      <a:pt x="32" y="13"/>
                    </a:cubicBezTo>
                    <a:cubicBezTo>
                      <a:pt x="32" y="13"/>
                      <a:pt x="31" y="14"/>
                      <a:pt x="31" y="14"/>
                    </a:cubicBezTo>
                    <a:cubicBezTo>
                      <a:pt x="28" y="12"/>
                      <a:pt x="26" y="10"/>
                      <a:pt x="23" y="10"/>
                    </a:cubicBezTo>
                    <a:cubicBezTo>
                      <a:pt x="21" y="10"/>
                      <a:pt x="20" y="11"/>
                      <a:pt x="19" y="12"/>
                    </a:cubicBezTo>
                    <a:cubicBezTo>
                      <a:pt x="18" y="12"/>
                      <a:pt x="18" y="13"/>
                      <a:pt x="18" y="14"/>
                    </a:cubicBezTo>
                    <a:cubicBezTo>
                      <a:pt x="18" y="20"/>
                      <a:pt x="18" y="32"/>
                      <a:pt x="18" y="34"/>
                    </a:cubicBezTo>
                    <a:cubicBezTo>
                      <a:pt x="18" y="36"/>
                      <a:pt x="19" y="37"/>
                      <a:pt x="21" y="38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7" y="39"/>
                      <a:pt x="27" y="41"/>
                      <a:pt x="26" y="42"/>
                    </a:cubicBezTo>
                    <a:cubicBezTo>
                      <a:pt x="24" y="42"/>
                      <a:pt x="19" y="41"/>
                      <a:pt x="12" y="41"/>
                    </a:cubicBezTo>
                    <a:cubicBezTo>
                      <a:pt x="7" y="41"/>
                      <a:pt x="3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5" y="37"/>
                      <a:pt x="6" y="37"/>
                      <a:pt x="6" y="35"/>
                    </a:cubicBezTo>
                    <a:cubicBezTo>
                      <a:pt x="6" y="33"/>
                      <a:pt x="6" y="25"/>
                      <a:pt x="6" y="19"/>
                    </a:cubicBezTo>
                    <a:cubicBezTo>
                      <a:pt x="6" y="15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4"/>
                      <a:pt x="1" y="4"/>
                    </a:cubicBezTo>
                    <a:cubicBezTo>
                      <a:pt x="5" y="4"/>
                      <a:pt x="14" y="2"/>
                      <a:pt x="17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2"/>
                      <a:pt x="18" y="7"/>
                      <a:pt x="18" y="8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21" y="6"/>
                      <a:pt x="22" y="4"/>
                      <a:pt x="25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3" y="0"/>
                      <a:pt x="35" y="1"/>
                      <a:pt x="36" y="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iṣḷïḓê"/>
              <p:cNvSpPr/>
              <p:nvPr/>
            </p:nvSpPr>
            <p:spPr bwMode="auto">
              <a:xfrm>
                <a:off x="7958138" y="3797300"/>
                <a:ext cx="104775" cy="139700"/>
              </a:xfrm>
              <a:custGeom>
                <a:avLst/>
                <a:gdLst>
                  <a:gd name="T0" fmla="*/ 29 w 32"/>
                  <a:gd name="T1" fmla="*/ 13 h 42"/>
                  <a:gd name="T2" fmla="*/ 26 w 32"/>
                  <a:gd name="T3" fmla="*/ 13 h 42"/>
                  <a:gd name="T4" fmla="*/ 22 w 32"/>
                  <a:gd name="T5" fmla="*/ 5 h 42"/>
                  <a:gd name="T6" fmla="*/ 17 w 32"/>
                  <a:gd name="T7" fmla="*/ 4 h 42"/>
                  <a:gd name="T8" fmla="*/ 11 w 32"/>
                  <a:gd name="T9" fmla="*/ 9 h 42"/>
                  <a:gd name="T10" fmla="*/ 21 w 32"/>
                  <a:gd name="T11" fmla="*/ 17 h 42"/>
                  <a:gd name="T12" fmla="*/ 32 w 32"/>
                  <a:gd name="T13" fmla="*/ 29 h 42"/>
                  <a:gd name="T14" fmla="*/ 14 w 32"/>
                  <a:gd name="T15" fmla="*/ 42 h 42"/>
                  <a:gd name="T16" fmla="*/ 2 w 32"/>
                  <a:gd name="T17" fmla="*/ 41 h 42"/>
                  <a:gd name="T18" fmla="*/ 0 w 32"/>
                  <a:gd name="T19" fmla="*/ 29 h 42"/>
                  <a:gd name="T20" fmla="*/ 3 w 32"/>
                  <a:gd name="T21" fmla="*/ 28 h 42"/>
                  <a:gd name="T22" fmla="*/ 10 w 32"/>
                  <a:gd name="T23" fmla="*/ 38 h 42"/>
                  <a:gd name="T24" fmla="*/ 16 w 32"/>
                  <a:gd name="T25" fmla="*/ 39 h 42"/>
                  <a:gd name="T26" fmla="*/ 22 w 32"/>
                  <a:gd name="T27" fmla="*/ 34 h 42"/>
                  <a:gd name="T28" fmla="*/ 14 w 32"/>
                  <a:gd name="T29" fmla="*/ 27 h 42"/>
                  <a:gd name="T30" fmla="*/ 1 w 32"/>
                  <a:gd name="T31" fmla="*/ 13 h 42"/>
                  <a:gd name="T32" fmla="*/ 18 w 32"/>
                  <a:gd name="T33" fmla="*/ 0 h 42"/>
                  <a:gd name="T34" fmla="*/ 26 w 32"/>
                  <a:gd name="T35" fmla="*/ 1 h 42"/>
                  <a:gd name="T36" fmla="*/ 30 w 32"/>
                  <a:gd name="T37" fmla="*/ 2 h 42"/>
                  <a:gd name="T38" fmla="*/ 29 w 32"/>
                  <a:gd name="T3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2">
                    <a:moveTo>
                      <a:pt x="29" y="13"/>
                    </a:moveTo>
                    <a:cubicBezTo>
                      <a:pt x="29" y="13"/>
                      <a:pt x="26" y="13"/>
                      <a:pt x="26" y="13"/>
                    </a:cubicBezTo>
                    <a:cubicBezTo>
                      <a:pt x="25" y="9"/>
                      <a:pt x="24" y="6"/>
                      <a:pt x="22" y="5"/>
                    </a:cubicBezTo>
                    <a:cubicBezTo>
                      <a:pt x="20" y="4"/>
                      <a:pt x="19" y="4"/>
                      <a:pt x="17" y="4"/>
                    </a:cubicBezTo>
                    <a:cubicBezTo>
                      <a:pt x="14" y="4"/>
                      <a:pt x="11" y="6"/>
                      <a:pt x="11" y="9"/>
                    </a:cubicBezTo>
                    <a:cubicBezTo>
                      <a:pt x="11" y="12"/>
                      <a:pt x="12" y="13"/>
                      <a:pt x="21" y="17"/>
                    </a:cubicBezTo>
                    <a:cubicBezTo>
                      <a:pt x="30" y="21"/>
                      <a:pt x="32" y="24"/>
                      <a:pt x="32" y="29"/>
                    </a:cubicBezTo>
                    <a:cubicBezTo>
                      <a:pt x="32" y="38"/>
                      <a:pt x="24" y="42"/>
                      <a:pt x="14" y="42"/>
                    </a:cubicBezTo>
                    <a:cubicBezTo>
                      <a:pt x="9" y="42"/>
                      <a:pt x="5" y="42"/>
                      <a:pt x="2" y="41"/>
                    </a:cubicBezTo>
                    <a:cubicBezTo>
                      <a:pt x="1" y="38"/>
                      <a:pt x="0" y="31"/>
                      <a:pt x="0" y="29"/>
                    </a:cubicBezTo>
                    <a:cubicBezTo>
                      <a:pt x="0" y="28"/>
                      <a:pt x="3" y="28"/>
                      <a:pt x="3" y="28"/>
                    </a:cubicBezTo>
                    <a:cubicBezTo>
                      <a:pt x="5" y="33"/>
                      <a:pt x="7" y="36"/>
                      <a:pt x="10" y="38"/>
                    </a:cubicBezTo>
                    <a:cubicBezTo>
                      <a:pt x="12" y="39"/>
                      <a:pt x="14" y="39"/>
                      <a:pt x="16" y="39"/>
                    </a:cubicBezTo>
                    <a:cubicBezTo>
                      <a:pt x="19" y="39"/>
                      <a:pt x="22" y="37"/>
                      <a:pt x="22" y="34"/>
                    </a:cubicBezTo>
                    <a:cubicBezTo>
                      <a:pt x="22" y="31"/>
                      <a:pt x="20" y="30"/>
                      <a:pt x="14" y="27"/>
                    </a:cubicBezTo>
                    <a:cubicBezTo>
                      <a:pt x="4" y="23"/>
                      <a:pt x="1" y="19"/>
                      <a:pt x="1" y="13"/>
                    </a:cubicBezTo>
                    <a:cubicBezTo>
                      <a:pt x="1" y="6"/>
                      <a:pt x="7" y="0"/>
                      <a:pt x="18" y="0"/>
                    </a:cubicBezTo>
                    <a:cubicBezTo>
                      <a:pt x="20" y="0"/>
                      <a:pt x="24" y="1"/>
                      <a:pt x="26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5"/>
                      <a:pt x="30" y="9"/>
                      <a:pt x="29" y="1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í$ḻîḍé"/>
              <p:cNvSpPr/>
              <p:nvPr/>
            </p:nvSpPr>
            <p:spPr bwMode="auto">
              <a:xfrm>
                <a:off x="8099426" y="3741738"/>
                <a:ext cx="82550" cy="195263"/>
              </a:xfrm>
              <a:custGeom>
                <a:avLst/>
                <a:gdLst>
                  <a:gd name="T0" fmla="*/ 15 w 25"/>
                  <a:gd name="T1" fmla="*/ 10 h 59"/>
                  <a:gd name="T2" fmla="*/ 9 w 25"/>
                  <a:gd name="T3" fmla="*/ 10 h 59"/>
                  <a:gd name="T4" fmla="*/ 5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7 w 25"/>
                  <a:gd name="T11" fmla="*/ 1 h 59"/>
                  <a:gd name="T12" fmla="*/ 18 w 25"/>
                  <a:gd name="T13" fmla="*/ 4 h 59"/>
                  <a:gd name="T14" fmla="*/ 15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0 w 25"/>
                  <a:gd name="T21" fmla="*/ 59 h 59"/>
                  <a:gd name="T22" fmla="*/ 0 w 25"/>
                  <a:gd name="T23" fmla="*/ 55 h 59"/>
                  <a:gd name="T24" fmla="*/ 4 w 25"/>
                  <a:gd name="T25" fmla="*/ 55 h 59"/>
                  <a:gd name="T26" fmla="*/ 6 w 25"/>
                  <a:gd name="T27" fmla="*/ 51 h 59"/>
                  <a:gd name="T28" fmla="*/ 6 w 25"/>
                  <a:gd name="T29" fmla="*/ 37 h 59"/>
                  <a:gd name="T30" fmla="*/ 6 w 25"/>
                  <a:gd name="T31" fmla="*/ 28 h 59"/>
                  <a:gd name="T32" fmla="*/ 5 w 25"/>
                  <a:gd name="T33" fmla="*/ 26 h 59"/>
                  <a:gd name="T34" fmla="*/ 1 w 25"/>
                  <a:gd name="T35" fmla="*/ 23 h 59"/>
                  <a:gd name="T36" fmla="*/ 1 w 25"/>
                  <a:gd name="T37" fmla="*/ 21 h 59"/>
                  <a:gd name="T38" fmla="*/ 18 w 25"/>
                  <a:gd name="T39" fmla="*/ 17 h 59"/>
                  <a:gd name="T40" fmla="*/ 18 w 25"/>
                  <a:gd name="T41" fmla="*/ 34 h 59"/>
                  <a:gd name="T42" fmla="*/ 18 w 25"/>
                  <a:gd name="T43" fmla="*/ 51 h 59"/>
                  <a:gd name="T44" fmla="*/ 20 w 25"/>
                  <a:gd name="T45" fmla="*/ 55 h 59"/>
                  <a:gd name="T46" fmla="*/ 24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5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5" y="6"/>
                    </a:cubicBezTo>
                    <a:cubicBezTo>
                      <a:pt x="5" y="5"/>
                      <a:pt x="5" y="3"/>
                      <a:pt x="6" y="2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5" y="0"/>
                      <a:pt x="17" y="0"/>
                      <a:pt x="17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6"/>
                      <a:pt x="17" y="9"/>
                      <a:pt x="15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8" y="58"/>
                      <a:pt x="12" y="58"/>
                    </a:cubicBezTo>
                    <a:cubicBezTo>
                      <a:pt x="6" y="58"/>
                      <a:pt x="2" y="59"/>
                      <a:pt x="0" y="59"/>
                    </a:cubicBezTo>
                    <a:cubicBezTo>
                      <a:pt x="0" y="58"/>
                      <a:pt x="0" y="56"/>
                      <a:pt x="0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9"/>
                      <a:pt x="6" y="42"/>
                      <a:pt x="6" y="37"/>
                    </a:cubicBezTo>
                    <a:cubicBezTo>
                      <a:pt x="6" y="34"/>
                      <a:pt x="6" y="30"/>
                      <a:pt x="6" y="28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1" y="21"/>
                      <a:pt x="1" y="21"/>
                    </a:cubicBezTo>
                    <a:cubicBezTo>
                      <a:pt x="4" y="21"/>
                      <a:pt x="13" y="19"/>
                      <a:pt x="18" y="17"/>
                    </a:cubicBezTo>
                    <a:cubicBezTo>
                      <a:pt x="18" y="21"/>
                      <a:pt x="18" y="29"/>
                      <a:pt x="18" y="34"/>
                    </a:cubicBezTo>
                    <a:cubicBezTo>
                      <a:pt x="18" y="40"/>
                      <a:pt x="18" y="46"/>
                      <a:pt x="18" y="51"/>
                    </a:cubicBezTo>
                    <a:cubicBezTo>
                      <a:pt x="18" y="53"/>
                      <a:pt x="19" y="54"/>
                      <a:pt x="20" y="55"/>
                    </a:cubicBezTo>
                    <a:cubicBezTo>
                      <a:pt x="21" y="55"/>
                      <a:pt x="22" y="55"/>
                      <a:pt x="24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iṡ1iḍe"/>
              <p:cNvSpPr/>
              <p:nvPr/>
            </p:nvSpPr>
            <p:spPr bwMode="auto">
              <a:xfrm>
                <a:off x="8208963" y="3757613"/>
                <a:ext cx="98425" cy="182563"/>
              </a:xfrm>
              <a:custGeom>
                <a:avLst/>
                <a:gdLst>
                  <a:gd name="T0" fmla="*/ 18 w 30"/>
                  <a:gd name="T1" fmla="*/ 19 h 55"/>
                  <a:gd name="T2" fmla="*/ 18 w 30"/>
                  <a:gd name="T3" fmla="*/ 20 h 55"/>
                  <a:gd name="T4" fmla="*/ 18 w 30"/>
                  <a:gd name="T5" fmla="*/ 36 h 55"/>
                  <a:gd name="T6" fmla="*/ 18 w 30"/>
                  <a:gd name="T7" fmla="*/ 44 h 55"/>
                  <a:gd name="T8" fmla="*/ 24 w 30"/>
                  <a:gd name="T9" fmla="*/ 48 h 55"/>
                  <a:gd name="T10" fmla="*/ 30 w 30"/>
                  <a:gd name="T11" fmla="*/ 46 h 55"/>
                  <a:gd name="T12" fmla="*/ 30 w 30"/>
                  <a:gd name="T13" fmla="*/ 50 h 55"/>
                  <a:gd name="T14" fmla="*/ 18 w 30"/>
                  <a:gd name="T15" fmla="*/ 55 h 55"/>
                  <a:gd name="T16" fmla="*/ 7 w 30"/>
                  <a:gd name="T17" fmla="*/ 50 h 55"/>
                  <a:gd name="T18" fmla="*/ 6 w 30"/>
                  <a:gd name="T19" fmla="*/ 39 h 55"/>
                  <a:gd name="T20" fmla="*/ 6 w 30"/>
                  <a:gd name="T21" fmla="*/ 20 h 55"/>
                  <a:gd name="T22" fmla="*/ 5 w 30"/>
                  <a:gd name="T23" fmla="*/ 19 h 55"/>
                  <a:gd name="T24" fmla="*/ 0 w 30"/>
                  <a:gd name="T25" fmla="*/ 19 h 55"/>
                  <a:gd name="T26" fmla="*/ 1 w 30"/>
                  <a:gd name="T27" fmla="*/ 15 h 55"/>
                  <a:gd name="T28" fmla="*/ 5 w 30"/>
                  <a:gd name="T29" fmla="*/ 14 h 55"/>
                  <a:gd name="T30" fmla="*/ 6 w 30"/>
                  <a:gd name="T31" fmla="*/ 13 h 55"/>
                  <a:gd name="T32" fmla="*/ 6 w 30"/>
                  <a:gd name="T33" fmla="*/ 5 h 55"/>
                  <a:gd name="T34" fmla="*/ 16 w 30"/>
                  <a:gd name="T35" fmla="*/ 0 h 55"/>
                  <a:gd name="T36" fmla="*/ 18 w 30"/>
                  <a:gd name="T37" fmla="*/ 0 h 55"/>
                  <a:gd name="T38" fmla="*/ 18 w 30"/>
                  <a:gd name="T39" fmla="*/ 13 h 55"/>
                  <a:gd name="T40" fmla="*/ 18 w 30"/>
                  <a:gd name="T41" fmla="*/ 14 h 55"/>
                  <a:gd name="T42" fmla="*/ 30 w 30"/>
                  <a:gd name="T43" fmla="*/ 13 h 55"/>
                  <a:gd name="T44" fmla="*/ 29 w 30"/>
                  <a:gd name="T45" fmla="*/ 20 h 55"/>
                  <a:gd name="T46" fmla="*/ 18 w 30"/>
                  <a:gd name="T4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55">
                    <a:moveTo>
                      <a:pt x="18" y="19"/>
                    </a:moveTo>
                    <a:cubicBezTo>
                      <a:pt x="18" y="19"/>
                      <a:pt x="18" y="20"/>
                      <a:pt x="18" y="20"/>
                    </a:cubicBezTo>
                    <a:cubicBezTo>
                      <a:pt x="18" y="24"/>
                      <a:pt x="18" y="32"/>
                      <a:pt x="18" y="36"/>
                    </a:cubicBezTo>
                    <a:cubicBezTo>
                      <a:pt x="18" y="40"/>
                      <a:pt x="18" y="42"/>
                      <a:pt x="18" y="44"/>
                    </a:cubicBezTo>
                    <a:cubicBezTo>
                      <a:pt x="19" y="46"/>
                      <a:pt x="21" y="48"/>
                      <a:pt x="24" y="48"/>
                    </a:cubicBezTo>
                    <a:cubicBezTo>
                      <a:pt x="26" y="48"/>
                      <a:pt x="28" y="47"/>
                      <a:pt x="30" y="46"/>
                    </a:cubicBezTo>
                    <a:cubicBezTo>
                      <a:pt x="30" y="47"/>
                      <a:pt x="30" y="49"/>
                      <a:pt x="30" y="50"/>
                    </a:cubicBezTo>
                    <a:cubicBezTo>
                      <a:pt x="27" y="53"/>
                      <a:pt x="22" y="55"/>
                      <a:pt x="18" y="55"/>
                    </a:cubicBezTo>
                    <a:cubicBezTo>
                      <a:pt x="13" y="55"/>
                      <a:pt x="9" y="53"/>
                      <a:pt x="7" y="50"/>
                    </a:cubicBezTo>
                    <a:cubicBezTo>
                      <a:pt x="6" y="47"/>
                      <a:pt x="6" y="44"/>
                      <a:pt x="6" y="39"/>
                    </a:cubicBezTo>
                    <a:cubicBezTo>
                      <a:pt x="6" y="33"/>
                      <a:pt x="6" y="24"/>
                      <a:pt x="6" y="20"/>
                    </a:cubicBezTo>
                    <a:cubicBezTo>
                      <a:pt x="6" y="20"/>
                      <a:pt x="6" y="20"/>
                      <a:pt x="5" y="19"/>
                    </a:cubicBezTo>
                    <a:cubicBezTo>
                      <a:pt x="4" y="19"/>
                      <a:pt x="1" y="19"/>
                      <a:pt x="0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2" y="15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4"/>
                      <a:pt x="14" y="1"/>
                      <a:pt x="16" y="0"/>
                    </a:cubicBezTo>
                    <a:cubicBezTo>
                      <a:pt x="16" y="0"/>
                      <a:pt x="18" y="0"/>
                      <a:pt x="18" y="0"/>
                    </a:cubicBezTo>
                    <a:cubicBezTo>
                      <a:pt x="18" y="2"/>
                      <a:pt x="18" y="7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21" y="14"/>
                      <a:pt x="28" y="14"/>
                      <a:pt x="30" y="13"/>
                    </a:cubicBezTo>
                    <a:cubicBezTo>
                      <a:pt x="30" y="15"/>
                      <a:pt x="29" y="18"/>
                      <a:pt x="29" y="20"/>
                    </a:cubicBezTo>
                    <a:cubicBezTo>
                      <a:pt x="26" y="19"/>
                      <a:pt x="22" y="19"/>
                      <a:pt x="18" y="1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íṣḷïdé"/>
              <p:cNvSpPr/>
              <p:nvPr/>
            </p:nvSpPr>
            <p:spPr bwMode="auto">
              <a:xfrm>
                <a:off x="8323263" y="3805238"/>
                <a:ext cx="173038" cy="207963"/>
              </a:xfrm>
              <a:custGeom>
                <a:avLst/>
                <a:gdLst>
                  <a:gd name="T0" fmla="*/ 1 w 52"/>
                  <a:gd name="T1" fmla="*/ 0 h 63"/>
                  <a:gd name="T2" fmla="*/ 14 w 52"/>
                  <a:gd name="T3" fmla="*/ 0 h 63"/>
                  <a:gd name="T4" fmla="*/ 25 w 52"/>
                  <a:gd name="T5" fmla="*/ 0 h 63"/>
                  <a:gd name="T6" fmla="*/ 26 w 52"/>
                  <a:gd name="T7" fmla="*/ 3 h 63"/>
                  <a:gd name="T8" fmla="*/ 22 w 52"/>
                  <a:gd name="T9" fmla="*/ 4 h 63"/>
                  <a:gd name="T10" fmla="*/ 21 w 52"/>
                  <a:gd name="T11" fmla="*/ 5 h 63"/>
                  <a:gd name="T12" fmla="*/ 30 w 52"/>
                  <a:gd name="T13" fmla="*/ 26 h 63"/>
                  <a:gd name="T14" fmla="*/ 30 w 52"/>
                  <a:gd name="T15" fmla="*/ 26 h 63"/>
                  <a:gd name="T16" fmla="*/ 38 w 52"/>
                  <a:gd name="T17" fmla="*/ 7 h 63"/>
                  <a:gd name="T18" fmla="*/ 36 w 52"/>
                  <a:gd name="T19" fmla="*/ 4 h 63"/>
                  <a:gd name="T20" fmla="*/ 31 w 52"/>
                  <a:gd name="T21" fmla="*/ 3 h 63"/>
                  <a:gd name="T22" fmla="*/ 31 w 52"/>
                  <a:gd name="T23" fmla="*/ 0 h 63"/>
                  <a:gd name="T24" fmla="*/ 41 w 52"/>
                  <a:gd name="T25" fmla="*/ 0 h 63"/>
                  <a:gd name="T26" fmla="*/ 51 w 52"/>
                  <a:gd name="T27" fmla="*/ 0 h 63"/>
                  <a:gd name="T28" fmla="*/ 51 w 52"/>
                  <a:gd name="T29" fmla="*/ 3 h 63"/>
                  <a:gd name="T30" fmla="*/ 47 w 52"/>
                  <a:gd name="T31" fmla="*/ 4 h 63"/>
                  <a:gd name="T32" fmla="*/ 43 w 52"/>
                  <a:gd name="T33" fmla="*/ 9 h 63"/>
                  <a:gd name="T34" fmla="*/ 19 w 52"/>
                  <a:gd name="T35" fmla="*/ 57 h 63"/>
                  <a:gd name="T36" fmla="*/ 15 w 52"/>
                  <a:gd name="T37" fmla="*/ 63 h 63"/>
                  <a:gd name="T38" fmla="*/ 14 w 52"/>
                  <a:gd name="T39" fmla="*/ 63 h 63"/>
                  <a:gd name="T40" fmla="*/ 8 w 52"/>
                  <a:gd name="T41" fmla="*/ 60 h 63"/>
                  <a:gd name="T42" fmla="*/ 8 w 52"/>
                  <a:gd name="T43" fmla="*/ 58 h 63"/>
                  <a:gd name="T44" fmla="*/ 23 w 52"/>
                  <a:gd name="T45" fmla="*/ 39 h 63"/>
                  <a:gd name="T46" fmla="*/ 21 w 52"/>
                  <a:gd name="T47" fmla="*/ 36 h 63"/>
                  <a:gd name="T48" fmla="*/ 11 w 52"/>
                  <a:gd name="T49" fmla="*/ 13 h 63"/>
                  <a:gd name="T50" fmla="*/ 4 w 52"/>
                  <a:gd name="T51" fmla="*/ 4 h 63"/>
                  <a:gd name="T52" fmla="*/ 0 w 52"/>
                  <a:gd name="T53" fmla="*/ 3 h 63"/>
                  <a:gd name="T54" fmla="*/ 1 w 52"/>
                  <a:gd name="T5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63">
                    <a:moveTo>
                      <a:pt x="1" y="0"/>
                    </a:moveTo>
                    <a:cubicBezTo>
                      <a:pt x="2" y="0"/>
                      <a:pt x="7" y="0"/>
                      <a:pt x="14" y="0"/>
                    </a:cubicBezTo>
                    <a:cubicBezTo>
                      <a:pt x="19" y="0"/>
                      <a:pt x="23" y="0"/>
                      <a:pt x="25" y="0"/>
                    </a:cubicBezTo>
                    <a:cubicBezTo>
                      <a:pt x="26" y="0"/>
                      <a:pt x="26" y="2"/>
                      <a:pt x="26" y="3"/>
                    </a:cubicBezTo>
                    <a:cubicBezTo>
                      <a:pt x="24" y="3"/>
                      <a:pt x="23" y="3"/>
                      <a:pt x="22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3" y="10"/>
                      <a:pt x="29" y="24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7" y="10"/>
                      <a:pt x="38" y="7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5" y="3"/>
                      <a:pt x="33" y="3"/>
                      <a:pt x="31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0"/>
                      <a:pt x="48" y="0"/>
                      <a:pt x="51" y="0"/>
                    </a:cubicBezTo>
                    <a:cubicBezTo>
                      <a:pt x="51" y="0"/>
                      <a:pt x="52" y="2"/>
                      <a:pt x="51" y="3"/>
                    </a:cubicBezTo>
                    <a:cubicBezTo>
                      <a:pt x="50" y="3"/>
                      <a:pt x="48" y="3"/>
                      <a:pt x="47" y="4"/>
                    </a:cubicBezTo>
                    <a:cubicBezTo>
                      <a:pt x="45" y="4"/>
                      <a:pt x="44" y="6"/>
                      <a:pt x="43" y="9"/>
                    </a:cubicBezTo>
                    <a:cubicBezTo>
                      <a:pt x="36" y="26"/>
                      <a:pt x="27" y="43"/>
                      <a:pt x="19" y="57"/>
                    </a:cubicBezTo>
                    <a:cubicBezTo>
                      <a:pt x="18" y="59"/>
                      <a:pt x="16" y="61"/>
                      <a:pt x="15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3" y="63"/>
                      <a:pt x="9" y="62"/>
                      <a:pt x="8" y="60"/>
                    </a:cubicBezTo>
                    <a:cubicBezTo>
                      <a:pt x="7" y="60"/>
                      <a:pt x="7" y="59"/>
                      <a:pt x="8" y="58"/>
                    </a:cubicBezTo>
                    <a:cubicBezTo>
                      <a:pt x="11" y="54"/>
                      <a:pt x="19" y="46"/>
                      <a:pt x="23" y="39"/>
                    </a:cubicBezTo>
                    <a:cubicBezTo>
                      <a:pt x="22" y="38"/>
                      <a:pt x="22" y="37"/>
                      <a:pt x="21" y="36"/>
                    </a:cubicBezTo>
                    <a:cubicBezTo>
                      <a:pt x="19" y="31"/>
                      <a:pt x="15" y="21"/>
                      <a:pt x="11" y="13"/>
                    </a:cubicBezTo>
                    <a:cubicBezTo>
                      <a:pt x="8" y="6"/>
                      <a:pt x="7" y="4"/>
                      <a:pt x="4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BAC32B9-B9E4-4D90-82FA-94E9D03FF25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F23-9AE0-49EF-9B26-B77835B353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2B9-B9E4-4D90-82FA-94E9D03FF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3"/>
          <p:cNvGrpSpPr/>
          <p:nvPr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8" name="任意多边形 2"/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9" name="任意多边形 3"/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/>
          <a:srcRect t="40492" b="5838"/>
          <a:stretch>
            <a:fillRect/>
          </a:stretch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40492" b="5838"/>
          <a:stretch>
            <a:fillRect/>
          </a:stretch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/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/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/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587" y="3131199"/>
            <a:ext cx="12356105" cy="3589910"/>
            <a:chOff x="1191" y="2720792"/>
            <a:chExt cx="9268286" cy="2692783"/>
          </a:xfrm>
        </p:grpSpPr>
        <p:sp>
          <p:nvSpPr>
            <p:cNvPr id="12" name="矩形: 圆角 11"/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25477" y="4346221"/>
              <a:ext cx="9144000" cy="1067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计算机学院，网络空间安全学院 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董前琨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qiankund@nankai.edu.cn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</p:txBody>
        </p:sp>
        <p:sp>
          <p:nvSpPr>
            <p:cNvPr id="14" name="文本框 5"/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  <a:endParaRPr lang="zh-CN" altLang="en-US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 descr="97285_7650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70124" y="1300163"/>
            <a:ext cx="981537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4.4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关系运算符</a:t>
            </a:r>
            <a:endParaRPr lang="zh-CN" altLang="en-US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332423" y="1684338"/>
          <a:ext cx="4004831" cy="1814513"/>
        </p:xfrm>
        <a:graphic>
          <a:graphicData uri="http://schemas.openxmlformats.org/drawingml/2006/table">
            <a:tbl>
              <a:tblPr/>
              <a:tblGrid>
                <a:gridCol w="1833253"/>
                <a:gridCol w="2171578"/>
              </a:tblGrid>
              <a:tr h="381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关系运算符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4335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&lt;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&lt;=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&gt;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&gt;= 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小于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小于或等于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大于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大于或等于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2341698" y="2108201"/>
            <a:ext cx="1982745" cy="457200"/>
          </a:xfrm>
          <a:prstGeom prst="wedgeRoundRectCallout">
            <a:avLst>
              <a:gd name="adj1" fmla="val -53769"/>
              <a:gd name="adj2" fmla="val -10833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5C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目运算符</a:t>
            </a:r>
            <a:endParaRPr lang="zh-CN" altLang="en-US" sz="2000" b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892311" y="6234113"/>
            <a:ext cx="2360411" cy="381000"/>
          </a:xfrm>
          <a:prstGeom prst="wedgeRoundRectCallout">
            <a:avLst>
              <a:gd name="adj1" fmla="val 50583"/>
              <a:gd name="adj2" fmla="val -103750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括号内先运算！</a:t>
            </a:r>
            <a:endParaRPr lang="zh-CN" altLang="en-US" sz="200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5473837" y="6234113"/>
            <a:ext cx="2643660" cy="381000"/>
          </a:xfrm>
          <a:prstGeom prst="wedgeRoundRectCallout">
            <a:avLst>
              <a:gd name="adj1" fmla="val -41667"/>
              <a:gd name="adj2" fmla="val -11333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算术运算先运算！</a:t>
            </a:r>
            <a:endParaRPr lang="zh-CN" altLang="en-US" sz="200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928824" y="3589338"/>
            <a:ext cx="9927496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运算结果为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位的逻辑值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关系运算时，若关系为</a:t>
            </a:r>
            <a:r>
              <a:rPr lang="zh-CN" altLang="en-US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真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，则返回值为</a:t>
            </a:r>
            <a:r>
              <a:rPr lang="en-US" altLang="zh-CN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；若声明的关系为</a:t>
            </a:r>
            <a:r>
              <a:rPr lang="zh-CN" altLang="en-US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假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，则返回值为</a:t>
            </a:r>
            <a:r>
              <a:rPr lang="en-US" altLang="zh-CN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；若某操作数为</a:t>
            </a:r>
            <a:r>
              <a:rPr lang="zh-CN" altLang="en-US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不定值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，则返回值为</a:t>
            </a:r>
            <a:r>
              <a:rPr lang="en-US" altLang="zh-CN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所有的关系运算符优先级别相同。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关系运算符的优先级</a:t>
            </a:r>
            <a:r>
              <a:rPr lang="zh-CN" altLang="en-US" sz="200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低于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算术运算符。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200" b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a&lt;size - 1		</a:t>
            </a:r>
            <a:r>
              <a:rPr lang="zh-CN" altLang="en-US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等同于： </a:t>
            </a: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a&lt;(size - 1)</a:t>
            </a:r>
            <a:endParaRPr lang="en-US" altLang="zh-CN" sz="22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size -</a:t>
            </a:r>
            <a:r>
              <a:rPr lang="zh-CN" altLang="en-US" sz="2200" b="0">
                <a:solidFill>
                  <a:srgbClr val="FF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200" b="0">
                <a:solidFill>
                  <a:srgbClr val="FF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1&lt;a</a:t>
            </a:r>
            <a:r>
              <a:rPr lang="zh-CN" altLang="en-US" sz="2200" b="0">
                <a:solidFill>
                  <a:srgbClr val="FF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</a:t>
            </a:r>
            <a:r>
              <a:rPr lang="zh-CN" altLang="en-US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不等同于： </a:t>
            </a:r>
            <a:r>
              <a:rPr lang="en-US" altLang="zh-CN" sz="2200" b="0">
                <a:solidFill>
                  <a:srgbClr val="FF66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size-1</a:t>
            </a:r>
            <a:r>
              <a:rPr lang="en-US" altLang="zh-CN" sz="22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&lt;a</a:t>
            </a:r>
            <a:endParaRPr lang="en-US" altLang="zh-CN" sz="22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 bldLvl="0" animBg="1"/>
      <p:bldP spid="8" grpId="0" bldLvl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0450" y="1279525"/>
            <a:ext cx="10293349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4.5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等式运算符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376737" y="1427163"/>
          <a:ext cx="4199851" cy="1809750"/>
        </p:xfrm>
        <a:graphic>
          <a:graphicData uri="http://schemas.openxmlformats.org/drawingml/2006/table">
            <a:tbl>
              <a:tblPr/>
              <a:tblGrid>
                <a:gridCol w="1922525"/>
                <a:gridCol w="2277326"/>
              </a:tblGrid>
              <a:tr h="37630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等式运算符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5" marB="1536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5" marB="1536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43344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==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！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 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===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！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==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5" marB="1536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等于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不等于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全等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不全等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5" marB="1536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2132013" y="1814513"/>
            <a:ext cx="2079298" cy="457200"/>
          </a:xfrm>
          <a:prstGeom prst="wedgeRoundRectCallout">
            <a:avLst>
              <a:gd name="adj1" fmla="val -51093"/>
              <a:gd name="adj2" fmla="val -98611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5C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目运算符</a:t>
            </a:r>
            <a:endParaRPr lang="zh-CN" altLang="en-US" sz="2000" b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49300" y="3429000"/>
            <a:ext cx="10947256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运算结果为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位的逻辑值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等于运算符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(= =)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和全等运算符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(= = =)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2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区别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endParaRPr lang="en-US" altLang="zh-CN" sz="2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05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使用</a:t>
            </a:r>
            <a:r>
              <a:rPr lang="zh-CN" altLang="en-US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等于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运算符时，两个操作数必须</a:t>
            </a:r>
            <a:r>
              <a:rPr lang="zh-CN" altLang="en-US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逐位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相等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结果才为</a:t>
            </a:r>
            <a:r>
              <a:rPr lang="en-US" altLang="zh-CN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；若某些位为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，则结果为</a:t>
            </a:r>
            <a:r>
              <a:rPr lang="en-US" altLang="zh-CN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05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使用</a:t>
            </a:r>
            <a:r>
              <a:rPr lang="zh-CN" altLang="en-US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全等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运算符时，若两个操作数的相应位完全</a:t>
            </a:r>
            <a:r>
              <a:rPr lang="zh-CN" altLang="en-US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一致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（如同是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，或同是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，或同是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，或同是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则结果为</a:t>
            </a:r>
            <a:r>
              <a:rPr lang="en-US" altLang="zh-CN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；否则为</a:t>
            </a:r>
            <a:r>
              <a:rPr lang="en-US" altLang="zh-CN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所有的等式运算符优先级别相同。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 = =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和！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 =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运算符常用于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case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表达式的判别，又称为“</a:t>
            </a:r>
            <a:r>
              <a:rPr lang="en-US" altLang="zh-CN" sz="22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case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等式运算符”。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8824" y="1357311"/>
            <a:ext cx="1010747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zh-CN" altLang="en-US" sz="2200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] if(A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= 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1’bx) $display(“AisX”)</a:t>
            </a:r>
            <a:r>
              <a:rPr lang="zh-CN" altLang="en-US" sz="2200">
                <a:latin typeface="Times New Roman" panose="02020603050405020304" pitchFamily="18" charset="0"/>
              </a:rPr>
              <a:t>；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sz="2200">
                <a:latin typeface="Times New Roman" panose="02020603050405020304" pitchFamily="18" charset="0"/>
              </a:rPr>
              <a:t>当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200">
                <a:latin typeface="Times New Roman" panose="02020603050405020304" pitchFamily="18" charset="0"/>
              </a:rPr>
              <a:t>为不定值时， 式（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= 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1’bx</a:t>
            </a:r>
            <a:r>
              <a:rPr lang="zh-CN" altLang="en-US" sz="2200">
                <a:latin typeface="Times New Roman" panose="02020603050405020304" pitchFamily="18" charset="0"/>
              </a:rPr>
              <a:t>）的运算结果为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200">
                <a:latin typeface="Times New Roman" panose="02020603050405020304" pitchFamily="18" charset="0"/>
              </a:rPr>
              <a:t>，则该语句不执行</a:t>
            </a:r>
            <a:endParaRPr lang="zh-CN" altLang="en-US" sz="220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200">
                <a:latin typeface="Times New Roman" panose="02020603050405020304" pitchFamily="18" charset="0"/>
              </a:rPr>
              <a:t>     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if(A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= = 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1’bx) $display(“AisX”)</a:t>
            </a:r>
            <a:r>
              <a:rPr lang="zh-CN" altLang="en-US" sz="2200">
                <a:latin typeface="Times New Roman" panose="02020603050405020304" pitchFamily="18" charset="0"/>
              </a:rPr>
              <a:t>；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//</a:t>
            </a:r>
            <a:r>
              <a:rPr lang="zh-CN" altLang="en-US" sz="2200">
                <a:latin typeface="Times New Roman" panose="02020603050405020304" pitchFamily="18" charset="0"/>
              </a:rPr>
              <a:t>当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200">
                <a:latin typeface="Times New Roman" panose="02020603050405020304" pitchFamily="18" charset="0"/>
              </a:rPr>
              <a:t>为不定值时，式（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= = 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1’bx</a:t>
            </a:r>
            <a:r>
              <a:rPr lang="zh-CN" altLang="en-US" sz="2200">
                <a:latin typeface="Times New Roman" panose="02020603050405020304" pitchFamily="18" charset="0"/>
              </a:rPr>
              <a:t>）的运算结果为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200">
                <a:latin typeface="Times New Roman" panose="02020603050405020304" pitchFamily="18" charset="0"/>
              </a:rPr>
              <a:t>，该语句执行</a:t>
            </a:r>
            <a:endParaRPr lang="zh-CN" altLang="en-US" sz="220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zh-CN" sz="22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455873" y="3743324"/>
          <a:ext cx="3791823" cy="1814512"/>
        </p:xfrm>
        <a:graphic>
          <a:graphicData uri="http://schemas.openxmlformats.org/drawingml/2006/table">
            <a:tbl>
              <a:tblPr/>
              <a:tblGrid>
                <a:gridCol w="1458393"/>
                <a:gridCol w="2333430"/>
              </a:tblGrid>
              <a:tr h="38093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==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59" marB="1535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  1   x   z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4" marR="30724" marT="15359" marB="1535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433579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z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4" marR="30724" marT="15359" marB="15359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  0   x   x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  </a:t>
                      </a:r>
                      <a:r>
                        <a:rPr lang="en-US" altLang="zh-CN" sz="2000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  x   x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   x   x   x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   x   x   x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4" marR="30724" marT="15359" marB="15359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113473" y="3802061"/>
          <a:ext cx="3791823" cy="1814513"/>
        </p:xfrm>
        <a:graphic>
          <a:graphicData uri="http://schemas.openxmlformats.org/drawingml/2006/table">
            <a:tbl>
              <a:tblPr/>
              <a:tblGrid>
                <a:gridCol w="1458393"/>
                <a:gridCol w="2333430"/>
              </a:tblGrid>
              <a:tr h="381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===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  1   x   z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4335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x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z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  0   0   0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  </a:t>
                      </a:r>
                      <a:r>
                        <a:rPr lang="en-US" altLang="zh-CN" sz="2000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  0   0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0   0   </a:t>
                      </a:r>
                      <a:r>
                        <a:rPr lang="en-US" altLang="zh-CN" sz="2000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</a:rPr>
                        <a:t>1 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0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381000" lvl="0" indent="-38100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0   0   0   </a:t>
                      </a:r>
                      <a:r>
                        <a:rPr lang="en-US" altLang="zh-CN" sz="2000" dirty="0">
                          <a:solidFill>
                            <a:srgbClr val="FF006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FF006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1608274" y="3116261"/>
            <a:ext cx="3402918" cy="4572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  “= =”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的真值表</a:t>
            </a:r>
            <a:endParaRPr lang="zh-CN" altLang="en-US" sz="4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5189674" y="3116261"/>
            <a:ext cx="3597370" cy="4572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 “= = =”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的真值表</a:t>
            </a:r>
            <a:endParaRPr lang="zh-CN" altLang="en-US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AutoShape 28"/>
          <p:cNvSpPr>
            <a:spLocks noChangeArrowheads="1"/>
          </p:cNvSpPr>
          <p:nvPr/>
        </p:nvSpPr>
        <p:spPr bwMode="auto">
          <a:xfrm>
            <a:off x="1241562" y="5773736"/>
            <a:ext cx="2748666" cy="719138"/>
          </a:xfrm>
          <a:prstGeom prst="wedgeRoundRectCallout">
            <a:avLst>
              <a:gd name="adj1" fmla="val 61718"/>
              <a:gd name="adj2" fmla="val -8090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5C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等于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运算的结果可能为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endParaRPr lang="en-US" altLang="zh-CN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AutoShape 29"/>
          <p:cNvSpPr>
            <a:spLocks noChangeArrowheads="1"/>
          </p:cNvSpPr>
          <p:nvPr/>
        </p:nvSpPr>
        <p:spPr bwMode="auto">
          <a:xfrm>
            <a:off x="7099437" y="5773736"/>
            <a:ext cx="2430656" cy="674688"/>
          </a:xfrm>
          <a:prstGeom prst="wedgeRoundRectCallout">
            <a:avLst>
              <a:gd name="adj1" fmla="val -53167"/>
              <a:gd name="adj2" fmla="val -73296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latin typeface="华文楷体" panose="02010600040101010101" pitchFamily="2" charset="-122"/>
                <a:ea typeface="华文楷体" panose="02010600040101010101" pitchFamily="2" charset="-122"/>
              </a:rPr>
              <a:t>全等于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运算的结果只有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en-US" altLang="zh-CN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2" build="p"/>
      <p:bldP spid="9" grpId="0" bldLvl="0" animBg="1"/>
      <p:bldP spid="1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43099" y="1336675"/>
            <a:ext cx="109029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4.6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缩减运算符</a:t>
            </a:r>
            <a:endParaRPr lang="zh-CN" altLang="en-US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200787" y="1298575"/>
          <a:ext cx="4448578" cy="2544995"/>
        </p:xfrm>
        <a:graphic>
          <a:graphicData uri="http://schemas.openxmlformats.org/drawingml/2006/table">
            <a:tbl>
              <a:tblPr/>
              <a:tblGrid>
                <a:gridCol w="2036382"/>
                <a:gridCol w="2412196"/>
              </a:tblGrid>
              <a:tr h="38069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缩减运算符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50" marB="1535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50" marB="1535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16406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&amp; 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~&amp;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|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~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|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^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^~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，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~^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50" marB="1535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与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与非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或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或非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异或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同或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50" marB="1535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2214699" y="1919288"/>
            <a:ext cx="2202440" cy="457200"/>
          </a:xfrm>
          <a:prstGeom prst="wedgeRoundRectCallout">
            <a:avLst>
              <a:gd name="adj1" fmla="val -63292"/>
              <a:gd name="adj2" fmla="val -70139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5C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</a:rPr>
              <a:t>单</a:t>
            </a:r>
            <a:r>
              <a:rPr lang="zh-CN" altLang="en-US" sz="2000" b="0">
                <a:solidFill>
                  <a:schemeClr val="tx1"/>
                </a:solidFill>
              </a:rPr>
              <a:t>目运算符</a:t>
            </a:r>
            <a:endParaRPr lang="zh-CN" altLang="en-US" sz="2000" b="0">
              <a:solidFill>
                <a:srgbClr val="FF0066"/>
              </a:solidFill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928824" y="3833813"/>
            <a:ext cx="10539276" cy="30241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运算法则与位运算符类似，但运算过程不同！</a:t>
            </a:r>
            <a:endParaRPr lang="zh-CN" altLang="en-US" sz="240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400" noProof="1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个操作数进行</a:t>
            </a:r>
            <a:r>
              <a:rPr lang="zh-CN" altLang="en-US" sz="2400" noProof="1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递推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即先将操作数的最低位与第二位进行与、或、非运算，再将运算结果与第三位进行相同的运算，依次类推，直至最高位 。</a:t>
            </a:r>
            <a:endParaRPr lang="zh-CN" altLang="en-US" sz="240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运算结果缩减为</a:t>
            </a:r>
            <a:r>
              <a:rPr lang="en-US" altLang="zh-CN" sz="2400" noProof="1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位二进制数。</a:t>
            </a:r>
            <a:endParaRPr lang="zh-CN" altLang="en-US" sz="240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40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]reg[3:0] a;</a:t>
            </a:r>
            <a:endParaRPr lang="en-US" altLang="zh-CN" sz="24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b=|a;          //</a:t>
            </a:r>
            <a:r>
              <a:rPr lang="zh-CN" altLang="en-US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等效于 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 =( (a[0] | a[1]) | a(2)) | a[3]</a:t>
            </a:r>
            <a:endParaRPr lang="en-US" altLang="zh-CN" sz="24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AutoShape 17" descr="80%"/>
          <p:cNvSpPr>
            <a:spLocks noChangeArrowheads="1"/>
          </p:cNvSpPr>
          <p:nvPr/>
        </p:nvSpPr>
        <p:spPr bwMode="auto">
          <a:xfrm rot="21466763">
            <a:off x="300053" y="2682959"/>
            <a:ext cx="5566952" cy="1020763"/>
          </a:xfrm>
          <a:prstGeom prst="irregularSeal2">
            <a:avLst/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135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2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缩减运算符</a:t>
            </a:r>
            <a:r>
              <a:rPr lang="zh-CN" altLang="en-US" sz="2200" dirty="0">
                <a:solidFill>
                  <a:srgbClr val="00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2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位运算符</a:t>
            </a:r>
            <a:r>
              <a:rPr lang="zh-CN" altLang="en-US" sz="2200" dirty="0">
                <a:solidFill>
                  <a:srgbClr val="0099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的区别！</a:t>
            </a:r>
            <a:endParaRPr lang="zh-CN" altLang="en-US" sz="2200" dirty="0">
              <a:solidFill>
                <a:srgbClr val="0099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0751" y="1373187"/>
            <a:ext cx="100294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4.7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移位运算符</a:t>
            </a:r>
            <a:endParaRPr lang="zh-CN" altLang="en-US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868739" y="1512887"/>
          <a:ext cx="4092166" cy="1143000"/>
        </p:xfrm>
        <a:graphic>
          <a:graphicData uri="http://schemas.openxmlformats.org/drawingml/2006/table">
            <a:tbl>
              <a:tblPr/>
              <a:tblGrid>
                <a:gridCol w="1873231"/>
                <a:gridCol w="2218935"/>
              </a:tblGrid>
              <a:tr h="381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移位运算符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62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&gt;&gt; 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&lt;&lt;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右移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左移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2066926" y="2005012"/>
            <a:ext cx="2025984" cy="457200"/>
          </a:xfrm>
          <a:prstGeom prst="wedgeRoundRectCallout">
            <a:avLst>
              <a:gd name="adj1" fmla="val -51093"/>
              <a:gd name="adj2" fmla="val -98611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5C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目运算符</a:t>
            </a:r>
            <a:endParaRPr lang="zh-CN" altLang="en-US" sz="2000" b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6815138" y="5181600"/>
            <a:ext cx="2797787" cy="381000"/>
          </a:xfrm>
          <a:prstGeom prst="wedgeRectCallout">
            <a:avLst>
              <a:gd name="adj1" fmla="val -48995"/>
              <a:gd name="adj2" fmla="val -135833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左移会扩充位数！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18"/>
          <p:cNvSpPr/>
          <p:nvPr/>
        </p:nvSpPr>
        <p:spPr>
          <a:xfrm>
            <a:off x="838200" y="3151187"/>
            <a:ext cx="10998199" cy="2368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用法：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A&gt;&gt;n   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 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A&lt;&lt;n </a:t>
            </a:r>
            <a:endParaRPr lang="en-US" altLang="zh-CN" sz="240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将操作数右移或左移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位，同时用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填补移出的空位。</a:t>
            </a:r>
            <a:endParaRPr lang="zh-CN" altLang="en-US" sz="240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40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 4’b1001&gt;&gt;3 = 4’b</a:t>
            </a:r>
            <a:r>
              <a:rPr lang="en-US" altLang="zh-CN" sz="2400" b="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000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 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4’b1001&gt;&gt;4 = 4’b</a:t>
            </a:r>
            <a:r>
              <a:rPr lang="en-US" altLang="zh-CN" sz="2400" b="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0000</a:t>
            </a:r>
            <a:endParaRPr lang="en-US" altLang="zh-CN" sz="24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•"/>
              <a:defRPr/>
            </a:pP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4’b1001&lt;&lt;1 = 5’b1001</a:t>
            </a:r>
            <a:r>
              <a:rPr lang="en-US" altLang="zh-CN" sz="2400" b="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4’b1001&lt;&lt;2 = 6’b1001</a:t>
            </a:r>
            <a:r>
              <a:rPr lang="en-US" altLang="zh-CN" sz="2400" b="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</a:t>
            </a:r>
            <a:r>
              <a:rPr lang="zh-CN" altLang="en-US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4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•"/>
              <a:defRPr/>
            </a:pPr>
            <a:r>
              <a:rPr lang="zh-CN" altLang="en-US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4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1&lt;&lt;6 = 32’b1</a:t>
            </a:r>
            <a:r>
              <a:rPr lang="en-US" altLang="zh-CN" sz="2400" b="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000000</a:t>
            </a:r>
            <a:endParaRPr lang="en-US" altLang="zh-CN" sz="24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2479676" y="5713412"/>
            <a:ext cx="5850833" cy="1144588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indent="28765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将操作数右移或左移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位，相当于将操作数除以或乘以</a:t>
            </a:r>
            <a:r>
              <a:rPr lang="en-US" altLang="zh-CN" sz="24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aseline="36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240213" y="5054600"/>
            <a:ext cx="2312987" cy="658812"/>
          </a:xfrm>
          <a:prstGeom prst="wedgeRoundRectCallout">
            <a:avLst>
              <a:gd name="adj1" fmla="val -37310"/>
              <a:gd name="adj2" fmla="val -97005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右移位数不变，但右移的数据会丢失！</a:t>
            </a:r>
            <a:endParaRPr lang="zh-CN" altLang="en-US" sz="1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dvAuto="0" build="p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239974" y="1254124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4.8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条件运算符</a:t>
            </a:r>
            <a:endParaRPr lang="zh-CN" altLang="en-US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395924" y="993774"/>
            <a:ext cx="1600200" cy="457200"/>
          </a:xfrm>
          <a:prstGeom prst="wedgeRoundRectCallout">
            <a:avLst>
              <a:gd name="adj1" fmla="val -74009"/>
              <a:gd name="adj2" fmla="val 47917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目运算符</a:t>
            </a:r>
            <a:endParaRPr lang="zh-CN" altLang="en-US" sz="2000" b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81824" y="3368674"/>
            <a:ext cx="3200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Group 6"/>
          <p:cNvGrpSpPr/>
          <p:nvPr/>
        </p:nvGrpSpPr>
        <p:grpSpPr bwMode="auto">
          <a:xfrm>
            <a:off x="3291024" y="4130674"/>
            <a:ext cx="2590800" cy="2362200"/>
            <a:chOff x="3696" y="2064"/>
            <a:chExt cx="1632" cy="1488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696" y="2064"/>
              <a:ext cx="1632" cy="148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endParaRPr lang="en-US" altLang="zh-CN" sz="2000" b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4" name="Group 8"/>
            <p:cNvGrpSpPr/>
            <p:nvPr/>
          </p:nvGrpSpPr>
          <p:grpSpPr bwMode="auto">
            <a:xfrm>
              <a:off x="3744" y="2102"/>
              <a:ext cx="1584" cy="1412"/>
              <a:chOff x="3600" y="2102"/>
              <a:chExt cx="1584" cy="1412"/>
            </a:xfrm>
          </p:grpSpPr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3888" y="254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3888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4464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3600" y="2438"/>
                <a:ext cx="336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in1</a:t>
                </a:r>
                <a:endPara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4752" y="2592"/>
                <a:ext cx="432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out</a:t>
                </a:r>
                <a:endPara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4032" y="2102"/>
                <a:ext cx="62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MUX</a:t>
                </a:r>
                <a:endPara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Text Box 15"/>
              <p:cNvSpPr txBox="1">
                <a:spLocks noChangeArrowheads="1"/>
              </p:cNvSpPr>
              <p:nvPr/>
            </p:nvSpPr>
            <p:spPr bwMode="auto">
              <a:xfrm>
                <a:off x="3600" y="2736"/>
                <a:ext cx="336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in0</a:t>
                </a:r>
                <a:endPara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4176" y="3264"/>
                <a:ext cx="432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sel</a:t>
                </a:r>
                <a:endPara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AutoShape 17"/>
              <p:cNvSpPr>
                <a:spLocks noChangeArrowheads="1"/>
              </p:cNvSpPr>
              <p:nvPr/>
            </p:nvSpPr>
            <p:spPr bwMode="auto">
              <a:xfrm rot="-5426475">
                <a:off x="4032" y="2592"/>
                <a:ext cx="624" cy="240"/>
              </a:xfrm>
              <a:custGeom>
                <a:avLst/>
                <a:gdLst>
                  <a:gd name="T0" fmla="*/ 0 w 21600"/>
                  <a:gd name="T1" fmla="*/ 0 h 21600"/>
                  <a:gd name="T2" fmla="*/ 156 w 21600"/>
                  <a:gd name="T3" fmla="*/ 240 h 21600"/>
                  <a:gd name="T4" fmla="*/ 468 w 21600"/>
                  <a:gd name="T5" fmla="*/ 240 h 21600"/>
                  <a:gd name="T6" fmla="*/ 624 w 21600"/>
                  <a:gd name="T7" fmla="*/ 0 h 21600"/>
                  <a:gd name="T8" fmla="*/ 0 w 21600"/>
                  <a:gd name="T9" fmla="*/ 0 h 21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660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4320" y="297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2376624" y="2865437"/>
            <a:ext cx="4343400" cy="427037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</a:rPr>
              <a:t>信号 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</a:rPr>
              <a:t>= 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</a:rPr>
              <a:t>条件</a:t>
            </a:r>
            <a:r>
              <a:rPr lang="zh-CN" altLang="en-US" sz="2200">
                <a:solidFill>
                  <a:srgbClr val="FF0066"/>
                </a:solidFill>
                <a:latin typeface="宋体" panose="02010600030101010101" pitchFamily="2" charset="-122"/>
              </a:rPr>
              <a:t>？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</a:rPr>
              <a:t>表达式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200">
                <a:solidFill>
                  <a:srgbClr val="FF0066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</a:rPr>
              <a:t>表达式</a:t>
            </a:r>
            <a:r>
              <a:rPr lang="en-US" altLang="zh-CN" sz="22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endParaRPr lang="en-US" altLang="zh-CN" sz="22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928824" y="2378074"/>
            <a:ext cx="853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条件运算符为</a:t>
            </a:r>
            <a:r>
              <a:rPr lang="zh-CN" altLang="en-US" sz="24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？：</a:t>
            </a:r>
            <a:endParaRPr lang="zh-CN" altLang="en-US" sz="240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用法：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928824" y="3521074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数据选择器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assign out = sel? in1:in0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5996124" y="1606549"/>
            <a:ext cx="2743200" cy="1104900"/>
          </a:xfrm>
          <a:prstGeom prst="wedgeRectCallout">
            <a:avLst>
              <a:gd name="adj1" fmla="val -71065"/>
              <a:gd name="adj2" fmla="val 65088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当条件为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真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，信号取表达式</a:t>
            </a:r>
            <a:r>
              <a:rPr lang="en-US" altLang="zh-CN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的值；为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，则取表达式</a:t>
            </a:r>
            <a:r>
              <a:rPr lang="en-US" altLang="zh-CN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的值。</a:t>
            </a:r>
            <a:endParaRPr lang="zh-CN" altLang="en-US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AutoShape 24"/>
          <p:cNvSpPr>
            <a:spLocks noChangeArrowheads="1"/>
          </p:cNvSpPr>
          <p:nvPr/>
        </p:nvSpPr>
        <p:spPr bwMode="auto">
          <a:xfrm>
            <a:off x="6462849" y="5426074"/>
            <a:ext cx="2276475" cy="674688"/>
          </a:xfrm>
          <a:prstGeom prst="wedgeRoundRectCallout">
            <a:avLst>
              <a:gd name="adj1" fmla="val -73991"/>
              <a:gd name="adj2" fmla="val -47884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sel=1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out=in1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sel=0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时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out=in0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25" grpId="0" bldLvl="0" animBg="1"/>
      <p:bldP spid="26" grpId="0"/>
      <p:bldP spid="27" grpId="0"/>
      <p:bldP spid="28" grpId="0" bldLvl="0" animBg="1"/>
      <p:bldP spid="2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9473" y="1033463"/>
            <a:ext cx="9193143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2"/>
                </a:solidFill>
                <a:ea typeface="黑体" panose="02010609060101010101" pitchFamily="49" charset="-122"/>
              </a:rPr>
              <a:t>4.9 </a:t>
            </a:r>
            <a:r>
              <a:rPr lang="zh-CN" altLang="en-US">
                <a:solidFill>
                  <a:schemeClr val="tx2"/>
                </a:solidFill>
              </a:rPr>
              <a:t>位拼接运算符</a:t>
            </a:r>
            <a:endParaRPr lang="zh-CN" altLang="en-US">
              <a:solidFill>
                <a:schemeClr val="tx2"/>
              </a:solidFill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200"/>
              <a:t>位拼接运算符为</a:t>
            </a:r>
            <a:r>
              <a:rPr lang="en-US" altLang="zh-CN" sz="2200">
                <a:solidFill>
                  <a:srgbClr val="FF0066"/>
                </a:solidFill>
                <a:ea typeface="黑体" panose="02010609060101010101" pitchFamily="49" charset="-122"/>
              </a:rPr>
              <a:t>{ }</a:t>
            </a:r>
            <a:endParaRPr lang="en-US" altLang="zh-CN" sz="2200">
              <a:solidFill>
                <a:srgbClr val="FF0066"/>
              </a:solidFill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200"/>
              <a:t>用于将两个或多个信号的某些位拼接起来，表示一个</a:t>
            </a:r>
            <a:r>
              <a:rPr lang="zh-CN" altLang="en-US" sz="2200">
                <a:solidFill>
                  <a:srgbClr val="FF33CC"/>
                </a:solidFill>
              </a:rPr>
              <a:t>整体</a:t>
            </a:r>
            <a:r>
              <a:rPr lang="zh-CN" altLang="en-US" sz="2200"/>
              <a:t>信号。</a:t>
            </a:r>
            <a:endParaRPr lang="zh-CN" altLang="en-US" sz="2200"/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200"/>
              <a:t>用法：</a:t>
            </a:r>
            <a:endParaRPr lang="zh-CN" altLang="en-US" sz="22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91323" y="3376613"/>
            <a:ext cx="3714104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19461" y="2794001"/>
            <a:ext cx="7964319" cy="3968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{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信号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的某几位，信号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的某几位，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，信号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的某几位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}</a:t>
            </a:r>
            <a:endParaRPr lang="en-US" altLang="zh-CN" sz="200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28824" y="3190876"/>
            <a:ext cx="9904276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例如在进行加法运算时，可将进位输出与和拼接在一起使用。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 b="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 b="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output [3:0] sum;                             //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endParaRPr lang="zh-CN" altLang="en-US" sz="24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output cout;                                    //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进位输出</a:t>
            </a:r>
            <a:endParaRPr lang="zh-CN" altLang="en-US" sz="24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input[3:0] ina,inb;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input cin;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assign {cout,sum} = ina + inb +cin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；</a:t>
            </a:r>
            <a:endParaRPr lang="zh-CN" altLang="en-US" sz="24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20000"/>
              </a:lnSpc>
              <a:buClr>
                <a:srgbClr val="3333FF"/>
              </a:buClr>
              <a:buFont typeface="Wingdings" panose="05000000000000000000" pitchFamily="2" charset="2"/>
              <a:buChar char="•"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       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进位与和拼接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 b="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 b="0">
                <a:solidFill>
                  <a:srgbClr val="FF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{a,b[3:0],w,3’b101}                                             			//= {a,b[3],b[2],b[1],b[0],w,1’b1,1’b0,1’b1}</a:t>
            </a:r>
            <a:endParaRPr lang="en-US" altLang="zh-CN" sz="24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8824" y="1365250"/>
            <a:ext cx="1072342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可用</a:t>
            </a:r>
            <a:r>
              <a:rPr lang="zh-CN" altLang="en-US">
                <a:solidFill>
                  <a:srgbClr val="FF33CC"/>
                </a:solidFill>
              </a:rPr>
              <a:t>重复法</a:t>
            </a:r>
            <a:r>
              <a:rPr lang="zh-CN" altLang="en-US"/>
              <a:t>简化表达式，如：</a:t>
            </a:r>
            <a:r>
              <a:rPr lang="en-US" altLang="zh-CN">
                <a:ea typeface="黑体" panose="02010609060101010101" pitchFamily="49" charset="-122"/>
              </a:rPr>
              <a:t>{</a:t>
            </a:r>
            <a:r>
              <a:rPr lang="en-US" altLang="zh-CN">
                <a:solidFill>
                  <a:srgbClr val="FF0066"/>
                </a:solidFill>
                <a:ea typeface="黑体" panose="02010609060101010101" pitchFamily="49" charset="-122"/>
              </a:rPr>
              <a:t>4</a:t>
            </a:r>
            <a:r>
              <a:rPr lang="en-US" altLang="zh-CN">
                <a:ea typeface="黑体" panose="02010609060101010101" pitchFamily="49" charset="-122"/>
              </a:rPr>
              <a:t>{w}} //</a:t>
            </a:r>
            <a:r>
              <a:rPr lang="zh-CN" altLang="en-US"/>
              <a:t>等同于</a:t>
            </a:r>
            <a:r>
              <a:rPr lang="en-US" altLang="zh-CN">
                <a:ea typeface="黑体" panose="02010609060101010101" pitchFamily="49" charset="-122"/>
              </a:rPr>
              <a:t>{w,w,w,w}</a:t>
            </a:r>
            <a:endParaRPr lang="en-US" altLang="zh-CN"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还可用</a:t>
            </a:r>
            <a:r>
              <a:rPr lang="zh-CN" altLang="en-US">
                <a:solidFill>
                  <a:srgbClr val="FF33CC"/>
                </a:solidFill>
              </a:rPr>
              <a:t>嵌套方式</a:t>
            </a:r>
            <a:r>
              <a:rPr lang="zh-CN" altLang="en-US"/>
              <a:t>简化书写，如：</a:t>
            </a:r>
            <a:endParaRPr lang="zh-CN" altLang="en-US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  </a:t>
            </a:r>
            <a:r>
              <a:rPr lang="en-US" altLang="zh-CN">
                <a:ea typeface="黑体" panose="02010609060101010101" pitchFamily="49" charset="-122"/>
              </a:rPr>
              <a:t>{b,</a:t>
            </a:r>
            <a:r>
              <a:rPr lang="en-US" altLang="zh-CN">
                <a:solidFill>
                  <a:srgbClr val="FF0066"/>
                </a:solidFill>
                <a:ea typeface="黑体" panose="02010609060101010101" pitchFamily="49" charset="-122"/>
              </a:rPr>
              <a:t>{</a:t>
            </a:r>
            <a:r>
              <a:rPr lang="en-US" altLang="zh-CN">
                <a:ea typeface="黑体" panose="02010609060101010101" pitchFamily="49" charset="-122"/>
              </a:rPr>
              <a:t>3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{</a:t>
            </a:r>
            <a:r>
              <a:rPr lang="en-US" altLang="zh-CN">
                <a:ea typeface="黑体" panose="02010609060101010101" pitchFamily="49" charset="-122"/>
              </a:rPr>
              <a:t>a,b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}</a:t>
            </a:r>
            <a:r>
              <a:rPr lang="en-US" altLang="zh-CN">
                <a:solidFill>
                  <a:srgbClr val="FF0066"/>
                </a:solidFill>
                <a:ea typeface="黑体" panose="02010609060101010101" pitchFamily="49" charset="-122"/>
              </a:rPr>
              <a:t>}</a:t>
            </a:r>
            <a:r>
              <a:rPr lang="en-US" altLang="zh-CN">
                <a:ea typeface="黑体" panose="02010609060101010101" pitchFamily="49" charset="-122"/>
              </a:rPr>
              <a:t>} //</a:t>
            </a:r>
            <a:r>
              <a:rPr lang="zh-CN" altLang="en-US"/>
              <a:t>等同于</a:t>
            </a:r>
            <a:r>
              <a:rPr lang="en-US" altLang="zh-CN">
                <a:ea typeface="黑体" panose="02010609060101010101" pitchFamily="49" charset="-122"/>
              </a:rPr>
              <a:t>{b,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{</a:t>
            </a:r>
            <a:r>
              <a:rPr lang="en-US" altLang="zh-CN">
                <a:ea typeface="黑体" panose="02010609060101010101" pitchFamily="49" charset="-122"/>
              </a:rPr>
              <a:t>a,b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}</a:t>
            </a:r>
            <a:r>
              <a:rPr lang="en-US" altLang="zh-CN">
                <a:ea typeface="黑体" panose="02010609060101010101" pitchFamily="49" charset="-122"/>
              </a:rPr>
              <a:t>,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{</a:t>
            </a:r>
            <a:r>
              <a:rPr lang="en-US" altLang="zh-CN">
                <a:ea typeface="黑体" panose="02010609060101010101" pitchFamily="49" charset="-122"/>
              </a:rPr>
              <a:t>a,b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}</a:t>
            </a:r>
            <a:r>
              <a:rPr lang="en-US" altLang="zh-CN">
                <a:ea typeface="黑体" panose="02010609060101010101" pitchFamily="49" charset="-122"/>
              </a:rPr>
              <a:t>,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{</a:t>
            </a:r>
            <a:r>
              <a:rPr lang="en-US" altLang="zh-CN">
                <a:ea typeface="黑体" panose="02010609060101010101" pitchFamily="49" charset="-122"/>
              </a:rPr>
              <a:t>a,b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}</a:t>
            </a:r>
            <a:r>
              <a:rPr lang="en-US" altLang="zh-CN">
                <a:ea typeface="黑体" panose="02010609060101010101" pitchFamily="49" charset="-122"/>
              </a:rPr>
              <a:t>}</a:t>
            </a:r>
            <a:r>
              <a:rPr lang="zh-CN" altLang="en-US"/>
              <a:t>，也等同于</a:t>
            </a:r>
            <a:r>
              <a:rPr lang="en-US" altLang="zh-CN">
                <a:ea typeface="黑体" panose="02010609060101010101" pitchFamily="49" charset="-122"/>
              </a:rPr>
              <a:t>{b,a,b,a,b,a,b}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0674" y="3479800"/>
            <a:ext cx="4332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132524" y="1263650"/>
            <a:ext cx="3786508" cy="719138"/>
          </a:xfrm>
          <a:prstGeom prst="wedgeRoundRectCallout">
            <a:avLst>
              <a:gd name="adj1" fmla="val -42338"/>
              <a:gd name="adj2" fmla="val 117329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用于表示重复的表达式必须为</a:t>
            </a:r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常数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表达式！</a:t>
            </a:r>
            <a:endParaRPr lang="zh-CN" altLang="en-US" sz="2000" b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1130828" y="4383332"/>
            <a:ext cx="10521422" cy="1701556"/>
          </a:xfrm>
          <a:prstGeom prst="rect">
            <a:avLst/>
          </a:prstGeom>
          <a:noFill/>
          <a:ln w="12700" cap="flat" cmpd="sng">
            <a:solidFill>
              <a:srgbClr val="89A4A7"/>
            </a:solidFill>
            <a:prstDash val="solid"/>
            <a:miter/>
            <a:headEnd type="none" w="med" len="med"/>
            <a:tailEnd type="none" w="med" len="med"/>
          </a:ln>
          <a:effectLst>
            <a:prstShdw prst="shdw13" dist="53882" dir="13499999">
              <a:schemeClr val="bg2"/>
            </a:prstShdw>
          </a:effectLst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marL="281305" indent="-281305"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在位拼接表达式中，不允许存在没有指明位数的信号，必须指明信号的位数；若未指明，则</a:t>
            </a:r>
            <a:r>
              <a:rPr lang="zh-CN" altLang="en-US" sz="2400" b="1" noProof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默认为</a:t>
            </a:r>
            <a:r>
              <a:rPr lang="en-US" altLang="zh-CN" sz="2400" b="1" noProof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32</a:t>
            </a:r>
            <a:r>
              <a:rPr lang="zh-CN" altLang="en-US" sz="2400" b="1" noProof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位的二进制数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！</a:t>
            </a:r>
            <a:endParaRPr lang="zh-CN" altLang="en-US" sz="2400" b="1" noProof="1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281305" indent="-281305"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如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{1,0} = 64’h00000001_00000000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</a:t>
            </a:r>
            <a:endParaRPr lang="zh-CN" altLang="en-US" sz="2400" b="1" noProof="1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注意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{1,0}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不等于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2‘b10</a:t>
            </a:r>
            <a:endParaRPr lang="en-US" altLang="zh-CN" sz="2400" b="1" noProof="1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22350" y="1125416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4.10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运算符的优先级</a:t>
            </a:r>
            <a:endParaRPr lang="zh-CN" altLang="en-US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664200" y="3239966"/>
            <a:ext cx="3200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063625" y="2398591"/>
          <a:ext cx="5197475" cy="3997464"/>
        </p:xfrm>
        <a:graphic>
          <a:graphicData uri="http://schemas.openxmlformats.org/drawingml/2006/table">
            <a:tbl>
              <a:tblPr/>
              <a:tblGrid>
                <a:gridCol w="1676400"/>
                <a:gridCol w="2438400"/>
                <a:gridCol w="1082675"/>
              </a:tblGrid>
              <a:tr h="30500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类  别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运  算  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优先级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0500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逻辑、位运算符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!  ~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rowSpan="1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高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低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05001"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算术运算符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*  /  %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06088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＋  －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0500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移位运算符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&lt;&lt;  &gt;&gt;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0500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关系运算符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&lt;  &lt;=  &gt;  &gt;=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0500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等式运算符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= =  ! =  ===  !==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05001">
                <a:tc row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缩减、位运算符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&amp;  ~&amp;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36222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^  ^~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05001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|  ~|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05001"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逻辑运算符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&amp;&amp;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05001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||</a:t>
                      </a:r>
                      <a:endParaRPr lang="en-US" altLang="zh-CN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0500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条件运算符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？：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47" marB="1534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8"/>
          <p:cNvSpPr>
            <a:spLocks noChangeArrowheads="1"/>
          </p:cNvSpPr>
          <p:nvPr/>
        </p:nvSpPr>
        <p:spPr bwMode="auto">
          <a:xfrm>
            <a:off x="2078038" y="1912816"/>
            <a:ext cx="3200400" cy="3683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0724" tIns="15362" rIns="30724" bIns="15362">
            <a:spAutoFit/>
          </a:bodyPr>
          <a:lstStyle>
            <a:lvl1pPr defTabSz="30797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30797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30797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30797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30797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3079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3079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3079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3079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3-3  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运算符的优先级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7056438" y="3049466"/>
            <a:ext cx="2947987" cy="2527300"/>
          </a:xfrm>
          <a:prstGeom prst="rect">
            <a:avLst/>
          </a:prstGeom>
          <a:noFill/>
          <a:ln w="12700">
            <a:solidFill>
              <a:srgbClr val="89A4A7"/>
            </a:solidFill>
            <a:miter lim="800000"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 marL="195580" indent="-19558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为提高程序的可读性，建议使用</a:t>
            </a:r>
            <a:r>
              <a:rPr lang="zh-CN" altLang="en-US" sz="2200" dirty="0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括号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来控制运算的优先级！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200" b="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a&gt;b)&amp;&amp;(b&gt;c) 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•"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a= =b)||(x= = y) 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•"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!a)||(a&gt;b)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Line 50"/>
          <p:cNvSpPr>
            <a:spLocks noChangeShapeType="1"/>
          </p:cNvSpPr>
          <p:nvPr/>
        </p:nvSpPr>
        <p:spPr bwMode="auto">
          <a:xfrm>
            <a:off x="5734050" y="3049466"/>
            <a:ext cx="0" cy="2870200"/>
          </a:xfrm>
          <a:prstGeom prst="line">
            <a:avLst/>
          </a:prstGeom>
          <a:noFill/>
          <a:ln w="22225">
            <a:solidFill>
              <a:srgbClr val="FF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34048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继续完成</a:t>
            </a:r>
            <a:r>
              <a:rPr lang="en-US" altLang="zh-CN" dirty="0"/>
              <a:t>nandgame</a:t>
            </a:r>
            <a:r>
              <a:rPr lang="zh-CN" altLang="en-US" dirty="0"/>
              <a:t>里面的Switching和Arithmetic Logic Unit，记录耗时并总结</a:t>
            </a:r>
            <a:r>
              <a:rPr lang="zh-CN" altLang="en-US" dirty="0"/>
              <a:t>收获。</a:t>
            </a:r>
            <a:endParaRPr lang="zh-CN" altLang="en-US" dirty="0"/>
          </a:p>
          <a:p>
            <a:r>
              <a:rPr lang="zh-CN" altLang="en-US" dirty="0"/>
              <a:t>自行设计一个简单</a:t>
            </a:r>
            <a:r>
              <a:rPr lang="zh-CN" altLang="en-US" dirty="0"/>
              <a:t>运算模块，要求如下：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、两个输入（</a:t>
            </a:r>
            <a:r>
              <a:rPr lang="en-US" altLang="zh-CN" dirty="0" err="1"/>
              <a:t>ina</a:t>
            </a:r>
            <a:r>
              <a:rPr lang="zh-CN" altLang="en-US" dirty="0"/>
              <a:t>，</a:t>
            </a:r>
            <a:r>
              <a:rPr lang="en-US" altLang="zh-CN" dirty="0" err="1"/>
              <a:t>inb</a:t>
            </a:r>
            <a:r>
              <a:rPr lang="zh-CN" altLang="en-US" dirty="0"/>
              <a:t>），分别为</a:t>
            </a:r>
            <a:r>
              <a:rPr lang="en-US" altLang="zh-CN" dirty="0"/>
              <a:t>8</a:t>
            </a:r>
            <a:r>
              <a:rPr lang="zh-CN" altLang="en-US" dirty="0"/>
              <a:t>位的二进制数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、多个输出，分别是这两个二进制数的运算结果，包括</a:t>
            </a:r>
            <a:endParaRPr lang="en-US" altLang="zh-CN" dirty="0"/>
          </a:p>
          <a:p>
            <a:pPr lvl="2"/>
            <a:r>
              <a:rPr lang="en-US" altLang="zh-CN" dirty="0" err="1"/>
              <a:t>sumab</a:t>
            </a:r>
            <a:r>
              <a:rPr lang="en-US" altLang="zh-CN" dirty="0"/>
              <a:t>:</a:t>
            </a:r>
            <a:r>
              <a:rPr lang="zh-CN" altLang="en-US" dirty="0"/>
              <a:t>两个输入之和，</a:t>
            </a:r>
            <a:r>
              <a:rPr lang="en-US" altLang="zh-CN" dirty="0" err="1"/>
              <a:t>sumflag</a:t>
            </a:r>
            <a:r>
              <a:rPr lang="en-US" altLang="zh-CN" dirty="0"/>
              <a:t>:</a:t>
            </a:r>
            <a:r>
              <a:rPr lang="zh-CN" altLang="en-US" dirty="0"/>
              <a:t> 两个输入相加之后的进位</a:t>
            </a:r>
            <a:endParaRPr lang="en-US" altLang="zh-CN" dirty="0"/>
          </a:p>
          <a:p>
            <a:pPr lvl="2"/>
            <a:r>
              <a:rPr lang="en-US" altLang="zh-CN" dirty="0" err="1"/>
              <a:t>leftshiftA</a:t>
            </a:r>
            <a:r>
              <a:rPr lang="zh-CN" altLang="en-US" dirty="0"/>
              <a:t>：把</a:t>
            </a:r>
            <a:r>
              <a:rPr lang="en-US" altLang="zh-CN" dirty="0" err="1"/>
              <a:t>ina</a:t>
            </a:r>
            <a:r>
              <a:rPr lang="zh-CN" altLang="en-US" dirty="0"/>
              <a:t>向左逻辑移位，移动的位数为</a:t>
            </a:r>
            <a:r>
              <a:rPr lang="en-US" altLang="zh-CN" dirty="0" err="1"/>
              <a:t>inb</a:t>
            </a:r>
            <a:r>
              <a:rPr lang="zh-CN" altLang="en-US" dirty="0"/>
              <a:t>，得到的结果（</a:t>
            </a:r>
            <a:r>
              <a:rPr lang="en-US" altLang="zh-CN" dirty="0"/>
              <a:t>inb</a:t>
            </a:r>
            <a:r>
              <a:rPr lang="zh-CN" altLang="en-US" dirty="0"/>
              <a:t>数值小于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 err="1"/>
              <a:t>lessflag</a:t>
            </a:r>
            <a:r>
              <a:rPr lang="en-US" altLang="zh-CN" dirty="0"/>
              <a:t>: </a:t>
            </a:r>
            <a:r>
              <a:rPr lang="en-US" altLang="zh-CN" dirty="0" err="1"/>
              <a:t>ina</a:t>
            </a:r>
            <a:r>
              <a:rPr lang="zh-CN" altLang="en-US" dirty="0"/>
              <a:t>小于</a:t>
            </a:r>
            <a:r>
              <a:rPr lang="en-US" altLang="zh-CN" dirty="0" err="1"/>
              <a:t>inb</a:t>
            </a:r>
            <a:r>
              <a:rPr lang="zh-CN" altLang="en-US" dirty="0"/>
              <a:t>时返回</a:t>
            </a:r>
            <a:r>
              <a:rPr lang="en-US" altLang="zh-CN" dirty="0"/>
              <a:t>1</a:t>
            </a:r>
            <a:r>
              <a:rPr lang="zh-CN" altLang="en-US" dirty="0"/>
              <a:t>，否则返回</a:t>
            </a:r>
            <a:r>
              <a:rPr lang="en-US" altLang="zh-CN" dirty="0"/>
              <a:t>0 </a:t>
            </a:r>
            <a:endParaRPr lang="en-US" altLang="zh-CN" dirty="0"/>
          </a:p>
          <a:p>
            <a:pPr lvl="2"/>
            <a:r>
              <a:rPr lang="en-US" altLang="zh-CN" dirty="0" err="1"/>
              <a:t>equalflag</a:t>
            </a:r>
            <a:r>
              <a:rPr lang="en-US" altLang="zh-CN" dirty="0"/>
              <a:t>: </a:t>
            </a:r>
            <a:r>
              <a:rPr lang="en-US" altLang="zh-CN" dirty="0" err="1"/>
              <a:t>ina</a:t>
            </a:r>
            <a:r>
              <a:rPr lang="zh-CN" altLang="en-US" dirty="0"/>
              <a:t>等于</a:t>
            </a:r>
            <a:r>
              <a:rPr lang="en-US" altLang="zh-CN" dirty="0" err="1"/>
              <a:t>inb</a:t>
            </a:r>
            <a:r>
              <a:rPr lang="zh-CN" altLang="en-US" dirty="0"/>
              <a:t>时返回</a:t>
            </a:r>
            <a:r>
              <a:rPr lang="en-US" altLang="zh-CN" dirty="0"/>
              <a:t>1</a:t>
            </a:r>
            <a:r>
              <a:rPr lang="zh-CN" altLang="en-US" dirty="0"/>
              <a:t>，否则返回</a:t>
            </a:r>
            <a:r>
              <a:rPr lang="en-US" altLang="zh-CN" dirty="0"/>
              <a:t>0 </a:t>
            </a:r>
            <a:endParaRPr lang="en-US" altLang="zh-CN" dirty="0"/>
          </a:p>
          <a:p>
            <a:pPr lvl="2"/>
            <a:r>
              <a:rPr lang="en-US" altLang="zh-CN" dirty="0" err="1"/>
              <a:t>bitXorflag</a:t>
            </a:r>
            <a:r>
              <a:rPr lang="en-US" altLang="zh-CN" dirty="0"/>
              <a:t>: </a:t>
            </a:r>
            <a:r>
              <a:rPr lang="zh-CN" altLang="en-US" dirty="0"/>
              <a:t>把</a:t>
            </a:r>
            <a:r>
              <a:rPr lang="en-US" altLang="zh-CN" dirty="0" err="1"/>
              <a:t>ina</a:t>
            </a:r>
            <a:r>
              <a:rPr lang="zh-CN" altLang="en-US" dirty="0"/>
              <a:t>按位</a:t>
            </a:r>
            <a:r>
              <a:rPr lang="zh-CN" altLang="en-US" dirty="0">
                <a:solidFill>
                  <a:srgbClr val="FF0000"/>
                </a:solidFill>
              </a:rPr>
              <a:t>缩减</a:t>
            </a:r>
            <a:r>
              <a:rPr lang="zh-CN" altLang="en-US" dirty="0"/>
              <a:t>异或之后的结果</a:t>
            </a:r>
            <a:endParaRPr lang="en-US" altLang="zh-CN" dirty="0"/>
          </a:p>
          <a:p>
            <a:r>
              <a:rPr lang="zh-CN" altLang="en-US" dirty="0"/>
              <a:t>要求：作业在雨课堂提交，注意截至日期，截至时间</a:t>
            </a:r>
            <a:endParaRPr lang="en-US" altLang="zh-CN" dirty="0"/>
          </a:p>
          <a:p>
            <a:r>
              <a:rPr lang="zh-CN" altLang="en-US" dirty="0"/>
              <a:t>文件名，邮件主题名：学号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</a:t>
            </a:r>
            <a:r>
              <a:rPr lang="en-US" altLang="zh-CN" dirty="0"/>
              <a:t>3.doc/pdf</a:t>
            </a:r>
            <a:endParaRPr lang="en-US" altLang="zh-CN" dirty="0"/>
          </a:p>
          <a:p>
            <a:r>
              <a:rPr lang="zh-CN" altLang="en-US" dirty="0"/>
              <a:t>截至时间：下次上课之前（周</a:t>
            </a:r>
            <a:r>
              <a:rPr lang="zh-CN" altLang="en-US" dirty="0"/>
              <a:t>四下午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/>
          <p:nvPr/>
        </p:nvSpPr>
        <p:spPr>
          <a:xfrm>
            <a:off x="539750" y="1085850"/>
            <a:ext cx="10424975" cy="57721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4.1 </a:t>
            </a:r>
            <a:r>
              <a:rPr lang="zh-CN" altLang="en-US" sz="2400" noProof="1"/>
              <a:t>算术运算符</a:t>
            </a:r>
            <a:endParaRPr lang="zh-CN" altLang="en-US" sz="2400" noProof="1"/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4.2 </a:t>
            </a:r>
            <a:r>
              <a:rPr lang="zh-CN" altLang="en-US" sz="2400" noProof="1"/>
              <a:t>逻辑运算符</a:t>
            </a:r>
            <a:endParaRPr lang="zh-CN" altLang="en-US" sz="2400" noProof="1"/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4.3 </a:t>
            </a:r>
            <a:r>
              <a:rPr lang="zh-CN" altLang="en-US" sz="2400" noProof="1"/>
              <a:t>位运算符</a:t>
            </a:r>
            <a:endParaRPr lang="zh-CN" altLang="en-US" sz="2400" noProof="1"/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4.4 </a:t>
            </a:r>
            <a:r>
              <a:rPr lang="zh-CN" altLang="en-US" sz="2400" noProof="1"/>
              <a:t>关系运算符</a:t>
            </a:r>
            <a:endParaRPr lang="zh-CN" altLang="en-US" sz="2400" noProof="1"/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4.5 </a:t>
            </a:r>
            <a:r>
              <a:rPr lang="zh-CN" altLang="en-US" sz="2400" noProof="1"/>
              <a:t>等式运算符 </a:t>
            </a:r>
            <a:endParaRPr lang="zh-CN" altLang="en-US" sz="2400" noProof="1"/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</a:t>
            </a:r>
            <a:r>
              <a:rPr lang="zh-CN" altLang="en-US" sz="2400" noProof="1"/>
              <a:t>.6 缩减运算符</a:t>
            </a:r>
            <a:endParaRPr lang="zh-CN" altLang="en-US" sz="2400" noProof="1"/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</a:t>
            </a:r>
            <a:r>
              <a:rPr lang="zh-CN" altLang="en-US" sz="2400" noProof="1"/>
              <a:t>.7 移位运算符</a:t>
            </a:r>
            <a:endParaRPr lang="zh-CN" altLang="en-US" sz="2400" noProof="1"/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</a:t>
            </a:r>
            <a:r>
              <a:rPr lang="zh-CN" altLang="en-US" sz="2400" noProof="1"/>
              <a:t>.8 条件运算符</a:t>
            </a:r>
            <a:endParaRPr lang="zh-CN" altLang="en-US" sz="2400" noProof="1"/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</a:t>
            </a:r>
            <a:r>
              <a:rPr lang="zh-CN" altLang="en-US" sz="2400" noProof="1"/>
              <a:t>.9 位拼接运算符</a:t>
            </a:r>
            <a:endParaRPr lang="zh-CN" altLang="en-US" sz="2400" noProof="1"/>
          </a:p>
          <a:p>
            <a:pPr>
              <a:lnSpc>
                <a:spcPct val="110000"/>
              </a:lnSpc>
              <a:defRPr/>
            </a:pPr>
            <a:r>
              <a:rPr lang="en-US" altLang="zh-CN" sz="2400" noProof="1"/>
              <a:t>4</a:t>
            </a:r>
            <a:r>
              <a:rPr lang="zh-CN" altLang="en-US" sz="2400" noProof="1"/>
              <a:t>.</a:t>
            </a:r>
            <a:r>
              <a:rPr lang="en-US" altLang="zh-CN" sz="2400" noProof="1"/>
              <a:t>1</a:t>
            </a:r>
            <a:r>
              <a:rPr lang="zh-CN" altLang="en-US" sz="2400" noProof="1"/>
              <a:t>0 运算符的优先级</a:t>
            </a:r>
            <a:endParaRPr lang="zh-CN" altLang="en-US" sz="2400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 txBox="1"/>
          <p:nvPr/>
        </p:nvSpPr>
        <p:spPr>
          <a:xfrm>
            <a:off x="552450" y="1374774"/>
            <a:ext cx="10331450" cy="4962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5580" indent="-195580" algn="just">
              <a:defRPr/>
            </a:pP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运算符按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功能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分为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9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类：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665480" lvl="1" indent="-279400" algn="just"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算术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逻辑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关系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等式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缩减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665480" lvl="1" indent="-279400" algn="just">
              <a:lnSpc>
                <a:spcPct val="105000"/>
              </a:lnSpc>
              <a:spcBef>
                <a:spcPct val="0"/>
              </a:spcBef>
              <a:defRPr/>
            </a:pP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条件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位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移位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 </a:t>
            </a: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位拼接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</a:t>
            </a:r>
            <a:endParaRPr lang="zh-CN" altLang="en-US" noProof="1">
              <a:latin typeface="Times New Roman" panose="02020603050405020304" pitchFamily="18" charset="0"/>
              <a:sym typeface="+mn-ea"/>
            </a:endParaRPr>
          </a:p>
          <a:p>
            <a:pPr marL="665480" lvl="1" indent="-279400" algn="just">
              <a:lnSpc>
                <a:spcPct val="105000"/>
              </a:lnSpc>
              <a:spcBef>
                <a:spcPct val="0"/>
              </a:spcBef>
              <a:defRPr/>
            </a:pPr>
            <a:endParaRPr lang="zh-CN" altLang="en-US" noProof="1">
              <a:latin typeface="Times New Roman" panose="02020603050405020304" pitchFamily="18" charset="0"/>
            </a:endParaRPr>
          </a:p>
          <a:p>
            <a:pPr marL="0" indent="0" algn="just"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运算符按</a:t>
            </a:r>
            <a:r>
              <a:rPr lang="zh-CN" altLang="en-US" noProof="1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操作数的个数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分为</a:t>
            </a:r>
            <a:r>
              <a:rPr lang="en-US" altLang="zh-CN" noProof="1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类：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757555" lvl="1" indent="-279400" algn="just">
              <a:lnSpc>
                <a:spcPct val="10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单目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</a:t>
            </a:r>
            <a:r>
              <a:rPr lang="en-US" altLang="zh-CN" noProof="1">
                <a:latin typeface="Times New Roman" panose="02020603050405020304" pitchFamily="18" charset="0"/>
                <a:sym typeface="+mn-ea"/>
              </a:rPr>
              <a:t>——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带一个操作数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757555" lvl="1" indent="-279400" algn="just">
              <a:lnSpc>
                <a:spcPct val="10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   逻辑非！，按位取反</a:t>
            </a:r>
            <a:r>
              <a:rPr lang="en-US" altLang="zh-CN" noProof="1">
                <a:latin typeface="Times New Roman" panose="02020603050405020304" pitchFamily="18" charset="0"/>
                <a:sym typeface="+mn-ea"/>
              </a:rPr>
              <a:t>~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，缩减运算符，移位运算符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757555" lvl="1" indent="-279400" algn="just">
              <a:lnSpc>
                <a:spcPct val="10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双目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</a:t>
            </a:r>
            <a:r>
              <a:rPr lang="en-US" altLang="zh-CN" noProof="1">
                <a:latin typeface="Times New Roman" panose="02020603050405020304" pitchFamily="18" charset="0"/>
                <a:sym typeface="+mn-ea"/>
              </a:rPr>
              <a:t>——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带两个操作数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757555" lvl="1" indent="-279400" algn="just">
              <a:lnSpc>
                <a:spcPct val="10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   算术、关系、等式运算符，逻辑、位运算符的大部分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757555" lvl="1" indent="-279400" algn="just">
              <a:lnSpc>
                <a:spcPct val="10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noProof="1">
                <a:solidFill>
                  <a:srgbClr val="009900"/>
                </a:solidFill>
                <a:latin typeface="Times New Roman" panose="02020603050405020304" pitchFamily="18" charset="0"/>
                <a:sym typeface="+mn-ea"/>
              </a:rPr>
              <a:t>三目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运算符</a:t>
            </a:r>
            <a:r>
              <a:rPr lang="en-US" altLang="zh-CN" noProof="1">
                <a:latin typeface="Times New Roman" panose="02020603050405020304" pitchFamily="18" charset="0"/>
                <a:sym typeface="+mn-ea"/>
              </a:rPr>
              <a:t>——</a:t>
            </a: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带三个操作数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pPr marL="757555" lvl="1" indent="-279400" algn="just">
              <a:lnSpc>
                <a:spcPct val="10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  <a:sym typeface="+mn-ea"/>
              </a:rPr>
              <a:t>   条件运算符</a:t>
            </a:r>
            <a:endParaRPr lang="zh-CN" altLang="en-US" noProof="1">
              <a:latin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81088" y="1228725"/>
            <a:ext cx="993739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4.1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算术运算符</a:t>
            </a:r>
            <a:endParaRPr lang="zh-CN" altLang="en-US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314574" y="1852613"/>
          <a:ext cx="4054617" cy="2209800"/>
        </p:xfrm>
        <a:graphic>
          <a:graphicData uri="http://schemas.openxmlformats.org/drawingml/2006/table">
            <a:tbl>
              <a:tblPr/>
              <a:tblGrid>
                <a:gridCol w="1856043"/>
                <a:gridCol w="2198574"/>
              </a:tblGrid>
              <a:tr h="381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算术运算符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828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＋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－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*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/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%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加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减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乘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除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求模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5937250" y="2197100"/>
            <a:ext cx="2007394" cy="457200"/>
          </a:xfrm>
          <a:prstGeom prst="wedgeRoundRectCallout">
            <a:avLst>
              <a:gd name="adj1" fmla="val -60815"/>
              <a:gd name="adj2" fmla="val 91667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708688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双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目运算符</a:t>
            </a:r>
            <a:endParaRPr lang="zh-CN" altLang="en-US" sz="2000" b="0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774700" y="4064000"/>
            <a:ext cx="10706100" cy="292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除法取整：进行整数除法运算时，结果值略去小数部分，只取整数部分！</a:t>
            </a:r>
            <a:endParaRPr lang="zh-CN" altLang="en-US" sz="2200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%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称为</a:t>
            </a:r>
            <a:r>
              <a:rPr lang="zh-CN" altLang="en-US" sz="2200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求模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（或</a:t>
            </a:r>
            <a:r>
              <a:rPr lang="zh-CN" altLang="en-US" sz="2200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求余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）运算符，要求</a:t>
            </a:r>
            <a:r>
              <a:rPr lang="en-US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%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两侧均为</a:t>
            </a:r>
            <a:r>
              <a:rPr lang="zh-CN" altLang="en-US" sz="2200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整型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数据；</a:t>
            </a:r>
            <a:endParaRPr lang="zh-CN" altLang="en-US" sz="2200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求模运算结果值的符号位取第一个操作数的符号位！</a:t>
            </a:r>
            <a:endParaRPr lang="zh-CN" altLang="en-US" sz="2200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0" indent="0"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</a:t>
            </a:r>
            <a:r>
              <a:rPr lang="en-US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200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例</a:t>
            </a:r>
            <a:r>
              <a:rPr lang="en-US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] -11%3     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结果为</a:t>
            </a:r>
            <a:r>
              <a:rPr lang="en-US" altLang="zh-CN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-2</a:t>
            </a:r>
            <a:endParaRPr lang="en-US" altLang="zh-CN" sz="2200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进行算术运算时，若某操作数为不定值</a:t>
            </a:r>
            <a:r>
              <a:rPr lang="en-US" altLang="zh-CN" sz="2200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，则整个结果也为</a:t>
            </a:r>
            <a:r>
              <a:rPr lang="en-US" altLang="zh-CN" sz="2200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2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。</a:t>
            </a:r>
            <a:r>
              <a:rPr lang="zh-CN" altLang="en-US" sz="2200" b="1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	</a:t>
            </a:r>
            <a:endParaRPr lang="zh-CN" altLang="en-US" sz="2200" b="1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35050" y="1238250"/>
            <a:ext cx="10623550" cy="4872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4.2 </a:t>
            </a:r>
            <a:r>
              <a:rPr lang="zh-CN" altLang="en-US">
                <a:latin typeface="Times New Roman" panose="02020603050405020304" pitchFamily="18" charset="0"/>
              </a:rPr>
              <a:t>逻辑运算符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逻辑运算符把它的操作数当作</a:t>
            </a: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</a:rPr>
              <a:t>布尔变量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buClr>
                <a:srgbClr val="FF3300"/>
              </a:buClr>
              <a:buSzPct val="85000"/>
            </a:pP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</a:rPr>
              <a:t>非零</a:t>
            </a:r>
            <a:r>
              <a:rPr lang="zh-CN" altLang="en-US">
                <a:latin typeface="Times New Roman" panose="02020603050405020304" pitchFamily="18" charset="0"/>
              </a:rPr>
              <a:t>的操作数被认为是</a:t>
            </a: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</a:rPr>
              <a:t>真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(1‘b1)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buClr>
                <a:srgbClr val="FF3300"/>
              </a:buClr>
              <a:buSzPct val="85000"/>
            </a:pP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</a:rPr>
              <a:t>零</a:t>
            </a:r>
            <a:r>
              <a:rPr lang="zh-CN" altLang="en-US">
                <a:latin typeface="Times New Roman" panose="02020603050405020304" pitchFamily="18" charset="0"/>
              </a:rPr>
              <a:t>被认为是</a:t>
            </a: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</a:rPr>
              <a:t>假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(1‘b0)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buClr>
                <a:srgbClr val="FF3300"/>
              </a:buClr>
              <a:buSzPct val="85000"/>
            </a:pPr>
            <a:r>
              <a:rPr lang="en-US" altLang="zh-CN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lang="zh-CN" altLang="en-US">
                <a:solidFill>
                  <a:srgbClr val="FF33CC"/>
                </a:solidFill>
                <a:latin typeface="Times New Roman" panose="02020603050405020304" pitchFamily="18" charset="0"/>
              </a:rPr>
              <a:t>不确定</a:t>
            </a:r>
            <a:r>
              <a:rPr lang="zh-CN" altLang="en-US">
                <a:latin typeface="Times New Roman" panose="02020603050405020304" pitchFamily="18" charset="0"/>
              </a:rPr>
              <a:t>的操作数如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4’bxx00, </a:t>
            </a:r>
            <a:r>
              <a:rPr lang="zh-CN" altLang="en-US">
                <a:latin typeface="Times New Roman" panose="02020603050405020304" pitchFamily="18" charset="0"/>
              </a:rPr>
              <a:t>被认为是不确定的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可能为零，也可能为非零）（记为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1’bx)</a:t>
            </a:r>
            <a:r>
              <a:rPr lang="zh-CN" altLang="en-US">
                <a:latin typeface="Times New Roman" panose="02020603050405020304" pitchFamily="18" charset="0"/>
              </a:rPr>
              <a:t>； 但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4’bxx11</a:t>
            </a:r>
            <a:r>
              <a:rPr lang="zh-CN" altLang="en-US">
                <a:latin typeface="Times New Roman" panose="02020603050405020304" pitchFamily="18" charset="0"/>
              </a:rPr>
              <a:t>被认为是真（记为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1’b1</a:t>
            </a:r>
            <a:r>
              <a:rPr lang="zh-CN" altLang="en-US">
                <a:latin typeface="Times New Roman" panose="02020603050405020304" pitchFamily="18" charset="0"/>
              </a:rPr>
              <a:t>，因为它肯定是非零的）。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3467099" y="4208463"/>
          <a:ext cx="4291999" cy="1524000"/>
        </p:xfrm>
        <a:graphic>
          <a:graphicData uri="http://schemas.openxmlformats.org/drawingml/2006/table">
            <a:tbl>
              <a:tblPr/>
              <a:tblGrid>
                <a:gridCol w="1941619"/>
                <a:gridCol w="2350380"/>
              </a:tblGrid>
              <a:tr h="365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逻辑运算符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158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</a:rPr>
                        <a:t>&amp;&amp;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(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双目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)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||(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双目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)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!(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单目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)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逻辑与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逻辑或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逻辑非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2" marB="1536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1500187" y="6018213"/>
            <a:ext cx="9620805" cy="661987"/>
          </a:xfrm>
          <a:prstGeom prst="horizontalScroll">
            <a:avLst>
              <a:gd name="adj" fmla="val 12500"/>
            </a:avLst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spAutoFit/>
          </a:bodyPr>
          <a:lstStyle>
            <a:lvl1pPr marL="281305" indent="-28130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进行逻辑运算后的结果为</a:t>
            </a:r>
            <a:r>
              <a:rPr lang="zh-CN" altLang="en-US" sz="24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布尔值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（为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）！</a:t>
            </a:r>
            <a:endParaRPr lang="zh-CN" altLang="en-US" sz="240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8824" y="1390650"/>
            <a:ext cx="1032337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“&amp;&amp;”</a:t>
            </a:r>
            <a:r>
              <a:rPr lang="zh-CN" altLang="en-US">
                <a:latin typeface="Times New Roman" panose="02020603050405020304" pitchFamily="18" charset="0"/>
              </a:rPr>
              <a:t>和“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||”</a:t>
            </a:r>
            <a:r>
              <a:rPr lang="zh-CN" altLang="en-US">
                <a:latin typeface="Times New Roman" panose="02020603050405020304" pitchFamily="18" charset="0"/>
              </a:rPr>
              <a:t>的优先级除高于条件运算符外，低于关系运算符、等式运算符等几乎所有运算符；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逻辑非“！”优先级最高。</a:t>
            </a:r>
            <a:endParaRPr lang="zh-CN" altLang="en-US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] 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a&gt;b)&amp;&amp;(b&gt;c)    	</a:t>
            </a:r>
            <a:r>
              <a:rPr lang="zh-CN" altLang="en-US">
                <a:latin typeface="Times New Roman" panose="02020603050405020304" pitchFamily="18" charset="0"/>
              </a:rPr>
              <a:t>可简写为：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a&gt;b &amp;&amp; b&gt;c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a= =b)||(x= = y)	</a:t>
            </a:r>
            <a:r>
              <a:rPr lang="zh-CN" altLang="en-US">
                <a:latin typeface="Times New Roman" panose="02020603050405020304" pitchFamily="18" charset="0"/>
              </a:rPr>
              <a:t>可简写为：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a= =b||x= = y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!a)||(a&gt;b)		</a:t>
            </a:r>
            <a:r>
              <a:rPr lang="zh-CN" altLang="en-US">
                <a:latin typeface="Times New Roman" panose="02020603050405020304" pitchFamily="18" charset="0"/>
              </a:rPr>
              <a:t>可简写为：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!a||a&gt;b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51137" y="4592638"/>
            <a:ext cx="8440756" cy="9032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为提高程序的可读性，明确表达各运算符之间的优先关系，建议使用</a:t>
            </a:r>
            <a:r>
              <a:rPr lang="zh-CN" altLang="en-US" sz="24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括号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928824" y="1377950"/>
            <a:ext cx="1057737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4.3 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位运算符</a:t>
            </a:r>
            <a:endParaRPr lang="zh-CN" altLang="en-US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956186" y="1868488"/>
          <a:ext cx="4315738" cy="2179637"/>
        </p:xfrm>
        <a:graphic>
          <a:graphicData uri="http://schemas.openxmlformats.org/drawingml/2006/table">
            <a:tbl>
              <a:tblPr/>
              <a:tblGrid>
                <a:gridCol w="1975574"/>
                <a:gridCol w="2340164"/>
              </a:tblGrid>
              <a:tr h="3809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位运算符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0" marB="1536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说明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0" marB="153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179869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~ 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latin typeface="Tahoma" panose="020B0604030504040204" pitchFamily="34" charset="0"/>
                        </a:rPr>
                        <a:t>&amp;</a:t>
                      </a:r>
                      <a:endParaRPr lang="en-US" altLang="zh-CN" sz="2000" dirty="0">
                        <a:solidFill>
                          <a:schemeClr val="hlink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|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^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^~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，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~^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0" marB="1536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按位取反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按位与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按位或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按位异或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  <a:p>
                      <a:pPr lvl="0" algn="ctr" defTabSz="271653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rPr>
                        <a:t>按位同或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</a:endParaRPr>
                    </a:p>
                  </a:txBody>
                  <a:tcPr marL="30724" marR="30724" marT="15360" marB="1536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pSp>
        <p:nvGrpSpPr>
          <p:cNvPr id="6" name="Group 1039"/>
          <p:cNvGrpSpPr/>
          <p:nvPr/>
        </p:nvGrpSpPr>
        <p:grpSpPr bwMode="auto">
          <a:xfrm>
            <a:off x="1538423" y="2782888"/>
            <a:ext cx="2893877" cy="1143000"/>
            <a:chOff x="624" y="1680"/>
            <a:chExt cx="1488" cy="720"/>
          </a:xfrm>
        </p:grpSpPr>
        <p:sp>
          <p:nvSpPr>
            <p:cNvPr id="7" name="AutoShape 1040"/>
            <p:cNvSpPr>
              <a:spLocks noChangeArrowheads="1"/>
            </p:cNvSpPr>
            <p:nvPr/>
          </p:nvSpPr>
          <p:spPr bwMode="auto">
            <a:xfrm>
              <a:off x="624" y="1872"/>
              <a:ext cx="1008" cy="288"/>
            </a:xfrm>
            <a:prstGeom prst="wedgeRoundRectCallout">
              <a:avLst>
                <a:gd name="adj1" fmla="val 74505"/>
                <a:gd name="adj2" fmla="val 11806"/>
                <a:gd name="adj3" fmla="val 16667"/>
              </a:avLst>
            </a:prstGeom>
            <a:noFill/>
            <a:ln w="12700">
              <a:solidFill>
                <a:srgbClr val="89A4A7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0066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双</a:t>
              </a:r>
              <a:r>
                <a:rPr lang="zh-CN" altLang="en-US" sz="2000" b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目运算符</a:t>
              </a:r>
              <a:endParaRPr lang="zh-CN" altLang="en-US" sz="2000" b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" name="AutoShape 1041"/>
            <p:cNvSpPr/>
            <p:nvPr/>
          </p:nvSpPr>
          <p:spPr bwMode="auto">
            <a:xfrm>
              <a:off x="1968" y="1680"/>
              <a:ext cx="144" cy="720"/>
            </a:xfrm>
            <a:prstGeom prst="leftBrace">
              <a:avLst>
                <a:gd name="adj1" fmla="val 414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" name="AutoShape 1042"/>
          <p:cNvSpPr>
            <a:spLocks noChangeArrowheads="1"/>
          </p:cNvSpPr>
          <p:nvPr/>
        </p:nvSpPr>
        <p:spPr bwMode="auto">
          <a:xfrm>
            <a:off x="2017849" y="2151063"/>
            <a:ext cx="2136672" cy="457200"/>
          </a:xfrm>
          <a:prstGeom prst="wedgeRoundRectCallout">
            <a:avLst>
              <a:gd name="adj1" fmla="val 72718"/>
              <a:gd name="adj2" fmla="val 2465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5C99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目运算符</a:t>
            </a:r>
            <a:endParaRPr lang="zh-CN" altLang="en-US" sz="2000" b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1043"/>
          <p:cNvSpPr/>
          <p:nvPr/>
        </p:nvSpPr>
        <p:spPr>
          <a:xfrm>
            <a:off x="1073287" y="4333875"/>
            <a:ext cx="10155552" cy="2419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位运算其结果与操作数位数相同。位运算符中的双目运算符要求对两个操作数的相应位</a:t>
            </a:r>
            <a:r>
              <a:rPr lang="zh-CN" altLang="en-US" sz="2400" b="1" noProof="1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逐位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进行运算。</a:t>
            </a:r>
            <a:endParaRPr lang="zh-CN" altLang="en-US" sz="2400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两个不同长度的操作数进行位运算时，将自动按</a:t>
            </a:r>
            <a:r>
              <a:rPr lang="zh-CN" altLang="en-US" sz="2400" b="1" noProof="1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右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端</a:t>
            </a:r>
            <a:r>
              <a:rPr lang="zh-CN" altLang="en-US" sz="2400" b="1" noProof="1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对齐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，位数少的操作数会在高位用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0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补齐。</a:t>
            </a:r>
            <a:endParaRPr lang="zh-CN" altLang="en-US" sz="2400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2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例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] 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若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A = 5’b11001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，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B = 3’b101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，</a:t>
            </a:r>
            <a:endParaRPr lang="zh-CN" altLang="en-US" sz="22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    则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A &amp; B = 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5’b11001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）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&amp;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（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5’b</a:t>
            </a:r>
            <a:r>
              <a:rPr lang="en-US" altLang="zh-CN" sz="2200" b="1" noProof="1">
                <a:solidFill>
                  <a:srgbClr val="FF66CC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00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101</a:t>
            </a:r>
            <a:r>
              <a:rPr lang="zh-CN" altLang="en-US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）</a:t>
            </a:r>
            <a:r>
              <a:rPr lang="en-US" altLang="zh-CN" sz="22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= 5’b00001</a:t>
            </a:r>
            <a:r>
              <a:rPr lang="en-US" altLang="zh-CN" sz="24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</a:t>
            </a:r>
            <a:endParaRPr lang="en-US" altLang="zh-CN" sz="24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ldLvl="0" animBg="1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238375"/>
            <a:ext cx="6453188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01726" y="14287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[</a:t>
            </a:r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] &amp;&amp;</a:t>
            </a:r>
            <a:r>
              <a:rPr lang="zh-CN" altLang="en-US">
                <a:latin typeface="宋体" panose="02010600030101010101" pitchFamily="2" charset="-122"/>
              </a:rPr>
              <a:t>运算符和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&amp;</a:t>
            </a:r>
            <a:r>
              <a:rPr lang="zh-CN" altLang="en-US">
                <a:latin typeface="宋体" panose="02010600030101010101" pitchFamily="2" charset="-122"/>
              </a:rPr>
              <a:t>（按位与）的区别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180014" y="4718050"/>
            <a:ext cx="4038600" cy="381000"/>
          </a:xfrm>
          <a:prstGeom prst="wedgeRectCallout">
            <a:avLst>
              <a:gd name="adj1" fmla="val -60181"/>
              <a:gd name="adj2" fmla="val -93333"/>
            </a:avLst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&amp;&amp;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运算的结果为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位的逻辑值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289300"/>
            <a:ext cx="859631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35050" y="14414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[</a:t>
            </a:r>
            <a:r>
              <a:rPr lang="zh-CN" altLang="en-US">
                <a:solidFill>
                  <a:srgbClr val="FF0066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] &amp;&amp;</a:t>
            </a:r>
            <a:r>
              <a:rPr lang="zh-CN" altLang="en-US">
                <a:latin typeface="宋体" panose="02010600030101010101" pitchFamily="2" charset="-122"/>
              </a:rPr>
              <a:t>运算符和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&amp;</a:t>
            </a:r>
            <a:r>
              <a:rPr lang="zh-CN" altLang="en-US">
                <a:latin typeface="宋体" panose="02010600030101010101" pitchFamily="2" charset="-122"/>
              </a:rPr>
              <a:t>（按位与）的区别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424613" y="2854325"/>
            <a:ext cx="1573212" cy="346075"/>
          </a:xfrm>
          <a:prstGeom prst="wedgeRoundRectCallout">
            <a:avLst>
              <a:gd name="adj1" fmla="val 50606"/>
              <a:gd name="adj2" fmla="val 124310"/>
              <a:gd name="adj3" fmla="val 16667"/>
            </a:avLst>
          </a:prstGeom>
          <a:solidFill>
            <a:srgbClr val="FFCCCC"/>
          </a:solidFill>
          <a:ln>
            <a:noFill/>
          </a:ln>
          <a:effectLst>
            <a:prstShdw prst="shdw17" dist="17961" dir="2700000">
              <a:srgbClr val="997A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被认为是</a:t>
            </a:r>
            <a:r>
              <a:rPr lang="zh-CN" altLang="en-US" b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‘</a:t>
            </a:r>
            <a:r>
              <a:rPr lang="en-US" altLang="zh-CN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en-US" altLang="zh-CN" b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endParaRPr lang="en-US" altLang="zh-CN" b="0">
              <a:solidFill>
                <a:srgbClr val="CC33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8154988" y="2608263"/>
            <a:ext cx="1573212" cy="346075"/>
          </a:xfrm>
          <a:prstGeom prst="wedgeRoundRectCallout">
            <a:avLst>
              <a:gd name="adj1" fmla="val -34157"/>
              <a:gd name="adj2" fmla="val 214681"/>
              <a:gd name="adj3" fmla="val 16667"/>
            </a:avLst>
          </a:prstGeom>
          <a:solidFill>
            <a:srgbClr val="FFFFCC"/>
          </a:solidFill>
          <a:ln>
            <a:noFill/>
          </a:ln>
          <a:effectLst>
            <a:prstShdw prst="shdw17" dist="17961" dir="2700000">
              <a:srgbClr val="99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被认为是</a:t>
            </a:r>
            <a:r>
              <a:rPr lang="zh-CN" altLang="en-US" b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‘</a:t>
            </a:r>
            <a:r>
              <a:rPr lang="en-US" altLang="zh-CN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en-US" altLang="zh-CN" b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endParaRPr lang="en-US" altLang="zh-CN" b="0">
              <a:solidFill>
                <a:srgbClr val="CC33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6813550" y="6019800"/>
            <a:ext cx="1993900" cy="304800"/>
          </a:xfrm>
          <a:prstGeom prst="wedgeRoundRectCallout">
            <a:avLst>
              <a:gd name="adj1" fmla="val 40046"/>
              <a:gd name="adj2" fmla="val -219792"/>
              <a:gd name="adj3" fmla="val 16667"/>
            </a:avLst>
          </a:prstGeom>
          <a:solidFill>
            <a:srgbClr val="FFFFCC"/>
          </a:solidFill>
          <a:ln>
            <a:noFill/>
          </a:ln>
          <a:effectLst>
            <a:prstShdw prst="shdw17" dist="17961" dir="2700000">
              <a:srgbClr val="9999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逻辑与结果为</a:t>
            </a:r>
            <a:r>
              <a:rPr lang="zh-CN" altLang="en-US" b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‘</a:t>
            </a:r>
            <a:r>
              <a:rPr lang="en-US" altLang="zh-CN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en-US" altLang="zh-CN" b="0">
                <a:solidFill>
                  <a:srgbClr val="CC33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endParaRPr lang="en-US" altLang="zh-CN" b="0">
              <a:solidFill>
                <a:srgbClr val="CC33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</a:rPr>
              <a:t>运算符及表达式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8" grpId="0" bldLvl="0" animBg="1"/>
    </p:bldLst>
  </p:timing>
</p:sld>
</file>

<file path=ppt/tags/tag1.xml><?xml version="1.0" encoding="utf-8"?>
<p:tagLst xmlns:p="http://schemas.openxmlformats.org/presentationml/2006/main">
  <p:tag name="ISLIDE.VECTOR" val="e1b93269-a88a-4938-a2f0-c039c7557a2b"/>
</p:tagLst>
</file>

<file path=ppt/tags/tag2.xml><?xml version="1.0" encoding="utf-8"?>
<p:tagLst xmlns:p="http://schemas.openxmlformats.org/presentationml/2006/main">
  <p:tag name="commondata" val="eyJoZGlkIjoiNDg1ZGZhM2IyYWRkMzA0MDQ5MWUwYzQwZDY5MmE4ZWEifQ=="/>
</p:tagLst>
</file>

<file path=ppt/theme/theme1.xml><?xml version="1.0" encoding="utf-8"?>
<a:theme xmlns:a="http://schemas.openxmlformats.org/drawingml/2006/main" name="nk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nk</Template>
  <TotalTime>0</TotalTime>
  <Words>4162</Words>
  <Application>WPS 演示</Application>
  <PresentationFormat>宽屏</PresentationFormat>
  <Paragraphs>579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Alibaba PuHuiTi</vt:lpstr>
      <vt:lpstr>Segoe Print</vt:lpstr>
      <vt:lpstr>华文楷体</vt:lpstr>
      <vt:lpstr>Times New Roman</vt:lpstr>
      <vt:lpstr>黑体</vt:lpstr>
      <vt:lpstr>Tahoma</vt:lpstr>
      <vt:lpstr>方正姚体</vt:lpstr>
      <vt:lpstr>BigYoungBoldGB2.0</vt:lpstr>
      <vt:lpstr>Arial Unicode MS</vt:lpstr>
      <vt:lpstr>等线</vt:lpstr>
      <vt:lpstr>Calibri</vt:lpstr>
      <vt:lpstr>nk</vt:lpstr>
      <vt:lpstr>PowerPoint 演示文稿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运算符及表达式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事在人为.</cp:lastModifiedBy>
  <cp:revision>37</cp:revision>
  <dcterms:created xsi:type="dcterms:W3CDTF">2021-09-09T13:57:00Z</dcterms:created>
  <dcterms:modified xsi:type="dcterms:W3CDTF">2024-11-25T06:47:39Z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2C2F6EBF47DD43A29DC507BD7606C6FC_13</vt:lpwstr>
  </property>
  <property fmtid="{D5CDD505-2E9C-101B-9397-08002B2CF9AE}" pid="3" name="KSOProductBuildVer">
    <vt:lpwstr>2052-12.1.0.19199</vt:lpwstr>
  </property>
</Properties>
</file>