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3" Type="http://schemas.openxmlformats.org/officeDocument/2006/relationships/image" Target="../media/image4.wmf"/><Relationship Id="rId7" Type="http://schemas.openxmlformats.org/officeDocument/2006/relationships/image" Target="../media/image18.wmf"/><Relationship Id="rId12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2.wmf"/><Relationship Id="rId6" Type="http://schemas.openxmlformats.org/officeDocument/2006/relationships/image" Target="../media/image17.wmf"/><Relationship Id="rId11" Type="http://schemas.openxmlformats.org/officeDocument/2006/relationships/image" Target="../media/image9.wmf"/><Relationship Id="rId5" Type="http://schemas.openxmlformats.org/officeDocument/2006/relationships/image" Target="../media/image16.wmf"/><Relationship Id="rId10" Type="http://schemas.openxmlformats.org/officeDocument/2006/relationships/image" Target="../media/image8.wmf"/><Relationship Id="rId4" Type="http://schemas.openxmlformats.org/officeDocument/2006/relationships/image" Target="../media/image15.wmf"/><Relationship Id="rId9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5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82EF-F601-43AD-982D-3B4FE6AF9823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8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19.wmf"/><Relationship Id="rId26" Type="http://schemas.openxmlformats.org/officeDocument/2006/relationships/oleObject" Target="../embeddings/oleObject29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7.wmf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30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7.wmf"/><Relationship Id="rId22" Type="http://schemas.openxmlformats.org/officeDocument/2006/relationships/image" Target="../media/image8.wmf"/><Relationship Id="rId27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340027-FC45-40D0-BF7C-EF50E1142E60}"/>
              </a:ext>
            </a:extLst>
          </p:cNvPr>
          <p:cNvSpPr/>
          <p:nvPr/>
        </p:nvSpPr>
        <p:spPr>
          <a:xfrm>
            <a:off x="4001091" y="341305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FE4EDB0-D78E-43B8-A88F-0F8BD54C6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9242"/>
              </p:ext>
            </p:extLst>
          </p:nvPr>
        </p:nvGraphicFramePr>
        <p:xfrm>
          <a:off x="4110253" y="349199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253" y="349199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F405C68-49F2-4133-A7C8-CDFA34B72696}"/>
              </a:ext>
            </a:extLst>
          </p:cNvPr>
          <p:cNvSpPr/>
          <p:nvPr/>
        </p:nvSpPr>
        <p:spPr>
          <a:xfrm>
            <a:off x="5646774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F681AA1-FC55-4447-BDFE-BEEE00303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04625"/>
              </p:ext>
            </p:extLst>
          </p:nvPr>
        </p:nvGraphicFramePr>
        <p:xfrm>
          <a:off x="5892800" y="349091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E4EDB0-D78E-43B8-A88F-0F8BD54C6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800" y="3490913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CEF7CC-A710-4601-99F0-0DF0C044D828}"/>
              </a:ext>
            </a:extLst>
          </p:cNvPr>
          <p:cNvCxnSpPr>
            <a:stCxn id="4" idx="6"/>
          </p:cNvCxnSpPr>
          <p:nvPr/>
        </p:nvCxnSpPr>
        <p:spPr>
          <a:xfrm flipV="1">
            <a:off x="4616185" y="3720105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A6EB75-02E7-4CC1-8E05-2D8811F3617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45226" y="3720105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626EBF-6641-4FF1-BF8B-ABEBA8689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25374"/>
              </p:ext>
            </p:extLst>
          </p:nvPr>
        </p:nvGraphicFramePr>
        <p:xfrm>
          <a:off x="4946133" y="314475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F681AA1-FC55-4447-BDFE-BEEE00303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133" y="314475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198AB4B-34F1-44A1-8C52-0B7890569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62527"/>
              </p:ext>
            </p:extLst>
          </p:nvPr>
        </p:nvGraphicFramePr>
        <p:xfrm>
          <a:off x="7086156" y="314542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626EBF-6641-4FF1-BF8B-ABEBA8689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156" y="314542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3">
            <a:extLst>
              <a:ext uri="{FF2B5EF4-FFF2-40B4-BE49-F238E27FC236}">
                <a16:creationId xmlns:a16="http://schemas.microsoft.com/office/drawing/2014/main" id="{1CDBAACC-11D4-4096-8CFD-E02149D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2009-0F1A-458C-A1B7-ACDDEFCF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zh-CN" dirty="0"/>
              <a:t>TC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C8962A-8555-421B-A42F-3A60852EFDD5}"/>
              </a:ext>
            </a:extLst>
          </p:cNvPr>
          <p:cNvSpPr/>
          <p:nvPr/>
        </p:nvSpPr>
        <p:spPr>
          <a:xfrm>
            <a:off x="4001091" y="341305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800BA8-05AF-497E-8D67-B53723BD1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96479"/>
              </p:ext>
            </p:extLst>
          </p:nvPr>
        </p:nvGraphicFramePr>
        <p:xfrm>
          <a:off x="4110253" y="349199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E4EDB0-D78E-43B8-A88F-0F8BD54C6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253" y="349199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94441D-E977-4923-9BB7-F81FF1B34E74}"/>
              </a:ext>
            </a:extLst>
          </p:cNvPr>
          <p:cNvSpPr/>
          <p:nvPr/>
        </p:nvSpPr>
        <p:spPr>
          <a:xfrm>
            <a:off x="5646774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B3F409-69DB-47BB-BCD8-47793EC83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73369"/>
              </p:ext>
            </p:extLst>
          </p:nvPr>
        </p:nvGraphicFramePr>
        <p:xfrm>
          <a:off x="5816600" y="3490913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F681AA1-FC55-4447-BDFE-BEEE00303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600" y="3490913"/>
                        <a:ext cx="55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5648A2-97A9-4B9F-AA39-15047B057E2C}"/>
              </a:ext>
            </a:extLst>
          </p:cNvPr>
          <p:cNvCxnSpPr>
            <a:cxnSpLocks/>
          </p:cNvCxnSpPr>
          <p:nvPr/>
        </p:nvCxnSpPr>
        <p:spPr>
          <a:xfrm flipV="1">
            <a:off x="4615297" y="362192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BCDB60-AFAD-48A7-B6D8-404C1226BE36}"/>
              </a:ext>
            </a:extLst>
          </p:cNvPr>
          <p:cNvCxnSpPr>
            <a:cxnSpLocks/>
          </p:cNvCxnSpPr>
          <p:nvPr/>
        </p:nvCxnSpPr>
        <p:spPr>
          <a:xfrm flipV="1">
            <a:off x="4615034" y="382503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7FC9756-087A-4752-8FD5-1E8BB8961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98070"/>
              </p:ext>
            </p:extLst>
          </p:nvPr>
        </p:nvGraphicFramePr>
        <p:xfrm>
          <a:off x="4946133" y="314475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626EBF-6641-4FF1-BF8B-ABEBA8689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133" y="314475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56D6181-1171-43CE-B1D8-3BA6BEB81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21064"/>
              </p:ext>
            </p:extLst>
          </p:nvPr>
        </p:nvGraphicFramePr>
        <p:xfrm>
          <a:off x="4965804" y="393026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198AB4B-34F1-44A1-8C52-0B7890569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5804" y="393026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2B57482-362A-4BE6-A4A6-0D8A2E1EC12B}"/>
              </a:ext>
            </a:extLst>
          </p:cNvPr>
          <p:cNvSpPr/>
          <p:nvPr/>
        </p:nvSpPr>
        <p:spPr>
          <a:xfrm>
            <a:off x="7575815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765BF0A-3412-4E49-AC82-CD795D450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0282"/>
              </p:ext>
            </p:extLst>
          </p:nvPr>
        </p:nvGraphicFramePr>
        <p:xfrm>
          <a:off x="7834097" y="349150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B3F409-69DB-47BB-BCD8-47793EC83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34097" y="349150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B67792-58C2-4A04-B8B2-C68F40C65C96}"/>
              </a:ext>
            </a:extLst>
          </p:cNvPr>
          <p:cNvCxnSpPr>
            <a:cxnSpLocks/>
          </p:cNvCxnSpPr>
          <p:nvPr/>
        </p:nvCxnSpPr>
        <p:spPr>
          <a:xfrm flipV="1">
            <a:off x="6546920" y="362192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14E07C-F64F-49B1-8220-CD934714D6E3}"/>
              </a:ext>
            </a:extLst>
          </p:cNvPr>
          <p:cNvCxnSpPr>
            <a:cxnSpLocks/>
          </p:cNvCxnSpPr>
          <p:nvPr/>
        </p:nvCxnSpPr>
        <p:spPr>
          <a:xfrm flipV="1">
            <a:off x="6546657" y="382503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774FC7B-2B38-40BF-9B51-A8DD18C7C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48449"/>
              </p:ext>
            </p:extLst>
          </p:nvPr>
        </p:nvGraphicFramePr>
        <p:xfrm>
          <a:off x="6896851" y="393026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56D6181-1171-43CE-B1D8-3BA6BEB81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6851" y="393026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1555FB7-3C0F-4268-A504-DF5B7C2B6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88501"/>
              </p:ext>
            </p:extLst>
          </p:nvPr>
        </p:nvGraphicFramePr>
        <p:xfrm>
          <a:off x="6893990" y="3144751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774FC7B-2B38-40BF-9B51-A8DD18C7C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93990" y="3144751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38D2-A357-42FA-9448-71B3DCF8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3TC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F38497D-18B3-4A09-A281-06924F3B9AF1}"/>
              </a:ext>
            </a:extLst>
          </p:cNvPr>
          <p:cNvSpPr/>
          <p:nvPr/>
        </p:nvSpPr>
        <p:spPr>
          <a:xfrm>
            <a:off x="4075519" y="254118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587C0D7-600D-4D90-BBC0-FF28CF62C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94734"/>
              </p:ext>
            </p:extLst>
          </p:nvPr>
        </p:nvGraphicFramePr>
        <p:xfrm>
          <a:off x="4184681" y="262012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800BA8-05AF-497E-8D67-B53723BD1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81" y="262012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594404F-417B-4D83-92FF-98943ECD3D5D}"/>
              </a:ext>
            </a:extLst>
          </p:cNvPr>
          <p:cNvSpPr/>
          <p:nvPr/>
        </p:nvSpPr>
        <p:spPr>
          <a:xfrm>
            <a:off x="5721202" y="239950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4887F5A-1A0D-42A0-BDE5-342D71F3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72519"/>
              </p:ext>
            </p:extLst>
          </p:nvPr>
        </p:nvGraphicFramePr>
        <p:xfrm>
          <a:off x="5979484" y="261963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B3F409-69DB-47BB-BCD8-47793EC83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9484" y="261963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737555-99BD-4BF8-9505-A0BD460F33E3}"/>
              </a:ext>
            </a:extLst>
          </p:cNvPr>
          <p:cNvCxnSpPr>
            <a:cxnSpLocks/>
          </p:cNvCxnSpPr>
          <p:nvPr/>
        </p:nvCxnSpPr>
        <p:spPr>
          <a:xfrm flipV="1">
            <a:off x="4689725" y="275005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63E7B8-99FF-4C8C-B689-43EFE2D68049}"/>
              </a:ext>
            </a:extLst>
          </p:cNvPr>
          <p:cNvCxnSpPr>
            <a:cxnSpLocks/>
          </p:cNvCxnSpPr>
          <p:nvPr/>
        </p:nvCxnSpPr>
        <p:spPr>
          <a:xfrm flipV="1">
            <a:off x="4689462" y="295316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148A25-626F-474F-98A2-38E5E31A9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11752"/>
              </p:ext>
            </p:extLst>
          </p:nvPr>
        </p:nvGraphicFramePr>
        <p:xfrm>
          <a:off x="5020561" y="227288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7FC9756-087A-4752-8FD5-1E8BB8961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0561" y="227288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757DABB-50E6-44E4-B526-92A6CDD0A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0371"/>
              </p:ext>
            </p:extLst>
          </p:nvPr>
        </p:nvGraphicFramePr>
        <p:xfrm>
          <a:off x="5040232" y="305839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56D6181-1171-43CE-B1D8-3BA6BEB81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0232" y="305839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6878532-12A0-4ADA-94B0-68A5083FF111}"/>
              </a:ext>
            </a:extLst>
          </p:cNvPr>
          <p:cNvSpPr/>
          <p:nvPr/>
        </p:nvSpPr>
        <p:spPr>
          <a:xfrm>
            <a:off x="7650243" y="239950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7A458C0-9F35-4D6E-B88D-BEEB6065E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24763"/>
              </p:ext>
            </p:extLst>
          </p:nvPr>
        </p:nvGraphicFramePr>
        <p:xfrm>
          <a:off x="7908525" y="261963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765BF0A-3412-4E49-AC82-CD795D450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8525" y="261963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DD673-3160-47DC-8B5F-F76ABE4F5234}"/>
              </a:ext>
            </a:extLst>
          </p:cNvPr>
          <p:cNvCxnSpPr>
            <a:cxnSpLocks/>
          </p:cNvCxnSpPr>
          <p:nvPr/>
        </p:nvCxnSpPr>
        <p:spPr>
          <a:xfrm flipV="1">
            <a:off x="6621348" y="275005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AC8C07-D455-4DDA-9CEE-6829FD78D1D9}"/>
              </a:ext>
            </a:extLst>
          </p:cNvPr>
          <p:cNvCxnSpPr>
            <a:cxnSpLocks/>
          </p:cNvCxnSpPr>
          <p:nvPr/>
        </p:nvCxnSpPr>
        <p:spPr>
          <a:xfrm flipV="1">
            <a:off x="6621085" y="295316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5774C51-3F85-417D-BC8C-984588FA6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86434"/>
              </p:ext>
            </p:extLst>
          </p:nvPr>
        </p:nvGraphicFramePr>
        <p:xfrm>
          <a:off x="6971279" y="305839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774FC7B-2B38-40BF-9B51-A8DD18C7C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71279" y="305839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00A183B-36CD-4127-A9EA-251B3CE9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5948"/>
              </p:ext>
            </p:extLst>
          </p:nvPr>
        </p:nvGraphicFramePr>
        <p:xfrm>
          <a:off x="6968418" y="2272881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1555FB7-3C0F-4268-A504-DF5B7C2B6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8418" y="2272881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20F6FF7-2903-4DA3-B547-4872F98686EC}"/>
              </a:ext>
            </a:extLst>
          </p:cNvPr>
          <p:cNvSpPr/>
          <p:nvPr/>
        </p:nvSpPr>
        <p:spPr>
          <a:xfrm>
            <a:off x="5720051" y="4327135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F052C90-8FF9-4052-AC88-295FCE7BF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88974"/>
              </p:ext>
            </p:extLst>
          </p:nvPr>
        </p:nvGraphicFramePr>
        <p:xfrm>
          <a:off x="5915462" y="4546846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17" imgW="253800" imgH="228600" progId="Equation.DSMT4">
                  <p:embed/>
                </p:oleObj>
              </mc:Choice>
              <mc:Fallback>
                <p:oleObj name="Equation" r:id="rId17" imgW="2538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4887F5A-1A0D-42A0-BDE5-342D71F3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15462" y="4546846"/>
                        <a:ext cx="50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0C5E92-F720-442F-933B-C1CA0765F4CC}"/>
              </a:ext>
            </a:extLst>
          </p:cNvPr>
          <p:cNvGrpSpPr/>
          <p:nvPr/>
        </p:nvGrpSpPr>
        <p:grpSpPr>
          <a:xfrm rot="5400000">
            <a:off x="5654558" y="3710169"/>
            <a:ext cx="1030852" cy="203604"/>
            <a:chOff x="2244375" y="2951078"/>
            <a:chExt cx="1030852" cy="203604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B3DC83E-369F-4C5A-BE84-AC1BF3972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638" y="2951078"/>
              <a:ext cx="1030589" cy="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F7CC076-735C-483A-BB15-1C3212A4A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375" y="3154188"/>
              <a:ext cx="1030589" cy="49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019999E-A4C1-4F75-8575-46ECD79D2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70681"/>
              </p:ext>
            </p:extLst>
          </p:nvPr>
        </p:nvGraphicFramePr>
        <p:xfrm>
          <a:off x="5558770" y="3583945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00A183B-36CD-4127-A9EA-251B3CE9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58770" y="3583945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AF494FB-C4D2-4936-86F8-62A94D6E5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0174"/>
              </p:ext>
            </p:extLst>
          </p:nvPr>
        </p:nvGraphicFramePr>
        <p:xfrm>
          <a:off x="6445933" y="3583945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019999E-A4C1-4F75-8575-46ECD79D2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45933" y="3583945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1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D7AB-9924-48CD-91F9-4025430C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Method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E8412C5-668C-47F1-8DA3-D418C9E2ACED}"/>
              </a:ext>
            </a:extLst>
          </p:cNvPr>
          <p:cNvSpPr/>
          <p:nvPr/>
        </p:nvSpPr>
        <p:spPr>
          <a:xfrm>
            <a:off x="2156755" y="2672227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9D9307D-9A11-4227-AB76-3250C07D6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22635"/>
              </p:ext>
            </p:extLst>
          </p:nvPr>
        </p:nvGraphicFramePr>
        <p:xfrm>
          <a:off x="2265917" y="2751174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587C0D7-600D-4D90-BBC0-FF28CF62C9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5917" y="2751174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F8147C3-FBC6-443D-A12F-4F927877DE10}"/>
              </a:ext>
            </a:extLst>
          </p:cNvPr>
          <p:cNvSpPr/>
          <p:nvPr/>
        </p:nvSpPr>
        <p:spPr>
          <a:xfrm>
            <a:off x="3802438" y="2530548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152592C-4281-418B-A6CF-8BDA20097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46697"/>
              </p:ext>
            </p:extLst>
          </p:nvPr>
        </p:nvGraphicFramePr>
        <p:xfrm>
          <a:off x="4047236" y="275113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4887F5A-1A0D-42A0-BDE5-342D71F3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7236" y="2751138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334A93B-5995-44A3-BB17-E0D0490398B8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771849" y="2979774"/>
            <a:ext cx="1030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049812E-3029-4459-847F-322EC71C9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154056"/>
              </p:ext>
            </p:extLst>
          </p:nvPr>
        </p:nvGraphicFramePr>
        <p:xfrm>
          <a:off x="3101797" y="2403926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148A25-626F-474F-98A2-38E5E31A9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1797" y="2403926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742059F-1624-4C03-904E-EB6576E46CD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700890" y="2979280"/>
            <a:ext cx="1030013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D22F3AB-DBA1-4AB4-9870-DBA68A99B1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84306"/>
              </p:ext>
            </p:extLst>
          </p:nvPr>
        </p:nvGraphicFramePr>
        <p:xfrm>
          <a:off x="5049654" y="2403926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00A183B-36CD-4127-A9EA-251B3CE9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9654" y="2403926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919711B8-3B0C-444A-A4EB-262F521E37E7}"/>
              </a:ext>
            </a:extLst>
          </p:cNvPr>
          <p:cNvSpPr/>
          <p:nvPr/>
        </p:nvSpPr>
        <p:spPr>
          <a:xfrm>
            <a:off x="3801287" y="4458180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C8B4BDD-3CCE-4EC6-96F9-B72204E0B4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91994"/>
              </p:ext>
            </p:extLst>
          </p:nvPr>
        </p:nvGraphicFramePr>
        <p:xfrm>
          <a:off x="4034536" y="46783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11" imgW="215640" imgH="228600" progId="Equation.DSMT4">
                  <p:embed/>
                </p:oleObj>
              </mc:Choice>
              <mc:Fallback>
                <p:oleObj name="Equation" r:id="rId11" imgW="2156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F052C90-8FF9-4052-AC88-295FCE7BF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34536" y="4678363"/>
                        <a:ext cx="431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768E332-9F80-4D57-87D6-7DD41FCB2F09}"/>
              </a:ext>
            </a:extLst>
          </p:cNvPr>
          <p:cNvCxnSpPr>
            <a:stCxn id="4" idx="4"/>
            <a:endCxn id="18" idx="1"/>
          </p:cNvCxnSpPr>
          <p:nvPr/>
        </p:nvCxnSpPr>
        <p:spPr>
          <a:xfrm rot="16200000" flipH="1">
            <a:off x="2322752" y="3428870"/>
            <a:ext cx="1620085" cy="13369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6E9B478-1A9B-4E0E-B62F-244F67672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67138"/>
              </p:ext>
            </p:extLst>
          </p:nvPr>
        </p:nvGraphicFramePr>
        <p:xfrm>
          <a:off x="3024886" y="432911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13" imgW="266400" imgH="241200" progId="Equation.DSMT4">
                  <p:embed/>
                </p:oleObj>
              </mc:Choice>
              <mc:Fallback>
                <p:oleObj name="Equation" r:id="rId13" imgW="26640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049812E-3029-4459-847F-322EC71C9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4886" y="432911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D18DE5-88E4-4EC3-943E-580AE252857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99739" y="4907406"/>
            <a:ext cx="1031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222AF2F-7984-4760-A1CA-800085AB3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297442"/>
              </p:ext>
            </p:extLst>
          </p:nvPr>
        </p:nvGraphicFramePr>
        <p:xfrm>
          <a:off x="5153724" y="4329113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15" imgW="228600" imgH="241200" progId="Equation.DSMT4">
                  <p:embed/>
                </p:oleObj>
              </mc:Choice>
              <mc:Fallback>
                <p:oleObj name="Equation" r:id="rId15" imgW="2286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6E9B478-1A9B-4E0E-B62F-244F67672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53724" y="4329113"/>
                        <a:ext cx="45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>
            <a:extLst>
              <a:ext uri="{FF2B5EF4-FFF2-40B4-BE49-F238E27FC236}">
                <a16:creationId xmlns:a16="http://schemas.microsoft.com/office/drawing/2014/main" id="{A590D8E1-BF5C-41BD-9D51-3074461057D5}"/>
              </a:ext>
            </a:extLst>
          </p:cNvPr>
          <p:cNvSpPr/>
          <p:nvPr/>
        </p:nvSpPr>
        <p:spPr>
          <a:xfrm>
            <a:off x="6266596" y="2672227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52FD9631-25BF-424A-8ABA-CCF47DBAF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131278"/>
              </p:ext>
            </p:extLst>
          </p:nvPr>
        </p:nvGraphicFramePr>
        <p:xfrm>
          <a:off x="6375758" y="2751174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9D9307D-9A11-4227-AB76-3250C07D6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5758" y="2751174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6C2BB83F-22D9-4F05-9923-0C2898EE3683}"/>
              </a:ext>
            </a:extLst>
          </p:cNvPr>
          <p:cNvSpPr/>
          <p:nvPr/>
        </p:nvSpPr>
        <p:spPr>
          <a:xfrm>
            <a:off x="7912279" y="2530548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C4493C79-3A21-4BD4-9773-B89D053A0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284864"/>
              </p:ext>
            </p:extLst>
          </p:nvPr>
        </p:nvGraphicFramePr>
        <p:xfrm>
          <a:off x="8080877" y="2751138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17" imgW="279360" imgH="228600" progId="Equation.DSMT4">
                  <p:embed/>
                </p:oleObj>
              </mc:Choice>
              <mc:Fallback>
                <p:oleObj name="Equation" r:id="rId17" imgW="27936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152592C-4281-418B-A6CF-8BDA20097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80877" y="2751138"/>
                        <a:ext cx="55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ED4F820-CB07-4A8B-B411-6A280C11EBDA}"/>
              </a:ext>
            </a:extLst>
          </p:cNvPr>
          <p:cNvCxnSpPr>
            <a:cxnSpLocks/>
            <a:stCxn id="33" idx="6"/>
            <a:endCxn id="35" idx="1"/>
          </p:cNvCxnSpPr>
          <p:nvPr/>
        </p:nvCxnSpPr>
        <p:spPr>
          <a:xfrm>
            <a:off x="6881690" y="2979774"/>
            <a:ext cx="10305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09DEFEC0-452E-4E73-B35E-282A6AAC4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58106"/>
              </p:ext>
            </p:extLst>
          </p:nvPr>
        </p:nvGraphicFramePr>
        <p:xfrm>
          <a:off x="7211638" y="2403926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049812E-3029-4459-847F-322EC71C9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11638" y="2403926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52626AD1-3D96-4207-A73D-844C233A0161}"/>
              </a:ext>
            </a:extLst>
          </p:cNvPr>
          <p:cNvSpPr/>
          <p:nvPr/>
        </p:nvSpPr>
        <p:spPr>
          <a:xfrm>
            <a:off x="9841320" y="2530548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EEDE249-02FF-4165-BA98-928C96FDC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37588"/>
              </p:ext>
            </p:extLst>
          </p:nvPr>
        </p:nvGraphicFramePr>
        <p:xfrm>
          <a:off x="10099602" y="2750679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19" imgW="190440" imgH="228600" progId="Equation.DSMT4">
                  <p:embed/>
                </p:oleObj>
              </mc:Choice>
              <mc:Fallback>
                <p:oleObj name="Equation" r:id="rId19" imgW="1904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506F8A8-47A7-4685-90B6-8C2A8DBEB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99602" y="2750679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1FDF807-7757-471F-91B1-7AFBC6479043}"/>
              </a:ext>
            </a:extLst>
          </p:cNvPr>
          <p:cNvCxnSpPr>
            <a:cxnSpLocks/>
          </p:cNvCxnSpPr>
          <p:nvPr/>
        </p:nvCxnSpPr>
        <p:spPr>
          <a:xfrm flipV="1">
            <a:off x="8812425" y="2881101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073FEC7-60B3-4066-BDC1-C3E818E540F6}"/>
              </a:ext>
            </a:extLst>
          </p:cNvPr>
          <p:cNvCxnSpPr>
            <a:cxnSpLocks/>
          </p:cNvCxnSpPr>
          <p:nvPr/>
        </p:nvCxnSpPr>
        <p:spPr>
          <a:xfrm flipV="1">
            <a:off x="8812162" y="3084211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5F71D71-F0F9-4EFA-B1EF-D26CD558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12780"/>
              </p:ext>
            </p:extLst>
          </p:nvPr>
        </p:nvGraphicFramePr>
        <p:xfrm>
          <a:off x="9162356" y="3189444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A72B8DD-E3FE-4F2F-81F3-F706E7E25F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162356" y="3189444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BA9F28D7-C078-47CF-A63C-E4946D541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40146"/>
              </p:ext>
            </p:extLst>
          </p:nvPr>
        </p:nvGraphicFramePr>
        <p:xfrm>
          <a:off x="9159495" y="2403926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0D22F3AB-DBA1-4AB4-9870-DBA68A99B1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59495" y="2403926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>
            <a:extLst>
              <a:ext uri="{FF2B5EF4-FFF2-40B4-BE49-F238E27FC236}">
                <a16:creationId xmlns:a16="http://schemas.microsoft.com/office/drawing/2014/main" id="{FBA73CBB-BD3C-4763-8E06-FED6A62A6178}"/>
              </a:ext>
            </a:extLst>
          </p:cNvPr>
          <p:cNvSpPr/>
          <p:nvPr/>
        </p:nvSpPr>
        <p:spPr>
          <a:xfrm>
            <a:off x="7911128" y="4458180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76F7E3D4-B281-4C78-8328-8DC0CD996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89422"/>
              </p:ext>
            </p:extLst>
          </p:nvPr>
        </p:nvGraphicFramePr>
        <p:xfrm>
          <a:off x="8144377" y="4678363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25" imgW="215640" imgH="228600" progId="Equation.DSMT4">
                  <p:embed/>
                </p:oleObj>
              </mc:Choice>
              <mc:Fallback>
                <p:oleObj name="Equation" r:id="rId25" imgW="2156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C8B4BDD-3CCE-4EC6-96F9-B72204E0B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44377" y="4678363"/>
                        <a:ext cx="431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5F552690-DC45-445E-8635-7E0502277ADB}"/>
              </a:ext>
            </a:extLst>
          </p:cNvPr>
          <p:cNvCxnSpPr>
            <a:stCxn id="33" idx="4"/>
            <a:endCxn id="45" idx="1"/>
          </p:cNvCxnSpPr>
          <p:nvPr/>
        </p:nvCxnSpPr>
        <p:spPr>
          <a:xfrm rot="16200000" flipH="1">
            <a:off x="6432593" y="3428870"/>
            <a:ext cx="1620085" cy="13369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5D37C45D-3A4D-4D52-86B5-AFFE11423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032613"/>
              </p:ext>
            </p:extLst>
          </p:nvPr>
        </p:nvGraphicFramePr>
        <p:xfrm>
          <a:off x="7134727" y="432911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26" imgW="266400" imgH="241200" progId="Equation.DSMT4">
                  <p:embed/>
                </p:oleObj>
              </mc:Choice>
              <mc:Fallback>
                <p:oleObj name="Equation" r:id="rId26" imgW="26640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36E9B478-1A9B-4E0E-B62F-244F67672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134727" y="4329113"/>
                        <a:ext cx="533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D3B1AB-36DB-4A4B-9BDD-1586EC191808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809580" y="4907406"/>
            <a:ext cx="1031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565B01AE-9B43-4A70-A96B-D0DDD8453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17859"/>
              </p:ext>
            </p:extLst>
          </p:nvPr>
        </p:nvGraphicFramePr>
        <p:xfrm>
          <a:off x="9263565" y="4329113"/>
          <a:ext cx="45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28" imgW="228600" imgH="241200" progId="Equation.DSMT4">
                  <p:embed/>
                </p:oleObj>
              </mc:Choice>
              <mc:Fallback>
                <p:oleObj name="Equation" r:id="rId28" imgW="22860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6222AF2F-7984-4760-A1CA-800085AB3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263565" y="4329113"/>
                        <a:ext cx="45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8159606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</Template>
  <TotalTime>33</TotalTime>
  <Words>5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方正大标宋简体</vt:lpstr>
      <vt:lpstr>华文中宋</vt:lpstr>
      <vt:lpstr>Arial</vt:lpstr>
      <vt:lpstr>Garamond</vt:lpstr>
      <vt:lpstr>Helvetica</vt:lpstr>
      <vt:lpstr>MengTemplateRed</vt:lpstr>
      <vt:lpstr>Equation</vt:lpstr>
      <vt:lpstr>MathType 7.0 Equation</vt:lpstr>
      <vt:lpstr>1TC</vt:lpstr>
      <vt:lpstr>2TC</vt:lpstr>
      <vt:lpstr>3TC</vt:lpstr>
      <vt:lpstr>Reference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1TC</dc:title>
  <dc:creator>MengXiangxi</dc:creator>
  <cp:lastModifiedBy>MengXiangxi</cp:lastModifiedBy>
  <cp:revision>12</cp:revision>
  <dcterms:created xsi:type="dcterms:W3CDTF">2021-08-26T06:14:07Z</dcterms:created>
  <dcterms:modified xsi:type="dcterms:W3CDTF">2021-08-27T07:29:10Z</dcterms:modified>
</cp:coreProperties>
</file>