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59" r:id="rId5"/>
    <p:sldId id="263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>
        <p:scale>
          <a:sx n="100" d="100"/>
          <a:sy n="100" d="100"/>
        </p:scale>
        <p:origin x="10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4F66D69-009D-4829-B80D-0D05FB3452DB}"/>
              </a:ext>
            </a:extLst>
          </p:cNvPr>
          <p:cNvSpPr/>
          <p:nvPr/>
        </p:nvSpPr>
        <p:spPr>
          <a:xfrm>
            <a:off x="0" y="4073235"/>
            <a:ext cx="12192000" cy="2785525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斜纹 10">
            <a:extLst>
              <a:ext uri="{FF2B5EF4-FFF2-40B4-BE49-F238E27FC236}">
                <a16:creationId xmlns:a16="http://schemas.microsoft.com/office/drawing/2014/main" id="{30BE9C5B-D172-41A7-AD17-67D25E859C86}"/>
              </a:ext>
            </a:extLst>
          </p:cNvPr>
          <p:cNvSpPr/>
          <p:nvPr/>
        </p:nvSpPr>
        <p:spPr>
          <a:xfrm rot="10800000">
            <a:off x="8291119" y="3070372"/>
            <a:ext cx="3900881" cy="3787628"/>
          </a:xfrm>
          <a:prstGeom prst="diagStripe">
            <a:avLst>
              <a:gd name="adj" fmla="val 7301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F60D75-EBED-43E2-ABCB-B4AA40455011}"/>
              </a:ext>
            </a:extLst>
          </p:cNvPr>
          <p:cNvSpPr/>
          <p:nvPr/>
        </p:nvSpPr>
        <p:spPr>
          <a:xfrm>
            <a:off x="0" y="816745"/>
            <a:ext cx="12192000" cy="710702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527447"/>
            <a:ext cx="9144000" cy="2408501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报告题目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73234"/>
            <a:ext cx="9144000" cy="196802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孟祥溪</a:t>
            </a:r>
            <a:endParaRPr lang="en-US" altLang="zh-CN" dirty="0"/>
          </a:p>
          <a:p>
            <a:r>
              <a:rPr lang="zh-CN" altLang="en-US" dirty="0"/>
              <a:t>北京肿瘤医院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846822-1B4A-4A01-BBDE-005A865C9244}"/>
              </a:ext>
            </a:extLst>
          </p:cNvPr>
          <p:cNvSpPr/>
          <p:nvPr/>
        </p:nvSpPr>
        <p:spPr>
          <a:xfrm>
            <a:off x="0" y="-760"/>
            <a:ext cx="12192000" cy="817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94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2352E9EE-B549-4C48-9914-4FADE870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DBF30529-A864-4BEE-9D89-777965D0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724"/>
            <a:ext cx="10515600" cy="485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83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7BAC027-BFA7-4E21-892E-F0E838CF700B}"/>
              </a:ext>
            </a:extLst>
          </p:cNvPr>
          <p:cNvSpPr/>
          <p:nvPr/>
        </p:nvSpPr>
        <p:spPr>
          <a:xfrm>
            <a:off x="-6350" y="6041255"/>
            <a:ext cx="12198350" cy="817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4517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4DA1C8-5569-4018-B1A3-5888225D1205}"/>
              </a:ext>
            </a:extLst>
          </p:cNvPr>
          <p:cNvSpPr/>
          <p:nvPr/>
        </p:nvSpPr>
        <p:spPr>
          <a:xfrm>
            <a:off x="0" y="816745"/>
            <a:ext cx="12192000" cy="710702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7394B8-8F63-4BD5-B464-706113025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127" y="839835"/>
            <a:ext cx="774259" cy="66452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7B716E1-2455-473B-A188-3090F52EF55D}"/>
              </a:ext>
            </a:extLst>
          </p:cNvPr>
          <p:cNvSpPr/>
          <p:nvPr/>
        </p:nvSpPr>
        <p:spPr>
          <a:xfrm>
            <a:off x="0" y="-760"/>
            <a:ext cx="12192000" cy="817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2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38349"/>
            <a:ext cx="5181600" cy="48386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38349"/>
            <a:ext cx="5181600" cy="48386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占位符 1">
            <a:extLst>
              <a:ext uri="{FF2B5EF4-FFF2-40B4-BE49-F238E27FC236}">
                <a16:creationId xmlns:a16="http://schemas.microsoft.com/office/drawing/2014/main" id="{A9A0A946-479D-44DD-92C1-1BC085CD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35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16038"/>
            <a:ext cx="5157787" cy="4468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1928553"/>
            <a:ext cx="5157787" cy="426111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16038"/>
            <a:ext cx="5183188" cy="4468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928553"/>
            <a:ext cx="5183188" cy="426111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A67C6711-A91E-4C1C-BF58-6FFAB782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42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FE6F691A-1299-4FBF-A602-3372B4AE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79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7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21724"/>
            <a:ext cx="10515600" cy="485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BDDF-9621-481F-A0F1-009C5E0FFAEB}" type="datetimeFigureOut">
              <a:rPr lang="zh-CN" altLang="en-US" smtClean="0"/>
              <a:t>2021/12/28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C0CDE4-AAB0-4250-93B4-8AF730D4CE83}"/>
              </a:ext>
            </a:extLst>
          </p:cNvPr>
          <p:cNvSpPr/>
          <p:nvPr/>
        </p:nvSpPr>
        <p:spPr>
          <a:xfrm>
            <a:off x="0" y="816745"/>
            <a:ext cx="589039" cy="710702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A1E8E8-1432-4CD0-896C-C1687A6870A3}"/>
              </a:ext>
            </a:extLst>
          </p:cNvPr>
          <p:cNvSpPr/>
          <p:nvPr/>
        </p:nvSpPr>
        <p:spPr>
          <a:xfrm>
            <a:off x="12054980" y="3070371"/>
            <a:ext cx="137020" cy="378839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7CCB90-C542-46B0-9647-8F8EC330832E}"/>
              </a:ext>
            </a:extLst>
          </p:cNvPr>
          <p:cNvSpPr txBox="1"/>
          <p:nvPr/>
        </p:nvSpPr>
        <p:spPr>
          <a:xfrm rot="5400000">
            <a:off x="11780838" y="6504814"/>
            <a:ext cx="710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</a:rPr>
              <a:t>X. Meng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CBC9B0-376C-48B5-9D37-898DB9BDC5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6626" y="839835"/>
            <a:ext cx="774259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8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Helvetica" panose="020B0604020202020204" pitchFamily="34" charset="0"/>
          <a:ea typeface="方正大标宋简体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8E23AB-AC3A-400D-8F7B-BAF3D217C1F9}"/>
              </a:ext>
            </a:extLst>
          </p:cNvPr>
          <p:cNvSpPr/>
          <p:nvPr/>
        </p:nvSpPr>
        <p:spPr>
          <a:xfrm>
            <a:off x="4271394" y="1604394"/>
            <a:ext cx="3649211" cy="364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6F917C-8CFB-462F-BD9D-5A0866D6FADA}"/>
              </a:ext>
            </a:extLst>
          </p:cNvPr>
          <p:cNvCxnSpPr>
            <a:cxnSpLocks/>
          </p:cNvCxnSpPr>
          <p:nvPr/>
        </p:nvCxnSpPr>
        <p:spPr>
          <a:xfrm flipH="1">
            <a:off x="4271395" y="1604394"/>
            <a:ext cx="3649210" cy="364921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FC5F131-3833-4467-83CD-C6C481A9DCD4}"/>
              </a:ext>
            </a:extLst>
          </p:cNvPr>
          <p:cNvSpPr/>
          <p:nvPr/>
        </p:nvSpPr>
        <p:spPr>
          <a:xfrm>
            <a:off x="4269996" y="1593908"/>
            <a:ext cx="3640822" cy="3657600"/>
          </a:xfrm>
          <a:custGeom>
            <a:avLst/>
            <a:gdLst>
              <a:gd name="connsiteX0" fmla="*/ 3640822 w 3640822"/>
              <a:gd name="connsiteY0" fmla="*/ 0 h 3657600"/>
              <a:gd name="connsiteX1" fmla="*/ 1652632 w 3640822"/>
              <a:gd name="connsiteY1" fmla="*/ 310393 h 3657600"/>
              <a:gd name="connsiteX2" fmla="*/ 419450 w 3640822"/>
              <a:gd name="connsiteY2" fmla="*/ 1300294 h 3657600"/>
              <a:gd name="connsiteX3" fmla="*/ 0 w 3640822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0822" h="3657600">
                <a:moveTo>
                  <a:pt x="3640822" y="0"/>
                </a:moveTo>
                <a:cubicBezTo>
                  <a:pt x="2915174" y="46838"/>
                  <a:pt x="2189527" y="93677"/>
                  <a:pt x="1652632" y="310393"/>
                </a:cubicBezTo>
                <a:cubicBezTo>
                  <a:pt x="1115737" y="527109"/>
                  <a:pt x="694889" y="742426"/>
                  <a:pt x="419450" y="1300294"/>
                </a:cubicBezTo>
                <a:cubicBezTo>
                  <a:pt x="144011" y="1858162"/>
                  <a:pt x="72005" y="2757881"/>
                  <a:pt x="0" y="3657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C3B1C1-A708-4BBD-902E-BE87C990D016}"/>
              </a:ext>
            </a:extLst>
          </p:cNvPr>
          <p:cNvSpPr txBox="1"/>
          <p:nvPr/>
        </p:nvSpPr>
        <p:spPr>
          <a:xfrm rot="16200000">
            <a:off x="2801924" y="3099542"/>
            <a:ext cx="1821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True Positive Rate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sensitivity</a:t>
            </a:r>
            <a:r>
              <a:rPr lang="zh-CN" altLang="en-US" dirty="0"/>
              <a:t>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C1F3C3-4099-41C3-AE83-81F2B7D9167A}"/>
              </a:ext>
            </a:extLst>
          </p:cNvPr>
          <p:cNvSpPr txBox="1"/>
          <p:nvPr/>
        </p:nvSpPr>
        <p:spPr>
          <a:xfrm>
            <a:off x="5165891" y="5394121"/>
            <a:ext cx="1849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False Positive Rate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1-specificity</a:t>
            </a:r>
            <a:r>
              <a:rPr lang="zh-CN" altLang="en-US" dirty="0"/>
              <a:t>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8A198B-FD25-4755-83F6-0B84B2EEDA5D}"/>
              </a:ext>
            </a:extLst>
          </p:cNvPr>
          <p:cNvSpPr txBox="1"/>
          <p:nvPr/>
        </p:nvSpPr>
        <p:spPr>
          <a:xfrm>
            <a:off x="4036044" y="539412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C53DC5A-81B4-4CFA-93D3-02324A7B5046}"/>
              </a:ext>
            </a:extLst>
          </p:cNvPr>
          <p:cNvSpPr txBox="1"/>
          <p:nvPr/>
        </p:nvSpPr>
        <p:spPr>
          <a:xfrm>
            <a:off x="4036044" y="123506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12A753-791B-4148-A084-92FCF1474FF1}"/>
              </a:ext>
            </a:extLst>
          </p:cNvPr>
          <p:cNvSpPr txBox="1"/>
          <p:nvPr/>
        </p:nvSpPr>
        <p:spPr>
          <a:xfrm>
            <a:off x="7773770" y="539412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CDCA845D-887B-4C88-95F1-2A081C7235E8}"/>
              </a:ext>
            </a:extLst>
          </p:cNvPr>
          <p:cNvSpPr/>
          <p:nvPr/>
        </p:nvSpPr>
        <p:spPr>
          <a:xfrm>
            <a:off x="4279784" y="1591811"/>
            <a:ext cx="3640822" cy="3657601"/>
          </a:xfrm>
          <a:custGeom>
            <a:avLst/>
            <a:gdLst>
              <a:gd name="connsiteX0" fmla="*/ 3640822 w 3640822"/>
              <a:gd name="connsiteY0" fmla="*/ 0 h 3657601"/>
              <a:gd name="connsiteX1" fmla="*/ 3640822 w 3640822"/>
              <a:gd name="connsiteY1" fmla="*/ 1 h 3657601"/>
              <a:gd name="connsiteX2" fmla="*/ 3640822 w 3640822"/>
              <a:gd name="connsiteY2" fmla="*/ 3657599 h 3657601"/>
              <a:gd name="connsiteX3" fmla="*/ 2 w 3640822"/>
              <a:gd name="connsiteY3" fmla="*/ 3657599 h 3657601"/>
              <a:gd name="connsiteX4" fmla="*/ 0 w 3640822"/>
              <a:gd name="connsiteY4" fmla="*/ 3657601 h 3657601"/>
              <a:gd name="connsiteX5" fmla="*/ 0 w 3640822"/>
              <a:gd name="connsiteY5" fmla="*/ 3657599 h 3657601"/>
              <a:gd name="connsiteX6" fmla="*/ 0 w 3640822"/>
              <a:gd name="connsiteY6" fmla="*/ 3657599 h 3657601"/>
              <a:gd name="connsiteX7" fmla="*/ 0 w 3640822"/>
              <a:gd name="connsiteY7" fmla="*/ 3657599 h 3657601"/>
              <a:gd name="connsiteX8" fmla="*/ 27399 w 3640822"/>
              <a:gd name="connsiteY8" fmla="*/ 3320874 h 3657601"/>
              <a:gd name="connsiteX9" fmla="*/ 419450 w 3640822"/>
              <a:gd name="connsiteY9" fmla="*/ 1300295 h 3657601"/>
              <a:gd name="connsiteX10" fmla="*/ 1652632 w 3640822"/>
              <a:gd name="connsiteY10" fmla="*/ 310394 h 3657601"/>
              <a:gd name="connsiteX11" fmla="*/ 3099536 w 3640822"/>
              <a:gd name="connsiteY11" fmla="*/ 37784 h 3657601"/>
              <a:gd name="connsiteX12" fmla="*/ 3640821 w 3640822"/>
              <a:gd name="connsiteY12" fmla="*/ 1 h 3657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40822" h="3657601">
                <a:moveTo>
                  <a:pt x="3640822" y="0"/>
                </a:moveTo>
                <a:lnTo>
                  <a:pt x="3640822" y="1"/>
                </a:lnTo>
                <a:lnTo>
                  <a:pt x="3640822" y="3657599"/>
                </a:lnTo>
                <a:lnTo>
                  <a:pt x="2" y="3657599"/>
                </a:lnTo>
                <a:lnTo>
                  <a:pt x="0" y="3657601"/>
                </a:lnTo>
                <a:lnTo>
                  <a:pt x="0" y="3657599"/>
                </a:lnTo>
                <a:lnTo>
                  <a:pt x="0" y="3657599"/>
                </a:lnTo>
                <a:lnTo>
                  <a:pt x="0" y="3657599"/>
                </a:lnTo>
                <a:lnTo>
                  <a:pt x="27399" y="3320874"/>
                </a:lnTo>
                <a:cubicBezTo>
                  <a:pt x="93185" y="2538294"/>
                  <a:pt x="178441" y="1788430"/>
                  <a:pt x="419450" y="1300295"/>
                </a:cubicBezTo>
                <a:cubicBezTo>
                  <a:pt x="694889" y="742427"/>
                  <a:pt x="1115737" y="527110"/>
                  <a:pt x="1652632" y="310394"/>
                </a:cubicBezTo>
                <a:cubicBezTo>
                  <a:pt x="2055303" y="147857"/>
                  <a:pt x="2564148" y="80876"/>
                  <a:pt x="3099536" y="37784"/>
                </a:cubicBezTo>
                <a:lnTo>
                  <a:pt x="3640821" y="1"/>
                </a:lnTo>
                <a:close/>
              </a:path>
            </a:pathLst>
          </a:custGeom>
          <a:solidFill>
            <a:srgbClr val="FF1A1A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		AUC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B5FC2A88-4E9D-4FFC-9718-4FF32BA5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13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521ABE2-587E-4865-A435-6E508292BD1E}"/>
              </a:ext>
            </a:extLst>
          </p:cNvPr>
          <p:cNvSpPr/>
          <p:nvPr/>
        </p:nvSpPr>
        <p:spPr>
          <a:xfrm>
            <a:off x="4271394" y="1604394"/>
            <a:ext cx="3649211" cy="364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6D60EA26-FA34-4A58-A1EC-FCB1FE92DF4D}"/>
              </a:ext>
            </a:extLst>
          </p:cNvPr>
          <p:cNvSpPr/>
          <p:nvPr/>
        </p:nvSpPr>
        <p:spPr>
          <a:xfrm>
            <a:off x="4271395" y="1717907"/>
            <a:ext cx="3645028" cy="3535698"/>
          </a:xfrm>
          <a:custGeom>
            <a:avLst/>
            <a:gdLst>
              <a:gd name="connsiteX0" fmla="*/ 247159 w 3318691"/>
              <a:gd name="connsiteY0" fmla="*/ 0 h 3535698"/>
              <a:gd name="connsiteX1" fmla="*/ 247159 w 3318691"/>
              <a:gd name="connsiteY1" fmla="*/ 323720 h 3535698"/>
              <a:gd name="connsiteX2" fmla="*/ 949465 w 3318691"/>
              <a:gd name="connsiteY2" fmla="*/ 180780 h 3535698"/>
              <a:gd name="connsiteX3" fmla="*/ 949465 w 3318691"/>
              <a:gd name="connsiteY3" fmla="*/ 744136 h 3535698"/>
              <a:gd name="connsiteX4" fmla="*/ 2049463 w 3318691"/>
              <a:gd name="connsiteY4" fmla="*/ 538133 h 3535698"/>
              <a:gd name="connsiteX5" fmla="*/ 2049463 w 3318691"/>
              <a:gd name="connsiteY5" fmla="*/ 1055244 h 3535698"/>
              <a:gd name="connsiteX6" fmla="*/ 2650231 w 3318691"/>
              <a:gd name="connsiteY6" fmla="*/ 958549 h 3535698"/>
              <a:gd name="connsiteX7" fmla="*/ 2650231 w 3318691"/>
              <a:gd name="connsiteY7" fmla="*/ 1320106 h 3535698"/>
              <a:gd name="connsiteX8" fmla="*/ 2904077 w 3318691"/>
              <a:gd name="connsiteY8" fmla="*/ 1278064 h 3535698"/>
              <a:gd name="connsiteX9" fmla="*/ 2904077 w 3318691"/>
              <a:gd name="connsiteY9" fmla="*/ 1584968 h 3535698"/>
              <a:gd name="connsiteX10" fmla="*/ 3318691 w 3318691"/>
              <a:gd name="connsiteY10" fmla="*/ 1505089 h 3535698"/>
              <a:gd name="connsiteX11" fmla="*/ 3318691 w 3318691"/>
              <a:gd name="connsiteY11" fmla="*/ 1711093 h 3535698"/>
              <a:gd name="connsiteX12" fmla="*/ 3318691 w 3318691"/>
              <a:gd name="connsiteY12" fmla="*/ 3535698 h 3535698"/>
              <a:gd name="connsiteX13" fmla="*/ 0 w 3318691"/>
              <a:gd name="connsiteY13" fmla="*/ 3535698 h 3535698"/>
              <a:gd name="connsiteX14" fmla="*/ 0 w 3318691"/>
              <a:gd name="connsiteY14" fmla="*/ 63382 h 3535698"/>
              <a:gd name="connsiteX15" fmla="*/ 247159 w 3318691"/>
              <a:gd name="connsiteY15" fmla="*/ 0 h 3535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8691" h="3535698">
                <a:moveTo>
                  <a:pt x="247159" y="0"/>
                </a:moveTo>
                <a:lnTo>
                  <a:pt x="247159" y="323720"/>
                </a:lnTo>
                <a:lnTo>
                  <a:pt x="949465" y="180780"/>
                </a:lnTo>
                <a:lnTo>
                  <a:pt x="949465" y="744136"/>
                </a:lnTo>
                <a:lnTo>
                  <a:pt x="2049463" y="538133"/>
                </a:lnTo>
                <a:lnTo>
                  <a:pt x="2049463" y="1055244"/>
                </a:lnTo>
                <a:lnTo>
                  <a:pt x="2650231" y="958549"/>
                </a:lnTo>
                <a:lnTo>
                  <a:pt x="2650231" y="1320106"/>
                </a:lnTo>
                <a:lnTo>
                  <a:pt x="2904077" y="1278064"/>
                </a:lnTo>
                <a:lnTo>
                  <a:pt x="2904077" y="1584968"/>
                </a:lnTo>
                <a:lnTo>
                  <a:pt x="3318691" y="1505089"/>
                </a:lnTo>
                <a:lnTo>
                  <a:pt x="3318691" y="1711093"/>
                </a:lnTo>
                <a:lnTo>
                  <a:pt x="3318691" y="3535698"/>
                </a:lnTo>
                <a:lnTo>
                  <a:pt x="0" y="3535698"/>
                </a:lnTo>
                <a:lnTo>
                  <a:pt x="0" y="63382"/>
                </a:lnTo>
                <a:lnTo>
                  <a:pt x="247159" y="0"/>
                </a:lnTo>
                <a:close/>
              </a:path>
            </a:pathLst>
          </a:custGeom>
          <a:solidFill>
            <a:srgbClr val="FF1A1A">
              <a:alpha val="2902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CD9E71E-912B-41CB-9D8E-3B47C1E9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Precision-recall curve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F95788-F332-4AE1-B14F-4F04E02CA953}"/>
              </a:ext>
            </a:extLst>
          </p:cNvPr>
          <p:cNvSpPr txBox="1"/>
          <p:nvPr/>
        </p:nvSpPr>
        <p:spPr>
          <a:xfrm rot="16200000">
            <a:off x="2777624" y="3099542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Precision</a:t>
            </a:r>
          </a:p>
          <a:p>
            <a:pPr algn="ctr"/>
            <a:r>
              <a:rPr lang="en-US" altLang="zh-CN" dirty="0"/>
              <a:t>(PPV)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5C7CDB-2EFE-4D6E-96FB-0F62ED2F967F}"/>
              </a:ext>
            </a:extLst>
          </p:cNvPr>
          <p:cNvSpPr txBox="1"/>
          <p:nvPr/>
        </p:nvSpPr>
        <p:spPr>
          <a:xfrm>
            <a:off x="5491431" y="5394121"/>
            <a:ext cx="1197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Recall</a:t>
            </a:r>
          </a:p>
          <a:p>
            <a:pPr algn="ctr"/>
            <a:r>
              <a:rPr lang="en-US" altLang="zh-CN" dirty="0"/>
              <a:t>(sensitivity)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AB7AED-6C53-463F-9FE4-E96B0A69A02A}"/>
              </a:ext>
            </a:extLst>
          </p:cNvPr>
          <p:cNvSpPr txBox="1"/>
          <p:nvPr/>
        </p:nvSpPr>
        <p:spPr>
          <a:xfrm>
            <a:off x="4036044" y="539412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9770BB-EC73-470D-A06A-7E6D38CCBFD3}"/>
              </a:ext>
            </a:extLst>
          </p:cNvPr>
          <p:cNvSpPr txBox="1"/>
          <p:nvPr/>
        </p:nvSpPr>
        <p:spPr>
          <a:xfrm>
            <a:off x="4036044" y="123506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CB78DE-DC59-40BF-B87C-D4B15B94B34D}"/>
              </a:ext>
            </a:extLst>
          </p:cNvPr>
          <p:cNvSpPr txBox="1"/>
          <p:nvPr/>
        </p:nvSpPr>
        <p:spPr>
          <a:xfrm>
            <a:off x="7773770" y="539412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C68D8B0-1456-4F9A-A0E5-66106E8B9BA3}"/>
              </a:ext>
            </a:extLst>
          </p:cNvPr>
          <p:cNvSpPr/>
          <p:nvPr/>
        </p:nvSpPr>
        <p:spPr>
          <a:xfrm>
            <a:off x="5603994" y="3742346"/>
            <a:ext cx="972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PR AUC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DD1B82B-432C-48E4-8EAC-9D812F7E5C97}"/>
              </a:ext>
            </a:extLst>
          </p:cNvPr>
          <p:cNvSpPr txBox="1"/>
          <p:nvPr/>
        </p:nvSpPr>
        <p:spPr>
          <a:xfrm>
            <a:off x="3809059" y="331459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0.5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826AC59-603A-4C57-9951-6665DC7715BD}"/>
              </a:ext>
            </a:extLst>
          </p:cNvPr>
          <p:cNvCxnSpPr>
            <a:cxnSpLocks/>
          </p:cNvCxnSpPr>
          <p:nvPr/>
        </p:nvCxnSpPr>
        <p:spPr>
          <a:xfrm>
            <a:off x="4263029" y="3507754"/>
            <a:ext cx="364921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69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DCB7A-7766-4731-8D03-0DFD2CAA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Bland–Altman plot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15AF0A-8FA2-4BAD-AB69-88E382272982}"/>
              </a:ext>
            </a:extLst>
          </p:cNvPr>
          <p:cNvSpPr/>
          <p:nvPr/>
        </p:nvSpPr>
        <p:spPr>
          <a:xfrm>
            <a:off x="3424106" y="2174845"/>
            <a:ext cx="5343787" cy="297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3F33C8-1F4E-4E65-91A1-A89BCC2C54F2}"/>
              </a:ext>
            </a:extLst>
          </p:cNvPr>
          <p:cNvSpPr txBox="1"/>
          <p:nvPr/>
        </p:nvSpPr>
        <p:spPr>
          <a:xfrm>
            <a:off x="4724149" y="5394121"/>
            <a:ext cx="274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Average of the two methods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D1D236-CC8E-4C45-8CE2-BD111F1143AD}"/>
              </a:ext>
            </a:extLst>
          </p:cNvPr>
          <p:cNvSpPr txBox="1"/>
          <p:nvPr/>
        </p:nvSpPr>
        <p:spPr>
          <a:xfrm rot="16200000">
            <a:off x="1123575" y="3479225"/>
            <a:ext cx="350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Difference between the two methods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727FFA4-940D-4AB6-A1DC-8CD91504056B}"/>
              </a:ext>
            </a:extLst>
          </p:cNvPr>
          <p:cNvSpPr/>
          <p:nvPr/>
        </p:nvSpPr>
        <p:spPr>
          <a:xfrm>
            <a:off x="4337108" y="2860645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F4D52E9-D47C-44DD-82F0-66C62B6E82B5}"/>
              </a:ext>
            </a:extLst>
          </p:cNvPr>
          <p:cNvSpPr/>
          <p:nvPr/>
        </p:nvSpPr>
        <p:spPr>
          <a:xfrm>
            <a:off x="4882393" y="3605168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BE3EC65-9CFE-4AA6-B160-73A0DCE14411}"/>
              </a:ext>
            </a:extLst>
          </p:cNvPr>
          <p:cNvSpPr/>
          <p:nvPr/>
        </p:nvSpPr>
        <p:spPr>
          <a:xfrm>
            <a:off x="6766420" y="3710030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8909514-47DB-435B-8BE8-F9E24CEC05C1}"/>
              </a:ext>
            </a:extLst>
          </p:cNvPr>
          <p:cNvSpPr/>
          <p:nvPr/>
        </p:nvSpPr>
        <p:spPr>
          <a:xfrm>
            <a:off x="7614407" y="4200787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978B3A3-DCBD-4015-B835-0AC871AAAF62}"/>
              </a:ext>
            </a:extLst>
          </p:cNvPr>
          <p:cNvSpPr/>
          <p:nvPr/>
        </p:nvSpPr>
        <p:spPr>
          <a:xfrm>
            <a:off x="5409249" y="4695737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66144C-D4C0-49E1-ABA8-4D73C09D37BB}"/>
              </a:ext>
            </a:extLst>
          </p:cNvPr>
          <p:cNvSpPr/>
          <p:nvPr/>
        </p:nvSpPr>
        <p:spPr>
          <a:xfrm>
            <a:off x="3916010" y="3947020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C726196-9EFF-4914-A10B-AD75F9038B1C}"/>
              </a:ext>
            </a:extLst>
          </p:cNvPr>
          <p:cNvSpPr/>
          <p:nvPr/>
        </p:nvSpPr>
        <p:spPr>
          <a:xfrm>
            <a:off x="6505410" y="3351401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243820-B5F1-4429-86B6-9C8D5D59D367}"/>
              </a:ext>
            </a:extLst>
          </p:cNvPr>
          <p:cNvSpPr/>
          <p:nvPr/>
        </p:nvSpPr>
        <p:spPr>
          <a:xfrm>
            <a:off x="8023818" y="4005743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E7F42F3-5AB5-458D-B6C7-D36244B12F60}"/>
              </a:ext>
            </a:extLst>
          </p:cNvPr>
          <p:cNvCxnSpPr/>
          <p:nvPr/>
        </p:nvCxnSpPr>
        <p:spPr>
          <a:xfrm>
            <a:off x="3424106" y="3947020"/>
            <a:ext cx="5343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3BA5FCB-7861-4D78-987E-6C53CB75C478}"/>
              </a:ext>
            </a:extLst>
          </p:cNvPr>
          <p:cNvCxnSpPr/>
          <p:nvPr/>
        </p:nvCxnSpPr>
        <p:spPr>
          <a:xfrm>
            <a:off x="3424106" y="3099732"/>
            <a:ext cx="534378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F01C986-15A1-4188-A5D3-56DE22F745E1}"/>
              </a:ext>
            </a:extLst>
          </p:cNvPr>
          <p:cNvCxnSpPr/>
          <p:nvPr/>
        </p:nvCxnSpPr>
        <p:spPr>
          <a:xfrm>
            <a:off x="3424106" y="4832057"/>
            <a:ext cx="534378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F0B65EA-1DCF-44C1-9AE3-5BC37CFCB888}"/>
              </a:ext>
            </a:extLst>
          </p:cNvPr>
          <p:cNvSpPr txBox="1"/>
          <p:nvPr/>
        </p:nvSpPr>
        <p:spPr>
          <a:xfrm>
            <a:off x="3130436" y="351361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05C7BA9-1285-446C-9ED7-95ADB7EBCC3C}"/>
              </a:ext>
            </a:extLst>
          </p:cNvPr>
          <p:cNvCxnSpPr>
            <a:stCxn id="4" idx="1"/>
          </p:cNvCxnSpPr>
          <p:nvPr/>
        </p:nvCxnSpPr>
        <p:spPr>
          <a:xfrm>
            <a:off x="3424106" y="3663891"/>
            <a:ext cx="107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CBA6FB0-CC6B-4A22-87B4-841B99A899F4}"/>
              </a:ext>
            </a:extLst>
          </p:cNvPr>
          <p:cNvSpPr txBox="1"/>
          <p:nvPr/>
        </p:nvSpPr>
        <p:spPr>
          <a:xfrm>
            <a:off x="8809578" y="3750819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Mean difference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6522F9-71F8-4838-926D-BC23C20B8965}"/>
              </a:ext>
            </a:extLst>
          </p:cNvPr>
          <p:cNvSpPr txBox="1"/>
          <p:nvPr/>
        </p:nvSpPr>
        <p:spPr>
          <a:xfrm>
            <a:off x="8809578" y="2922515"/>
            <a:ext cx="175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Mean + 1.96 S.D.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2F03725-1894-4361-AF0E-3044C9FB7BA5}"/>
              </a:ext>
            </a:extLst>
          </p:cNvPr>
          <p:cNvSpPr txBox="1"/>
          <p:nvPr/>
        </p:nvSpPr>
        <p:spPr>
          <a:xfrm>
            <a:off x="8809578" y="4628517"/>
            <a:ext cx="166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Mean - 1.96 S.D.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33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B8B11-1B33-48E1-AABA-2A3ED54D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</p:spPr>
        <p:txBody>
          <a:bodyPr/>
          <a:lstStyle/>
          <a:p>
            <a:r>
              <a:rPr lang="en-US" altLang="zh-CN" dirty="0"/>
              <a:t>Q-Q plot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F1E205-6038-4F9A-8838-0CE5BFC8441E}"/>
              </a:ext>
            </a:extLst>
          </p:cNvPr>
          <p:cNvSpPr/>
          <p:nvPr/>
        </p:nvSpPr>
        <p:spPr>
          <a:xfrm>
            <a:off x="4128782" y="1834081"/>
            <a:ext cx="3649211" cy="364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0D3D586-27FD-40A2-A24D-B7288497DAE9}"/>
              </a:ext>
            </a:extLst>
          </p:cNvPr>
          <p:cNvCxnSpPr>
            <a:cxnSpLocks/>
          </p:cNvCxnSpPr>
          <p:nvPr/>
        </p:nvCxnSpPr>
        <p:spPr>
          <a:xfrm flipH="1">
            <a:off x="4128782" y="1830897"/>
            <a:ext cx="3649211" cy="364921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8668576-8FAE-42AC-8677-C12A5C2CBE1D}"/>
              </a:ext>
            </a:extLst>
          </p:cNvPr>
          <p:cNvSpPr txBox="1"/>
          <p:nvPr/>
        </p:nvSpPr>
        <p:spPr>
          <a:xfrm>
            <a:off x="4971259" y="5912406"/>
            <a:ext cx="196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Theoretical quantile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E9E456-3195-4C78-8EFE-6901F715CAA6}"/>
              </a:ext>
            </a:extLst>
          </p:cNvPr>
          <p:cNvSpPr txBox="1"/>
          <p:nvPr/>
        </p:nvSpPr>
        <p:spPr>
          <a:xfrm rot="16200000">
            <a:off x="2605564" y="3470836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 quantile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5D251C2-651D-4EFB-8745-9B6BDC58D79D}"/>
              </a:ext>
            </a:extLst>
          </p:cNvPr>
          <p:cNvSpPr/>
          <p:nvPr/>
        </p:nvSpPr>
        <p:spPr>
          <a:xfrm>
            <a:off x="4353887" y="5041783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21EC7FC-8556-419D-BD1B-16E4B808023A}"/>
              </a:ext>
            </a:extLst>
          </p:cNvPr>
          <p:cNvSpPr/>
          <p:nvPr/>
        </p:nvSpPr>
        <p:spPr>
          <a:xfrm>
            <a:off x="4622335" y="4681057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9E16B8A-8322-4F70-8084-A67D607EEF5C}"/>
              </a:ext>
            </a:extLst>
          </p:cNvPr>
          <p:cNvSpPr/>
          <p:nvPr/>
        </p:nvSpPr>
        <p:spPr>
          <a:xfrm>
            <a:off x="5066951" y="4455561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9BF77F9-4C38-4F1D-BD3F-3834897AF460}"/>
              </a:ext>
            </a:extLst>
          </p:cNvPr>
          <p:cNvSpPr/>
          <p:nvPr/>
        </p:nvSpPr>
        <p:spPr>
          <a:xfrm>
            <a:off x="5469623" y="4145168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E6099AA-DF3E-452F-A579-6B2636C1867F}"/>
              </a:ext>
            </a:extLst>
          </p:cNvPr>
          <p:cNvSpPr/>
          <p:nvPr/>
        </p:nvSpPr>
        <p:spPr>
          <a:xfrm>
            <a:off x="5754848" y="3655501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F889DF5-3200-4C09-A508-198C532EF618}"/>
              </a:ext>
            </a:extLst>
          </p:cNvPr>
          <p:cNvSpPr/>
          <p:nvPr/>
        </p:nvSpPr>
        <p:spPr>
          <a:xfrm>
            <a:off x="6037277" y="3194106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4E17FD6-22E0-4085-B723-4C0AF6BC0F2B}"/>
              </a:ext>
            </a:extLst>
          </p:cNvPr>
          <p:cNvSpPr/>
          <p:nvPr/>
        </p:nvSpPr>
        <p:spPr>
          <a:xfrm>
            <a:off x="6364448" y="3049394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3D6191D-323C-4791-AF4E-853DBB607394}"/>
              </a:ext>
            </a:extLst>
          </p:cNvPr>
          <p:cNvSpPr/>
          <p:nvPr/>
        </p:nvSpPr>
        <p:spPr>
          <a:xfrm>
            <a:off x="6608345" y="2497831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053C68E-B5D7-4D76-9223-7976C30FD165}"/>
              </a:ext>
            </a:extLst>
          </p:cNvPr>
          <p:cNvSpPr/>
          <p:nvPr/>
        </p:nvSpPr>
        <p:spPr>
          <a:xfrm>
            <a:off x="6818069" y="2009574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F9550C1-5766-45A7-B625-50C586C9B104}"/>
              </a:ext>
            </a:extLst>
          </p:cNvPr>
          <p:cNvCxnSpPr>
            <a:cxnSpLocks/>
          </p:cNvCxnSpPr>
          <p:nvPr/>
        </p:nvCxnSpPr>
        <p:spPr>
          <a:xfrm>
            <a:off x="4000763" y="3655503"/>
            <a:ext cx="1280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2519EC7-2CDE-4863-A909-FB40FEE608E8}"/>
              </a:ext>
            </a:extLst>
          </p:cNvPr>
          <p:cNvCxnSpPr>
            <a:cxnSpLocks/>
          </p:cNvCxnSpPr>
          <p:nvPr/>
        </p:nvCxnSpPr>
        <p:spPr>
          <a:xfrm>
            <a:off x="4007907" y="1834348"/>
            <a:ext cx="1280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0B36DBD-ACBD-4799-8E16-302578E64446}"/>
              </a:ext>
            </a:extLst>
          </p:cNvPr>
          <p:cNvCxnSpPr>
            <a:cxnSpLocks/>
          </p:cNvCxnSpPr>
          <p:nvPr/>
        </p:nvCxnSpPr>
        <p:spPr>
          <a:xfrm>
            <a:off x="4000763" y="5480108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4F7457E-1B7A-44B0-BE64-0D69639F0455}"/>
              </a:ext>
            </a:extLst>
          </p:cNvPr>
          <p:cNvCxnSpPr>
            <a:cxnSpLocks/>
          </p:cNvCxnSpPr>
          <p:nvPr/>
        </p:nvCxnSpPr>
        <p:spPr>
          <a:xfrm>
            <a:off x="4000763" y="4263705"/>
            <a:ext cx="1280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AA5B17C-9D07-4521-BEA7-900116308810}"/>
              </a:ext>
            </a:extLst>
          </p:cNvPr>
          <p:cNvCxnSpPr>
            <a:cxnSpLocks/>
          </p:cNvCxnSpPr>
          <p:nvPr/>
        </p:nvCxnSpPr>
        <p:spPr>
          <a:xfrm>
            <a:off x="4000763" y="4871907"/>
            <a:ext cx="1280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4690AB5-943A-470F-B7C7-65E80CFD58A8}"/>
              </a:ext>
            </a:extLst>
          </p:cNvPr>
          <p:cNvCxnSpPr>
            <a:cxnSpLocks/>
          </p:cNvCxnSpPr>
          <p:nvPr/>
        </p:nvCxnSpPr>
        <p:spPr>
          <a:xfrm>
            <a:off x="4000763" y="2439099"/>
            <a:ext cx="1280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AA47109-CFEE-4F81-9420-2D35B56E85FA}"/>
              </a:ext>
            </a:extLst>
          </p:cNvPr>
          <p:cNvCxnSpPr>
            <a:cxnSpLocks/>
          </p:cNvCxnSpPr>
          <p:nvPr/>
        </p:nvCxnSpPr>
        <p:spPr>
          <a:xfrm>
            <a:off x="4000763" y="3047301"/>
            <a:ext cx="1280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80569259-7DE9-44DF-8791-EB9C9222962A}"/>
              </a:ext>
            </a:extLst>
          </p:cNvPr>
          <p:cNvCxnSpPr>
            <a:cxnSpLocks/>
          </p:cNvCxnSpPr>
          <p:nvPr/>
        </p:nvCxnSpPr>
        <p:spPr>
          <a:xfrm rot="5400000">
            <a:off x="5889378" y="5540935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B0740BD-DF94-483A-9AF3-01C8539DB432}"/>
              </a:ext>
            </a:extLst>
          </p:cNvPr>
          <p:cNvCxnSpPr>
            <a:cxnSpLocks/>
          </p:cNvCxnSpPr>
          <p:nvPr/>
        </p:nvCxnSpPr>
        <p:spPr>
          <a:xfrm rot="5400000">
            <a:off x="7713984" y="5540935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12F26EB-888E-4F36-896D-49C6A1BA20C6}"/>
              </a:ext>
            </a:extLst>
          </p:cNvPr>
          <p:cNvCxnSpPr>
            <a:cxnSpLocks/>
          </p:cNvCxnSpPr>
          <p:nvPr/>
        </p:nvCxnSpPr>
        <p:spPr>
          <a:xfrm rot="5400000">
            <a:off x="4064773" y="5540935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AB8F8CE-914A-4438-84F1-C25E1922966A}"/>
              </a:ext>
            </a:extLst>
          </p:cNvPr>
          <p:cNvCxnSpPr>
            <a:cxnSpLocks/>
          </p:cNvCxnSpPr>
          <p:nvPr/>
        </p:nvCxnSpPr>
        <p:spPr>
          <a:xfrm rot="5400000">
            <a:off x="5281176" y="5540935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2B54739-ACE1-462F-AFBE-A0D14EC0F22E}"/>
              </a:ext>
            </a:extLst>
          </p:cNvPr>
          <p:cNvCxnSpPr>
            <a:cxnSpLocks/>
          </p:cNvCxnSpPr>
          <p:nvPr/>
        </p:nvCxnSpPr>
        <p:spPr>
          <a:xfrm rot="5400000">
            <a:off x="4672974" y="5540935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8C85883-8671-43DA-A419-0B7702F1DECB}"/>
              </a:ext>
            </a:extLst>
          </p:cNvPr>
          <p:cNvCxnSpPr>
            <a:cxnSpLocks/>
          </p:cNvCxnSpPr>
          <p:nvPr/>
        </p:nvCxnSpPr>
        <p:spPr>
          <a:xfrm rot="5400000">
            <a:off x="7105782" y="5540935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CDA689BC-E5CA-4EE8-A371-6710F8A2C852}"/>
              </a:ext>
            </a:extLst>
          </p:cNvPr>
          <p:cNvCxnSpPr>
            <a:cxnSpLocks/>
          </p:cNvCxnSpPr>
          <p:nvPr/>
        </p:nvCxnSpPr>
        <p:spPr>
          <a:xfrm rot="5400000">
            <a:off x="6497580" y="5540935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111BB525-C65F-4E84-93E6-61063D78D415}"/>
              </a:ext>
            </a:extLst>
          </p:cNvPr>
          <p:cNvSpPr txBox="1"/>
          <p:nvPr/>
        </p:nvSpPr>
        <p:spPr>
          <a:xfrm>
            <a:off x="5786220" y="5535165"/>
            <a:ext cx="3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11B040-EF29-4105-A150-E9845C58343C}"/>
              </a:ext>
            </a:extLst>
          </p:cNvPr>
          <p:cNvSpPr txBox="1"/>
          <p:nvPr/>
        </p:nvSpPr>
        <p:spPr>
          <a:xfrm>
            <a:off x="6394421" y="5535165"/>
            <a:ext cx="3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C983216-F677-44D2-89B5-5959B68AAE79}"/>
              </a:ext>
            </a:extLst>
          </p:cNvPr>
          <p:cNvSpPr txBox="1"/>
          <p:nvPr/>
        </p:nvSpPr>
        <p:spPr>
          <a:xfrm>
            <a:off x="7000311" y="5543074"/>
            <a:ext cx="3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DCD06F4-C9CC-4EE9-B269-11595B351DB5}"/>
              </a:ext>
            </a:extLst>
          </p:cNvPr>
          <p:cNvSpPr txBox="1"/>
          <p:nvPr/>
        </p:nvSpPr>
        <p:spPr>
          <a:xfrm>
            <a:off x="5125689" y="5535165"/>
            <a:ext cx="4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-1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AAEC348-5D42-4C15-AA86-9D7497F2D2E3}"/>
              </a:ext>
            </a:extLst>
          </p:cNvPr>
          <p:cNvSpPr txBox="1"/>
          <p:nvPr/>
        </p:nvSpPr>
        <p:spPr>
          <a:xfrm>
            <a:off x="4519798" y="5535165"/>
            <a:ext cx="4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-2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C30672F-499F-402A-B631-EF797F05F62A}"/>
              </a:ext>
            </a:extLst>
          </p:cNvPr>
          <p:cNvSpPr txBox="1"/>
          <p:nvPr/>
        </p:nvSpPr>
        <p:spPr>
          <a:xfrm>
            <a:off x="3633147" y="3470835"/>
            <a:ext cx="3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53A7ABE-DF3E-421C-8F4D-F322034CA39E}"/>
              </a:ext>
            </a:extLst>
          </p:cNvPr>
          <p:cNvSpPr txBox="1"/>
          <p:nvPr/>
        </p:nvSpPr>
        <p:spPr>
          <a:xfrm>
            <a:off x="3625677" y="2855442"/>
            <a:ext cx="3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102B55B-33C9-457F-9400-9BA10692E9DF}"/>
              </a:ext>
            </a:extLst>
          </p:cNvPr>
          <p:cNvSpPr txBox="1"/>
          <p:nvPr/>
        </p:nvSpPr>
        <p:spPr>
          <a:xfrm>
            <a:off x="3633147" y="2245945"/>
            <a:ext cx="3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E4A6DED-9C7E-498C-B0A1-F32BF4194A49}"/>
              </a:ext>
            </a:extLst>
          </p:cNvPr>
          <p:cNvSpPr txBox="1"/>
          <p:nvPr/>
        </p:nvSpPr>
        <p:spPr>
          <a:xfrm>
            <a:off x="3576943" y="4072120"/>
            <a:ext cx="4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-1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ED58C9-9783-45D9-957B-DAB4EDDE6DED}"/>
              </a:ext>
            </a:extLst>
          </p:cNvPr>
          <p:cNvSpPr txBox="1"/>
          <p:nvPr/>
        </p:nvSpPr>
        <p:spPr>
          <a:xfrm>
            <a:off x="3566393" y="4687240"/>
            <a:ext cx="4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07512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659EA-3975-4216-A59B-3A6827B6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Calibration plot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71E39F-F058-416E-BC67-2E61D96A1A42}"/>
              </a:ext>
            </a:extLst>
          </p:cNvPr>
          <p:cNvSpPr/>
          <p:nvPr/>
        </p:nvSpPr>
        <p:spPr>
          <a:xfrm>
            <a:off x="4128782" y="1834081"/>
            <a:ext cx="3649211" cy="364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0A82E96-EB48-4642-88AD-248DE9D462FC}"/>
              </a:ext>
            </a:extLst>
          </p:cNvPr>
          <p:cNvCxnSpPr>
            <a:cxnSpLocks/>
          </p:cNvCxnSpPr>
          <p:nvPr/>
        </p:nvCxnSpPr>
        <p:spPr>
          <a:xfrm flipH="1">
            <a:off x="4128782" y="1830897"/>
            <a:ext cx="3649211" cy="364921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45BB366-6815-430B-B9EB-E4D0E5F2385F}"/>
              </a:ext>
            </a:extLst>
          </p:cNvPr>
          <p:cNvSpPr txBox="1"/>
          <p:nvPr/>
        </p:nvSpPr>
        <p:spPr>
          <a:xfrm>
            <a:off x="5159003" y="5912406"/>
            <a:ext cx="15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Predicted Value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900346-B599-49EC-A0D4-27320CF48467}"/>
              </a:ext>
            </a:extLst>
          </p:cNvPr>
          <p:cNvSpPr txBox="1"/>
          <p:nvPr/>
        </p:nvSpPr>
        <p:spPr>
          <a:xfrm rot="16200000">
            <a:off x="2821651" y="3470836"/>
            <a:ext cx="116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 Value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9F65E4B-4AAB-4D66-BBDB-9CED86F63FFE}"/>
              </a:ext>
            </a:extLst>
          </p:cNvPr>
          <p:cNvCxnSpPr>
            <a:cxnSpLocks/>
          </p:cNvCxnSpPr>
          <p:nvPr/>
        </p:nvCxnSpPr>
        <p:spPr>
          <a:xfrm>
            <a:off x="4007907" y="1834348"/>
            <a:ext cx="1280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21E587E-186E-4CE1-AAA0-7448D8A88FF8}"/>
              </a:ext>
            </a:extLst>
          </p:cNvPr>
          <p:cNvCxnSpPr>
            <a:cxnSpLocks/>
          </p:cNvCxnSpPr>
          <p:nvPr/>
        </p:nvCxnSpPr>
        <p:spPr>
          <a:xfrm>
            <a:off x="4000763" y="5480108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7944278-A580-4348-AB7F-A73407AEE10E}"/>
              </a:ext>
            </a:extLst>
          </p:cNvPr>
          <p:cNvCxnSpPr>
            <a:cxnSpLocks/>
          </p:cNvCxnSpPr>
          <p:nvPr/>
        </p:nvCxnSpPr>
        <p:spPr>
          <a:xfrm rot="5400000">
            <a:off x="7713984" y="5540935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C8F54D3-BF71-4501-979D-F1119CF8BAA9}"/>
              </a:ext>
            </a:extLst>
          </p:cNvPr>
          <p:cNvCxnSpPr>
            <a:cxnSpLocks/>
          </p:cNvCxnSpPr>
          <p:nvPr/>
        </p:nvCxnSpPr>
        <p:spPr>
          <a:xfrm rot="5400000">
            <a:off x="4064773" y="5540935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37BB451-9758-44EA-A7A4-C12E7B21ABAF}"/>
              </a:ext>
            </a:extLst>
          </p:cNvPr>
          <p:cNvSpPr txBox="1"/>
          <p:nvPr/>
        </p:nvSpPr>
        <p:spPr>
          <a:xfrm>
            <a:off x="3566393" y="5281604"/>
            <a:ext cx="4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14E25E8-3821-42F9-99D9-793CDDEA27C0}"/>
              </a:ext>
            </a:extLst>
          </p:cNvPr>
          <p:cNvSpPr txBox="1"/>
          <p:nvPr/>
        </p:nvSpPr>
        <p:spPr>
          <a:xfrm>
            <a:off x="3566393" y="1640242"/>
            <a:ext cx="4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DB041B8-882B-43E4-9364-F3885405DDE8}"/>
              </a:ext>
            </a:extLst>
          </p:cNvPr>
          <p:cNvSpPr txBox="1"/>
          <p:nvPr/>
        </p:nvSpPr>
        <p:spPr>
          <a:xfrm>
            <a:off x="3911597" y="5650936"/>
            <a:ext cx="4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9672D3D-D266-4AE4-AAC9-E6DC3CC8C5F4}"/>
              </a:ext>
            </a:extLst>
          </p:cNvPr>
          <p:cNvSpPr txBox="1"/>
          <p:nvPr/>
        </p:nvSpPr>
        <p:spPr>
          <a:xfrm>
            <a:off x="7560807" y="5650936"/>
            <a:ext cx="4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BFC72E6D-09B0-4CE0-9289-486F8D89208E}"/>
              </a:ext>
            </a:extLst>
          </p:cNvPr>
          <p:cNvCxnSpPr>
            <a:cxnSpLocks/>
          </p:cNvCxnSpPr>
          <p:nvPr/>
        </p:nvCxnSpPr>
        <p:spPr>
          <a:xfrm flipV="1">
            <a:off x="5530574" y="3108117"/>
            <a:ext cx="892597" cy="10925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BC904BBB-2031-49D8-B170-8A15204535FF}"/>
              </a:ext>
            </a:extLst>
          </p:cNvPr>
          <p:cNvCxnSpPr>
            <a:cxnSpLocks/>
          </p:cNvCxnSpPr>
          <p:nvPr/>
        </p:nvCxnSpPr>
        <p:spPr>
          <a:xfrm flipH="1">
            <a:off x="4406919" y="4200707"/>
            <a:ext cx="1123655" cy="8997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CBE48889-03EF-402B-ADF2-4433E8977CBD}"/>
              </a:ext>
            </a:extLst>
          </p:cNvPr>
          <p:cNvCxnSpPr>
            <a:cxnSpLocks/>
          </p:cNvCxnSpPr>
          <p:nvPr/>
        </p:nvCxnSpPr>
        <p:spPr>
          <a:xfrm flipH="1">
            <a:off x="6423171" y="1950851"/>
            <a:ext cx="699130" cy="11572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28B14F5A-3FD4-4CF6-9935-B72261AD097A}"/>
              </a:ext>
            </a:extLst>
          </p:cNvPr>
          <p:cNvSpPr/>
          <p:nvPr/>
        </p:nvSpPr>
        <p:spPr>
          <a:xfrm>
            <a:off x="4353887" y="5041783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5AF2CAF-A145-4AD5-ADAB-4E7390F38A9A}"/>
              </a:ext>
            </a:extLst>
          </p:cNvPr>
          <p:cNvSpPr/>
          <p:nvPr/>
        </p:nvSpPr>
        <p:spPr>
          <a:xfrm>
            <a:off x="5469623" y="4145168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52EAD8D-5CE2-4BD2-B517-C28835BB9CD3}"/>
              </a:ext>
            </a:extLst>
          </p:cNvPr>
          <p:cNvSpPr/>
          <p:nvPr/>
        </p:nvSpPr>
        <p:spPr>
          <a:xfrm>
            <a:off x="6364448" y="3049394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3575673-4835-4D48-BD66-CA2B761E4604}"/>
              </a:ext>
            </a:extLst>
          </p:cNvPr>
          <p:cNvSpPr/>
          <p:nvPr/>
        </p:nvSpPr>
        <p:spPr>
          <a:xfrm>
            <a:off x="7061350" y="1892128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46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360C4-110B-41B3-B63D-274FF706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Nomogram</a:t>
            </a:r>
            <a:endParaRPr lang="zh-CN" altLang="en-US" dirty="0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4D995576-92E5-4133-B9D1-B4447A597E3B}"/>
              </a:ext>
            </a:extLst>
          </p:cNvPr>
          <p:cNvGrpSpPr/>
          <p:nvPr/>
        </p:nvGrpSpPr>
        <p:grpSpPr>
          <a:xfrm>
            <a:off x="2771163" y="2333450"/>
            <a:ext cx="3162650" cy="184558"/>
            <a:chOff x="2466363" y="2550253"/>
            <a:chExt cx="3162650" cy="184558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1BF07B4-5F58-43A8-B9BE-0A5DB5CBBCFE}"/>
                </a:ext>
              </a:extLst>
            </p:cNvPr>
            <p:cNvCxnSpPr/>
            <p:nvPr/>
          </p:nvCxnSpPr>
          <p:spPr>
            <a:xfrm>
              <a:off x="2466363" y="2734811"/>
              <a:ext cx="31626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CE7AF55-D20C-49C5-B2EF-8C8C325AA3B5}"/>
                </a:ext>
              </a:extLst>
            </p:cNvPr>
            <p:cNvCxnSpPr/>
            <p:nvPr/>
          </p:nvCxnSpPr>
          <p:spPr>
            <a:xfrm flipV="1">
              <a:off x="2466363" y="2550253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0477870-FF56-49B6-A6C5-E365F72EE205}"/>
                </a:ext>
              </a:extLst>
            </p:cNvPr>
            <p:cNvCxnSpPr/>
            <p:nvPr/>
          </p:nvCxnSpPr>
          <p:spPr>
            <a:xfrm flipV="1">
              <a:off x="5629013" y="2550253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EF5DFE7-3BAB-4686-915E-D97837D65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7688" y="2550253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616A4A8-801F-4940-A062-CEBBDAB96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5158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107C5D3-EC7D-49B8-B563-0ADFFC4209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893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452D89D-745A-447E-BBAD-647189FC6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1423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0AD7480-F969-44BB-B3BA-E0023F538D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2628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05BE0AC-6E03-4933-8443-35FB736E5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6483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26A30F7-67C6-4FAF-AE9A-5D7E67886E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218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54C2F50-14AD-4E09-B598-2E686A088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2748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551A922-690F-47DE-941E-75B1E886B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953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AC641F7D-03CB-49B5-8A30-85D59A26097B}"/>
              </a:ext>
            </a:extLst>
          </p:cNvPr>
          <p:cNvGrpSpPr/>
          <p:nvPr/>
        </p:nvGrpSpPr>
        <p:grpSpPr>
          <a:xfrm>
            <a:off x="2771163" y="2896212"/>
            <a:ext cx="6469311" cy="184558"/>
            <a:chOff x="2466363" y="3172437"/>
            <a:chExt cx="6469311" cy="184558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D0DE441-113E-43D6-AC71-2C9F00A3597C}"/>
                </a:ext>
              </a:extLst>
            </p:cNvPr>
            <p:cNvCxnSpPr>
              <a:cxnSpLocks/>
            </p:cNvCxnSpPr>
            <p:nvPr/>
          </p:nvCxnSpPr>
          <p:spPr>
            <a:xfrm>
              <a:off x="2466363" y="3356995"/>
              <a:ext cx="646931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8C6956B-072A-4F9E-990D-E19BD8D93E03}"/>
                </a:ext>
              </a:extLst>
            </p:cNvPr>
            <p:cNvCxnSpPr/>
            <p:nvPr/>
          </p:nvCxnSpPr>
          <p:spPr>
            <a:xfrm flipV="1">
              <a:off x="2466363" y="3172437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BF42F48-D60C-4F81-AD0C-098A2B4C85B9}"/>
                </a:ext>
              </a:extLst>
            </p:cNvPr>
            <p:cNvCxnSpPr/>
            <p:nvPr/>
          </p:nvCxnSpPr>
          <p:spPr>
            <a:xfrm flipV="1">
              <a:off x="6779233" y="3172437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8535ABF-7FEC-4F04-A81B-08C1E5DA30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2798" y="3172437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DDB4461-35BD-4609-B021-4E9248610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224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97B4D8C-1A8A-465F-B8E3-311154D15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8937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575E05B-51F7-4A39-8414-8D776766D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1511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4C2ABFA-3F1C-4619-B7C3-7FDCB28D74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7650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21A14C2-F341-4780-B653-5108719DB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6659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56D7311-4D37-4414-A680-5F4FA51E1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372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5A2455E-FEBC-42A0-9B8E-61F2AFEAE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7946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7618C88-A805-45EF-B8C1-7CCD935C9F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4085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A90BCB4-A7C2-49A0-8754-174AFE1849D0}"/>
                </a:ext>
              </a:extLst>
            </p:cNvPr>
            <p:cNvCxnSpPr/>
            <p:nvPr/>
          </p:nvCxnSpPr>
          <p:spPr>
            <a:xfrm flipV="1">
              <a:off x="8935674" y="3172437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D2AB249-1FDB-4138-B479-375AF74C4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3094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D140511-9701-43FF-A05A-BD7E2DC50F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1807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D90D558C-4310-430F-93AC-8E1810FFC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381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00D1491F-9AA7-464B-BE49-64C559B30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0520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A4FB19CF-8A02-4A40-8A34-41BBC941820E}"/>
              </a:ext>
            </a:extLst>
          </p:cNvPr>
          <p:cNvGrpSpPr/>
          <p:nvPr/>
        </p:nvGrpSpPr>
        <p:grpSpPr>
          <a:xfrm>
            <a:off x="2771163" y="1678410"/>
            <a:ext cx="7550092" cy="194345"/>
            <a:chOff x="2466363" y="1954635"/>
            <a:chExt cx="7550092" cy="194345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6F205DC-7F52-4A3E-9BF0-C93EB7A9A4FA}"/>
                </a:ext>
              </a:extLst>
            </p:cNvPr>
            <p:cNvCxnSpPr>
              <a:cxnSpLocks/>
            </p:cNvCxnSpPr>
            <p:nvPr/>
          </p:nvCxnSpPr>
          <p:spPr>
            <a:xfrm>
              <a:off x="2466363" y="2139193"/>
              <a:ext cx="755009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06AFAAB-D952-4011-9904-59EDBFC2F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6150" y="1954635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FF0CA90-FA5B-421A-9822-042BA7434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2461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CFBEF00-B881-458A-80E4-6813D1BE5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7024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509D7BF-650A-46B2-BB5C-3A46BA6CD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898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3652721-7F38-4D33-AD0F-92674CFA2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1587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2451F26-DF4A-41D3-89F8-E5B3744AA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3335" y="1956033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85AA442E-A619-4EFB-BE87-C71107B150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646" y="204831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6BBA545-7A74-4AB9-8EE9-43DB79E25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209" y="204831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85DC21B8-8F16-4946-822F-1EC5C7FECD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5083" y="204831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02644A8-0D6A-4CBA-A96E-394619CFB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8772" y="204831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18EC78C0-0875-4297-A3B5-D72A56BD57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0520" y="1954635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FCA51153-BE49-4871-9AB6-E80ABE79A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6831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9E2B7547-C094-44B5-A35F-A2CCB5BBA3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1394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563C6F15-A367-40E6-936D-2F6467342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2268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4E304311-DEDD-4F19-B93F-0E4A6FA609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5957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6DB69DF-ADED-4AE8-A8E9-48998B2AC4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7705" y="1954635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6FC5D100-41DB-4313-8AAB-B4CF8AB49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4016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0A196ABC-B3D9-4E12-BABD-5F430D2728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579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F7753FBC-F846-429C-B32B-D266DD4B97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9453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303F1922-8DD4-4572-BA24-B4DF0C00B2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3142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09EB804-405F-4CA2-8011-694B1373D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4890" y="1964422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F728EF59-620E-4C44-AEF3-D510873FA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1201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342F3824-78B4-46EB-B710-B154EA04F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5764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BA2EECBE-7D17-4BA8-BA39-4564393EC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6638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07B09494-9E01-46EB-B2E0-215A2B84F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0327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8F1CA9A0-0504-412D-B365-798421FD1C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2075" y="1964422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32EB87C8-74C1-43C9-8F92-B6A504346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8386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BD8E8CE2-9848-44B8-8BDB-E8446674D0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2949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E7A1B85-7806-457C-A83F-09689C0328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3823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A1E97F6D-1B91-4613-BF05-0A561DE91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7512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C5A63160-C069-4A50-87D7-A1939A0186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9260" y="1954635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CE9F1294-C9B1-46D5-858D-B583747F9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5571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8DA7DB76-EFDF-4277-83FD-9E840F4834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0134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B45BFD71-097C-4005-8D1D-FEB29B417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1008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1F5CB434-A24D-4B61-BA49-5B0537FB4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4697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F1A27C69-8BEA-4807-A4A7-F5333C437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6455" y="1964422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E75D715-55AB-4247-828E-BF1A4A42FA0E}"/>
              </a:ext>
            </a:extLst>
          </p:cNvPr>
          <p:cNvGrpSpPr/>
          <p:nvPr/>
        </p:nvGrpSpPr>
        <p:grpSpPr>
          <a:xfrm>
            <a:off x="3427261" y="3551251"/>
            <a:ext cx="1624625" cy="184558"/>
            <a:chOff x="2466363" y="2550253"/>
            <a:chExt cx="3162650" cy="184558"/>
          </a:xfrm>
        </p:grpSpPr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EEC0597F-21A3-454D-8CB2-97B59BD15A72}"/>
                </a:ext>
              </a:extLst>
            </p:cNvPr>
            <p:cNvCxnSpPr/>
            <p:nvPr/>
          </p:nvCxnSpPr>
          <p:spPr>
            <a:xfrm>
              <a:off x="2466363" y="2734811"/>
              <a:ext cx="31626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174F5145-3ADC-4698-A22C-3DD0A77CAC17}"/>
                </a:ext>
              </a:extLst>
            </p:cNvPr>
            <p:cNvCxnSpPr/>
            <p:nvPr/>
          </p:nvCxnSpPr>
          <p:spPr>
            <a:xfrm flipV="1">
              <a:off x="2466363" y="2550253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DB37327E-E0DF-49F7-8631-3A7B2EAE8B52}"/>
                </a:ext>
              </a:extLst>
            </p:cNvPr>
            <p:cNvCxnSpPr/>
            <p:nvPr/>
          </p:nvCxnSpPr>
          <p:spPr>
            <a:xfrm flipV="1">
              <a:off x="5629013" y="2550253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A65B752D-55B3-49AF-B040-68E32FE64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7688" y="2550253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39F62ABB-7C16-4FD0-AC93-6CD21E591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5158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5BCAA221-6D95-4FA7-B9E5-327611E638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893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09CF2BE1-815A-4ADC-8547-E4C64CC04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1423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5806410D-70C3-4962-A084-7937D6A7E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2628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C6C8E4AA-C17A-421A-A1BC-EAFA80A697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6483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6D9B2025-2D85-47EC-8F29-A827568D9B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218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E4C07D97-2C36-4BDA-B2D5-DE7195B7AC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2748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6054D36F-F0EF-4486-A172-AECE282F0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953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8833B49F-A58D-49EE-8F43-3136CB816293}"/>
              </a:ext>
            </a:extLst>
          </p:cNvPr>
          <p:cNvCxnSpPr>
            <a:cxnSpLocks/>
          </p:cNvCxnSpPr>
          <p:nvPr/>
        </p:nvCxnSpPr>
        <p:spPr>
          <a:xfrm>
            <a:off x="2794993" y="4298568"/>
            <a:ext cx="31149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DAD069E6-EE5A-4F3C-943B-7BDAAB7BD861}"/>
              </a:ext>
            </a:extLst>
          </p:cNvPr>
          <p:cNvCxnSpPr>
            <a:cxnSpLocks/>
          </p:cNvCxnSpPr>
          <p:nvPr/>
        </p:nvCxnSpPr>
        <p:spPr>
          <a:xfrm flipV="1">
            <a:off x="2794993" y="4114010"/>
            <a:ext cx="0" cy="1845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7ED66D19-2F1A-4669-9842-9CED2FA02999}"/>
              </a:ext>
            </a:extLst>
          </p:cNvPr>
          <p:cNvCxnSpPr/>
          <p:nvPr/>
        </p:nvCxnSpPr>
        <p:spPr>
          <a:xfrm flipV="1">
            <a:off x="5918993" y="4114010"/>
            <a:ext cx="0" cy="1845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DB83E7F-3B80-4712-A5FE-77D9D0266673}"/>
              </a:ext>
            </a:extLst>
          </p:cNvPr>
          <p:cNvCxnSpPr>
            <a:cxnSpLocks/>
          </p:cNvCxnSpPr>
          <p:nvPr/>
        </p:nvCxnSpPr>
        <p:spPr>
          <a:xfrm flipV="1">
            <a:off x="4356993" y="4114010"/>
            <a:ext cx="0" cy="1845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C2FAD408-FB7F-492A-87F9-0F6D64D9160C}"/>
              </a:ext>
            </a:extLst>
          </p:cNvPr>
          <p:cNvGrpSpPr/>
          <p:nvPr/>
        </p:nvGrpSpPr>
        <p:grpSpPr>
          <a:xfrm>
            <a:off x="2771163" y="4963840"/>
            <a:ext cx="7550092" cy="194345"/>
            <a:chOff x="2466363" y="1954635"/>
            <a:chExt cx="7550092" cy="194345"/>
          </a:xfrm>
        </p:grpSpPr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6A7F8203-A700-4D24-B1ED-4DC6EE15CDE0}"/>
                </a:ext>
              </a:extLst>
            </p:cNvPr>
            <p:cNvCxnSpPr>
              <a:cxnSpLocks/>
            </p:cNvCxnSpPr>
            <p:nvPr/>
          </p:nvCxnSpPr>
          <p:spPr>
            <a:xfrm>
              <a:off x="2466363" y="2139193"/>
              <a:ext cx="755009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F319D249-F872-4829-92E5-70108B648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6150" y="1954635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52DC6468-501F-4FC8-9228-72B4E54D0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2461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52DDB974-70E4-4424-A2B3-74BFECC1B6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7024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23DE43AD-EC23-4CF6-B02C-648E21DADA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898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4A82DE6F-E688-4AE5-9998-23873AA53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1587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3AF68424-5D53-4984-9C3C-1D7E515E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3335" y="1956033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65C4164C-D17A-4516-AC52-92393F82DD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646" y="204831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950A5E0B-6FE4-4B4D-969C-A1456E4DB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209" y="204831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617B9F1D-5721-42AD-8392-710359083C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5083" y="204831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DA2C127D-E893-477B-B17C-B376690C2A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8772" y="204831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0B7F7423-E610-4857-9687-D86265D8D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0520" y="1954635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FF4572DF-BD5B-48AF-B603-04F9A98B6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6831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8FCC7830-AC38-4E61-A180-E5A648CDD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1394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847E5BE1-5B61-4F2F-BBED-59C989FED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2268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920EDF00-6218-41D5-97C9-37C987E9C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5957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C5E73F09-B78D-4588-9796-59CF292846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7705" y="1954635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EFAC2D53-3637-40BF-8BB4-916A9D855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4016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59D385EB-E380-4C6C-8953-0CF0228CE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579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DA0187D7-7C74-42CC-9E89-C773E415D0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9453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92B089A6-3779-4314-BECE-35C606EDA9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3142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2A1BD37F-B7E6-4D59-AB4E-F47F99D3F6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4890" y="1964422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D7EE8B99-5939-4AAB-8C6F-F4311CDE66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1201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C5CD18F0-AE63-4AC9-9FDA-FB4096EA4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5764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161C0C08-0072-4858-B18B-B9447250F2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6638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0F317844-547D-4DE4-8BA7-0C34E55FA2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0327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7721C2D6-864E-4BF0-87CF-CAEEA89784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2075" y="1964422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E7863760-7C1B-446A-906B-2117333BC3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8386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EFA31971-8A19-42A2-85D0-1C08D0892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2949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D1F74222-A411-42AF-9961-F38672759A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3823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07ED5282-EBD8-4038-B97B-F3E56631F2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7512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2486CEDE-CF70-4A79-BA7C-0732FF564E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9260" y="1954635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55397B35-D2A9-48A2-8020-BB21F3FCA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5571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8655DC33-8A62-4730-ADA5-D2811863ED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0134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9E026D37-E7F5-42E4-8A84-2FB12BA73C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1008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0CB94628-44AD-44C2-858E-70C375C2F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4697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4D8F451E-47B1-4820-9BF7-F9D517A6DA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6455" y="1964422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39C66378-DDAD-4764-80DD-974EA92A6ACA}"/>
              </a:ext>
            </a:extLst>
          </p:cNvPr>
          <p:cNvGrpSpPr/>
          <p:nvPr/>
        </p:nvGrpSpPr>
        <p:grpSpPr>
          <a:xfrm>
            <a:off x="4726961" y="5823455"/>
            <a:ext cx="5600485" cy="243941"/>
            <a:chOff x="2466363" y="3172437"/>
            <a:chExt cx="6469311" cy="184558"/>
          </a:xfrm>
        </p:grpSpPr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6DE48E69-41EE-467F-A06C-DEC082BD1902}"/>
                </a:ext>
              </a:extLst>
            </p:cNvPr>
            <p:cNvCxnSpPr>
              <a:cxnSpLocks/>
            </p:cNvCxnSpPr>
            <p:nvPr/>
          </p:nvCxnSpPr>
          <p:spPr>
            <a:xfrm>
              <a:off x="2466363" y="3356995"/>
              <a:ext cx="646931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96B79312-2B69-494D-98C7-3272DBFCE79E}"/>
                </a:ext>
              </a:extLst>
            </p:cNvPr>
            <p:cNvCxnSpPr/>
            <p:nvPr/>
          </p:nvCxnSpPr>
          <p:spPr>
            <a:xfrm flipV="1">
              <a:off x="2466363" y="3172437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66AF87D6-F247-4A47-A989-9CA1EA730434}"/>
                </a:ext>
              </a:extLst>
            </p:cNvPr>
            <p:cNvCxnSpPr/>
            <p:nvPr/>
          </p:nvCxnSpPr>
          <p:spPr>
            <a:xfrm flipV="1">
              <a:off x="6779233" y="3172437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BEC7DADD-D819-412F-AC2D-9EAE2A16B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2798" y="3172437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5F43532D-C23A-473A-A5C0-E02FEB1F5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224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66716CB7-4D63-4229-819E-DBCA216AC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8937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F30C3208-C251-4CF5-8419-5D59A73045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1511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EE442DBA-556D-422A-89F0-203E12E475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7650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7BA4A727-C18F-43FD-96C4-7A7C265308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6659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450CF04B-2F08-4BC3-ABAC-B91413920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372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935A32AC-F416-4318-BBB0-D31EFC8F73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7946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BB03B54A-02FE-4492-84BA-B19CC0084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4085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643CC064-4DCD-45C3-B861-39D2E611CB50}"/>
                </a:ext>
              </a:extLst>
            </p:cNvPr>
            <p:cNvCxnSpPr/>
            <p:nvPr/>
          </p:nvCxnSpPr>
          <p:spPr>
            <a:xfrm flipV="1">
              <a:off x="8935674" y="3172437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567A7247-2566-49DF-896D-D4B58B9824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3094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5D5F92C2-4401-4C1D-B630-5944CA5CA8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1807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239CAEA7-ED78-43B3-A773-9B778911A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381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75789A74-85AD-4049-850C-25723CF2D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0520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1" name="文本框 220">
            <a:extLst>
              <a:ext uri="{FF2B5EF4-FFF2-40B4-BE49-F238E27FC236}">
                <a16:creationId xmlns:a16="http://schemas.microsoft.com/office/drawing/2014/main" id="{7AFD52DB-A076-4D22-BEB3-BBE14AC3C0FF}"/>
              </a:ext>
            </a:extLst>
          </p:cNvPr>
          <p:cNvSpPr txBox="1"/>
          <p:nvPr/>
        </p:nvSpPr>
        <p:spPr>
          <a:xfrm>
            <a:off x="1452467" y="1595918"/>
            <a:ext cx="74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Points</a:t>
            </a:r>
            <a:endParaRPr lang="zh-CN" altLang="en-US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BD92A63E-5EBD-4877-82DE-274AFC2C46E3}"/>
              </a:ext>
            </a:extLst>
          </p:cNvPr>
          <p:cNvSpPr txBox="1"/>
          <p:nvPr/>
        </p:nvSpPr>
        <p:spPr>
          <a:xfrm>
            <a:off x="1452467" y="2225441"/>
            <a:ext cx="71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 A</a:t>
            </a:r>
            <a:endParaRPr lang="zh-CN" altLang="en-US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AA90506D-A7A0-4F92-9DC5-E81F0A0E58DE}"/>
              </a:ext>
            </a:extLst>
          </p:cNvPr>
          <p:cNvSpPr txBox="1"/>
          <p:nvPr/>
        </p:nvSpPr>
        <p:spPr>
          <a:xfrm>
            <a:off x="1452467" y="2854964"/>
            <a:ext cx="71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 B</a:t>
            </a:r>
            <a:endParaRPr lang="zh-CN" altLang="en-US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E9C9E8AE-0407-4F55-8D66-8622DABD8075}"/>
              </a:ext>
            </a:extLst>
          </p:cNvPr>
          <p:cNvSpPr txBox="1"/>
          <p:nvPr/>
        </p:nvSpPr>
        <p:spPr>
          <a:xfrm>
            <a:off x="1452467" y="3484487"/>
            <a:ext cx="71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 C</a:t>
            </a:r>
            <a:endParaRPr lang="zh-CN" altLang="en-US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8AC13D12-4041-4993-B410-E728ED3B1C18}"/>
              </a:ext>
            </a:extLst>
          </p:cNvPr>
          <p:cNvSpPr txBox="1"/>
          <p:nvPr/>
        </p:nvSpPr>
        <p:spPr>
          <a:xfrm>
            <a:off x="1463047" y="4114010"/>
            <a:ext cx="73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 D</a:t>
            </a:r>
            <a:endParaRPr lang="zh-CN" altLang="en-US" dirty="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FCA6D7DB-7234-4A72-8AB2-7EE5F82CBC55}"/>
              </a:ext>
            </a:extLst>
          </p:cNvPr>
          <p:cNvSpPr txBox="1"/>
          <p:nvPr/>
        </p:nvSpPr>
        <p:spPr>
          <a:xfrm>
            <a:off x="1452467" y="4881240"/>
            <a:ext cx="125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Total Points</a:t>
            </a:r>
            <a:endParaRPr lang="zh-CN" altLang="en-US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39691B2-1ECA-4275-9D46-31F2C4A254B4}"/>
              </a:ext>
            </a:extLst>
          </p:cNvPr>
          <p:cNvSpPr txBox="1"/>
          <p:nvPr/>
        </p:nvSpPr>
        <p:spPr>
          <a:xfrm>
            <a:off x="1452467" y="575685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Prediction A</a:t>
            </a:r>
            <a:endParaRPr lang="zh-CN" altLang="en-US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8BDD3229-DE3A-4670-AC6F-0C1B23C74E6A}"/>
              </a:ext>
            </a:extLst>
          </p:cNvPr>
          <p:cNvSpPr txBox="1"/>
          <p:nvPr/>
        </p:nvSpPr>
        <p:spPr>
          <a:xfrm>
            <a:off x="2628288" y="183116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62CA793E-7E55-4DD4-9EE7-03AD62A190B2}"/>
              </a:ext>
            </a:extLst>
          </p:cNvPr>
          <p:cNvSpPr txBox="1"/>
          <p:nvPr/>
        </p:nvSpPr>
        <p:spPr>
          <a:xfrm>
            <a:off x="3656793" y="1830485"/>
            <a:ext cx="40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16881655-C5B8-4C1D-A9E2-20DB2266F625}"/>
              </a:ext>
            </a:extLst>
          </p:cNvPr>
          <p:cNvSpPr txBox="1"/>
          <p:nvPr/>
        </p:nvSpPr>
        <p:spPr>
          <a:xfrm>
            <a:off x="4722766" y="1830485"/>
            <a:ext cx="40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EA00780E-1A3A-4CB3-9F0F-5CCA607843A9}"/>
              </a:ext>
            </a:extLst>
          </p:cNvPr>
          <p:cNvSpPr txBox="1"/>
          <p:nvPr/>
        </p:nvSpPr>
        <p:spPr>
          <a:xfrm>
            <a:off x="5813539" y="1830485"/>
            <a:ext cx="40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E36AECB1-CC1A-46EA-8715-5FAA2B616381}"/>
              </a:ext>
            </a:extLst>
          </p:cNvPr>
          <p:cNvSpPr txBox="1"/>
          <p:nvPr/>
        </p:nvSpPr>
        <p:spPr>
          <a:xfrm>
            <a:off x="6888343" y="1830485"/>
            <a:ext cx="4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40</a:t>
            </a:r>
            <a:endParaRPr lang="zh-CN" altLang="en-US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4C15EC69-483D-4888-9115-AD02ED65C94E}"/>
              </a:ext>
            </a:extLst>
          </p:cNvPr>
          <p:cNvSpPr txBox="1"/>
          <p:nvPr/>
        </p:nvSpPr>
        <p:spPr>
          <a:xfrm>
            <a:off x="7954320" y="1830485"/>
            <a:ext cx="4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721288D7-D8D6-44F2-A7AA-75EFB00B72CE}"/>
              </a:ext>
            </a:extLst>
          </p:cNvPr>
          <p:cNvSpPr txBox="1"/>
          <p:nvPr/>
        </p:nvSpPr>
        <p:spPr>
          <a:xfrm>
            <a:off x="9044579" y="1830485"/>
            <a:ext cx="4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60</a:t>
            </a:r>
            <a:endParaRPr lang="zh-CN" altLang="en-US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714E2A8-A09E-4129-BE8A-C0E3D84A74F6}"/>
              </a:ext>
            </a:extLst>
          </p:cNvPr>
          <p:cNvSpPr txBox="1"/>
          <p:nvPr/>
        </p:nvSpPr>
        <p:spPr>
          <a:xfrm>
            <a:off x="10126872" y="1830485"/>
            <a:ext cx="4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70</a:t>
            </a:r>
            <a:endParaRPr lang="zh-CN" altLang="en-US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A22BB94A-0ABB-435D-B0E1-B56527573EC5}"/>
              </a:ext>
            </a:extLst>
          </p:cNvPr>
          <p:cNvSpPr txBox="1"/>
          <p:nvPr/>
        </p:nvSpPr>
        <p:spPr>
          <a:xfrm>
            <a:off x="2628288" y="249447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BC15D2F5-424E-4252-9D17-0391D17B427C}"/>
              </a:ext>
            </a:extLst>
          </p:cNvPr>
          <p:cNvSpPr txBox="1"/>
          <p:nvPr/>
        </p:nvSpPr>
        <p:spPr>
          <a:xfrm>
            <a:off x="4205652" y="249447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6C7B0E89-2BDD-454B-86B3-48C47C0A2AD4}"/>
              </a:ext>
            </a:extLst>
          </p:cNvPr>
          <p:cNvSpPr txBox="1"/>
          <p:nvPr/>
        </p:nvSpPr>
        <p:spPr>
          <a:xfrm>
            <a:off x="5774880" y="24944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FF00EB0E-95D4-4EE3-A5ED-EC63D4601320}"/>
              </a:ext>
            </a:extLst>
          </p:cNvPr>
          <p:cNvSpPr txBox="1"/>
          <p:nvPr/>
        </p:nvSpPr>
        <p:spPr>
          <a:xfrm>
            <a:off x="2628288" y="307926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66FE87B9-6DD8-49FD-B45E-1707AF4A6896}"/>
              </a:ext>
            </a:extLst>
          </p:cNvPr>
          <p:cNvSpPr txBox="1"/>
          <p:nvPr/>
        </p:nvSpPr>
        <p:spPr>
          <a:xfrm>
            <a:off x="4777268" y="307926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0.1</a:t>
            </a:r>
            <a:endParaRPr lang="zh-CN" altLang="en-US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972EE07B-1A93-470B-9AE8-72DE3CDDEB81}"/>
              </a:ext>
            </a:extLst>
          </p:cNvPr>
          <p:cNvSpPr txBox="1"/>
          <p:nvPr/>
        </p:nvSpPr>
        <p:spPr>
          <a:xfrm>
            <a:off x="6937196" y="307926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0.2</a:t>
            </a:r>
            <a:endParaRPr lang="zh-CN" altLang="en-US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F1919136-9524-44AD-9BFF-3B1D57CE6D18}"/>
              </a:ext>
            </a:extLst>
          </p:cNvPr>
          <p:cNvSpPr txBox="1"/>
          <p:nvPr/>
        </p:nvSpPr>
        <p:spPr>
          <a:xfrm>
            <a:off x="9097134" y="307926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0.3</a:t>
            </a:r>
            <a:endParaRPr lang="zh-CN" altLang="en-US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38FDA6BA-883D-48B1-80E4-C044F0DD66BC}"/>
              </a:ext>
            </a:extLst>
          </p:cNvPr>
          <p:cNvSpPr txBox="1"/>
          <p:nvPr/>
        </p:nvSpPr>
        <p:spPr>
          <a:xfrm>
            <a:off x="3242372" y="369911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E6EDB872-7F7A-4CA6-82C3-D188C015220B}"/>
              </a:ext>
            </a:extLst>
          </p:cNvPr>
          <p:cNvSpPr txBox="1"/>
          <p:nvPr/>
        </p:nvSpPr>
        <p:spPr>
          <a:xfrm>
            <a:off x="4913209" y="369911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F06EE232-3267-4CFB-B0E4-049979503E32}"/>
              </a:ext>
            </a:extLst>
          </p:cNvPr>
          <p:cNvSpPr txBox="1"/>
          <p:nvPr/>
        </p:nvSpPr>
        <p:spPr>
          <a:xfrm>
            <a:off x="4092739" y="3701727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B2DA306A-2A1A-479B-83F0-FB7F71CC7A29}"/>
              </a:ext>
            </a:extLst>
          </p:cNvPr>
          <p:cNvSpPr txBox="1"/>
          <p:nvPr/>
        </p:nvSpPr>
        <p:spPr>
          <a:xfrm>
            <a:off x="2628288" y="4296455"/>
            <a:ext cx="40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a0</a:t>
            </a:r>
            <a:endParaRPr lang="zh-CN" altLang="en-US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ACBA9362-D854-4FD3-90C0-DD0A0A9E0033}"/>
              </a:ext>
            </a:extLst>
          </p:cNvPr>
          <p:cNvSpPr txBox="1"/>
          <p:nvPr/>
        </p:nvSpPr>
        <p:spPr>
          <a:xfrm>
            <a:off x="5730870" y="4296455"/>
            <a:ext cx="40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FDF9F546-7DB7-4EAA-8E2B-05ACFA9625A1}"/>
              </a:ext>
            </a:extLst>
          </p:cNvPr>
          <p:cNvSpPr txBox="1"/>
          <p:nvPr/>
        </p:nvSpPr>
        <p:spPr>
          <a:xfrm>
            <a:off x="4580126" y="612667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5B7871A8-6A03-4A1B-B93E-E0ECF4CDD083}"/>
              </a:ext>
            </a:extLst>
          </p:cNvPr>
          <p:cNvSpPr txBox="1"/>
          <p:nvPr/>
        </p:nvSpPr>
        <p:spPr>
          <a:xfrm>
            <a:off x="3656797" y="5146391"/>
            <a:ext cx="40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2D2D10E6-869A-4F26-BC65-6CB09C001F4E}"/>
              </a:ext>
            </a:extLst>
          </p:cNvPr>
          <p:cNvSpPr txBox="1"/>
          <p:nvPr/>
        </p:nvSpPr>
        <p:spPr>
          <a:xfrm>
            <a:off x="4722770" y="5146391"/>
            <a:ext cx="40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40</a:t>
            </a:r>
            <a:endParaRPr lang="zh-CN" altLang="en-US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A07C682D-BE20-4322-9E7B-312CAFCF3890}"/>
              </a:ext>
            </a:extLst>
          </p:cNvPr>
          <p:cNvSpPr txBox="1"/>
          <p:nvPr/>
        </p:nvSpPr>
        <p:spPr>
          <a:xfrm>
            <a:off x="5813543" y="5146391"/>
            <a:ext cx="40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60</a:t>
            </a:r>
            <a:endParaRPr lang="zh-CN" altLang="en-US" dirty="0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0F763F16-82EE-4B0F-8D06-29FC9F777E4C}"/>
              </a:ext>
            </a:extLst>
          </p:cNvPr>
          <p:cNvSpPr txBox="1"/>
          <p:nvPr/>
        </p:nvSpPr>
        <p:spPr>
          <a:xfrm>
            <a:off x="6888347" y="5146391"/>
            <a:ext cx="4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80</a:t>
            </a:r>
            <a:endParaRPr lang="zh-CN" altLang="en-US" dirty="0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9AE993E8-FA69-4E6F-945F-F08AF63D61F8}"/>
              </a:ext>
            </a:extLst>
          </p:cNvPr>
          <p:cNvSpPr txBox="1"/>
          <p:nvPr/>
        </p:nvSpPr>
        <p:spPr>
          <a:xfrm>
            <a:off x="7874482" y="5146391"/>
            <a:ext cx="56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09EE7853-C74A-4D95-AD55-304FFF28C059}"/>
              </a:ext>
            </a:extLst>
          </p:cNvPr>
          <p:cNvSpPr txBox="1"/>
          <p:nvPr/>
        </p:nvSpPr>
        <p:spPr>
          <a:xfrm>
            <a:off x="8888783" y="5146391"/>
            <a:ext cx="71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120</a:t>
            </a:r>
            <a:endParaRPr lang="zh-CN" altLang="en-US" dirty="0"/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B543FAC5-EFD9-4F4A-BAFB-FC2AF0927858}"/>
              </a:ext>
            </a:extLst>
          </p:cNvPr>
          <p:cNvSpPr txBox="1"/>
          <p:nvPr/>
        </p:nvSpPr>
        <p:spPr>
          <a:xfrm>
            <a:off x="10033933" y="5146391"/>
            <a:ext cx="58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140</a:t>
            </a:r>
            <a:endParaRPr lang="zh-CN" altLang="en-US" dirty="0"/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1732806E-1BB4-4B6B-9ECF-A3921EEC1800}"/>
              </a:ext>
            </a:extLst>
          </p:cNvPr>
          <p:cNvSpPr txBox="1"/>
          <p:nvPr/>
        </p:nvSpPr>
        <p:spPr>
          <a:xfrm>
            <a:off x="8233629" y="6123542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0.4</a:t>
            </a:r>
            <a:endParaRPr lang="zh-CN" altLang="en-US" dirty="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D2F1E711-B4E5-4179-BACE-492BC8D314F0}"/>
              </a:ext>
            </a:extLst>
          </p:cNvPr>
          <p:cNvSpPr txBox="1"/>
          <p:nvPr/>
        </p:nvSpPr>
        <p:spPr>
          <a:xfrm>
            <a:off x="6366803" y="612354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0.2</a:t>
            </a:r>
            <a:endParaRPr lang="zh-CN" altLang="en-US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40B49A5E-9068-4C40-AE91-258A3E319203}"/>
              </a:ext>
            </a:extLst>
          </p:cNvPr>
          <p:cNvSpPr txBox="1"/>
          <p:nvPr/>
        </p:nvSpPr>
        <p:spPr>
          <a:xfrm>
            <a:off x="10094270" y="6123542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78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8CEB5-2572-4804-A18C-227225DF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curve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2CFC08-A682-4D73-90C6-73A42CD06AAD}"/>
              </a:ext>
            </a:extLst>
          </p:cNvPr>
          <p:cNvSpPr/>
          <p:nvPr/>
        </p:nvSpPr>
        <p:spPr>
          <a:xfrm>
            <a:off x="3757481" y="1939954"/>
            <a:ext cx="5343787" cy="297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C57609-C2BC-4676-A32B-8D44BED5A6E7}"/>
              </a:ext>
            </a:extLst>
          </p:cNvPr>
          <p:cNvSpPr txBox="1"/>
          <p:nvPr/>
        </p:nvSpPr>
        <p:spPr>
          <a:xfrm>
            <a:off x="3323111" y="4462127"/>
            <a:ext cx="4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F40CA1-48A4-4AF8-9F83-F30A7786D883}"/>
              </a:ext>
            </a:extLst>
          </p:cNvPr>
          <p:cNvSpPr txBox="1"/>
          <p:nvPr/>
        </p:nvSpPr>
        <p:spPr>
          <a:xfrm>
            <a:off x="2962275" y="1755288"/>
            <a:ext cx="79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02C87A-6E48-4D1F-A3BB-B949458D90D5}"/>
              </a:ext>
            </a:extLst>
          </p:cNvPr>
          <p:cNvSpPr txBox="1"/>
          <p:nvPr/>
        </p:nvSpPr>
        <p:spPr>
          <a:xfrm>
            <a:off x="8791575" y="5019130"/>
            <a:ext cx="52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0.3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47F8F58-472D-446B-A42F-E3CC342B0633}"/>
              </a:ext>
            </a:extLst>
          </p:cNvPr>
          <p:cNvCxnSpPr/>
          <p:nvPr/>
        </p:nvCxnSpPr>
        <p:spPr>
          <a:xfrm>
            <a:off x="3757481" y="4693641"/>
            <a:ext cx="534378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4471D8A-12EF-4186-B5B9-A95F63616BFB}"/>
              </a:ext>
            </a:extLst>
          </p:cNvPr>
          <p:cNvSpPr/>
          <p:nvPr/>
        </p:nvSpPr>
        <p:spPr>
          <a:xfrm>
            <a:off x="3752850" y="2413059"/>
            <a:ext cx="5362575" cy="2295525"/>
          </a:xfrm>
          <a:custGeom>
            <a:avLst/>
            <a:gdLst>
              <a:gd name="connsiteX0" fmla="*/ 0 w 5362575"/>
              <a:gd name="connsiteY0" fmla="*/ 0 h 2295525"/>
              <a:gd name="connsiteX1" fmla="*/ 1981200 w 5362575"/>
              <a:gd name="connsiteY1" fmla="*/ 371475 h 2295525"/>
              <a:gd name="connsiteX2" fmla="*/ 4400550 w 5362575"/>
              <a:gd name="connsiteY2" fmla="*/ 1466850 h 2295525"/>
              <a:gd name="connsiteX3" fmla="*/ 5362575 w 5362575"/>
              <a:gd name="connsiteY3" fmla="*/ 2295525 h 2295525"/>
              <a:gd name="connsiteX4" fmla="*/ 5362575 w 5362575"/>
              <a:gd name="connsiteY4" fmla="*/ 2295525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575" h="2295525">
                <a:moveTo>
                  <a:pt x="0" y="0"/>
                </a:moveTo>
                <a:cubicBezTo>
                  <a:pt x="623887" y="63500"/>
                  <a:pt x="1247775" y="127000"/>
                  <a:pt x="1981200" y="371475"/>
                </a:cubicBezTo>
                <a:cubicBezTo>
                  <a:pt x="2714625" y="615950"/>
                  <a:pt x="3836988" y="1146175"/>
                  <a:pt x="4400550" y="1466850"/>
                </a:cubicBezTo>
                <a:cubicBezTo>
                  <a:pt x="4964112" y="1787525"/>
                  <a:pt x="5362575" y="2295525"/>
                  <a:pt x="5362575" y="2295525"/>
                </a:cubicBezTo>
                <a:lnTo>
                  <a:pt x="5362575" y="22955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F5E9051-662E-46D4-9B98-F48646FAAC26}"/>
              </a:ext>
            </a:extLst>
          </p:cNvPr>
          <p:cNvSpPr txBox="1"/>
          <p:nvPr/>
        </p:nvSpPr>
        <p:spPr>
          <a:xfrm>
            <a:off x="3540298" y="5019130"/>
            <a:ext cx="4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406A584-B173-48A0-8718-7F82C7AEC6BF}"/>
              </a:ext>
            </a:extLst>
          </p:cNvPr>
          <p:cNvSpPr/>
          <p:nvPr/>
        </p:nvSpPr>
        <p:spPr>
          <a:xfrm>
            <a:off x="3762113" y="2413059"/>
            <a:ext cx="1362337" cy="2504985"/>
          </a:xfrm>
          <a:custGeom>
            <a:avLst/>
            <a:gdLst>
              <a:gd name="connsiteX0" fmla="*/ 0 w 5362575"/>
              <a:gd name="connsiteY0" fmla="*/ 0 h 2295525"/>
              <a:gd name="connsiteX1" fmla="*/ 1981200 w 5362575"/>
              <a:gd name="connsiteY1" fmla="*/ 371475 h 2295525"/>
              <a:gd name="connsiteX2" fmla="*/ 4400550 w 5362575"/>
              <a:gd name="connsiteY2" fmla="*/ 1466850 h 2295525"/>
              <a:gd name="connsiteX3" fmla="*/ 5362575 w 5362575"/>
              <a:gd name="connsiteY3" fmla="*/ 2295525 h 2295525"/>
              <a:gd name="connsiteX4" fmla="*/ 5362575 w 5362575"/>
              <a:gd name="connsiteY4" fmla="*/ 2295525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575" h="2295525">
                <a:moveTo>
                  <a:pt x="0" y="0"/>
                </a:moveTo>
                <a:cubicBezTo>
                  <a:pt x="623887" y="63500"/>
                  <a:pt x="1247775" y="127000"/>
                  <a:pt x="1981200" y="371475"/>
                </a:cubicBezTo>
                <a:cubicBezTo>
                  <a:pt x="2714625" y="615950"/>
                  <a:pt x="3836988" y="1146175"/>
                  <a:pt x="4400550" y="1466850"/>
                </a:cubicBezTo>
                <a:cubicBezTo>
                  <a:pt x="4964112" y="1787525"/>
                  <a:pt x="5362575" y="2295525"/>
                  <a:pt x="5362575" y="2295525"/>
                </a:cubicBezTo>
                <a:lnTo>
                  <a:pt x="5362575" y="2295525"/>
                </a:lnTo>
              </a:path>
            </a:pathLst>
          </a:cu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1DD56F7-CF76-4B20-BF3C-DF163EAD0F29}"/>
              </a:ext>
            </a:extLst>
          </p:cNvPr>
          <p:cNvSpPr txBox="1"/>
          <p:nvPr/>
        </p:nvSpPr>
        <p:spPr>
          <a:xfrm>
            <a:off x="5634990" y="5203796"/>
            <a:ext cx="214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Threshold Probability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B7C136-D38C-4D17-8E7A-F187DA2E29E0}"/>
              </a:ext>
            </a:extLst>
          </p:cNvPr>
          <p:cNvSpPr txBox="1"/>
          <p:nvPr/>
        </p:nvSpPr>
        <p:spPr>
          <a:xfrm rot="16200000">
            <a:off x="2347363" y="3108707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 Benefit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DA1247-3E92-4791-A672-E29D580A11C8}"/>
              </a:ext>
            </a:extLst>
          </p:cNvPr>
          <p:cNvSpPr txBox="1"/>
          <p:nvPr/>
        </p:nvSpPr>
        <p:spPr>
          <a:xfrm>
            <a:off x="4690757" y="3401716"/>
            <a:ext cx="188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Intervention for all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1AB54D-9310-4D22-A4BB-0F275F3E9F87}"/>
              </a:ext>
            </a:extLst>
          </p:cNvPr>
          <p:cNvSpPr txBox="1"/>
          <p:nvPr/>
        </p:nvSpPr>
        <p:spPr>
          <a:xfrm>
            <a:off x="5845836" y="4310698"/>
            <a:ext cx="213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Intervention for none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B85D599-D219-484B-B920-EC42617F3835}"/>
              </a:ext>
            </a:extLst>
          </p:cNvPr>
          <p:cNvSpPr txBox="1"/>
          <p:nvPr/>
        </p:nvSpPr>
        <p:spPr>
          <a:xfrm>
            <a:off x="6332798" y="2677400"/>
            <a:ext cx="13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Model curve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51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5050DB4-5D62-494E-B9EB-E5000E1CA70C}"/>
              </a:ext>
            </a:extLst>
          </p:cNvPr>
          <p:cNvCxnSpPr>
            <a:cxnSpLocks/>
          </p:cNvCxnSpPr>
          <p:nvPr/>
        </p:nvCxnSpPr>
        <p:spPr>
          <a:xfrm flipV="1">
            <a:off x="4718947" y="2269658"/>
            <a:ext cx="0" cy="2813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5B0D5E24-E71C-4636-99D3-462D0F3B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</p:spPr>
        <p:txBody>
          <a:bodyPr/>
          <a:lstStyle/>
          <a:p>
            <a:r>
              <a:rPr lang="en-US" altLang="zh-CN" dirty="0"/>
              <a:t>Forest plot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7DD1E6C-A133-4A9E-9C09-81AB16471974}"/>
              </a:ext>
            </a:extLst>
          </p:cNvPr>
          <p:cNvCxnSpPr>
            <a:cxnSpLocks/>
          </p:cNvCxnSpPr>
          <p:nvPr/>
        </p:nvCxnSpPr>
        <p:spPr>
          <a:xfrm>
            <a:off x="3770152" y="5082941"/>
            <a:ext cx="27145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D103BB-CCF9-4253-AE6F-FA665E4B65A6}"/>
              </a:ext>
            </a:extLst>
          </p:cNvPr>
          <p:cNvCxnSpPr>
            <a:cxnSpLocks/>
          </p:cNvCxnSpPr>
          <p:nvPr/>
        </p:nvCxnSpPr>
        <p:spPr>
          <a:xfrm flipV="1">
            <a:off x="4718947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EBDF218-B259-421A-BBEF-20A23D530463}"/>
              </a:ext>
            </a:extLst>
          </p:cNvPr>
          <p:cNvCxnSpPr>
            <a:cxnSpLocks/>
          </p:cNvCxnSpPr>
          <p:nvPr/>
        </p:nvCxnSpPr>
        <p:spPr>
          <a:xfrm flipV="1">
            <a:off x="4402682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321B44A-9CC9-4348-82BA-BA4554709339}"/>
              </a:ext>
            </a:extLst>
          </p:cNvPr>
          <p:cNvCxnSpPr>
            <a:cxnSpLocks/>
          </p:cNvCxnSpPr>
          <p:nvPr/>
        </p:nvCxnSpPr>
        <p:spPr>
          <a:xfrm flipV="1">
            <a:off x="5035212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8B77756-AD21-433F-94C6-F260657B48E8}"/>
              </a:ext>
            </a:extLst>
          </p:cNvPr>
          <p:cNvCxnSpPr>
            <a:cxnSpLocks/>
          </p:cNvCxnSpPr>
          <p:nvPr/>
        </p:nvCxnSpPr>
        <p:spPr>
          <a:xfrm flipV="1">
            <a:off x="4086417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250A8E1-8A40-4F0F-8A59-AFFBF989886F}"/>
              </a:ext>
            </a:extLst>
          </p:cNvPr>
          <p:cNvCxnSpPr>
            <a:cxnSpLocks/>
          </p:cNvCxnSpPr>
          <p:nvPr/>
        </p:nvCxnSpPr>
        <p:spPr>
          <a:xfrm flipV="1">
            <a:off x="6300272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5205FB6-7C7B-4B6C-AC12-11C6827F107E}"/>
              </a:ext>
            </a:extLst>
          </p:cNvPr>
          <p:cNvCxnSpPr>
            <a:cxnSpLocks/>
          </p:cNvCxnSpPr>
          <p:nvPr/>
        </p:nvCxnSpPr>
        <p:spPr>
          <a:xfrm flipV="1">
            <a:off x="5984007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5DBA238-DFFD-4319-9705-5CAA122BC59E}"/>
              </a:ext>
            </a:extLst>
          </p:cNvPr>
          <p:cNvCxnSpPr>
            <a:cxnSpLocks/>
          </p:cNvCxnSpPr>
          <p:nvPr/>
        </p:nvCxnSpPr>
        <p:spPr>
          <a:xfrm flipV="1">
            <a:off x="5667742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FB900BA-9084-46B5-9E7B-2D4877CA42E8}"/>
              </a:ext>
            </a:extLst>
          </p:cNvPr>
          <p:cNvSpPr txBox="1"/>
          <p:nvPr/>
        </p:nvSpPr>
        <p:spPr>
          <a:xfrm>
            <a:off x="3994857" y="5370169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 w/ 95% CI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B82A06C-28B0-417D-BC73-8F86B7B35094}"/>
              </a:ext>
            </a:extLst>
          </p:cNvPr>
          <p:cNvCxnSpPr>
            <a:cxnSpLocks/>
          </p:cNvCxnSpPr>
          <p:nvPr/>
        </p:nvCxnSpPr>
        <p:spPr>
          <a:xfrm flipV="1">
            <a:off x="5357305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784B222-5B37-4A33-AC37-56FA187D6A82}"/>
              </a:ext>
            </a:extLst>
          </p:cNvPr>
          <p:cNvSpPr txBox="1"/>
          <p:nvPr/>
        </p:nvSpPr>
        <p:spPr>
          <a:xfrm>
            <a:off x="4478844" y="50829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1.0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CA7AB46-0A0E-48F6-BCB0-D767054E0D26}"/>
              </a:ext>
            </a:extLst>
          </p:cNvPr>
          <p:cNvSpPr txBox="1"/>
          <p:nvPr/>
        </p:nvSpPr>
        <p:spPr>
          <a:xfrm>
            <a:off x="2793815" y="4337108"/>
            <a:ext cx="84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Overall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513FAFE-DAEB-4C30-B68A-1ED99BFAF993}"/>
              </a:ext>
            </a:extLst>
          </p:cNvPr>
          <p:cNvSpPr txBox="1"/>
          <p:nvPr/>
        </p:nvSpPr>
        <p:spPr>
          <a:xfrm>
            <a:off x="2793815" y="249006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 1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01D4959-5BAF-4CD0-9785-AC58572999A7}"/>
              </a:ext>
            </a:extLst>
          </p:cNvPr>
          <p:cNvSpPr txBox="1"/>
          <p:nvPr/>
        </p:nvSpPr>
        <p:spPr>
          <a:xfrm>
            <a:off x="2793815" y="295182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 2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ECBA75C-A901-4DD5-919B-2A70789D97FF}"/>
              </a:ext>
            </a:extLst>
          </p:cNvPr>
          <p:cNvSpPr txBox="1"/>
          <p:nvPr/>
        </p:nvSpPr>
        <p:spPr>
          <a:xfrm>
            <a:off x="2793815" y="341358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 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05498FE-BE67-49AC-B1C7-21D2B81A3329}"/>
              </a:ext>
            </a:extLst>
          </p:cNvPr>
          <p:cNvSpPr txBox="1"/>
          <p:nvPr/>
        </p:nvSpPr>
        <p:spPr>
          <a:xfrm>
            <a:off x="2793815" y="387534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 4</a:t>
            </a:r>
            <a:endParaRPr lang="zh-CN" altLang="en-US" dirty="0"/>
          </a:p>
        </p:txBody>
      </p:sp>
      <p:sp>
        <p:nvSpPr>
          <p:cNvPr id="30" name="菱形 29">
            <a:extLst>
              <a:ext uri="{FF2B5EF4-FFF2-40B4-BE49-F238E27FC236}">
                <a16:creationId xmlns:a16="http://schemas.microsoft.com/office/drawing/2014/main" id="{150F465F-D90C-45EE-A83B-7682F9E355DA}"/>
              </a:ext>
            </a:extLst>
          </p:cNvPr>
          <p:cNvSpPr/>
          <p:nvPr/>
        </p:nvSpPr>
        <p:spPr>
          <a:xfrm>
            <a:off x="4828135" y="4436902"/>
            <a:ext cx="839606" cy="1672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373C543-44D6-4D31-91D5-C2EA3C5F3A74}"/>
              </a:ext>
            </a:extLst>
          </p:cNvPr>
          <p:cNvCxnSpPr>
            <a:cxnSpLocks/>
          </p:cNvCxnSpPr>
          <p:nvPr/>
        </p:nvCxnSpPr>
        <p:spPr>
          <a:xfrm flipV="1">
            <a:off x="5247938" y="2269658"/>
            <a:ext cx="0" cy="2813283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FDC9335-39F2-44CA-BC23-E975599512E5}"/>
              </a:ext>
            </a:extLst>
          </p:cNvPr>
          <p:cNvCxnSpPr>
            <a:cxnSpLocks/>
          </p:cNvCxnSpPr>
          <p:nvPr/>
        </p:nvCxnSpPr>
        <p:spPr>
          <a:xfrm>
            <a:off x="4518645" y="3613558"/>
            <a:ext cx="8892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5A5CA0F-8BB2-4AAB-8A60-3591E40E2554}"/>
              </a:ext>
            </a:extLst>
          </p:cNvPr>
          <p:cNvSpPr/>
          <p:nvPr/>
        </p:nvSpPr>
        <p:spPr>
          <a:xfrm>
            <a:off x="4901573" y="3556260"/>
            <a:ext cx="120054" cy="114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A8E6501-9F77-4517-84F9-EA4F859A8B1A}"/>
              </a:ext>
            </a:extLst>
          </p:cNvPr>
          <p:cNvCxnSpPr>
            <a:cxnSpLocks/>
          </p:cNvCxnSpPr>
          <p:nvPr/>
        </p:nvCxnSpPr>
        <p:spPr>
          <a:xfrm>
            <a:off x="4545957" y="2674730"/>
            <a:ext cx="11442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A6358A7-5638-4E84-8D83-F3101D3B9F1E}"/>
              </a:ext>
            </a:extLst>
          </p:cNvPr>
          <p:cNvSpPr/>
          <p:nvPr/>
        </p:nvSpPr>
        <p:spPr>
          <a:xfrm>
            <a:off x="5025793" y="2586647"/>
            <a:ext cx="184553" cy="17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4B92A50-A078-483A-A36F-04FC9AE6CBF9}"/>
              </a:ext>
            </a:extLst>
          </p:cNvPr>
          <p:cNvCxnSpPr>
            <a:cxnSpLocks/>
          </p:cNvCxnSpPr>
          <p:nvPr/>
        </p:nvCxnSpPr>
        <p:spPr>
          <a:xfrm>
            <a:off x="4615408" y="3123781"/>
            <a:ext cx="16848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F81B2883-3FA9-42DF-A305-671C5FE091C4}"/>
              </a:ext>
            </a:extLst>
          </p:cNvPr>
          <p:cNvSpPr/>
          <p:nvPr/>
        </p:nvSpPr>
        <p:spPr>
          <a:xfrm>
            <a:off x="5229669" y="2972130"/>
            <a:ext cx="305408" cy="291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830FDE0-B4B2-40D7-AA86-3C4DC54E36CE}"/>
              </a:ext>
            </a:extLst>
          </p:cNvPr>
          <p:cNvSpPr txBox="1"/>
          <p:nvPr/>
        </p:nvSpPr>
        <p:spPr>
          <a:xfrm>
            <a:off x="3846975" y="50829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0.8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9CBBE7A-F42E-4CAB-BCEC-E92C0591B61D}"/>
              </a:ext>
            </a:extLst>
          </p:cNvPr>
          <p:cNvSpPr txBox="1"/>
          <p:nvPr/>
        </p:nvSpPr>
        <p:spPr>
          <a:xfrm>
            <a:off x="5111373" y="50829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1.2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6628304-E2B9-4CBE-90DA-645F6A74241A}"/>
              </a:ext>
            </a:extLst>
          </p:cNvPr>
          <p:cNvSpPr txBox="1"/>
          <p:nvPr/>
        </p:nvSpPr>
        <p:spPr>
          <a:xfrm>
            <a:off x="5739480" y="50829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1.4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7A62F2F1-8822-4C8D-B17F-DE02C1929CD8}"/>
              </a:ext>
            </a:extLst>
          </p:cNvPr>
          <p:cNvCxnSpPr>
            <a:cxnSpLocks/>
          </p:cNvCxnSpPr>
          <p:nvPr/>
        </p:nvCxnSpPr>
        <p:spPr>
          <a:xfrm>
            <a:off x="4717984" y="4057825"/>
            <a:ext cx="11442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20A38ECD-04AC-4895-BF5C-F847C0824F5E}"/>
              </a:ext>
            </a:extLst>
          </p:cNvPr>
          <p:cNvSpPr/>
          <p:nvPr/>
        </p:nvSpPr>
        <p:spPr>
          <a:xfrm>
            <a:off x="5197820" y="3969742"/>
            <a:ext cx="184553" cy="17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F2EB89F-406B-42C5-BBCC-3BD861C5C930}"/>
              </a:ext>
            </a:extLst>
          </p:cNvPr>
          <p:cNvCxnSpPr>
            <a:cxnSpLocks/>
          </p:cNvCxnSpPr>
          <p:nvPr/>
        </p:nvCxnSpPr>
        <p:spPr>
          <a:xfrm flipV="1">
            <a:off x="7730148" y="2269658"/>
            <a:ext cx="0" cy="2813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D104561-EA80-4802-ACBD-05BB3CEF8410}"/>
              </a:ext>
            </a:extLst>
          </p:cNvPr>
          <p:cNvCxnSpPr>
            <a:cxnSpLocks/>
          </p:cNvCxnSpPr>
          <p:nvPr/>
        </p:nvCxnSpPr>
        <p:spPr>
          <a:xfrm>
            <a:off x="6781353" y="5082941"/>
            <a:ext cx="27145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BB95600-721B-4840-9B84-8C9A0F7F7FA3}"/>
              </a:ext>
            </a:extLst>
          </p:cNvPr>
          <p:cNvCxnSpPr>
            <a:cxnSpLocks/>
          </p:cNvCxnSpPr>
          <p:nvPr/>
        </p:nvCxnSpPr>
        <p:spPr>
          <a:xfrm flipV="1">
            <a:off x="7730148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82793F2-0C97-47BA-A4CE-8D7EBFF8DE87}"/>
              </a:ext>
            </a:extLst>
          </p:cNvPr>
          <p:cNvCxnSpPr>
            <a:cxnSpLocks/>
          </p:cNvCxnSpPr>
          <p:nvPr/>
        </p:nvCxnSpPr>
        <p:spPr>
          <a:xfrm flipV="1">
            <a:off x="7413883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8C72F1C-8912-4BE6-8B54-996FABB35C51}"/>
              </a:ext>
            </a:extLst>
          </p:cNvPr>
          <p:cNvCxnSpPr>
            <a:cxnSpLocks/>
          </p:cNvCxnSpPr>
          <p:nvPr/>
        </p:nvCxnSpPr>
        <p:spPr>
          <a:xfrm flipV="1">
            <a:off x="8046413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35700302-FCAF-4094-9B62-A8DC96375D92}"/>
              </a:ext>
            </a:extLst>
          </p:cNvPr>
          <p:cNvCxnSpPr>
            <a:cxnSpLocks/>
          </p:cNvCxnSpPr>
          <p:nvPr/>
        </p:nvCxnSpPr>
        <p:spPr>
          <a:xfrm flipV="1">
            <a:off x="7097618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4D2BBF7D-9341-4AC2-BB96-55ECE02452A8}"/>
              </a:ext>
            </a:extLst>
          </p:cNvPr>
          <p:cNvCxnSpPr>
            <a:cxnSpLocks/>
          </p:cNvCxnSpPr>
          <p:nvPr/>
        </p:nvCxnSpPr>
        <p:spPr>
          <a:xfrm flipV="1">
            <a:off x="9311473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DBB40049-1E21-48A0-9AD1-7494DB718D9A}"/>
              </a:ext>
            </a:extLst>
          </p:cNvPr>
          <p:cNvCxnSpPr>
            <a:cxnSpLocks/>
          </p:cNvCxnSpPr>
          <p:nvPr/>
        </p:nvCxnSpPr>
        <p:spPr>
          <a:xfrm flipV="1">
            <a:off x="8995208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2F14281E-EEF5-4487-A3CB-A0BC4CE5BBC2}"/>
              </a:ext>
            </a:extLst>
          </p:cNvPr>
          <p:cNvCxnSpPr>
            <a:cxnSpLocks/>
          </p:cNvCxnSpPr>
          <p:nvPr/>
        </p:nvCxnSpPr>
        <p:spPr>
          <a:xfrm flipV="1">
            <a:off x="8678943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5C74965C-884B-4171-B00A-B0DA457096F6}"/>
              </a:ext>
            </a:extLst>
          </p:cNvPr>
          <p:cNvSpPr txBox="1"/>
          <p:nvPr/>
        </p:nvSpPr>
        <p:spPr>
          <a:xfrm>
            <a:off x="7484035" y="5370169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log(RR)</a:t>
            </a:r>
            <a:endParaRPr lang="zh-CN" altLang="en-US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89B11BE-C76E-461F-B3BA-E958F12FBD7F}"/>
              </a:ext>
            </a:extLst>
          </p:cNvPr>
          <p:cNvCxnSpPr>
            <a:cxnSpLocks/>
          </p:cNvCxnSpPr>
          <p:nvPr/>
        </p:nvCxnSpPr>
        <p:spPr>
          <a:xfrm flipV="1">
            <a:off x="8368506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B13E90F3-0EBB-4488-9729-44AF51F63743}"/>
              </a:ext>
            </a:extLst>
          </p:cNvPr>
          <p:cNvSpPr txBox="1"/>
          <p:nvPr/>
        </p:nvSpPr>
        <p:spPr>
          <a:xfrm>
            <a:off x="7490045" y="50829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0.0</a:t>
            </a:r>
            <a:endParaRPr lang="zh-CN" altLang="en-US" dirty="0"/>
          </a:p>
        </p:txBody>
      </p:sp>
      <p:sp>
        <p:nvSpPr>
          <p:cNvPr id="78" name="菱形 77">
            <a:extLst>
              <a:ext uri="{FF2B5EF4-FFF2-40B4-BE49-F238E27FC236}">
                <a16:creationId xmlns:a16="http://schemas.microsoft.com/office/drawing/2014/main" id="{9D72D417-3A1C-4555-AC28-5BB44B6DFCFD}"/>
              </a:ext>
            </a:extLst>
          </p:cNvPr>
          <p:cNvSpPr/>
          <p:nvPr/>
        </p:nvSpPr>
        <p:spPr>
          <a:xfrm>
            <a:off x="7879106" y="4436902"/>
            <a:ext cx="760066" cy="1672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49C6736-72E9-4140-8F13-FFB965FB6929}"/>
              </a:ext>
            </a:extLst>
          </p:cNvPr>
          <p:cNvCxnSpPr>
            <a:cxnSpLocks/>
          </p:cNvCxnSpPr>
          <p:nvPr/>
        </p:nvCxnSpPr>
        <p:spPr>
          <a:xfrm flipV="1">
            <a:off x="8259139" y="2269658"/>
            <a:ext cx="0" cy="2813283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B44017F-78ED-4BA1-82C8-884BAD646813}"/>
              </a:ext>
            </a:extLst>
          </p:cNvPr>
          <p:cNvCxnSpPr>
            <a:cxnSpLocks/>
          </p:cNvCxnSpPr>
          <p:nvPr/>
        </p:nvCxnSpPr>
        <p:spPr>
          <a:xfrm>
            <a:off x="7529846" y="3613558"/>
            <a:ext cx="8892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013C357C-C587-4DAD-908E-E117548BAA6A}"/>
              </a:ext>
            </a:extLst>
          </p:cNvPr>
          <p:cNvSpPr/>
          <p:nvPr/>
        </p:nvSpPr>
        <p:spPr>
          <a:xfrm>
            <a:off x="7912774" y="3556260"/>
            <a:ext cx="120054" cy="114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89710115-9FE5-4AF0-8BA9-75C5BE7D7148}"/>
              </a:ext>
            </a:extLst>
          </p:cNvPr>
          <p:cNvCxnSpPr>
            <a:cxnSpLocks/>
          </p:cNvCxnSpPr>
          <p:nvPr/>
        </p:nvCxnSpPr>
        <p:spPr>
          <a:xfrm>
            <a:off x="7557158" y="2674730"/>
            <a:ext cx="11442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9DB6CBB0-3E64-41FD-95D7-2FB47CF3EDC9}"/>
              </a:ext>
            </a:extLst>
          </p:cNvPr>
          <p:cNvSpPr/>
          <p:nvPr/>
        </p:nvSpPr>
        <p:spPr>
          <a:xfrm>
            <a:off x="8036994" y="2586647"/>
            <a:ext cx="184553" cy="17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7DD972E-3609-4B1A-AAF7-6A4A3D13D66D}"/>
              </a:ext>
            </a:extLst>
          </p:cNvPr>
          <p:cNvCxnSpPr>
            <a:cxnSpLocks/>
          </p:cNvCxnSpPr>
          <p:nvPr/>
        </p:nvCxnSpPr>
        <p:spPr>
          <a:xfrm>
            <a:off x="7626609" y="3123781"/>
            <a:ext cx="16848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11332627-B6D4-4298-8231-0DF76E89B330}"/>
              </a:ext>
            </a:extLst>
          </p:cNvPr>
          <p:cNvSpPr/>
          <p:nvPr/>
        </p:nvSpPr>
        <p:spPr>
          <a:xfrm>
            <a:off x="8240870" y="2972130"/>
            <a:ext cx="305408" cy="291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11DD594-D111-4FD1-BDB5-42C04B67B54A}"/>
              </a:ext>
            </a:extLst>
          </p:cNvPr>
          <p:cNvSpPr txBox="1"/>
          <p:nvPr/>
        </p:nvSpPr>
        <p:spPr>
          <a:xfrm>
            <a:off x="6858176" y="508294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-0.5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DD02C73-8FB5-4C8C-A450-D6DC553F1642}"/>
              </a:ext>
            </a:extLst>
          </p:cNvPr>
          <p:cNvSpPr txBox="1"/>
          <p:nvPr/>
        </p:nvSpPr>
        <p:spPr>
          <a:xfrm>
            <a:off x="8122574" y="50829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1.0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17AB8AF-2E9A-44CF-B6E5-EB41EFEA658F}"/>
              </a:ext>
            </a:extLst>
          </p:cNvPr>
          <p:cNvSpPr txBox="1"/>
          <p:nvPr/>
        </p:nvSpPr>
        <p:spPr>
          <a:xfrm>
            <a:off x="8750681" y="50829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5.0</a:t>
            </a:r>
            <a:endParaRPr lang="zh-CN" altLang="en-US" dirty="0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1054D290-6C24-4424-AEBE-9A2E212BF7A8}"/>
              </a:ext>
            </a:extLst>
          </p:cNvPr>
          <p:cNvCxnSpPr>
            <a:cxnSpLocks/>
          </p:cNvCxnSpPr>
          <p:nvPr/>
        </p:nvCxnSpPr>
        <p:spPr>
          <a:xfrm>
            <a:off x="7729185" y="4057825"/>
            <a:ext cx="11442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164FBA9A-AC8F-41CE-8814-118BB674314E}"/>
              </a:ext>
            </a:extLst>
          </p:cNvPr>
          <p:cNvSpPr/>
          <p:nvPr/>
        </p:nvSpPr>
        <p:spPr>
          <a:xfrm>
            <a:off x="8209021" y="3969742"/>
            <a:ext cx="184553" cy="17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30589"/>
      </p:ext>
    </p:extLst>
  </p:cSld>
  <p:clrMapOvr>
    <a:masterClrMapping/>
  </p:clrMapOvr>
</p:sld>
</file>

<file path=ppt/theme/theme1.xml><?xml version="1.0" encoding="utf-8"?>
<a:theme xmlns:a="http://schemas.openxmlformats.org/drawingml/2006/main" name="MengTemplateRed">
  <a:themeElements>
    <a:clrScheme name="自定义 3">
      <a:dk1>
        <a:sysClr val="windowText" lastClr="000000"/>
      </a:dk1>
      <a:lt1>
        <a:sysClr val="window" lastClr="FFFFFF"/>
      </a:lt1>
      <a:dk2>
        <a:srgbClr val="800000"/>
      </a:dk2>
      <a:lt2>
        <a:srgbClr val="F2F2F2"/>
      </a:lt2>
      <a:accent1>
        <a:srgbClr val="000000"/>
      </a:accent1>
      <a:accent2>
        <a:srgbClr val="7F7F7F"/>
      </a:accent2>
      <a:accent3>
        <a:srgbClr val="D8D8D8"/>
      </a:accent3>
      <a:accent4>
        <a:srgbClr val="AEABAB"/>
      </a:accent4>
      <a:accent5>
        <a:srgbClr val="BF9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MengThemeFont">
      <a:majorFont>
        <a:latin typeface="Helvetica"/>
        <a:ea typeface="方正大标宋简体"/>
        <a:cs typeface=""/>
      </a:majorFont>
      <a:minorFont>
        <a:latin typeface="Garamond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ngTemplateRed" id="{E198DE7B-820B-46D9-9CA4-99A72D179071}" vid="{450D2633-DE0C-4905-ADA4-94A6412FEF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MengTemplateRed</Template>
  <TotalTime>484</TotalTime>
  <Words>192</Words>
  <Application>Microsoft Office PowerPoint</Application>
  <PresentationFormat>宽屏</PresentationFormat>
  <Paragraphs>109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方正大标宋简体</vt:lpstr>
      <vt:lpstr>华文中宋</vt:lpstr>
      <vt:lpstr>Arial</vt:lpstr>
      <vt:lpstr>Garamond</vt:lpstr>
      <vt:lpstr>Helvetica</vt:lpstr>
      <vt:lpstr>MengTemplateRed</vt:lpstr>
      <vt:lpstr>ROC</vt:lpstr>
      <vt:lpstr>Precision-recall curve</vt:lpstr>
      <vt:lpstr>Bland–Altman plot</vt:lpstr>
      <vt:lpstr>Q-Q plot</vt:lpstr>
      <vt:lpstr>Calibration plot</vt:lpstr>
      <vt:lpstr>Nomogram</vt:lpstr>
      <vt:lpstr>Decision curve</vt:lpstr>
      <vt:lpstr>Forest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MengXiangxi</dc:creator>
  <cp:lastModifiedBy>MengXiangxi</cp:lastModifiedBy>
  <cp:revision>94</cp:revision>
  <dcterms:created xsi:type="dcterms:W3CDTF">2021-07-10T14:11:32Z</dcterms:created>
  <dcterms:modified xsi:type="dcterms:W3CDTF">2021-12-28T10:28:37Z</dcterms:modified>
</cp:coreProperties>
</file>