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6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4.wmf"/><Relationship Id="rId7" Type="http://schemas.openxmlformats.org/officeDocument/2006/relationships/image" Target="../media/image9.wmf"/><Relationship Id="rId2" Type="http://schemas.openxmlformats.org/officeDocument/2006/relationships/image" Target="../media/image10.wmf"/><Relationship Id="rId1" Type="http://schemas.openxmlformats.org/officeDocument/2006/relationships/image" Target="../media/image2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10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image" Target="../media/image1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B4F66D69-009D-4829-B80D-0D05FB3452DB}"/>
              </a:ext>
            </a:extLst>
          </p:cNvPr>
          <p:cNvSpPr/>
          <p:nvPr/>
        </p:nvSpPr>
        <p:spPr>
          <a:xfrm>
            <a:off x="0" y="4073235"/>
            <a:ext cx="12192000" cy="2785525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斜纹 10">
            <a:extLst>
              <a:ext uri="{FF2B5EF4-FFF2-40B4-BE49-F238E27FC236}">
                <a16:creationId xmlns:a16="http://schemas.microsoft.com/office/drawing/2014/main" id="{30BE9C5B-D172-41A7-AD17-67D25E859C86}"/>
              </a:ext>
            </a:extLst>
          </p:cNvPr>
          <p:cNvSpPr/>
          <p:nvPr/>
        </p:nvSpPr>
        <p:spPr>
          <a:xfrm rot="10800000">
            <a:off x="8291119" y="3070372"/>
            <a:ext cx="3900881" cy="3787628"/>
          </a:xfrm>
          <a:prstGeom prst="diagStripe">
            <a:avLst>
              <a:gd name="adj" fmla="val 73011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F60D75-EBED-43E2-ABCB-B4AA40455011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527447"/>
            <a:ext cx="9144000" cy="2408501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 dirty="0"/>
              <a:t>报告题目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4073234"/>
            <a:ext cx="9144000" cy="1968021"/>
          </a:xfrm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孟祥溪</a:t>
            </a:r>
            <a:endParaRPr lang="en-US" altLang="zh-CN" dirty="0"/>
          </a:p>
          <a:p>
            <a:r>
              <a:rPr lang="zh-CN" altLang="en-US" dirty="0"/>
              <a:t>北京肿瘤医院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5846822-1B4A-4A01-BBDE-005A865C9244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785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标题占位符 1">
            <a:extLst>
              <a:ext uri="{FF2B5EF4-FFF2-40B4-BE49-F238E27FC236}">
                <a16:creationId xmlns:a16="http://schemas.microsoft.com/office/drawing/2014/main" id="{2352E9EE-B549-4C48-9914-4FADE8702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9" name="文本占位符 2">
            <a:extLst>
              <a:ext uri="{FF2B5EF4-FFF2-40B4-BE49-F238E27FC236}">
                <a16:creationId xmlns:a16="http://schemas.microsoft.com/office/drawing/2014/main" id="{DBF30529-A864-4BEE-9D89-777965D0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78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67BAC027-BFA7-4E21-892E-F0E838CF700B}"/>
              </a:ext>
            </a:extLst>
          </p:cNvPr>
          <p:cNvSpPr/>
          <p:nvPr/>
        </p:nvSpPr>
        <p:spPr>
          <a:xfrm>
            <a:off x="-6350" y="6041255"/>
            <a:ext cx="1219835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45179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4DA1C8-5569-4018-B1A3-5888225D1205}"/>
              </a:ext>
            </a:extLst>
          </p:cNvPr>
          <p:cNvSpPr/>
          <p:nvPr/>
        </p:nvSpPr>
        <p:spPr>
          <a:xfrm>
            <a:off x="0" y="816745"/>
            <a:ext cx="12192000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97394B8-8F63-4BD5-B464-706113025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27" y="839835"/>
            <a:ext cx="774259" cy="664522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97B716E1-2455-473B-A188-3090F52EF55D}"/>
              </a:ext>
            </a:extLst>
          </p:cNvPr>
          <p:cNvSpPr/>
          <p:nvPr/>
        </p:nvSpPr>
        <p:spPr>
          <a:xfrm>
            <a:off x="0" y="-760"/>
            <a:ext cx="12192000" cy="8175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98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38349"/>
            <a:ext cx="5181600" cy="483861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标题占位符 1">
            <a:extLst>
              <a:ext uri="{FF2B5EF4-FFF2-40B4-BE49-F238E27FC236}">
                <a16:creationId xmlns:a16="http://schemas.microsoft.com/office/drawing/2014/main" id="{A9A0A946-479D-44DD-92C1-1BC085CDC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6287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16038"/>
            <a:ext cx="5157787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1928553"/>
            <a:ext cx="5157787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16038"/>
            <a:ext cx="5183188" cy="4468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1928553"/>
            <a:ext cx="5183188" cy="426111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A67C6711-A91E-4C1C-BF58-6FFAB782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627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标题占位符 1">
            <a:extLst>
              <a:ext uri="{FF2B5EF4-FFF2-40B4-BE49-F238E27FC236}">
                <a16:creationId xmlns:a16="http://schemas.microsoft.com/office/drawing/2014/main" id="{FE6F691A-1299-4FBF-A602-3372B4AE6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2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7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9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21724"/>
            <a:ext cx="10515600" cy="4855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482EF-F601-43AD-982D-3B4FE6AF9823}" type="datetimeFigureOut">
              <a:rPr lang="en-US" smtClean="0"/>
              <a:t>8/26/2021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EDD6B-18FA-4158-AC62-A1BB403644B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0CDE4-AAB0-4250-93B4-8AF730D4CE83}"/>
              </a:ext>
            </a:extLst>
          </p:cNvPr>
          <p:cNvSpPr/>
          <p:nvPr/>
        </p:nvSpPr>
        <p:spPr>
          <a:xfrm>
            <a:off x="0" y="816745"/>
            <a:ext cx="589039" cy="710702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EA1E8E8-1432-4CD0-896C-C1687A6870A3}"/>
              </a:ext>
            </a:extLst>
          </p:cNvPr>
          <p:cNvSpPr/>
          <p:nvPr/>
        </p:nvSpPr>
        <p:spPr>
          <a:xfrm>
            <a:off x="12054980" y="3070371"/>
            <a:ext cx="137020" cy="3788390"/>
          </a:xfrm>
          <a:prstGeom prst="rect">
            <a:avLst/>
          </a:prstGeom>
          <a:solidFill>
            <a:srgbClr val="7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7CCB90-C542-46B0-9647-8F8EC330832E}"/>
              </a:ext>
            </a:extLst>
          </p:cNvPr>
          <p:cNvSpPr txBox="1"/>
          <p:nvPr/>
        </p:nvSpPr>
        <p:spPr>
          <a:xfrm rot="5400000">
            <a:off x="11780838" y="6504814"/>
            <a:ext cx="7107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dirty="0">
                <a:solidFill>
                  <a:srgbClr val="C00000"/>
                </a:solidFill>
              </a:rPr>
              <a:t>X. Meng</a:t>
            </a:r>
            <a:endParaRPr lang="zh-CN" altLang="en-US" sz="1050" dirty="0">
              <a:solidFill>
                <a:srgbClr val="C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CCBC9B0-376C-48B5-9D37-898DB9BDC57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16626" y="839835"/>
            <a:ext cx="774259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8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Helvetica" panose="020B0604020202020204" pitchFamily="34" charset="0"/>
          <a:ea typeface="方正大标宋简体" panose="020000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Garamond" panose="02020404030301010803" pitchFamily="18" charset="0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0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8.wmf"/><Relationship Id="rId22" Type="http://schemas.openxmlformats.org/officeDocument/2006/relationships/image" Target="../media/image1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2C340027-FC45-40D0-BF7C-EF50E1142E60}"/>
              </a:ext>
            </a:extLst>
          </p:cNvPr>
          <p:cNvSpPr/>
          <p:nvPr/>
        </p:nvSpPr>
        <p:spPr>
          <a:xfrm>
            <a:off x="4001091" y="341305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CFE4EDB0-D78E-43B8-A88F-0F8BD54C6F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0269242"/>
              </p:ext>
            </p:extLst>
          </p:nvPr>
        </p:nvGraphicFramePr>
        <p:xfrm>
          <a:off x="4110253" y="349199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253" y="349199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F405C68-49F2-4133-A7C8-CDFA34B72696}"/>
              </a:ext>
            </a:extLst>
          </p:cNvPr>
          <p:cNvSpPr/>
          <p:nvPr/>
        </p:nvSpPr>
        <p:spPr>
          <a:xfrm>
            <a:off x="5646774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F681AA1-FC55-4447-BDFE-BEEE003036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904625"/>
              </p:ext>
            </p:extLst>
          </p:nvPr>
        </p:nvGraphicFramePr>
        <p:xfrm>
          <a:off x="5892800" y="3490913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Equation" r:id="rId5" imgW="203040" imgH="228600" progId="Equation.DSMT4">
                  <p:embed/>
                </p:oleObj>
              </mc:Choice>
              <mc:Fallback>
                <p:oleObj name="Equation" r:id="rId5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E4EDB0-D78E-43B8-A88F-0F8BD54C6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92800" y="3490913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ACEF7CC-A710-4601-99F0-0DF0C044D828}"/>
              </a:ext>
            </a:extLst>
          </p:cNvPr>
          <p:cNvCxnSpPr>
            <a:stCxn id="4" idx="6"/>
          </p:cNvCxnSpPr>
          <p:nvPr/>
        </p:nvCxnSpPr>
        <p:spPr>
          <a:xfrm flipV="1">
            <a:off x="4616185" y="3720105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26A6EB75-02E7-4CC1-8E05-2D8811F3617D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545226" y="3720105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8E626EBF-6641-4FF1-BF8B-ABEBA8689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225374"/>
              </p:ext>
            </p:extLst>
          </p:nvPr>
        </p:nvGraphicFramePr>
        <p:xfrm>
          <a:off x="4946133" y="314475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F681AA1-FC55-4447-BDFE-BEEE00303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133" y="314475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2198AB4B-34F1-44A1-8C52-0B78905693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2462527"/>
              </p:ext>
            </p:extLst>
          </p:nvPr>
        </p:nvGraphicFramePr>
        <p:xfrm>
          <a:off x="7086156" y="314542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626EBF-6641-4FF1-BF8B-ABEBA8689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86156" y="314542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3">
            <a:extLst>
              <a:ext uri="{FF2B5EF4-FFF2-40B4-BE49-F238E27FC236}">
                <a16:creationId xmlns:a16="http://schemas.microsoft.com/office/drawing/2014/main" id="{1CDBAACC-11D4-4096-8CFD-E02149D60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altLang="zh-CN" dirty="0"/>
              <a:t>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7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2009-0F1A-458C-A1B7-ACDDEFCF3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</a:t>
            </a:r>
            <a:r>
              <a:rPr lang="en-US" altLang="zh-CN" dirty="0"/>
              <a:t>TC</a:t>
            </a:r>
            <a:endParaRPr 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9C8962A-8555-421B-A42F-3A60852EFDD5}"/>
              </a:ext>
            </a:extLst>
          </p:cNvPr>
          <p:cNvSpPr/>
          <p:nvPr/>
        </p:nvSpPr>
        <p:spPr>
          <a:xfrm>
            <a:off x="4001091" y="341305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A5800BA8-05AF-497E-8D67-B53723BD1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2696479"/>
              </p:ext>
            </p:extLst>
          </p:nvPr>
        </p:nvGraphicFramePr>
        <p:xfrm>
          <a:off x="4110253" y="349199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E4EDB0-D78E-43B8-A88F-0F8BD54C6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10253" y="349199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1B94441D-E977-4923-9BB7-F81FF1B34E74}"/>
              </a:ext>
            </a:extLst>
          </p:cNvPr>
          <p:cNvSpPr/>
          <p:nvPr/>
        </p:nvSpPr>
        <p:spPr>
          <a:xfrm>
            <a:off x="5646774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B3F409-69DB-47BB-BCD8-47793EC83C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973369"/>
              </p:ext>
            </p:extLst>
          </p:nvPr>
        </p:nvGraphicFramePr>
        <p:xfrm>
          <a:off x="5816600" y="3490913"/>
          <a:ext cx="558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9" name="Equation" r:id="rId5" imgW="279360" imgH="228600" progId="Equation.DSMT4">
                  <p:embed/>
                </p:oleObj>
              </mc:Choice>
              <mc:Fallback>
                <p:oleObj name="Equation" r:id="rId5" imgW="27936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AF681AA1-FC55-4447-BDFE-BEEE003036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16600" y="3490913"/>
                        <a:ext cx="5588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A5648A2-97A9-4B9F-AA39-15047B057E2C}"/>
              </a:ext>
            </a:extLst>
          </p:cNvPr>
          <p:cNvCxnSpPr>
            <a:cxnSpLocks/>
          </p:cNvCxnSpPr>
          <p:nvPr/>
        </p:nvCxnSpPr>
        <p:spPr>
          <a:xfrm flipV="1">
            <a:off x="4615297" y="362192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DBCDB60-AFAD-48A7-B6D8-404C1226BE36}"/>
              </a:ext>
            </a:extLst>
          </p:cNvPr>
          <p:cNvCxnSpPr>
            <a:cxnSpLocks/>
          </p:cNvCxnSpPr>
          <p:nvPr/>
        </p:nvCxnSpPr>
        <p:spPr>
          <a:xfrm flipV="1">
            <a:off x="4615034" y="382503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7FC9756-087A-4752-8FD5-1E8BB8961F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198070"/>
              </p:ext>
            </p:extLst>
          </p:nvPr>
        </p:nvGraphicFramePr>
        <p:xfrm>
          <a:off x="4946133" y="314475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0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E626EBF-6641-4FF1-BF8B-ABEBA8689A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46133" y="314475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56D6181-1171-43CE-B1D8-3BA6BEB81A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821064"/>
              </p:ext>
            </p:extLst>
          </p:nvPr>
        </p:nvGraphicFramePr>
        <p:xfrm>
          <a:off x="4965804" y="393026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2198AB4B-34F1-44A1-8C52-0B78905693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65804" y="393026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2B57482-362A-4BE6-A4A6-0D8A2E1EC12B}"/>
              </a:ext>
            </a:extLst>
          </p:cNvPr>
          <p:cNvSpPr/>
          <p:nvPr/>
        </p:nvSpPr>
        <p:spPr>
          <a:xfrm>
            <a:off x="7575815" y="327137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4765BF0A-3412-4E49-AC82-CD795D450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950282"/>
              </p:ext>
            </p:extLst>
          </p:nvPr>
        </p:nvGraphicFramePr>
        <p:xfrm>
          <a:off x="7834097" y="349150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2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B3F409-69DB-47BB-BCD8-47793EC83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834097" y="349150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BB67792-58C2-4A04-B8B2-C68F40C65C96}"/>
              </a:ext>
            </a:extLst>
          </p:cNvPr>
          <p:cNvCxnSpPr>
            <a:cxnSpLocks/>
          </p:cNvCxnSpPr>
          <p:nvPr/>
        </p:nvCxnSpPr>
        <p:spPr>
          <a:xfrm flipV="1">
            <a:off x="6546920" y="362192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5614E07C-F64F-49B1-8220-CD934714D6E3}"/>
              </a:ext>
            </a:extLst>
          </p:cNvPr>
          <p:cNvCxnSpPr>
            <a:cxnSpLocks/>
          </p:cNvCxnSpPr>
          <p:nvPr/>
        </p:nvCxnSpPr>
        <p:spPr>
          <a:xfrm flipV="1">
            <a:off x="6546657" y="382503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3774FC7B-2B38-40BF-9B51-A8DD18C7C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4348449"/>
              </p:ext>
            </p:extLst>
          </p:nvPr>
        </p:nvGraphicFramePr>
        <p:xfrm>
          <a:off x="6896851" y="393026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3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56D6181-1171-43CE-B1D8-3BA6BEB81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896851" y="393026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61555FB7-3C0F-4268-A504-DF5B7C2B6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88501"/>
              </p:ext>
            </p:extLst>
          </p:nvPr>
        </p:nvGraphicFramePr>
        <p:xfrm>
          <a:off x="6893990" y="3144751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4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774FC7B-2B38-40BF-9B51-A8DD18C7C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93990" y="3144751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2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1C38D2-A357-42FA-9448-71B3DCF8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3TC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DF38497D-18B3-4A09-A281-06924F3B9AF1}"/>
              </a:ext>
            </a:extLst>
          </p:cNvPr>
          <p:cNvSpPr/>
          <p:nvPr/>
        </p:nvSpPr>
        <p:spPr>
          <a:xfrm>
            <a:off x="4075519" y="2541182"/>
            <a:ext cx="615094" cy="615094"/>
          </a:xfrm>
          <a:prstGeom prst="ellipse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587C0D7-600D-4D90-BBC0-FF28CF62C9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294734"/>
              </p:ext>
            </p:extLst>
          </p:nvPr>
        </p:nvGraphicFramePr>
        <p:xfrm>
          <a:off x="4184681" y="2620129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Equation" r:id="rId3" imgW="203040" imgH="228600" progId="Equation.DSMT4">
                  <p:embed/>
                </p:oleObj>
              </mc:Choice>
              <mc:Fallback>
                <p:oleObj name="Equation" r:id="rId3" imgW="2030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A5800BA8-05AF-497E-8D67-B53723BD1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84681" y="2620129"/>
                        <a:ext cx="4064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2594404F-417B-4D83-92FF-98943ECD3D5D}"/>
              </a:ext>
            </a:extLst>
          </p:cNvPr>
          <p:cNvSpPr/>
          <p:nvPr/>
        </p:nvSpPr>
        <p:spPr>
          <a:xfrm>
            <a:off x="5721202" y="239950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4887F5A-1A0D-42A0-BDE5-342D71F375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572519"/>
              </p:ext>
            </p:extLst>
          </p:nvPr>
        </p:nvGraphicFramePr>
        <p:xfrm>
          <a:off x="5979484" y="261963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Equation" r:id="rId5" imgW="190440" imgH="228600" progId="Equation.DSMT4">
                  <p:embed/>
                </p:oleObj>
              </mc:Choice>
              <mc:Fallback>
                <p:oleObj name="Equation" r:id="rId5" imgW="19044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EB3F409-69DB-47BB-BCD8-47793EC83C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79484" y="261963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4737555-99BD-4BF8-9505-A0BD460F33E3}"/>
              </a:ext>
            </a:extLst>
          </p:cNvPr>
          <p:cNvCxnSpPr>
            <a:cxnSpLocks/>
          </p:cNvCxnSpPr>
          <p:nvPr/>
        </p:nvCxnSpPr>
        <p:spPr>
          <a:xfrm flipV="1">
            <a:off x="4689725" y="275005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363E7B8-99FF-4C8C-B689-43EFE2D68049}"/>
              </a:ext>
            </a:extLst>
          </p:cNvPr>
          <p:cNvCxnSpPr>
            <a:cxnSpLocks/>
          </p:cNvCxnSpPr>
          <p:nvPr/>
        </p:nvCxnSpPr>
        <p:spPr>
          <a:xfrm flipV="1">
            <a:off x="4689462" y="295316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D148A25-626F-474F-98A2-38E5E31A97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4911752"/>
              </p:ext>
            </p:extLst>
          </p:nvPr>
        </p:nvGraphicFramePr>
        <p:xfrm>
          <a:off x="5020561" y="2272881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Equation" r:id="rId7" imgW="190440" imgH="228600" progId="Equation.DSMT4">
                  <p:embed/>
                </p:oleObj>
              </mc:Choice>
              <mc:Fallback>
                <p:oleObj name="Equation" r:id="rId7" imgW="190440" imgH="22860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7FC9756-087A-4752-8FD5-1E8BB8961F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20561" y="2272881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4757DABB-50E6-44E4-B526-92A6CDD0A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860371"/>
              </p:ext>
            </p:extLst>
          </p:nvPr>
        </p:nvGraphicFramePr>
        <p:xfrm>
          <a:off x="5040232" y="305839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56D6181-1171-43CE-B1D8-3BA6BEB81A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40232" y="305839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6878532-12A0-4ADA-94B0-68A5083FF111}"/>
              </a:ext>
            </a:extLst>
          </p:cNvPr>
          <p:cNvSpPr/>
          <p:nvPr/>
        </p:nvSpPr>
        <p:spPr>
          <a:xfrm>
            <a:off x="7650243" y="2399503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7A458C0-9F35-4D6E-B88D-BEEB6065E9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24763"/>
              </p:ext>
            </p:extLst>
          </p:nvPr>
        </p:nvGraphicFramePr>
        <p:xfrm>
          <a:off x="7908525" y="2619634"/>
          <a:ext cx="381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Equation" r:id="rId11" imgW="190440" imgH="228600" progId="Equation.DSMT4">
                  <p:embed/>
                </p:oleObj>
              </mc:Choice>
              <mc:Fallback>
                <p:oleObj name="Equation" r:id="rId11" imgW="190440" imgH="228600" progId="Equation.DSMT4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4765BF0A-3412-4E49-AC82-CD795D4507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08525" y="2619634"/>
                        <a:ext cx="381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7EDD673-3160-47DC-8B5F-F76ABE4F5234}"/>
              </a:ext>
            </a:extLst>
          </p:cNvPr>
          <p:cNvCxnSpPr>
            <a:cxnSpLocks/>
          </p:cNvCxnSpPr>
          <p:nvPr/>
        </p:nvCxnSpPr>
        <p:spPr>
          <a:xfrm flipV="1">
            <a:off x="6621348" y="2750056"/>
            <a:ext cx="1030589" cy="4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43AC8C07-D455-4DDA-9CEE-6829FD78D1D9}"/>
              </a:ext>
            </a:extLst>
          </p:cNvPr>
          <p:cNvCxnSpPr>
            <a:cxnSpLocks/>
          </p:cNvCxnSpPr>
          <p:nvPr/>
        </p:nvCxnSpPr>
        <p:spPr>
          <a:xfrm flipV="1">
            <a:off x="6621085" y="2953166"/>
            <a:ext cx="1030589" cy="494"/>
          </a:xfrm>
          <a:prstGeom prst="straightConnector1">
            <a:avLst/>
          </a:prstGeom>
          <a:ln w="190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5774C51-3F85-417D-BC8C-984588FA6A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886434"/>
              </p:ext>
            </p:extLst>
          </p:nvPr>
        </p:nvGraphicFramePr>
        <p:xfrm>
          <a:off x="6971279" y="3058399"/>
          <a:ext cx="33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Equation" r:id="rId13" imgW="164880" imgH="228600" progId="Equation.DSMT4">
                  <p:embed/>
                </p:oleObj>
              </mc:Choice>
              <mc:Fallback>
                <p:oleObj name="Equation" r:id="rId13" imgW="164880" imgH="22860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3774FC7B-2B38-40BF-9B51-A8DD18C7C0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71279" y="3058399"/>
                        <a:ext cx="3302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300A183B-36CD-4127-A9EA-251B3CE9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335948"/>
              </p:ext>
            </p:extLst>
          </p:nvPr>
        </p:nvGraphicFramePr>
        <p:xfrm>
          <a:off x="6968418" y="2272881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Equation" r:id="rId15" imgW="164880" imgH="228600" progId="Equation.DSMT4">
                  <p:embed/>
                </p:oleObj>
              </mc:Choice>
              <mc:Fallback>
                <p:oleObj name="Equation" r:id="rId15" imgW="164880" imgH="22860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1555FB7-3C0F-4268-A504-DF5B7C2B6B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68418" y="2272881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20F6FF7-2903-4DA3-B547-4872F98686EC}"/>
              </a:ext>
            </a:extLst>
          </p:cNvPr>
          <p:cNvSpPr/>
          <p:nvPr/>
        </p:nvSpPr>
        <p:spPr>
          <a:xfrm>
            <a:off x="5720051" y="4327135"/>
            <a:ext cx="898452" cy="89845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F052C90-8FF9-4052-AC88-295FCE7BF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8988974"/>
              </p:ext>
            </p:extLst>
          </p:nvPr>
        </p:nvGraphicFramePr>
        <p:xfrm>
          <a:off x="5915462" y="4546846"/>
          <a:ext cx="508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Equation" r:id="rId17" imgW="253800" imgH="228600" progId="Equation.DSMT4">
                  <p:embed/>
                </p:oleObj>
              </mc:Choice>
              <mc:Fallback>
                <p:oleObj name="Equation" r:id="rId17" imgW="253800" imgH="22860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E4887F5A-1A0D-42A0-BDE5-342D71F37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915462" y="4546846"/>
                        <a:ext cx="5080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组合 21">
            <a:extLst>
              <a:ext uri="{FF2B5EF4-FFF2-40B4-BE49-F238E27FC236}">
                <a16:creationId xmlns:a16="http://schemas.microsoft.com/office/drawing/2014/main" id="{310C5E92-F720-442F-933B-C1CA0765F4CC}"/>
              </a:ext>
            </a:extLst>
          </p:cNvPr>
          <p:cNvGrpSpPr/>
          <p:nvPr/>
        </p:nvGrpSpPr>
        <p:grpSpPr>
          <a:xfrm rot="5400000">
            <a:off x="5654558" y="3710169"/>
            <a:ext cx="1030852" cy="203604"/>
            <a:chOff x="2244375" y="2951078"/>
            <a:chExt cx="1030852" cy="203604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FB3DC83E-369F-4C5A-BE84-AC1BF3972A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638" y="2951078"/>
              <a:ext cx="1030589" cy="49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0F7CC076-735C-483A-BB15-1C3212A4A3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44375" y="3154188"/>
              <a:ext cx="1030589" cy="494"/>
            </a:xfrm>
            <a:prstGeom prst="straightConnector1">
              <a:avLst/>
            </a:prstGeom>
            <a:ln w="19050"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3019999E-A4C1-4F75-8575-46ECD79D20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270681"/>
              </p:ext>
            </p:extLst>
          </p:nvPr>
        </p:nvGraphicFramePr>
        <p:xfrm>
          <a:off x="5558770" y="3583945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Equation" r:id="rId19" imgW="164880" imgH="228600" progId="Equation.DSMT4">
                  <p:embed/>
                </p:oleObj>
              </mc:Choice>
              <mc:Fallback>
                <p:oleObj name="Equation" r:id="rId19" imgW="164880" imgH="22860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300A183B-36CD-4127-A9EA-251B3CE9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58770" y="3583945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8AF494FB-C4D2-4936-86F8-62A94D6E56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500174"/>
              </p:ext>
            </p:extLst>
          </p:nvPr>
        </p:nvGraphicFramePr>
        <p:xfrm>
          <a:off x="6445933" y="3583945"/>
          <a:ext cx="33592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Equation" r:id="rId21" imgW="164880" imgH="228600" progId="Equation.DSMT4">
                  <p:embed/>
                </p:oleObj>
              </mc:Choice>
              <mc:Fallback>
                <p:oleObj name="Equation" r:id="rId21" imgW="164880" imgH="22860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3019999E-A4C1-4F75-8575-46ECD79D20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45933" y="3583945"/>
                        <a:ext cx="335922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4153922"/>
      </p:ext>
    </p:extLst>
  </p:cSld>
  <p:clrMapOvr>
    <a:masterClrMapping/>
  </p:clrMapOvr>
</p:sld>
</file>

<file path=ppt/theme/theme1.xml><?xml version="1.0" encoding="utf-8"?>
<a:theme xmlns:a="http://schemas.openxmlformats.org/drawingml/2006/main" name="MengTemplateRed">
  <a:themeElements>
    <a:clrScheme name="自定义 3">
      <a:dk1>
        <a:sysClr val="windowText" lastClr="000000"/>
      </a:dk1>
      <a:lt1>
        <a:sysClr val="window" lastClr="FFFFFF"/>
      </a:lt1>
      <a:dk2>
        <a:srgbClr val="800000"/>
      </a:dk2>
      <a:lt2>
        <a:srgbClr val="F2F2F2"/>
      </a:lt2>
      <a:accent1>
        <a:srgbClr val="000000"/>
      </a:accent1>
      <a:accent2>
        <a:srgbClr val="7F7F7F"/>
      </a:accent2>
      <a:accent3>
        <a:srgbClr val="D8D8D8"/>
      </a:accent3>
      <a:accent4>
        <a:srgbClr val="AEABAB"/>
      </a:accent4>
      <a:accent5>
        <a:srgbClr val="BF9000"/>
      </a:accent5>
      <a:accent6>
        <a:srgbClr val="70AD47"/>
      </a:accent6>
      <a:hlink>
        <a:srgbClr val="0563C1"/>
      </a:hlink>
      <a:folHlink>
        <a:srgbClr val="954F72"/>
      </a:folHlink>
    </a:clrScheme>
    <a:fontScheme name="MengThemeFont">
      <a:majorFont>
        <a:latin typeface="Helvetica"/>
        <a:ea typeface="方正大标宋简体"/>
        <a:cs typeface=""/>
      </a:majorFont>
      <a:minorFont>
        <a:latin typeface="Garamond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ngTemplateRed" id="{E198DE7B-820B-46D9-9CA4-99A72D179071}" vid="{450D2633-DE0C-4905-ADA4-94A6412FEFF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MengTemplateRed</Template>
  <TotalTime>26</TotalTime>
  <Words>3</Words>
  <Application>Microsoft Office PowerPoint</Application>
  <PresentationFormat>宽屏</PresentationFormat>
  <Paragraphs>3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华文中宋</vt:lpstr>
      <vt:lpstr>方正大标宋简体</vt:lpstr>
      <vt:lpstr>Arial</vt:lpstr>
      <vt:lpstr>Garamond</vt:lpstr>
      <vt:lpstr>Helvetica</vt:lpstr>
      <vt:lpstr>MengTemplateRed</vt:lpstr>
      <vt:lpstr>Equation</vt:lpstr>
      <vt:lpstr>MathType 7.0 Equation</vt:lpstr>
      <vt:lpstr>1TC</vt:lpstr>
      <vt:lpstr>2TC</vt:lpstr>
      <vt:lpstr>3TC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1TC</dc:title>
  <dc:creator>MengXiangxi</dc:creator>
  <cp:lastModifiedBy>MengXiangxi</cp:lastModifiedBy>
  <cp:revision>6</cp:revision>
  <dcterms:created xsi:type="dcterms:W3CDTF">2021-08-26T06:14:07Z</dcterms:created>
  <dcterms:modified xsi:type="dcterms:W3CDTF">2021-08-26T06:51:45Z</dcterms:modified>
</cp:coreProperties>
</file>