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7" r:id="rId4"/>
    <p:sldId id="261" r:id="rId5"/>
    <p:sldId id="258" r:id="rId6"/>
    <p:sldId id="262" r:id="rId7"/>
    <p:sldId id="259" r:id="rId8"/>
    <p:sldId id="263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17FF4-AF32-45D9-B8EF-7CDF4255B5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E06B67A-3B8D-415A-8FFB-E79829918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A27E253-ED22-4FB9-AC01-E93279DE1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9DA202-6A4D-4E84-B85A-1CFCF2CD9A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056F7C-9B00-4860-BBC3-237302EB5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9562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0CEA27-563B-4A90-B4F4-733F5D94F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8EDDFD2-98CE-4F0F-9C99-0A742CF8AB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4BB6F4-4513-4A37-98E8-EA1A3B8FF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2AF6B7-977D-4311-9D9C-5B22B4B9B9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D566BE-5C81-49D0-91FE-D4F46BFC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72563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95E220A-675A-42E8-8BE1-9D07F6B3D79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CA1DF6B-967B-4DCB-AE4F-C36518C71A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9BB227-317A-4716-8BA1-DF5710D0A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8A013CF-7662-42B7-845C-0EF36DE2D9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A4653AE-D6BA-4366-89E3-4402103FA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1107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9254B6-6993-43E9-ACDA-2D2B90F4F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C642D48-128E-4DEC-9D2D-C11150A94B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9EDDCEB-B285-4443-AB82-7652F1111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97FA55-3CCC-4B80-9807-00092FC863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E3F110-0522-426B-89E9-8DCC908AD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7903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A3F0D9-D68E-4C59-B3B7-A3018FA06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E1AB1FC-5BD3-4E1E-82D8-6CF2E6A2E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9BD405-C28C-45EA-8AC3-1C624DAFA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B053B6E-A4D3-44EB-B2C6-D1934AD5F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87270-E10C-4298-9E99-2AF9FD66F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598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378C4B9-6B6F-4A33-BA59-E722973DC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D5FB6-29F1-4885-8F33-5D73333242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35F7D6-57A5-4A2E-A4F1-9EA001DE62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1D409-D69B-4990-946A-C1D468437A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63279C5-2B15-4505-A27D-D1B1BAE9F5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05EDFA-7E5F-44F3-B86A-7A5E7A0DC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06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29B83-BDAC-414A-AD53-3BE6EC038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23DA031-188C-4AD1-8A24-2DE37689E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EAD32B0-1949-43F9-97DF-08DC9D4982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8A81360-365C-4977-A88D-CF4CB752D4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608D125-D5C9-4DAE-A116-AF69B123D6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AF4403-2E06-40A7-96A6-5565C8EEB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5386410-391B-429D-A7E2-725B8116CA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DA464D4-CF7E-4535-99F1-BEED477E3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3543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16FE56-9DFE-4789-AEA1-2C5407CC7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749AD6F-E7F2-40D8-AFFF-BCA32AFFE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76193B6-DC0C-4595-BB58-F2528AB67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D93D84-0B4B-49DE-9587-C3BCED40D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8801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A11A44D-E0BC-41C1-98B7-787C366D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B72B8864-76FD-4B87-A6AD-1F1C7D665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9933F6-7C3D-44A7-BFD7-469624822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1493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84620E-E0C5-43AE-AD60-83A42BDB2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7F41AC6-1FE4-4B6D-AFCD-BCA2AC688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78A4585-C7D1-4C6C-A727-1D3D967817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45DD129-AB12-4522-AC2C-FC909AB9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28F02BB-46AD-4A66-AF81-BB24F009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D13815-107F-4E5E-A600-C43F836F2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331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BBEFA9-8C44-4AE9-A317-439483E60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7F5EA45-6139-470B-99BA-A8E8D6F12EE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1E40AB-C559-42AF-913B-19252EB59F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1E0A0C4-9E5F-4900-BAF1-65269A914C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148BDE5-A965-458D-BDDF-548A3BCF2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F47206E-5E06-4B47-9C33-2027B7DBF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C06C6A0-143C-4A00-A362-4114E01C1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2D5CBD3-382F-4CB5-9709-2A3DF95C15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3D815AA-1D30-4718-AD31-90CE752111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5A4F6F-7100-4EFA-900B-18561348BA64}" type="datetimeFigureOut">
              <a:rPr lang="zh-CN" altLang="en-US" smtClean="0"/>
              <a:t>2023/6/29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DA0F3A7-CFA2-4B53-BFF5-2644F39F460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271E714-2708-44DD-AC4D-137B78FBBF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1CE42C-B127-4243-8869-294A014A7F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884442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CED9397-4599-45C1-A98F-2297273A6A16}"/>
              </a:ext>
            </a:extLst>
          </p:cNvPr>
          <p:cNvSpPr/>
          <p:nvPr/>
        </p:nvSpPr>
        <p:spPr>
          <a:xfrm>
            <a:off x="4848836" y="3548772"/>
            <a:ext cx="4555222" cy="259219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8DE90ED-C2BD-4350-86D7-282056A3F593}"/>
              </a:ext>
            </a:extLst>
          </p:cNvPr>
          <p:cNvSpPr/>
          <p:nvPr/>
        </p:nvSpPr>
        <p:spPr>
          <a:xfrm>
            <a:off x="3154260" y="394512"/>
            <a:ext cx="7944374" cy="516761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DA77A70-84C3-4EB4-8E11-391A5BBD7BC8}"/>
              </a:ext>
            </a:extLst>
          </p:cNvPr>
          <p:cNvSpPr/>
          <p:nvPr/>
        </p:nvSpPr>
        <p:spPr>
          <a:xfrm>
            <a:off x="3540154" y="977501"/>
            <a:ext cx="7089574" cy="4001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0BF6B-BAB9-4E3A-946B-402E1BAAC7D3}"/>
              </a:ext>
            </a:extLst>
          </p:cNvPr>
          <p:cNvSpPr txBox="1"/>
          <p:nvPr/>
        </p:nvSpPr>
        <p:spPr>
          <a:xfrm>
            <a:off x="4177716" y="505536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 computer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470751-E067-4749-B0E3-CEDC41843EC1}"/>
              </a:ext>
            </a:extLst>
          </p:cNvPr>
          <p:cNvSpPr/>
          <p:nvPr/>
        </p:nvSpPr>
        <p:spPr>
          <a:xfrm>
            <a:off x="7304880" y="1904530"/>
            <a:ext cx="3089945" cy="2147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FB7A6C-D8A7-415C-B393-863A47EC8526}"/>
              </a:ext>
            </a:extLst>
          </p:cNvPr>
          <p:cNvSpPr txBox="1"/>
          <p:nvPr/>
        </p:nvSpPr>
        <p:spPr>
          <a:xfrm>
            <a:off x="7323588" y="19358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Hyper-V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B62E3-6EEC-4433-9726-BB3A584A149A}"/>
              </a:ext>
            </a:extLst>
          </p:cNvPr>
          <p:cNvSpPr/>
          <p:nvPr/>
        </p:nvSpPr>
        <p:spPr>
          <a:xfrm>
            <a:off x="5935695" y="292999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39A6C7-D56B-4541-B0B7-2CD311590665}"/>
              </a:ext>
            </a:extLst>
          </p:cNvPr>
          <p:cNvSpPr txBox="1"/>
          <p:nvPr/>
        </p:nvSpPr>
        <p:spPr>
          <a:xfrm>
            <a:off x="3776964" y="3671249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192.168.162.21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Host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9FACF5-CA51-4A22-817B-F6455093AB6D}"/>
              </a:ext>
            </a:extLst>
          </p:cNvPr>
          <p:cNvSpPr txBox="1"/>
          <p:nvPr/>
        </p:nvSpPr>
        <p:spPr>
          <a:xfrm>
            <a:off x="4127655" y="1707932"/>
            <a:ext cx="17668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192.168.162.62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HyperV</a:t>
            </a:r>
            <a:r>
              <a:rPr lang="en-US" altLang="zh-CN" dirty="0">
                <a:solidFill>
                  <a:schemeClr val="bg1"/>
                </a:solidFill>
              </a:rPr>
              <a:t> External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C85B0D-4C55-4288-963F-A56AD521EF8C}"/>
              </a:ext>
            </a:extLst>
          </p:cNvPr>
          <p:cNvSpPr/>
          <p:nvPr/>
        </p:nvSpPr>
        <p:spPr>
          <a:xfrm>
            <a:off x="8657180" y="218874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</a:p>
          <a:p>
            <a:pPr algn="ctr"/>
            <a:r>
              <a:rPr lang="en-US" altLang="zh-CN" dirty="0"/>
              <a:t>LAN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EE0145-7752-4BD2-BC4B-A817955E0018}"/>
              </a:ext>
            </a:extLst>
          </p:cNvPr>
          <p:cNvSpPr txBox="1"/>
          <p:nvPr/>
        </p:nvSpPr>
        <p:spPr>
          <a:xfrm>
            <a:off x="8059259" y="2851124"/>
            <a:ext cx="20665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192.168.162.63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Access the Internet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FC0A2EC-2216-4834-8607-FCBD81568203}"/>
              </a:ext>
            </a:extLst>
          </p:cNvPr>
          <p:cNvCxnSpPr>
            <a:cxnSpLocks/>
            <a:stCxn id="23" idx="0"/>
            <a:endCxn id="14" idx="0"/>
          </p:cNvCxnSpPr>
          <p:nvPr/>
        </p:nvCxnSpPr>
        <p:spPr>
          <a:xfrm rot="16200000" flipH="1">
            <a:off x="7510259" y="606453"/>
            <a:ext cx="443108" cy="2721485"/>
          </a:xfrm>
          <a:prstGeom prst="bentConnector3">
            <a:avLst>
              <a:gd name="adj1" fmla="val -5159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FB4F097-DED4-41AD-88A4-BEFF077CF550}"/>
              </a:ext>
            </a:extLst>
          </p:cNvPr>
          <p:cNvSpPr/>
          <p:nvPr/>
        </p:nvSpPr>
        <p:spPr>
          <a:xfrm>
            <a:off x="5935695" y="1745641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</a:p>
          <a:p>
            <a:pPr algn="ctr"/>
            <a:r>
              <a:rPr lang="en-US" altLang="zh-CN" dirty="0"/>
              <a:t>LAN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6A5C43-F34B-4456-95A7-F6158A231084}"/>
              </a:ext>
            </a:extLst>
          </p:cNvPr>
          <p:cNvSpPr/>
          <p:nvPr/>
        </p:nvSpPr>
        <p:spPr>
          <a:xfrm>
            <a:off x="4177716" y="292999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B3A3961-F5FA-40FB-9010-BE146D07CF52}"/>
              </a:ext>
            </a:extLst>
          </p:cNvPr>
          <p:cNvSpPr/>
          <p:nvPr/>
        </p:nvSpPr>
        <p:spPr>
          <a:xfrm>
            <a:off x="1065854" y="2416030"/>
            <a:ext cx="924795" cy="11204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Switch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8A6D85-314E-4A85-88EE-2EA1FA9D296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90649" y="2592198"/>
            <a:ext cx="3945046" cy="623530"/>
          </a:xfrm>
          <a:prstGeom prst="bentConnector3">
            <a:avLst>
              <a:gd name="adj1" fmla="val 88064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96912A8-6417-4D18-892C-CAA37B23A138}"/>
              </a:ext>
            </a:extLst>
          </p:cNvPr>
          <p:cNvCxnSpPr>
            <a:stCxn id="24" idx="1"/>
          </p:cNvCxnSpPr>
          <p:nvPr/>
        </p:nvCxnSpPr>
        <p:spPr>
          <a:xfrm flipH="1">
            <a:off x="1990649" y="3215728"/>
            <a:ext cx="21870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EAE076C-CDF6-4A62-B79F-26DD0F277D77}"/>
              </a:ext>
            </a:extLst>
          </p:cNvPr>
          <p:cNvCxnSpPr>
            <a:stCxn id="11" idx="0"/>
            <a:endCxn id="23" idx="2"/>
          </p:cNvCxnSpPr>
          <p:nvPr/>
        </p:nvCxnSpPr>
        <p:spPr>
          <a:xfrm flipV="1">
            <a:off x="6371071" y="2317099"/>
            <a:ext cx="0" cy="6129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文本框 35">
            <a:extLst>
              <a:ext uri="{FF2B5EF4-FFF2-40B4-BE49-F238E27FC236}">
                <a16:creationId xmlns:a16="http://schemas.microsoft.com/office/drawing/2014/main" id="{D3992208-7DA9-49D0-86B1-83663CAD4FDC}"/>
              </a:ext>
            </a:extLst>
          </p:cNvPr>
          <p:cNvSpPr txBox="1"/>
          <p:nvPr/>
        </p:nvSpPr>
        <p:spPr>
          <a:xfrm>
            <a:off x="749833" y="357959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192.168.162.1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35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BB0E0E-1420-4205-9FDE-9A598C0F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870741"/>
              </p:ext>
            </p:extLst>
          </p:nvPr>
        </p:nvGraphicFramePr>
        <p:xfrm>
          <a:off x="1726267" y="2230866"/>
          <a:ext cx="873946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893">
                  <a:extLst>
                    <a:ext uri="{9D8B030D-6E8A-4147-A177-3AD203B41FA5}">
                      <a16:colId xmlns:a16="http://schemas.microsoft.com/office/drawing/2014/main" val="309715331"/>
                    </a:ext>
                  </a:extLst>
                </a:gridCol>
                <a:gridCol w="1740063">
                  <a:extLst>
                    <a:ext uri="{9D8B030D-6E8A-4147-A177-3AD203B41FA5}">
                      <a16:colId xmlns:a16="http://schemas.microsoft.com/office/drawing/2014/main" val="783865911"/>
                    </a:ext>
                  </a:extLst>
                </a:gridCol>
                <a:gridCol w="1755723">
                  <a:extLst>
                    <a:ext uri="{9D8B030D-6E8A-4147-A177-3AD203B41FA5}">
                      <a16:colId xmlns:a16="http://schemas.microsoft.com/office/drawing/2014/main" val="2366966406"/>
                    </a:ext>
                  </a:extLst>
                </a:gridCol>
                <a:gridCol w="1747893">
                  <a:extLst>
                    <a:ext uri="{9D8B030D-6E8A-4147-A177-3AD203B41FA5}">
                      <a16:colId xmlns:a16="http://schemas.microsoft.com/office/drawing/2014/main" val="2953489526"/>
                    </a:ext>
                  </a:extLst>
                </a:gridCol>
                <a:gridCol w="1747893">
                  <a:extLst>
                    <a:ext uri="{9D8B030D-6E8A-4147-A177-3AD203B41FA5}">
                      <a16:colId xmlns:a16="http://schemas.microsoft.com/office/drawing/2014/main" val="3181399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Adapter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vEthernet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Externel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Ethernet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7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HyperV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3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192.168.162.21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192.168.162.62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192.168.162.63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3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192.168.162.1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192.168.162.1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192.168.162.1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0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Shared?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2720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8A69C1A5-88B0-440C-AF1E-4675770802B8}"/>
              </a:ext>
            </a:extLst>
          </p:cNvPr>
          <p:cNvSpPr/>
          <p:nvPr/>
        </p:nvSpPr>
        <p:spPr>
          <a:xfrm>
            <a:off x="4848836" y="3548772"/>
            <a:ext cx="4555222" cy="259219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5DECB83-1B9A-4F30-A460-EF8E6B9756D7}"/>
              </a:ext>
            </a:extLst>
          </p:cNvPr>
          <p:cNvSpPr/>
          <p:nvPr/>
        </p:nvSpPr>
        <p:spPr>
          <a:xfrm>
            <a:off x="3154260" y="394512"/>
            <a:ext cx="7944374" cy="516761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5230A6-9715-4BF4-A9BC-179E2CE63A92}"/>
              </a:ext>
            </a:extLst>
          </p:cNvPr>
          <p:cNvSpPr/>
          <p:nvPr/>
        </p:nvSpPr>
        <p:spPr>
          <a:xfrm>
            <a:off x="3540154" y="977501"/>
            <a:ext cx="7089574" cy="4001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E034AB-FFD6-4BF3-B088-B1EC06CF33A1}"/>
              </a:ext>
            </a:extLst>
          </p:cNvPr>
          <p:cNvSpPr txBox="1"/>
          <p:nvPr/>
        </p:nvSpPr>
        <p:spPr>
          <a:xfrm>
            <a:off x="4177716" y="505536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 computer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D25E0C-7818-475A-B0F5-5D2974F00CE0}"/>
              </a:ext>
            </a:extLst>
          </p:cNvPr>
          <p:cNvSpPr/>
          <p:nvPr/>
        </p:nvSpPr>
        <p:spPr>
          <a:xfrm>
            <a:off x="7304880" y="1904530"/>
            <a:ext cx="3089945" cy="2147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F41567-D4FC-428B-B6F7-77DE15DB23CF}"/>
              </a:ext>
            </a:extLst>
          </p:cNvPr>
          <p:cNvSpPr txBox="1"/>
          <p:nvPr/>
        </p:nvSpPr>
        <p:spPr>
          <a:xfrm>
            <a:off x="7323588" y="19358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Hyper-V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701F1-B6A3-4706-8DBC-C63D32C6D53F}"/>
              </a:ext>
            </a:extLst>
          </p:cNvPr>
          <p:cNvSpPr/>
          <p:nvPr/>
        </p:nvSpPr>
        <p:spPr>
          <a:xfrm>
            <a:off x="5935695" y="292999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DDB632-73AC-4F17-8E3C-7C3E51850EB0}"/>
              </a:ext>
            </a:extLst>
          </p:cNvPr>
          <p:cNvSpPr txBox="1"/>
          <p:nvPr/>
        </p:nvSpPr>
        <p:spPr>
          <a:xfrm>
            <a:off x="3776964" y="3671249"/>
            <a:ext cx="16786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192.168.162.21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Host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54A387-2AAE-49A9-A90D-C6D81D99AF18}"/>
              </a:ext>
            </a:extLst>
          </p:cNvPr>
          <p:cNvSpPr txBox="1"/>
          <p:nvPr/>
        </p:nvSpPr>
        <p:spPr>
          <a:xfrm>
            <a:off x="4143685" y="1707932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192.168.137.1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HyperV</a:t>
            </a:r>
            <a:r>
              <a:rPr lang="en-US" altLang="zh-CN" dirty="0">
                <a:solidFill>
                  <a:schemeClr val="bg1"/>
                </a:solidFill>
              </a:rPr>
              <a:t> Internal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3C23419-AC7A-4474-BC76-98845CAA3008}"/>
              </a:ext>
            </a:extLst>
          </p:cNvPr>
          <p:cNvSpPr/>
          <p:nvPr/>
        </p:nvSpPr>
        <p:spPr>
          <a:xfrm>
            <a:off x="8657180" y="218874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</a:p>
          <a:p>
            <a:pPr algn="ctr"/>
            <a:r>
              <a:rPr lang="en-US" altLang="zh-CN" dirty="0"/>
              <a:t>LAN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296F2C-B150-425B-BE21-4281057A08DA}"/>
              </a:ext>
            </a:extLst>
          </p:cNvPr>
          <p:cNvSpPr txBox="1"/>
          <p:nvPr/>
        </p:nvSpPr>
        <p:spPr>
          <a:xfrm>
            <a:off x="8059259" y="2851124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192.168.137.127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Access the Internet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4658CAC-B53D-459C-918A-003B963BF4E4}"/>
              </a:ext>
            </a:extLst>
          </p:cNvPr>
          <p:cNvCxnSpPr>
            <a:cxnSpLocks/>
            <a:stCxn id="34" idx="0"/>
            <a:endCxn id="31" idx="0"/>
          </p:cNvCxnSpPr>
          <p:nvPr/>
        </p:nvCxnSpPr>
        <p:spPr>
          <a:xfrm rot="16200000" flipH="1">
            <a:off x="7510259" y="606453"/>
            <a:ext cx="443108" cy="2721485"/>
          </a:xfrm>
          <a:prstGeom prst="bentConnector3">
            <a:avLst>
              <a:gd name="adj1" fmla="val -5159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CB96F05-F9CD-4B59-B5B7-B91D69149D4B}"/>
              </a:ext>
            </a:extLst>
          </p:cNvPr>
          <p:cNvSpPr/>
          <p:nvPr/>
        </p:nvSpPr>
        <p:spPr>
          <a:xfrm>
            <a:off x="5935695" y="1745641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</a:p>
          <a:p>
            <a:pPr algn="ctr"/>
            <a:r>
              <a:rPr lang="en-US" altLang="zh-CN" dirty="0"/>
              <a:t>LAN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28D8BED-4AE2-4D6D-A1FD-DC5F1D6E7A39}"/>
              </a:ext>
            </a:extLst>
          </p:cNvPr>
          <p:cNvSpPr/>
          <p:nvPr/>
        </p:nvSpPr>
        <p:spPr>
          <a:xfrm>
            <a:off x="4177716" y="292999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969A0E-08F3-4D77-BD27-81B12404EB2D}"/>
              </a:ext>
            </a:extLst>
          </p:cNvPr>
          <p:cNvSpPr/>
          <p:nvPr/>
        </p:nvSpPr>
        <p:spPr>
          <a:xfrm>
            <a:off x="1065854" y="2416030"/>
            <a:ext cx="924795" cy="11204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Switch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8697136-46C3-4BD1-A343-8FB1533F4412}"/>
              </a:ext>
            </a:extLst>
          </p:cNvPr>
          <p:cNvCxnSpPr>
            <a:stCxn id="35" idx="1"/>
          </p:cNvCxnSpPr>
          <p:nvPr/>
        </p:nvCxnSpPr>
        <p:spPr>
          <a:xfrm flipH="1">
            <a:off x="1990649" y="3215728"/>
            <a:ext cx="21870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B69E35E-7E84-4203-B8F2-8B5D88AE3B6A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5400000" flipH="1" flipV="1">
            <a:off x="5185631" y="1744560"/>
            <a:ext cx="612900" cy="17579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7EE21594-6667-4822-8859-203E2A6B0B30}"/>
              </a:ext>
            </a:extLst>
          </p:cNvPr>
          <p:cNvSpPr txBox="1"/>
          <p:nvPr/>
        </p:nvSpPr>
        <p:spPr>
          <a:xfrm>
            <a:off x="749833" y="3579594"/>
            <a:ext cx="15568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192.168.162.1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90915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BB0E0E-1420-4205-9FDE-9A598C0F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2979637"/>
              </p:ext>
            </p:extLst>
          </p:nvPr>
        </p:nvGraphicFramePr>
        <p:xfrm>
          <a:off x="1726267" y="2230866"/>
          <a:ext cx="873946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893">
                  <a:extLst>
                    <a:ext uri="{9D8B030D-6E8A-4147-A177-3AD203B41FA5}">
                      <a16:colId xmlns:a16="http://schemas.microsoft.com/office/drawing/2014/main" val="309715331"/>
                    </a:ext>
                  </a:extLst>
                </a:gridCol>
                <a:gridCol w="1740063">
                  <a:extLst>
                    <a:ext uri="{9D8B030D-6E8A-4147-A177-3AD203B41FA5}">
                      <a16:colId xmlns:a16="http://schemas.microsoft.com/office/drawing/2014/main" val="783865911"/>
                    </a:ext>
                  </a:extLst>
                </a:gridCol>
                <a:gridCol w="1755723">
                  <a:extLst>
                    <a:ext uri="{9D8B030D-6E8A-4147-A177-3AD203B41FA5}">
                      <a16:colId xmlns:a16="http://schemas.microsoft.com/office/drawing/2014/main" val="2366966406"/>
                    </a:ext>
                  </a:extLst>
                </a:gridCol>
                <a:gridCol w="1662326">
                  <a:extLst>
                    <a:ext uri="{9D8B030D-6E8A-4147-A177-3AD203B41FA5}">
                      <a16:colId xmlns:a16="http://schemas.microsoft.com/office/drawing/2014/main" val="2953489526"/>
                    </a:ext>
                  </a:extLst>
                </a:gridCol>
                <a:gridCol w="1833460">
                  <a:extLst>
                    <a:ext uri="{9D8B030D-6E8A-4147-A177-3AD203B41FA5}">
                      <a16:colId xmlns:a16="http://schemas.microsoft.com/office/drawing/2014/main" val="3181399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Adapter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vEthernet</a:t>
                      </a:r>
                      <a:r>
                        <a:rPr lang="en-US" altLang="zh-CN" dirty="0"/>
                        <a:t> Internal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Ethernet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7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HyperV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3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192.168.162.21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192.168.137.1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192.168.137.127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3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192.168.162.1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192.168.137.1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0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Shared?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vEthernet</a:t>
                      </a:r>
                      <a:r>
                        <a:rPr lang="en-US" altLang="zh-CN" dirty="0"/>
                        <a:t> Internal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8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63172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等腰三角形 4">
            <a:extLst>
              <a:ext uri="{FF2B5EF4-FFF2-40B4-BE49-F238E27FC236}">
                <a16:creationId xmlns:a16="http://schemas.microsoft.com/office/drawing/2014/main" id="{4CED9397-4599-45C1-A98F-2297273A6A16}"/>
              </a:ext>
            </a:extLst>
          </p:cNvPr>
          <p:cNvSpPr/>
          <p:nvPr/>
        </p:nvSpPr>
        <p:spPr>
          <a:xfrm>
            <a:off x="4848836" y="3548772"/>
            <a:ext cx="4555222" cy="259219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: 圆角 3">
            <a:extLst>
              <a:ext uri="{FF2B5EF4-FFF2-40B4-BE49-F238E27FC236}">
                <a16:creationId xmlns:a16="http://schemas.microsoft.com/office/drawing/2014/main" id="{E8DE90ED-C2BD-4350-86D7-282056A3F593}"/>
              </a:ext>
            </a:extLst>
          </p:cNvPr>
          <p:cNvSpPr/>
          <p:nvPr/>
        </p:nvSpPr>
        <p:spPr>
          <a:xfrm>
            <a:off x="3154260" y="394512"/>
            <a:ext cx="7944374" cy="516761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2DA77A70-84C3-4EB4-8E11-391A5BBD7BC8}"/>
              </a:ext>
            </a:extLst>
          </p:cNvPr>
          <p:cNvSpPr/>
          <p:nvPr/>
        </p:nvSpPr>
        <p:spPr>
          <a:xfrm>
            <a:off x="3540154" y="977501"/>
            <a:ext cx="7089574" cy="4001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210BF6B-BAB9-4E3A-946B-402E1BAAC7D3}"/>
              </a:ext>
            </a:extLst>
          </p:cNvPr>
          <p:cNvSpPr txBox="1"/>
          <p:nvPr/>
        </p:nvSpPr>
        <p:spPr>
          <a:xfrm>
            <a:off x="4177716" y="505536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 computer</a:t>
            </a:r>
            <a:endParaRPr lang="zh-CN" altLang="en-US" b="1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15470751-E067-4749-B0E3-CEDC41843EC1}"/>
              </a:ext>
            </a:extLst>
          </p:cNvPr>
          <p:cNvSpPr/>
          <p:nvPr/>
        </p:nvSpPr>
        <p:spPr>
          <a:xfrm>
            <a:off x="7304880" y="1904530"/>
            <a:ext cx="3089945" cy="2147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EFB7A6C-D8A7-415C-B393-863A47EC8526}"/>
              </a:ext>
            </a:extLst>
          </p:cNvPr>
          <p:cNvSpPr txBox="1"/>
          <p:nvPr/>
        </p:nvSpPr>
        <p:spPr>
          <a:xfrm>
            <a:off x="7323588" y="19358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Hyper-V</a:t>
            </a:r>
            <a:endParaRPr lang="zh-CN" altLang="en-US" b="1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45AB62E3-6EEC-4433-9726-BB3A584A149A}"/>
              </a:ext>
            </a:extLst>
          </p:cNvPr>
          <p:cNvSpPr/>
          <p:nvPr/>
        </p:nvSpPr>
        <p:spPr>
          <a:xfrm>
            <a:off x="5935695" y="292999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LAN2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B39A6C7-D56B-4541-B0B7-2CD311590665}"/>
              </a:ext>
            </a:extLst>
          </p:cNvPr>
          <p:cNvSpPr txBox="1"/>
          <p:nvPr/>
        </p:nvSpPr>
        <p:spPr>
          <a:xfrm>
            <a:off x="3959706" y="3671249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192.168.2.3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Host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79FACF5-CA51-4A22-817B-F6455093AB6D}"/>
              </a:ext>
            </a:extLst>
          </p:cNvPr>
          <p:cNvSpPr txBox="1"/>
          <p:nvPr/>
        </p:nvSpPr>
        <p:spPr>
          <a:xfrm>
            <a:off x="4110823" y="1707932"/>
            <a:ext cx="18004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192.168.2.4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HyperV</a:t>
            </a:r>
            <a:r>
              <a:rPr lang="en-US" altLang="zh-CN" dirty="0">
                <a:solidFill>
                  <a:schemeClr val="bg1"/>
                </a:solidFill>
              </a:rPr>
              <a:t> External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EC85B0D-4C55-4288-963F-A56AD521EF8C}"/>
              </a:ext>
            </a:extLst>
          </p:cNvPr>
          <p:cNvSpPr/>
          <p:nvPr/>
        </p:nvSpPr>
        <p:spPr>
          <a:xfrm>
            <a:off x="8657180" y="218874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</a:p>
          <a:p>
            <a:pPr algn="ctr"/>
            <a:r>
              <a:rPr lang="en-US" altLang="zh-CN" dirty="0"/>
              <a:t>LAN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4EE0145-7752-4BD2-BC4B-A817955E0018}"/>
              </a:ext>
            </a:extLst>
          </p:cNvPr>
          <p:cNvSpPr txBox="1"/>
          <p:nvPr/>
        </p:nvSpPr>
        <p:spPr>
          <a:xfrm>
            <a:off x="8059260" y="2851124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192.168.2.5</a:t>
            </a:r>
            <a:br>
              <a:rPr lang="en-US" altLang="zh-CN" dirty="0">
                <a:solidFill>
                  <a:schemeClr val="bg1"/>
                </a:solidFill>
              </a:rPr>
            </a:br>
            <a:r>
              <a:rPr lang="en-US" altLang="zh-CN" dirty="0">
                <a:solidFill>
                  <a:schemeClr val="bg1"/>
                </a:solidFill>
              </a:rPr>
              <a:t>Access the Internet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17" name="连接符: 肘形 16">
            <a:extLst>
              <a:ext uri="{FF2B5EF4-FFF2-40B4-BE49-F238E27FC236}">
                <a16:creationId xmlns:a16="http://schemas.microsoft.com/office/drawing/2014/main" id="{8FC0A2EC-2216-4834-8607-FCBD81568203}"/>
              </a:ext>
            </a:extLst>
          </p:cNvPr>
          <p:cNvCxnSpPr>
            <a:cxnSpLocks/>
            <a:stCxn id="23" idx="0"/>
            <a:endCxn id="14" idx="0"/>
          </p:cNvCxnSpPr>
          <p:nvPr/>
        </p:nvCxnSpPr>
        <p:spPr>
          <a:xfrm rot="16200000" flipH="1">
            <a:off x="7510259" y="606453"/>
            <a:ext cx="443108" cy="2721485"/>
          </a:xfrm>
          <a:prstGeom prst="bentConnector3">
            <a:avLst>
              <a:gd name="adj1" fmla="val -5159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矩形 22">
            <a:extLst>
              <a:ext uri="{FF2B5EF4-FFF2-40B4-BE49-F238E27FC236}">
                <a16:creationId xmlns:a16="http://schemas.microsoft.com/office/drawing/2014/main" id="{8FB4F097-DED4-41AD-88A4-BEFF077CF550}"/>
              </a:ext>
            </a:extLst>
          </p:cNvPr>
          <p:cNvSpPr/>
          <p:nvPr/>
        </p:nvSpPr>
        <p:spPr>
          <a:xfrm>
            <a:off x="5935695" y="1745641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</a:p>
          <a:p>
            <a:pPr algn="ctr"/>
            <a:r>
              <a:rPr lang="en-US" altLang="zh-CN" dirty="0"/>
              <a:t>LAN</a:t>
            </a: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4C6A5C43-F34B-4456-95A7-F6158A231084}"/>
              </a:ext>
            </a:extLst>
          </p:cNvPr>
          <p:cNvSpPr/>
          <p:nvPr/>
        </p:nvSpPr>
        <p:spPr>
          <a:xfrm>
            <a:off x="4177716" y="292999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LAN1</a:t>
            </a: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2B3A3961-F5FA-40FB-9010-BE146D07CF52}"/>
              </a:ext>
            </a:extLst>
          </p:cNvPr>
          <p:cNvSpPr/>
          <p:nvPr/>
        </p:nvSpPr>
        <p:spPr>
          <a:xfrm>
            <a:off x="1065854" y="2416030"/>
            <a:ext cx="924795" cy="11204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Switch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28" name="连接符: 肘形 27">
            <a:extLst>
              <a:ext uri="{FF2B5EF4-FFF2-40B4-BE49-F238E27FC236}">
                <a16:creationId xmlns:a16="http://schemas.microsoft.com/office/drawing/2014/main" id="{A78A6D85-314E-4A85-88EE-2EA1FA9D296A}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1990649" y="2592198"/>
            <a:ext cx="3945046" cy="623530"/>
          </a:xfrm>
          <a:prstGeom prst="bentConnector3">
            <a:avLst>
              <a:gd name="adj1" fmla="val 88064"/>
            </a:avLst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296912A8-6417-4D18-892C-CAA37B23A138}"/>
              </a:ext>
            </a:extLst>
          </p:cNvPr>
          <p:cNvCxnSpPr>
            <a:stCxn id="24" idx="1"/>
          </p:cNvCxnSpPr>
          <p:nvPr/>
        </p:nvCxnSpPr>
        <p:spPr>
          <a:xfrm flipH="1">
            <a:off x="1990649" y="3215728"/>
            <a:ext cx="21870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接连接符 34">
            <a:extLst>
              <a:ext uri="{FF2B5EF4-FFF2-40B4-BE49-F238E27FC236}">
                <a16:creationId xmlns:a16="http://schemas.microsoft.com/office/drawing/2014/main" id="{3EAE076C-CDF6-4A62-B79F-26DD0F277D77}"/>
              </a:ext>
            </a:extLst>
          </p:cNvPr>
          <p:cNvCxnSpPr>
            <a:stCxn id="11" idx="0"/>
            <a:endCxn id="23" idx="2"/>
          </p:cNvCxnSpPr>
          <p:nvPr/>
        </p:nvCxnSpPr>
        <p:spPr>
          <a:xfrm flipV="1">
            <a:off x="6371071" y="2317099"/>
            <a:ext cx="0" cy="61290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文本框 1">
            <a:extLst>
              <a:ext uri="{FF2B5EF4-FFF2-40B4-BE49-F238E27FC236}">
                <a16:creationId xmlns:a16="http://schemas.microsoft.com/office/drawing/2014/main" id="{A7F78E97-6AB8-43FE-A638-284BA58D1D99}"/>
              </a:ext>
            </a:extLst>
          </p:cNvPr>
          <p:cNvSpPr txBox="1"/>
          <p:nvPr/>
        </p:nvSpPr>
        <p:spPr>
          <a:xfrm>
            <a:off x="871661" y="362508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192.168.2.1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767363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BB0E0E-1420-4205-9FDE-9A598C0F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9388825"/>
              </p:ext>
            </p:extLst>
          </p:nvPr>
        </p:nvGraphicFramePr>
        <p:xfrm>
          <a:off x="403494" y="473088"/>
          <a:ext cx="8739465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893">
                  <a:extLst>
                    <a:ext uri="{9D8B030D-6E8A-4147-A177-3AD203B41FA5}">
                      <a16:colId xmlns:a16="http://schemas.microsoft.com/office/drawing/2014/main" val="309715331"/>
                    </a:ext>
                  </a:extLst>
                </a:gridCol>
                <a:gridCol w="1740063">
                  <a:extLst>
                    <a:ext uri="{9D8B030D-6E8A-4147-A177-3AD203B41FA5}">
                      <a16:colId xmlns:a16="http://schemas.microsoft.com/office/drawing/2014/main" val="783865911"/>
                    </a:ext>
                  </a:extLst>
                </a:gridCol>
                <a:gridCol w="1755723">
                  <a:extLst>
                    <a:ext uri="{9D8B030D-6E8A-4147-A177-3AD203B41FA5}">
                      <a16:colId xmlns:a16="http://schemas.microsoft.com/office/drawing/2014/main" val="2366966406"/>
                    </a:ext>
                  </a:extLst>
                </a:gridCol>
                <a:gridCol w="1747893">
                  <a:extLst>
                    <a:ext uri="{9D8B030D-6E8A-4147-A177-3AD203B41FA5}">
                      <a16:colId xmlns:a16="http://schemas.microsoft.com/office/drawing/2014/main" val="2953489526"/>
                    </a:ext>
                  </a:extLst>
                </a:gridCol>
                <a:gridCol w="1747893">
                  <a:extLst>
                    <a:ext uri="{9D8B030D-6E8A-4147-A177-3AD203B41FA5}">
                      <a16:colId xmlns:a16="http://schemas.microsoft.com/office/drawing/2014/main" val="3181399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Adapter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vEthernet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Externel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Ethernet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7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HyperV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3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192.168.2.4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3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0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Shared?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No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7304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74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等腰三角形 21">
            <a:extLst>
              <a:ext uri="{FF2B5EF4-FFF2-40B4-BE49-F238E27FC236}">
                <a16:creationId xmlns:a16="http://schemas.microsoft.com/office/drawing/2014/main" id="{8A69C1A5-88B0-440C-AF1E-4675770802B8}"/>
              </a:ext>
            </a:extLst>
          </p:cNvPr>
          <p:cNvSpPr/>
          <p:nvPr/>
        </p:nvSpPr>
        <p:spPr>
          <a:xfrm>
            <a:off x="4848836" y="3548772"/>
            <a:ext cx="4555222" cy="2592198"/>
          </a:xfrm>
          <a:prstGeom prst="triangl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: 圆角 22">
            <a:extLst>
              <a:ext uri="{FF2B5EF4-FFF2-40B4-BE49-F238E27FC236}">
                <a16:creationId xmlns:a16="http://schemas.microsoft.com/office/drawing/2014/main" id="{75DECB83-1B9A-4F30-A460-EF8E6B9756D7}"/>
              </a:ext>
            </a:extLst>
          </p:cNvPr>
          <p:cNvSpPr/>
          <p:nvPr/>
        </p:nvSpPr>
        <p:spPr>
          <a:xfrm>
            <a:off x="3154260" y="394512"/>
            <a:ext cx="7944374" cy="5167618"/>
          </a:xfrm>
          <a:prstGeom prst="round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6B5230A6-9715-4BF4-A9BC-179E2CE63A92}"/>
              </a:ext>
            </a:extLst>
          </p:cNvPr>
          <p:cNvSpPr/>
          <p:nvPr/>
        </p:nvSpPr>
        <p:spPr>
          <a:xfrm>
            <a:off x="3540154" y="977501"/>
            <a:ext cx="7089574" cy="4001640"/>
          </a:xfrm>
          <a:prstGeom prst="round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F6E034AB-FFD6-4BF3-B088-B1EC06CF33A1}"/>
              </a:ext>
            </a:extLst>
          </p:cNvPr>
          <p:cNvSpPr txBox="1"/>
          <p:nvPr/>
        </p:nvSpPr>
        <p:spPr>
          <a:xfrm>
            <a:off x="4177716" y="505536"/>
            <a:ext cx="17572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Host computer</a:t>
            </a:r>
            <a:endParaRPr lang="zh-CN" altLang="en-US" b="1" dirty="0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B5D25E0C-7818-475A-B0F5-5D2974F00CE0}"/>
              </a:ext>
            </a:extLst>
          </p:cNvPr>
          <p:cNvSpPr/>
          <p:nvPr/>
        </p:nvSpPr>
        <p:spPr>
          <a:xfrm>
            <a:off x="7304880" y="1904530"/>
            <a:ext cx="3089945" cy="214758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42F41567-D4FC-428B-B6F7-77DE15DB23CF}"/>
              </a:ext>
            </a:extLst>
          </p:cNvPr>
          <p:cNvSpPr txBox="1"/>
          <p:nvPr/>
        </p:nvSpPr>
        <p:spPr>
          <a:xfrm>
            <a:off x="7323588" y="1935858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Hyper-V</a:t>
            </a:r>
            <a:endParaRPr lang="zh-CN" altLang="en-US" b="1" dirty="0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2A9701F1-B6A3-4706-8DBC-C63D32C6D53F}"/>
              </a:ext>
            </a:extLst>
          </p:cNvPr>
          <p:cNvSpPr/>
          <p:nvPr/>
        </p:nvSpPr>
        <p:spPr>
          <a:xfrm>
            <a:off x="5935695" y="292999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LAN2</a:t>
            </a: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3DDB632-73AC-4F17-8E3C-7C3E51850EB0}"/>
              </a:ext>
            </a:extLst>
          </p:cNvPr>
          <p:cNvSpPr txBox="1"/>
          <p:nvPr/>
        </p:nvSpPr>
        <p:spPr>
          <a:xfrm>
            <a:off x="3959706" y="3671249"/>
            <a:ext cx="13131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192.168.2.3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Host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4054A387-2AAE-49A9-A90D-C6D81D99AF18}"/>
              </a:ext>
            </a:extLst>
          </p:cNvPr>
          <p:cNvSpPr txBox="1"/>
          <p:nvPr/>
        </p:nvSpPr>
        <p:spPr>
          <a:xfrm>
            <a:off x="4143685" y="1707932"/>
            <a:ext cx="17347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192.168.137.1</a:t>
            </a:r>
          </a:p>
          <a:p>
            <a:pPr algn="ctr"/>
            <a:r>
              <a:rPr lang="en-US" altLang="zh-CN" dirty="0" err="1">
                <a:solidFill>
                  <a:schemeClr val="bg1"/>
                </a:solidFill>
              </a:rPr>
              <a:t>HyperV</a:t>
            </a:r>
            <a:r>
              <a:rPr lang="en-US" altLang="zh-CN" dirty="0">
                <a:solidFill>
                  <a:schemeClr val="bg1"/>
                </a:solidFill>
              </a:rPr>
              <a:t> Internal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53C23419-AC7A-4474-BC76-98845CAA3008}"/>
              </a:ext>
            </a:extLst>
          </p:cNvPr>
          <p:cNvSpPr/>
          <p:nvPr/>
        </p:nvSpPr>
        <p:spPr>
          <a:xfrm>
            <a:off x="8657180" y="218874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</a:p>
          <a:p>
            <a:pPr algn="ctr"/>
            <a:r>
              <a:rPr lang="en-US" altLang="zh-CN" dirty="0"/>
              <a:t>LAN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B296F2C-B150-425B-BE21-4281057A08DA}"/>
              </a:ext>
            </a:extLst>
          </p:cNvPr>
          <p:cNvSpPr txBox="1"/>
          <p:nvPr/>
        </p:nvSpPr>
        <p:spPr>
          <a:xfrm>
            <a:off x="8059259" y="2851124"/>
            <a:ext cx="20665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>
                <a:solidFill>
                  <a:schemeClr val="bg1"/>
                </a:solidFill>
              </a:rPr>
              <a:t>192.168.137.127</a:t>
            </a:r>
          </a:p>
          <a:p>
            <a:pPr algn="ctr"/>
            <a:r>
              <a:rPr lang="en-US" altLang="zh-CN" dirty="0">
                <a:solidFill>
                  <a:schemeClr val="bg1"/>
                </a:solidFill>
              </a:rPr>
              <a:t>Access the Internet</a:t>
            </a:r>
            <a:endParaRPr lang="zh-CN" altLang="en-US" dirty="0">
              <a:solidFill>
                <a:schemeClr val="bg1"/>
              </a:solidFill>
            </a:endParaRPr>
          </a:p>
        </p:txBody>
      </p:sp>
      <p:cxnSp>
        <p:nvCxnSpPr>
          <p:cNvPr id="33" name="连接符: 肘形 32">
            <a:extLst>
              <a:ext uri="{FF2B5EF4-FFF2-40B4-BE49-F238E27FC236}">
                <a16:creationId xmlns:a16="http://schemas.microsoft.com/office/drawing/2014/main" id="{34658CAC-B53D-459C-918A-003B963BF4E4}"/>
              </a:ext>
            </a:extLst>
          </p:cNvPr>
          <p:cNvCxnSpPr>
            <a:cxnSpLocks/>
            <a:stCxn id="34" idx="0"/>
            <a:endCxn id="31" idx="0"/>
          </p:cNvCxnSpPr>
          <p:nvPr/>
        </p:nvCxnSpPr>
        <p:spPr>
          <a:xfrm rot="16200000" flipH="1">
            <a:off x="7510259" y="606453"/>
            <a:ext cx="443108" cy="2721485"/>
          </a:xfrm>
          <a:prstGeom prst="bentConnector3">
            <a:avLst>
              <a:gd name="adj1" fmla="val -5159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矩形 33">
            <a:extLst>
              <a:ext uri="{FF2B5EF4-FFF2-40B4-BE49-F238E27FC236}">
                <a16:creationId xmlns:a16="http://schemas.microsoft.com/office/drawing/2014/main" id="{CCB96F05-F9CD-4B59-B5B7-B91D69149D4B}"/>
              </a:ext>
            </a:extLst>
          </p:cNvPr>
          <p:cNvSpPr/>
          <p:nvPr/>
        </p:nvSpPr>
        <p:spPr>
          <a:xfrm>
            <a:off x="5935695" y="1745641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virtual</a:t>
            </a:r>
          </a:p>
          <a:p>
            <a:pPr algn="ctr"/>
            <a:r>
              <a:rPr lang="en-US" altLang="zh-CN" dirty="0"/>
              <a:t>LAN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id="{F28D8BED-4AE2-4D6D-A1FD-DC5F1D6E7A39}"/>
              </a:ext>
            </a:extLst>
          </p:cNvPr>
          <p:cNvSpPr/>
          <p:nvPr/>
        </p:nvSpPr>
        <p:spPr>
          <a:xfrm>
            <a:off x="4177716" y="2929999"/>
            <a:ext cx="870751" cy="57145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LAN1</a:t>
            </a:r>
          </a:p>
        </p:txBody>
      </p:sp>
      <p:sp>
        <p:nvSpPr>
          <p:cNvPr id="36" name="矩形 35">
            <a:extLst>
              <a:ext uri="{FF2B5EF4-FFF2-40B4-BE49-F238E27FC236}">
                <a16:creationId xmlns:a16="http://schemas.microsoft.com/office/drawing/2014/main" id="{39969A0E-08F3-4D77-BD27-81B12404EB2D}"/>
              </a:ext>
            </a:extLst>
          </p:cNvPr>
          <p:cNvSpPr/>
          <p:nvPr/>
        </p:nvSpPr>
        <p:spPr>
          <a:xfrm>
            <a:off x="1065854" y="2416030"/>
            <a:ext cx="924795" cy="112047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>
                <a:solidFill>
                  <a:schemeClr val="tx1"/>
                </a:solidFill>
              </a:rPr>
              <a:t>Switch</a:t>
            </a:r>
            <a:endParaRPr lang="zh-CN" altLang="en-US" b="1" dirty="0">
              <a:solidFill>
                <a:schemeClr val="tx1"/>
              </a:solidFill>
            </a:endParaRPr>
          </a:p>
        </p:txBody>
      </p:sp>
      <p:cxnSp>
        <p:nvCxnSpPr>
          <p:cNvPr id="38" name="直接连接符 37">
            <a:extLst>
              <a:ext uri="{FF2B5EF4-FFF2-40B4-BE49-F238E27FC236}">
                <a16:creationId xmlns:a16="http://schemas.microsoft.com/office/drawing/2014/main" id="{18697136-46C3-4BD1-A343-8FB1533F4412}"/>
              </a:ext>
            </a:extLst>
          </p:cNvPr>
          <p:cNvCxnSpPr>
            <a:stCxn id="35" idx="1"/>
          </p:cNvCxnSpPr>
          <p:nvPr/>
        </p:nvCxnSpPr>
        <p:spPr>
          <a:xfrm flipH="1">
            <a:off x="1990649" y="3215728"/>
            <a:ext cx="2187067" cy="0"/>
          </a:xfrm>
          <a:prstGeom prst="line">
            <a:avLst/>
          </a:prstGeom>
          <a:ln w="190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3B69E35E-7E84-4203-B8F2-8B5D88AE3B6A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rot="5400000" flipH="1" flipV="1">
            <a:off x="5185631" y="1744560"/>
            <a:ext cx="612900" cy="1757979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B44687CA-C93B-4C0B-8F86-B09A54699236}"/>
              </a:ext>
            </a:extLst>
          </p:cNvPr>
          <p:cNvSpPr txBox="1"/>
          <p:nvPr/>
        </p:nvSpPr>
        <p:spPr>
          <a:xfrm>
            <a:off x="871661" y="3625082"/>
            <a:ext cx="13131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70C0"/>
                </a:solidFill>
              </a:rPr>
              <a:t>192.168.2.1</a:t>
            </a:r>
            <a:endParaRPr lang="zh-CN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95870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4">
            <a:extLst>
              <a:ext uri="{FF2B5EF4-FFF2-40B4-BE49-F238E27FC236}">
                <a16:creationId xmlns:a16="http://schemas.microsoft.com/office/drawing/2014/main" id="{DCBB0E0E-1420-4205-9FDE-9A598C0F94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139214"/>
              </p:ext>
            </p:extLst>
          </p:nvPr>
        </p:nvGraphicFramePr>
        <p:xfrm>
          <a:off x="-564171" y="295534"/>
          <a:ext cx="8739465" cy="276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7893">
                  <a:extLst>
                    <a:ext uri="{9D8B030D-6E8A-4147-A177-3AD203B41FA5}">
                      <a16:colId xmlns:a16="http://schemas.microsoft.com/office/drawing/2014/main" val="309715331"/>
                    </a:ext>
                  </a:extLst>
                </a:gridCol>
                <a:gridCol w="1740063">
                  <a:extLst>
                    <a:ext uri="{9D8B030D-6E8A-4147-A177-3AD203B41FA5}">
                      <a16:colId xmlns:a16="http://schemas.microsoft.com/office/drawing/2014/main" val="783865911"/>
                    </a:ext>
                  </a:extLst>
                </a:gridCol>
                <a:gridCol w="1755723">
                  <a:extLst>
                    <a:ext uri="{9D8B030D-6E8A-4147-A177-3AD203B41FA5}">
                      <a16:colId xmlns:a16="http://schemas.microsoft.com/office/drawing/2014/main" val="2366966406"/>
                    </a:ext>
                  </a:extLst>
                </a:gridCol>
                <a:gridCol w="1662326">
                  <a:extLst>
                    <a:ext uri="{9D8B030D-6E8A-4147-A177-3AD203B41FA5}">
                      <a16:colId xmlns:a16="http://schemas.microsoft.com/office/drawing/2014/main" val="2953489526"/>
                    </a:ext>
                  </a:extLst>
                </a:gridCol>
                <a:gridCol w="1833460">
                  <a:extLst>
                    <a:ext uri="{9D8B030D-6E8A-4147-A177-3AD203B41FA5}">
                      <a16:colId xmlns:a16="http://schemas.microsoft.com/office/drawing/2014/main" val="3181399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Adapter Name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LAN2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 err="1"/>
                        <a:t>vEthernet</a:t>
                      </a:r>
                      <a:r>
                        <a:rPr lang="en-US" altLang="zh-CN" dirty="0"/>
                        <a:t> Internal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Ethernet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24796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Computer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Host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HyperV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44367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Cable?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Yes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36995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IP 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192.168.137.1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192.168.137.127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09338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Gateway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192.168.2.1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Blank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192.168.137.1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9708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Shared?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 err="1"/>
                        <a:t>vEthernet</a:t>
                      </a:r>
                      <a:r>
                        <a:rPr lang="en-US" altLang="zh-CN" dirty="0"/>
                        <a:t> Internal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N.A.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6281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90927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</TotalTime>
  <Words>309</Words>
  <Application>Microsoft Office PowerPoint</Application>
  <PresentationFormat>宽屏</PresentationFormat>
  <Paragraphs>183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2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Xiangxi Meng</dc:creator>
  <cp:lastModifiedBy>Meng Xiangxi</cp:lastModifiedBy>
  <cp:revision>8</cp:revision>
  <dcterms:created xsi:type="dcterms:W3CDTF">2023-06-19T07:06:30Z</dcterms:created>
  <dcterms:modified xsi:type="dcterms:W3CDTF">2023-06-29T06:31:11Z</dcterms:modified>
</cp:coreProperties>
</file>