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B8068-8EED-4167-AF31-BBF776103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BD89C4-2300-4E6F-922F-89515908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870CA-B854-4169-9C53-9F319E31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BBB77-1011-442D-B352-1A8009D0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7C0B0-DA65-4D37-81BD-DBCD8BB7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7F496-8952-403E-BBE0-94085B6C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55BDA-DE10-4684-B04E-0F2D8B30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64628-7F4F-467D-BC02-A245272F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9092D-78C3-44C6-B594-54C2E4DB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046D-E8D8-470F-AB7B-3EEB7296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07101-9A55-47E7-8794-152FE0D48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4ACBD-CDDC-4216-A007-87B791C49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E53BB-BDBD-4057-A32A-C232F177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BE5FE-4E1C-48CC-8CBF-4FA99ECD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3AD7A-87EC-4C42-AB2A-1ED93E6E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2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3418C-AB17-4C4F-AF25-4BDB32C5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C24F5-B59C-41D9-8238-00B3F386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8C14B-E11E-4A46-BBDD-2947A6E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4760E-EA5F-4679-80A5-508CFA8D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6A1D8-DB4D-4804-A21E-86B1D340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EC020-1583-4F6F-8F6B-A043EEA8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A4259-334A-4200-B328-29F4542E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D9195-5B6D-441F-A663-1FCB907B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4A5E-49CE-4CBC-8667-A7CDBD7D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EF1CE-A64D-4621-A35B-9A997792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BF93-BC48-47BA-8DEF-21F02A0F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92453-71D6-43FD-8B62-065A1EB32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C9796-8BF3-41C3-8529-470EECD4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D7DE9-3704-4AEE-9CBE-8EDDAB2C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4FD0C-669B-4868-B0FA-150CAE18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56079-8870-4A5C-BDAD-F43295D9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4DABA-9083-4A11-BA08-4241B05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B9A74-47CF-4FB0-BC98-FCFC94D8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4ED92-6497-4A74-8EAB-4AB841A4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03253-DB06-4EAC-ABEF-E3B649B46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C7ED89-D339-41F9-8FEE-AC6EA110B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4C72E-B367-41C5-94B5-ADA1F5C8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0C0552-4DB3-4A8C-B467-DF185277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E25DD3-D085-4B36-95E7-4DAE1851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B1023-E0F2-43B2-85DC-5A3E7B4F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8F63F-7AB1-4307-856A-FADF9E1C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2FDE0E-CA30-48E3-A9D6-C0B96C6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3DFB63-C0BC-49D4-B81D-2763C032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66F991-B8A6-4632-984E-D42DB0BA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D1A864-E695-4EB6-9D61-3BAC0736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905C9-5597-4CF3-B916-CD3FC7C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86862-0D53-4D03-A1B9-B5B47B4D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B635E-0E1C-4D29-91A5-79C29B25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0C50D-57BD-4465-9262-91B169CE8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B9F52-D0C5-401A-8831-871AD434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48647-8853-4D7E-A5FE-937EFBF5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72E2C-0388-4859-AB56-3D195699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98757-6D04-4C60-90F3-6B5FFC5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B19484-C08C-49E6-B34E-F3149F706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4304B-22E0-452A-A62E-C8A4A01A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4764E-4984-4202-9DF1-0168626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D84AF-B1E4-4C0A-BCB4-4D04CBB6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22CA-CA42-4B7B-90F9-ECFB4338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1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85D9B-3CFB-43AE-9FE9-574D4A1E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5C77F-411C-4F35-A17D-5A7AD9A0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440D4-6EEB-4DA9-A2EE-2DFDA2CE1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38F0-6D14-4CA9-AB92-8808F8E8F2E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C0820-BF9C-4788-87AA-D9D5E4DCA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F8E91-0559-4E8F-9F74-677620C3E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CB72-863F-4963-8964-5631FD62D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DE4C38B-57A8-465B-9BFC-803ECDAD860D}"/>
              </a:ext>
            </a:extLst>
          </p:cNvPr>
          <p:cNvSpPr/>
          <p:nvPr/>
        </p:nvSpPr>
        <p:spPr>
          <a:xfrm>
            <a:off x="4206240" y="1321577"/>
            <a:ext cx="2047875" cy="766763"/>
          </a:xfrm>
          <a:custGeom>
            <a:avLst/>
            <a:gdLst>
              <a:gd name="connsiteX0" fmla="*/ 2047875 w 2047875"/>
              <a:gd name="connsiteY0" fmla="*/ 371475 h 766763"/>
              <a:gd name="connsiteX1" fmla="*/ 1714500 w 2047875"/>
              <a:gd name="connsiteY1" fmla="*/ 285750 h 766763"/>
              <a:gd name="connsiteX2" fmla="*/ 1281113 w 2047875"/>
              <a:gd name="connsiteY2" fmla="*/ 166688 h 766763"/>
              <a:gd name="connsiteX3" fmla="*/ 819150 w 2047875"/>
              <a:gd name="connsiteY3" fmla="*/ 61913 h 766763"/>
              <a:gd name="connsiteX4" fmla="*/ 419100 w 2047875"/>
              <a:gd name="connsiteY4" fmla="*/ 0 h 766763"/>
              <a:gd name="connsiteX5" fmla="*/ 233363 w 2047875"/>
              <a:gd name="connsiteY5" fmla="*/ 19050 h 766763"/>
              <a:gd name="connsiteX6" fmla="*/ 114300 w 2047875"/>
              <a:gd name="connsiteY6" fmla="*/ 85725 h 766763"/>
              <a:gd name="connsiteX7" fmla="*/ 28575 w 2047875"/>
              <a:gd name="connsiteY7" fmla="*/ 190500 h 766763"/>
              <a:gd name="connsiteX8" fmla="*/ 4763 w 2047875"/>
              <a:gd name="connsiteY8" fmla="*/ 328613 h 766763"/>
              <a:gd name="connsiteX9" fmla="*/ 0 w 2047875"/>
              <a:gd name="connsiteY9" fmla="*/ 457200 h 766763"/>
              <a:gd name="connsiteX10" fmla="*/ 52388 w 2047875"/>
              <a:gd name="connsiteY10" fmla="*/ 571500 h 766763"/>
              <a:gd name="connsiteX11" fmla="*/ 157163 w 2047875"/>
              <a:gd name="connsiteY11" fmla="*/ 700088 h 766763"/>
              <a:gd name="connsiteX12" fmla="*/ 276225 w 2047875"/>
              <a:gd name="connsiteY12" fmla="*/ 766763 h 766763"/>
              <a:gd name="connsiteX13" fmla="*/ 423863 w 2047875"/>
              <a:gd name="connsiteY13" fmla="*/ 766763 h 766763"/>
              <a:gd name="connsiteX14" fmla="*/ 614363 w 2047875"/>
              <a:gd name="connsiteY14" fmla="*/ 752475 h 766763"/>
              <a:gd name="connsiteX15" fmla="*/ 1209675 w 2047875"/>
              <a:gd name="connsiteY15" fmla="*/ 628650 h 766763"/>
              <a:gd name="connsiteX16" fmla="*/ 1857375 w 2047875"/>
              <a:gd name="connsiteY16" fmla="*/ 442913 h 766763"/>
              <a:gd name="connsiteX17" fmla="*/ 2047875 w 2047875"/>
              <a:gd name="connsiteY17" fmla="*/ 371475 h 76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47875" h="766763">
                <a:moveTo>
                  <a:pt x="2047875" y="371475"/>
                </a:moveTo>
                <a:lnTo>
                  <a:pt x="1714500" y="285750"/>
                </a:lnTo>
                <a:lnTo>
                  <a:pt x="1281113" y="166688"/>
                </a:lnTo>
                <a:lnTo>
                  <a:pt x="819150" y="61913"/>
                </a:lnTo>
                <a:lnTo>
                  <a:pt x="419100" y="0"/>
                </a:lnTo>
                <a:lnTo>
                  <a:pt x="233363" y="19050"/>
                </a:lnTo>
                <a:lnTo>
                  <a:pt x="114300" y="85725"/>
                </a:lnTo>
                <a:lnTo>
                  <a:pt x="28575" y="190500"/>
                </a:lnTo>
                <a:lnTo>
                  <a:pt x="4763" y="328613"/>
                </a:lnTo>
                <a:lnTo>
                  <a:pt x="0" y="457200"/>
                </a:lnTo>
                <a:lnTo>
                  <a:pt x="52388" y="571500"/>
                </a:lnTo>
                <a:lnTo>
                  <a:pt x="157163" y="700088"/>
                </a:lnTo>
                <a:lnTo>
                  <a:pt x="276225" y="766763"/>
                </a:lnTo>
                <a:lnTo>
                  <a:pt x="423863" y="766763"/>
                </a:lnTo>
                <a:lnTo>
                  <a:pt x="614363" y="752475"/>
                </a:lnTo>
                <a:lnTo>
                  <a:pt x="1209675" y="628650"/>
                </a:lnTo>
                <a:lnTo>
                  <a:pt x="1857375" y="442913"/>
                </a:lnTo>
                <a:lnTo>
                  <a:pt x="2047875" y="371475"/>
                </a:lnTo>
                <a:close/>
              </a:path>
            </a:pathLst>
          </a:custGeom>
          <a:solidFill>
            <a:srgbClr val="DAED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2193925" fontAlgn="base">
              <a:spcBef>
                <a:spcPct val="0"/>
              </a:spcBef>
              <a:spcAft>
                <a:spcPct val="0"/>
              </a:spcAft>
            </a:pPr>
            <a:endParaRPr lang="zh-CN" altLang="en-US" sz="10600" kern="0">
              <a:solidFill>
                <a:srgbClr val="000000"/>
              </a:solidFill>
              <a:latin typeface="Arial" pitchFamily="-65" charset="0"/>
              <a:ea typeface="MS PGothic" panose="020B0600070205080204" pitchFamily="34" charset="-128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093655F-E374-4650-83F3-51EEBA93ACE1}"/>
              </a:ext>
            </a:extLst>
          </p:cNvPr>
          <p:cNvSpPr/>
          <p:nvPr/>
        </p:nvSpPr>
        <p:spPr bwMode="auto">
          <a:xfrm>
            <a:off x="6966426" y="1315314"/>
            <a:ext cx="762000" cy="762000"/>
          </a:xfrm>
          <a:prstGeom prst="ellipse">
            <a:avLst/>
          </a:prstGeom>
          <a:solidFill>
            <a:srgbClr val="DAED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1939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MS PGothic" panose="020B0600070205080204" pitchFamily="34" charset="-128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80AA23-3318-4770-87DE-E2C412FABC4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7676" y="1441500"/>
            <a:ext cx="411480" cy="2286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4FCB2B-9EB0-4E68-AA13-9DA701F8698A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7994" y="1687877"/>
            <a:ext cx="563880" cy="304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32A458-D619-4886-AB64-91EF1819AA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1481" y="1392605"/>
            <a:ext cx="76200" cy="2667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673BCB-F59F-44A5-9717-DB0EE9EFEE9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30135" y="1695501"/>
            <a:ext cx="109537" cy="533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84A385-4BDF-4B90-AD14-AEEC70B9A14D}"/>
              </a:ext>
            </a:extLst>
          </p:cNvPr>
          <p:cNvCxnSpPr>
            <a:cxnSpLocks/>
          </p:cNvCxnSpPr>
          <p:nvPr/>
        </p:nvCxnSpPr>
        <p:spPr bwMode="auto">
          <a:xfrm>
            <a:off x="4535816" y="1688062"/>
            <a:ext cx="914400" cy="76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791664D-6425-4E9E-952D-A074775E0879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140" y="1295450"/>
            <a:ext cx="762000" cy="3810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28066753-EB47-4D1F-9DA2-2F16FC4F5794}"/>
              </a:ext>
            </a:extLst>
          </p:cNvPr>
          <p:cNvSpPr/>
          <p:nvPr/>
        </p:nvSpPr>
        <p:spPr bwMode="auto">
          <a:xfrm>
            <a:off x="4518660" y="1657400"/>
            <a:ext cx="45719" cy="45719"/>
          </a:xfrm>
          <a:prstGeom prst="ellipse">
            <a:avLst/>
          </a:prstGeom>
          <a:solidFill>
            <a:srgbClr val="33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1939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MS PGothic" panose="020B0600070205080204" pitchFamily="34" charset="-128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BA9BA6-716A-40D0-8CB9-EF226F2490BB}"/>
              </a:ext>
            </a:extLst>
          </p:cNvPr>
          <p:cNvCxnSpPr/>
          <p:nvPr/>
        </p:nvCxnSpPr>
        <p:spPr bwMode="auto">
          <a:xfrm>
            <a:off x="3880494" y="971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8F8581-2004-461A-A48F-58E52310DF23}"/>
              </a:ext>
            </a:extLst>
          </p:cNvPr>
          <p:cNvCxnSpPr/>
          <p:nvPr/>
        </p:nvCxnSpPr>
        <p:spPr bwMode="auto">
          <a:xfrm>
            <a:off x="3880494" y="12002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9B4657-5BC5-4094-8889-2835B5293590}"/>
              </a:ext>
            </a:extLst>
          </p:cNvPr>
          <p:cNvCxnSpPr/>
          <p:nvPr/>
        </p:nvCxnSpPr>
        <p:spPr bwMode="auto">
          <a:xfrm>
            <a:off x="3880494" y="14288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65EC56C-0993-484C-A821-297800568A32}"/>
              </a:ext>
            </a:extLst>
          </p:cNvPr>
          <p:cNvCxnSpPr/>
          <p:nvPr/>
        </p:nvCxnSpPr>
        <p:spPr bwMode="auto">
          <a:xfrm>
            <a:off x="3880494" y="1661209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7EFC9EA-59C9-4A40-8C28-1DF2135D6CF9}"/>
              </a:ext>
            </a:extLst>
          </p:cNvPr>
          <p:cNvCxnSpPr/>
          <p:nvPr/>
        </p:nvCxnSpPr>
        <p:spPr bwMode="auto">
          <a:xfrm>
            <a:off x="3880494" y="18860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C184EE7-C4D7-4DD9-83C5-4CF15DA1515F}"/>
              </a:ext>
            </a:extLst>
          </p:cNvPr>
          <p:cNvCxnSpPr/>
          <p:nvPr/>
        </p:nvCxnSpPr>
        <p:spPr bwMode="auto">
          <a:xfrm>
            <a:off x="3880494" y="2114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31B732B-D9C2-49D8-9C04-12A7177724E9}"/>
              </a:ext>
            </a:extLst>
          </p:cNvPr>
          <p:cNvCxnSpPr/>
          <p:nvPr/>
        </p:nvCxnSpPr>
        <p:spPr bwMode="auto">
          <a:xfrm>
            <a:off x="3880494" y="23432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BF0E483-5DB1-4C61-B1DC-D34D30F17814}"/>
              </a:ext>
            </a:extLst>
          </p:cNvPr>
          <p:cNvSpPr txBox="1"/>
          <p:nvPr/>
        </p:nvSpPr>
        <p:spPr>
          <a:xfrm>
            <a:off x="3627848" y="55226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B=3 T</a:t>
            </a:r>
            <a:endParaRPr lang="zh-CN" altLang="en-US" sz="10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CDD7D8-4B14-41B9-8B13-C04AD683FD4D}"/>
              </a:ext>
            </a:extLst>
          </p:cNvPr>
          <p:cNvSpPr txBox="1"/>
          <p:nvPr/>
        </p:nvSpPr>
        <p:spPr>
          <a:xfrm>
            <a:off x="4418647" y="2080489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Positron, ~MeV</a:t>
            </a:r>
            <a:endParaRPr lang="zh-CN" altLang="en-US" sz="8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641CAD-A88D-49BD-A06B-ED303DA6406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26907" y="1441500"/>
            <a:ext cx="411480" cy="2286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5DC761D-EFA8-477F-8C80-ECD7F190A4E2}"/>
              </a:ext>
            </a:extLst>
          </p:cNvPr>
          <p:cNvCxnSpPr>
            <a:cxnSpLocks/>
          </p:cNvCxnSpPr>
          <p:nvPr/>
        </p:nvCxnSpPr>
        <p:spPr bwMode="auto">
          <a:xfrm flipH="1">
            <a:off x="6771986" y="1687877"/>
            <a:ext cx="563880" cy="304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9EFB61C-BE58-479F-847B-3B0879302C80}"/>
              </a:ext>
            </a:extLst>
          </p:cNvPr>
          <p:cNvCxnSpPr>
            <a:cxnSpLocks/>
          </p:cNvCxnSpPr>
          <p:nvPr/>
        </p:nvCxnSpPr>
        <p:spPr bwMode="auto">
          <a:xfrm flipV="1">
            <a:off x="7350443" y="1402687"/>
            <a:ext cx="76200" cy="2667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E057804-E49B-40D3-BEAA-19CEA12A1C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5200" y="1698676"/>
            <a:ext cx="109537" cy="533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EED9113-4BD2-4371-8350-B128243E1DC9}"/>
              </a:ext>
            </a:extLst>
          </p:cNvPr>
          <p:cNvCxnSpPr>
            <a:cxnSpLocks/>
          </p:cNvCxnSpPr>
          <p:nvPr/>
        </p:nvCxnSpPr>
        <p:spPr bwMode="auto">
          <a:xfrm>
            <a:off x="7349808" y="1695500"/>
            <a:ext cx="914400" cy="76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9E5D02-92AF-47AD-9EBB-3AF5800A3590}"/>
              </a:ext>
            </a:extLst>
          </p:cNvPr>
          <p:cNvCxnSpPr>
            <a:cxnSpLocks/>
          </p:cNvCxnSpPr>
          <p:nvPr/>
        </p:nvCxnSpPr>
        <p:spPr bwMode="auto">
          <a:xfrm flipV="1">
            <a:off x="7360126" y="1295450"/>
            <a:ext cx="762000" cy="3810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B64407-A45A-42F2-8AF0-FDA53B8A0A40}"/>
              </a:ext>
            </a:extLst>
          </p:cNvPr>
          <p:cNvSpPr txBox="1"/>
          <p:nvPr/>
        </p:nvSpPr>
        <p:spPr>
          <a:xfrm>
            <a:off x="7508885" y="190453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Range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CA9476D-0ADA-4C2A-A0F7-FBD426A26B19}"/>
              </a:ext>
            </a:extLst>
          </p:cNvPr>
          <p:cNvSpPr txBox="1"/>
          <p:nvPr/>
        </p:nvSpPr>
        <p:spPr>
          <a:xfrm>
            <a:off x="5854586" y="161687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Range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5D37BF9-94C3-44F6-A131-CD6FACE0CF75}"/>
              </a:ext>
            </a:extLst>
          </p:cNvPr>
          <p:cNvSpPr txBox="1"/>
          <p:nvPr/>
        </p:nvSpPr>
        <p:spPr>
          <a:xfrm>
            <a:off x="7160616" y="1061474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Positron, ~MeV</a:t>
            </a:r>
            <a:endParaRPr lang="zh-CN" altLang="en-US" sz="8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3FF2991-7018-4A8F-9464-BF4A40227A0E}"/>
              </a:ext>
            </a:extLst>
          </p:cNvPr>
          <p:cNvSpPr/>
          <p:nvPr/>
        </p:nvSpPr>
        <p:spPr bwMode="auto">
          <a:xfrm>
            <a:off x="7325995" y="1657400"/>
            <a:ext cx="45719" cy="45719"/>
          </a:xfrm>
          <a:prstGeom prst="ellipse">
            <a:avLst/>
          </a:prstGeom>
          <a:solidFill>
            <a:srgbClr val="33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19392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MS PGothic" panose="020B0600070205080204" pitchFamily="34" charset="-128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FA03E8-DC01-412A-B6DF-2790B7F6D199}"/>
              </a:ext>
            </a:extLst>
          </p:cNvPr>
          <p:cNvSpPr txBox="1"/>
          <p:nvPr/>
        </p:nvSpPr>
        <p:spPr>
          <a:xfrm>
            <a:off x="5906913" y="5522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Air</a:t>
            </a:r>
            <a:endParaRPr lang="zh-CN" altLang="en-US" sz="10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0C4EC54-B5EB-463F-8D53-FA4D5450311B}"/>
              </a:ext>
            </a:extLst>
          </p:cNvPr>
          <p:cNvSpPr txBox="1"/>
          <p:nvPr/>
        </p:nvSpPr>
        <p:spPr>
          <a:xfrm>
            <a:off x="7973838" y="5522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Air</a:t>
            </a:r>
            <a:endParaRPr lang="zh-CN" altLang="en-US" sz="10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99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MS PGothic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MengXiangxi</dc:creator>
  <cp:lastModifiedBy>MengXiangxi</cp:lastModifiedBy>
  <cp:revision>8</cp:revision>
  <dcterms:created xsi:type="dcterms:W3CDTF">2020-07-16T06:44:21Z</dcterms:created>
  <dcterms:modified xsi:type="dcterms:W3CDTF">2020-07-16T07:13:31Z</dcterms:modified>
</cp:coreProperties>
</file>