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3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4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8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6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6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56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53A2-1F86-8E49-9E30-A6C6F8F13959}" type="datetimeFigureOut">
              <a:rPr kumimoji="1" lang="zh-CN" altLang="en-US" smtClean="0"/>
              <a:t>2017/11/11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F497-E9F6-0E46-BADB-C54BF110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5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/>
        </p:nvGrpSpPr>
        <p:grpSpPr>
          <a:xfrm>
            <a:off x="726144" y="510989"/>
            <a:ext cx="4576792" cy="3377146"/>
            <a:chOff x="2326345" y="524436"/>
            <a:chExt cx="4576792" cy="3377146"/>
          </a:xfrm>
        </p:grpSpPr>
        <p:sp>
          <p:nvSpPr>
            <p:cNvPr id="4" name="下箭头 3"/>
            <p:cNvSpPr/>
            <p:nvPr/>
          </p:nvSpPr>
          <p:spPr>
            <a:xfrm>
              <a:off x="2775098" y="1881963"/>
              <a:ext cx="1998921" cy="1594884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reflection blurRad="1270000" stA="3800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b="1" dirty="0" smtClean="0">
                  <a:solidFill>
                    <a:schemeClr val="tx1"/>
                  </a:solidFill>
                </a:rPr>
                <a:t>线程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4904216" y="1881963"/>
              <a:ext cx="1998921" cy="1594884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reflection blurRad="1270000" stA="3800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b="1" dirty="0" smtClean="0">
                  <a:solidFill>
                    <a:schemeClr val="tx1"/>
                  </a:solidFill>
                </a:rPr>
                <a:t>线程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307977" y="819645"/>
              <a:ext cx="268941" cy="106231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3603812" y="1321667"/>
              <a:ext cx="268941" cy="1062318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3935714" y="1660085"/>
              <a:ext cx="268941" cy="1062318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5504330" y="1373215"/>
              <a:ext cx="268941" cy="106231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5773271" y="985492"/>
              <a:ext cx="268941" cy="1062318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6105173" y="1350804"/>
              <a:ext cx="268941" cy="1062318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26345" y="52443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goroutine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60376" y="87854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goroutine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01034" y="129988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goroutine</a:t>
              </a:r>
              <a:endParaRPr kumimoji="1"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70408" y="3532250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在单一线程上执行多个</a:t>
              </a:r>
              <a:r>
                <a:rPr kumimoji="1" lang="en-US" altLang="zh-CN" dirty="0" err="1" smtClean="0"/>
                <a:t>goroutine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6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1129554" y="282390"/>
            <a:ext cx="6318474" cy="3895828"/>
            <a:chOff x="349628" y="510989"/>
            <a:chExt cx="6318474" cy="3895828"/>
          </a:xfrm>
        </p:grpSpPr>
        <p:sp>
          <p:nvSpPr>
            <p:cNvPr id="19" name="文本框 18"/>
            <p:cNvSpPr txBox="1"/>
            <p:nvPr/>
          </p:nvSpPr>
          <p:spPr>
            <a:xfrm>
              <a:off x="1487430" y="4037485"/>
              <a:ext cx="4390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使用通道在</a:t>
              </a:r>
              <a:r>
                <a:rPr kumimoji="1" lang="en-US" altLang="zh-CN" dirty="0" err="1" smtClean="0"/>
                <a:t>goroutine</a:t>
              </a:r>
              <a:r>
                <a:rPr kumimoji="1" lang="zh-CN" altLang="en-US" dirty="0" smtClean="0"/>
                <a:t>之间安全地发送数据</a:t>
              </a:r>
              <a:endParaRPr kumimoji="1" lang="zh-CN" altLang="en-US" dirty="0"/>
            </a:p>
          </p:txBody>
        </p:sp>
        <p:grpSp>
          <p:nvGrpSpPr>
            <p:cNvPr id="28" name="组 27"/>
            <p:cNvGrpSpPr/>
            <p:nvPr/>
          </p:nvGrpSpPr>
          <p:grpSpPr>
            <a:xfrm>
              <a:off x="349628" y="510989"/>
              <a:ext cx="6318474" cy="3496232"/>
              <a:chOff x="349628" y="510989"/>
              <a:chExt cx="6318474" cy="3496232"/>
            </a:xfrm>
          </p:grpSpPr>
          <p:sp>
            <p:nvSpPr>
              <p:cNvPr id="7" name="下箭头 6"/>
              <p:cNvSpPr/>
              <p:nvPr/>
            </p:nvSpPr>
            <p:spPr>
              <a:xfrm>
                <a:off x="1331260" y="806198"/>
                <a:ext cx="312340" cy="1815978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下箭头 7"/>
              <p:cNvSpPr/>
              <p:nvPr/>
            </p:nvSpPr>
            <p:spPr>
              <a:xfrm>
                <a:off x="3563464" y="1335113"/>
                <a:ext cx="266312" cy="1824945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下箭头 8"/>
              <p:cNvSpPr/>
              <p:nvPr/>
            </p:nvSpPr>
            <p:spPr>
              <a:xfrm>
                <a:off x="5643490" y="2009706"/>
                <a:ext cx="286658" cy="1997515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9628" y="51098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mtClean="0"/>
                  <a:t>goroutine</a:t>
                </a:r>
                <a:endParaRPr kumimoji="1"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420027" y="891988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mtClean="0"/>
                  <a:t>goroutine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508810" y="1649503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goroutine</a:t>
                </a:r>
                <a:endParaRPr kumimoji="1" lang="zh-CN" altLang="en-US" dirty="0"/>
              </a:p>
            </p:txBody>
          </p:sp>
          <p:grpSp>
            <p:nvGrpSpPr>
              <p:cNvPr id="21" name="组 20"/>
              <p:cNvGrpSpPr/>
              <p:nvPr/>
            </p:nvGrpSpPr>
            <p:grpSpPr>
              <a:xfrm>
                <a:off x="1690236" y="954742"/>
                <a:ext cx="1684976" cy="1264022"/>
                <a:chOff x="1690236" y="954742"/>
                <a:chExt cx="1684976" cy="126402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690236" y="1379673"/>
                  <a:ext cx="1684976" cy="83909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15" name="组 14"/>
                <p:cNvGrpSpPr/>
                <p:nvPr/>
              </p:nvGrpSpPr>
              <p:grpSpPr>
                <a:xfrm>
                  <a:off x="1812079" y="954742"/>
                  <a:ext cx="1563133" cy="1075764"/>
                  <a:chOff x="1812079" y="954742"/>
                  <a:chExt cx="1563133" cy="1075764"/>
                </a:xfrm>
              </p:grpSpPr>
              <p:sp>
                <p:nvSpPr>
                  <p:cNvPr id="3" name="圆角矩形 2"/>
                  <p:cNvSpPr/>
                  <p:nvPr/>
                </p:nvSpPr>
                <p:spPr>
                  <a:xfrm>
                    <a:off x="1812079" y="1541927"/>
                    <a:ext cx="813153" cy="4885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/>
                      <a:t>数据</a:t>
                    </a:r>
                    <a:endParaRPr kumimoji="1" lang="zh-CN" altLang="en-US" dirty="0"/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2259105" y="954742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mtClean="0"/>
                      <a:t>通道</a:t>
                    </a:r>
                    <a:endParaRPr kumimoji="1" lang="zh-CN" altLang="en-US"/>
                  </a:p>
                </p:txBody>
              </p:sp>
              <p:cxnSp>
                <p:nvCxnSpPr>
                  <p:cNvPr id="14" name="直线箭头连接符 13"/>
                  <p:cNvCxnSpPr>
                    <a:endCxn id="2" idx="3"/>
                  </p:cNvCxnSpPr>
                  <p:nvPr/>
                </p:nvCxnSpPr>
                <p:spPr>
                  <a:xfrm flipV="1">
                    <a:off x="2625232" y="1799219"/>
                    <a:ext cx="749980" cy="26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 21"/>
              <p:cNvGrpSpPr/>
              <p:nvPr/>
            </p:nvGrpSpPr>
            <p:grpSpPr>
              <a:xfrm>
                <a:off x="3938979" y="1727562"/>
                <a:ext cx="1684976" cy="1264022"/>
                <a:chOff x="1690236" y="954742"/>
                <a:chExt cx="1684976" cy="126402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690236" y="1379673"/>
                  <a:ext cx="1684976" cy="83909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24" name="组 23"/>
                <p:cNvGrpSpPr/>
                <p:nvPr/>
              </p:nvGrpSpPr>
              <p:grpSpPr>
                <a:xfrm>
                  <a:off x="1812079" y="954742"/>
                  <a:ext cx="1553522" cy="1075764"/>
                  <a:chOff x="1812079" y="954742"/>
                  <a:chExt cx="1553522" cy="1075764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812079" y="1541927"/>
                    <a:ext cx="813153" cy="4885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/>
                      <a:t>数据</a:t>
                    </a:r>
                    <a:endParaRPr kumimoji="1" lang="zh-CN" altLang="en-US" dirty="0"/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9105" y="954742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mtClean="0"/>
                      <a:t>通道</a:t>
                    </a:r>
                    <a:endParaRPr kumimoji="1" lang="zh-CN" altLang="en-US"/>
                  </a:p>
                </p:txBody>
              </p:sp>
              <p:cxnSp>
                <p:nvCxnSpPr>
                  <p:cNvPr id="27" name="直线箭头连接符 26"/>
                  <p:cNvCxnSpPr/>
                  <p:nvPr/>
                </p:nvCxnSpPr>
                <p:spPr>
                  <a:xfrm flipV="1">
                    <a:off x="2615621" y="1786216"/>
                    <a:ext cx="749980" cy="26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" name="文本框 29"/>
          <p:cNvSpPr txBox="1"/>
          <p:nvPr/>
        </p:nvSpPr>
        <p:spPr>
          <a:xfrm>
            <a:off x="1129554" y="4326534"/>
            <a:ext cx="104438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图中有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个不带缓存的通道。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第一个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把数据传给已经在等待的第二个</a:t>
            </a:r>
            <a:r>
              <a:rPr kumimoji="1" lang="en-US" altLang="zh-CN" dirty="0" err="1" smtClean="0"/>
              <a:t>gorountine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在两个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之间传递数据是同步的，一旦传输完成，两个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都会知道数据已经完成传输。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当第二个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利用这个数据完成其任务后，将这个数据传给第三个正在等待的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这次传输依旧是同步的，两个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都会确认数据传输完成。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这种在</a:t>
            </a:r>
            <a:r>
              <a:rPr kumimoji="1" lang="en-US" altLang="zh-CN" dirty="0" err="1" smtClean="0"/>
              <a:t>goroutine</a:t>
            </a:r>
            <a:r>
              <a:rPr kumimoji="1" lang="zh-CN" altLang="en-US" dirty="0" smtClean="0"/>
              <a:t>之间安全传输数据的方法不需要任何锁或者同步机制。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14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290918" y="632012"/>
            <a:ext cx="6759392" cy="2850778"/>
            <a:chOff x="1290918" y="632012"/>
            <a:chExt cx="6759392" cy="2850778"/>
          </a:xfrm>
        </p:grpSpPr>
        <p:grpSp>
          <p:nvGrpSpPr>
            <p:cNvPr id="23" name="组 22"/>
            <p:cNvGrpSpPr/>
            <p:nvPr/>
          </p:nvGrpSpPr>
          <p:grpSpPr>
            <a:xfrm>
              <a:off x="1290918" y="632012"/>
              <a:ext cx="2859742" cy="2752156"/>
              <a:chOff x="1290918" y="632012"/>
              <a:chExt cx="2859742" cy="2752156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1290918" y="1075763"/>
                <a:ext cx="2859742" cy="2308405"/>
                <a:chOff x="1290918" y="712694"/>
                <a:chExt cx="2859742" cy="230840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90918" y="712694"/>
                  <a:ext cx="1734671" cy="430306"/>
                </a:xfrm>
                <a:prstGeom prst="rect">
                  <a:avLst/>
                </a:prstGeom>
                <a:solidFill>
                  <a:schemeClr val="accent1">
                    <a:alpha val="4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 smtClean="0">
                      <a:solidFill>
                        <a:schemeClr val="tx1"/>
                      </a:solidFill>
                    </a:rPr>
                    <a:t>车</a:t>
                  </a:r>
                  <a:endParaRPr kumimoji="1"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308848" y="1631573"/>
                  <a:ext cx="1734671" cy="430306"/>
                </a:xfrm>
                <a:prstGeom prst="rect">
                  <a:avLst/>
                </a:prstGeom>
                <a:solidFill>
                  <a:schemeClr val="accent1">
                    <a:alpha val="4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 smtClean="0">
                      <a:solidFill>
                        <a:schemeClr val="tx1"/>
                      </a:solidFill>
                    </a:rPr>
                    <a:t>客车</a:t>
                  </a:r>
                  <a:endParaRPr kumimoji="1"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313331" y="2590793"/>
                  <a:ext cx="1734671" cy="430306"/>
                </a:xfrm>
                <a:prstGeom prst="rect">
                  <a:avLst/>
                </a:prstGeom>
                <a:solidFill>
                  <a:schemeClr val="accent1">
                    <a:alpha val="4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 smtClean="0">
                      <a:solidFill>
                        <a:schemeClr val="tx1"/>
                      </a:solidFill>
                    </a:rPr>
                    <a:t>货车</a:t>
                  </a:r>
                  <a:endParaRPr kumimoji="1"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直线箭头连接符 7"/>
                <p:cNvCxnSpPr>
                  <a:stCxn id="5" idx="0"/>
                </p:cNvCxnSpPr>
                <p:nvPr/>
              </p:nvCxnSpPr>
              <p:spPr>
                <a:xfrm flipH="1" flipV="1">
                  <a:off x="2176183" y="1143000"/>
                  <a:ext cx="1" cy="488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箭头连接符 8"/>
                <p:cNvCxnSpPr/>
                <p:nvPr/>
              </p:nvCxnSpPr>
              <p:spPr>
                <a:xfrm flipH="1" flipV="1">
                  <a:off x="2180666" y="2075326"/>
                  <a:ext cx="1" cy="488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/>
                <p:cNvSpPr/>
                <p:nvPr/>
              </p:nvSpPr>
              <p:spPr>
                <a:xfrm>
                  <a:off x="3030072" y="779930"/>
                  <a:ext cx="1098175" cy="3092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驾驶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034555" y="1671915"/>
                  <a:ext cx="1098175" cy="3092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客车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52485" y="2671476"/>
                  <a:ext cx="1098175" cy="3092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货物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1909482" y="63201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继承</a:t>
                </a:r>
                <a:endParaRPr kumimoji="1" lang="zh-CN" altLang="en-US" dirty="0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5316079" y="662960"/>
              <a:ext cx="2734231" cy="2707762"/>
              <a:chOff x="6001876" y="676407"/>
              <a:chExt cx="2734231" cy="2707762"/>
            </a:xfrm>
          </p:grpSpPr>
          <p:grpSp>
            <p:nvGrpSpPr>
              <p:cNvPr id="21" name="组 20"/>
              <p:cNvGrpSpPr/>
              <p:nvPr/>
            </p:nvGrpSpPr>
            <p:grpSpPr>
              <a:xfrm>
                <a:off x="6001876" y="1142999"/>
                <a:ext cx="2734231" cy="2241170"/>
                <a:chOff x="6001876" y="1116105"/>
                <a:chExt cx="2734231" cy="224117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6001876" y="1116105"/>
                  <a:ext cx="1353670" cy="2241170"/>
                </a:xfrm>
                <a:prstGeom prst="rect">
                  <a:avLst/>
                </a:prstGeom>
                <a:solidFill>
                  <a:schemeClr val="accent1">
                    <a:alpha val="4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smtClean="0">
                      <a:solidFill>
                        <a:schemeClr val="tx1"/>
                      </a:solidFill>
                    </a:rPr>
                    <a:t>货车</a:t>
                  </a:r>
                  <a:endParaRPr kumimoji="1"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066434" y="1290916"/>
                  <a:ext cx="1660707" cy="3630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运载货物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7070917" y="2075325"/>
                  <a:ext cx="1660707" cy="3630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运送乘客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7075400" y="2752158"/>
                  <a:ext cx="1660707" cy="3630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驾驶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6849035" y="67640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组合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/>
            <p:cNvCxnSpPr/>
            <p:nvPr/>
          </p:nvCxnSpPr>
          <p:spPr>
            <a:xfrm flipH="1">
              <a:off x="4760259" y="927847"/>
              <a:ext cx="13447" cy="2554943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39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156</Words>
  <Application>Microsoft Macintosh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孟跃平</dc:creator>
  <cp:lastModifiedBy>孟跃平</cp:lastModifiedBy>
  <cp:revision>113</cp:revision>
  <dcterms:created xsi:type="dcterms:W3CDTF">2017-11-11T03:17:19Z</dcterms:created>
  <dcterms:modified xsi:type="dcterms:W3CDTF">2017-11-13T02:09:33Z</dcterms:modified>
</cp:coreProperties>
</file>