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71" r:id="rId7"/>
    <p:sldId id="273" r:id="rId8"/>
    <p:sldId id="274" r:id="rId9"/>
    <p:sldId id="267" r:id="rId10"/>
    <p:sldId id="268" r:id="rId11"/>
    <p:sldId id="26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2374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1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8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 err="1">
                <a:solidFill>
                  <a:srgbClr val="BDCAD4"/>
                </a:solidFill>
                <a:latin typeface="Century Schoolbook"/>
                <a:cs typeface="Century Schoolbook"/>
              </a:rPr>
              <a:t>Meng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Jaspreet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Urbashi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Bhattacharjee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Ramit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ListSelectionEvent</a:t>
            </a:r>
            <a:r>
              <a:rPr lang="en-US" sz="2400" u="sng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getValueIsAdjusting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Java.util.Scanner</a:t>
            </a:r>
            <a:r>
              <a:rPr lang="en-US" sz="2400" dirty="0">
                <a:latin typeface="Cambria" panose="02040503050406030204" pitchFamily="18" charset="0"/>
              </a:rPr>
              <a:t>: take user inputs from </a:t>
            </a:r>
            <a:r>
              <a:rPr lang="en-US" sz="2400" b="1" dirty="0">
                <a:latin typeface="Cambria" panose="02040503050406030204" pitchFamily="18" charset="0"/>
              </a:rPr>
              <a:t>System.in.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endParaRPr lang="en-US" sz="2400" u="sng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604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>
                <a:latin typeface="Cambria"/>
                <a:cs typeface="Times New Roman"/>
              </a:rPr>
              <a:t>Jaspreet</a:t>
            </a:r>
            <a:r>
              <a:rPr lang="en-US" sz="2400" dirty="0">
                <a:latin typeface="Cambria"/>
                <a:cs typeface="Times New Roman"/>
              </a:rPr>
              <a:t> ,</a:t>
            </a:r>
            <a:r>
              <a:rPr lang="en-US" sz="2400" dirty="0" err="1">
                <a:latin typeface="Cambria"/>
                <a:cs typeface="Times New Roman"/>
              </a:rPr>
              <a:t>Somayeh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Abedi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Startup Phase: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 &amp;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Unit Testing: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Demonstration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Members’ </a:t>
            </a: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division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of</a:t>
            </a:r>
            <a:r>
              <a:rPr sz="2400" spc="6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labor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5488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352800" y="5639242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CountryMap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 saves map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add or remove country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add or remove continent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graph.getModel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beginUpdate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>
                <a:latin typeface="Cambria" panose="02040503050406030204" pitchFamily="18" charset="0"/>
              </a:rPr>
              <a:t>it updates the country class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sz="2400" dirty="0"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board if countries, adjacency of countries &amp; continent is true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,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loads board ii) initialize game iii) make turns of player iv) reinforce v) fortify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CountryLabel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RiskListModel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</a:t>
            </a:r>
            <a:r>
              <a:rPr lang="en-US" sz="2400" dirty="0"/>
              <a:t>: update countries, adjacency and occupied countries per player turn.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/>
              <a:t>RiskListModel</a:t>
            </a:r>
            <a:r>
              <a:rPr lang="en-US" sz="2400" dirty="0"/>
              <a:t>() and </a:t>
            </a:r>
            <a:r>
              <a:rPr lang="en-US" sz="2400" dirty="0" err="1"/>
              <a:t>CountryLabel</a:t>
            </a:r>
            <a:r>
              <a:rPr lang="en-US" sz="2400" dirty="0"/>
              <a:t>() extends Observer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/>
              <a:t>Risk_Model</a:t>
            </a:r>
            <a:r>
              <a:rPr lang="en-US" sz="2400" dirty="0"/>
              <a:t> () extends Observable</a:t>
            </a: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6522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Customer View:</a:t>
            </a:r>
            <a:r>
              <a:rPr lang="en-US" sz="2400" dirty="0"/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Risk_Start_View</a:t>
            </a:r>
            <a:r>
              <a:rPr lang="en-US" sz="2400" dirty="0"/>
              <a:t>,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: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Swing: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8368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add frame properties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connect with map image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 listen to user action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MenuView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 err="1"/>
              <a:t>i</a:t>
            </a:r>
            <a:r>
              <a:rPr lang="en-US" sz="2000" dirty="0"/>
              <a:t>) save 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pause 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 quit game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PlayerCount_View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Player number selection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PlayerSetting_View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takes player name 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menubutton.addActionListener</a:t>
            </a:r>
            <a:r>
              <a:rPr lang="en-US" sz="2400" dirty="0"/>
              <a:t>(), </a:t>
            </a:r>
            <a:r>
              <a:rPr lang="en-US" sz="2400" dirty="0" err="1"/>
              <a:t>reinforcebutton.addActionListener</a:t>
            </a:r>
            <a:r>
              <a:rPr lang="en-US" sz="2400" dirty="0"/>
              <a:t>(), </a:t>
            </a:r>
            <a:r>
              <a:rPr lang="en-US" sz="2400" dirty="0" err="1"/>
              <a:t>endturn.addActionListener</a:t>
            </a:r>
            <a:r>
              <a:rPr lang="en-US" sz="24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addListSelectionListener</a:t>
            </a:r>
            <a:r>
              <a:rPr lang="en-US" sz="2400" dirty="0"/>
              <a:t>().</a:t>
            </a: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 : </a:t>
            </a:r>
            <a:r>
              <a:rPr lang="en-US" sz="2000" dirty="0"/>
              <a:t>a semantic event which indicates that     		    a component-defined action has occurred.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(), </a:t>
            </a:r>
            <a:r>
              <a:rPr lang="en-US" sz="2400" dirty="0" err="1"/>
              <a:t>actionEvent.equals</a:t>
            </a:r>
            <a:r>
              <a:rPr lang="en-US" sz="24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387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Century Schoolbook</vt:lpstr>
      <vt:lpstr>Courier New</vt:lpstr>
      <vt:lpstr>Times New Roman</vt:lpstr>
      <vt:lpstr>Office Theme</vt:lpstr>
      <vt:lpstr>Risk Game</vt:lpstr>
      <vt:lpstr>Agenda</vt:lpstr>
      <vt:lpstr>Architecture Design</vt:lpstr>
      <vt:lpstr>Architecture</vt:lpstr>
      <vt:lpstr>Model Layer </vt:lpstr>
      <vt:lpstr>Model Layer </vt:lpstr>
      <vt:lpstr>View Layer </vt:lpstr>
      <vt:lpstr>View Layer Core Classes for Displaying </vt:lpstr>
      <vt:lpstr>Controller Layer</vt:lpstr>
      <vt:lpstr>Controller Layer</vt:lpstr>
      <vt:lpstr>Members Division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Ramit Basra</cp:lastModifiedBy>
  <cp:revision>26</cp:revision>
  <dcterms:created xsi:type="dcterms:W3CDTF">2017-10-15T01:27:53Z</dcterms:created>
  <dcterms:modified xsi:type="dcterms:W3CDTF">2017-10-18T19:40:37Z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