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4D713-5A92-4392-82F9-D698A5184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22680E-A66B-48C1-8BD1-21F24CD4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3C58F-421C-434A-BE34-84B75C9C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29EB8-59A8-451C-AC57-A1BB4711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C3E3C-800F-48E7-B96E-DA60838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57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2FB73-34AB-4FDA-AEAA-2E3D213E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B19044-B35E-436F-AD9B-225CE839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B25CF-BEEF-4CAD-9EE1-507D1A12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CC0F5-27CC-46A0-A23D-F7C2C9CF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28858C-7999-4989-896A-6067A79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76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C7C4CD-4D88-4FE7-ABD5-B028859E1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B0ECDC-1389-43F6-97E9-571FADE1D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F384C8-D19C-4798-A535-0403CC87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35860-773C-4A2E-A1CD-C4F12708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2649C-F38E-4D2A-8B82-4439118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6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BED78-5EFE-4109-9486-D695DB66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549AB-3EE1-4B3B-B37A-2FD645F2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8BF94-A7DE-41EC-B294-515D28F1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26751-D3A3-4E1C-8AD2-140B757E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A8E192-8FD1-4EB2-973A-F1179644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1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A2E84-9579-4D66-9098-BAA335A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29CA65-EED4-48B1-8501-CC6C557D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A3EA1-AD7A-4620-8AC7-6C271FB7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F20C1-78CC-44DB-AA5D-915619A0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B23C6-A797-47F4-916B-F24D9BBD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2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7F273-8243-49F4-885C-C3ACDAC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CDE12-3063-489F-8D90-F81C5745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97B261-4AFE-4179-BF29-722586AB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AE432C-7724-4BE1-98DE-98FA1331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9C134C-8E48-4AC4-96F7-CE39D96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99D35-ED36-466A-BCF3-DA160C6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7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14115-A35A-45E7-890C-DF8056D3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89CD8D-C76D-4D5C-A67C-43C81785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16A143-7396-4DF7-861D-6F123B07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D125BF-D9E4-4424-87CA-379FF178C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8FD253-160D-4221-8B9C-E2BE0DD48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29B71A-B900-45F1-8D1A-AA571014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3CD7CB-9A59-45D3-973A-1D168916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E53420-7297-480D-AB83-C914A71F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7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41D80-F263-4160-AAC4-0469DFE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9DF53D-0B15-4515-B7EA-8051B70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DCE047-DC82-45C0-81B0-42B77701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798048-EB77-4D88-BC02-3A656B6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5483CB-2C5D-4C83-9CFA-1B235C37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6E7723-2219-4643-A659-E916A28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1184CB-D313-4AA9-9F93-FB949A84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2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5FF2A-63A3-4E66-8FC7-C827CF28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F24D3-B6BC-44BE-9B2A-C82B2B21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B2ADBB-94EC-46CA-A891-FDB1BF58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4A779B-980E-47B4-816B-DD2E7593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67774E-4ACA-4E01-9382-2C17F673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B8E4F7-A229-45DC-92DE-74773B51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8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BEFE6-2C9C-45A1-97F3-58C5D22A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E9561A-2ABC-4B63-90E3-56F8881B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576F9F-62E2-40D0-B94C-CD472637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3F0AA0-783F-44AB-A986-2C24B803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743C6-F04A-4B2F-91CB-C0957EDC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CB385C-93E9-4C84-AF00-4837B4CD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1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35BE87-2B7C-47DF-AECF-BFCB5317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1E2B2A-E991-4C06-8E2B-C2C40D55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0298A9-3F8D-4D13-BF3F-B503905E3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7728-9A62-43A7-894C-75853819FFCE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4BDE2-A75E-43EC-B9F8-C229457A1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EEB938-3CE7-436F-9126-86CF12C0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74EC-0B1C-47C3-99E5-5C0EF0DE2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0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E8E6280-6A98-426C-BE78-95DE089E795B}"/>
              </a:ext>
            </a:extLst>
          </p:cNvPr>
          <p:cNvSpPr/>
          <p:nvPr/>
        </p:nvSpPr>
        <p:spPr>
          <a:xfrm>
            <a:off x="1101906" y="797981"/>
            <a:ext cx="1071035" cy="107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形 39" descr="音樂 以實心填滿">
            <a:extLst>
              <a:ext uri="{FF2B5EF4-FFF2-40B4-BE49-F238E27FC236}">
                <a16:creationId xmlns:a16="http://schemas.microsoft.com/office/drawing/2014/main" id="{6C9CC570-0A89-4148-846E-7B5A64E36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715" y="355975"/>
            <a:ext cx="914400" cy="914400"/>
          </a:xfrm>
          <a:prstGeom prst="rect">
            <a:avLst/>
          </a:prstGeom>
        </p:spPr>
      </p:pic>
      <p:pic>
        <p:nvPicPr>
          <p:cNvPr id="42" name="圖形 41" descr="影片膠片 外框">
            <a:extLst>
              <a:ext uri="{FF2B5EF4-FFF2-40B4-BE49-F238E27FC236}">
                <a16:creationId xmlns:a16="http://schemas.microsoft.com/office/drawing/2014/main" id="{64D6E898-0178-4888-8703-525BB1869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6498" y="1390227"/>
            <a:ext cx="914400" cy="914400"/>
          </a:xfrm>
          <a:prstGeom prst="rect">
            <a:avLst/>
          </a:prstGeom>
        </p:spPr>
      </p:pic>
      <p:pic>
        <p:nvPicPr>
          <p:cNvPr id="44" name="圖形 43" descr="影片膠片 以實心填滿">
            <a:extLst>
              <a:ext uri="{FF2B5EF4-FFF2-40B4-BE49-F238E27FC236}">
                <a16:creationId xmlns:a16="http://schemas.microsoft.com/office/drawing/2014/main" id="{B5157CFB-EF06-4CB8-AD53-4D2C22B2D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4096174"/>
            <a:ext cx="914400" cy="914400"/>
          </a:xfrm>
          <a:prstGeom prst="rect">
            <a:avLst/>
          </a:prstGeom>
        </p:spPr>
      </p:pic>
      <p:pic>
        <p:nvPicPr>
          <p:cNvPr id="46" name="圖形 45" descr="遊戲控制器 外框">
            <a:extLst>
              <a:ext uri="{FF2B5EF4-FFF2-40B4-BE49-F238E27FC236}">
                <a16:creationId xmlns:a16="http://schemas.microsoft.com/office/drawing/2014/main" id="{D4F91CE2-7BA9-4D41-A0B5-6FC237BBC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063" y="2624666"/>
            <a:ext cx="914400" cy="914400"/>
          </a:xfrm>
          <a:prstGeom prst="rect">
            <a:avLst/>
          </a:prstGeom>
        </p:spPr>
      </p:pic>
      <p:pic>
        <p:nvPicPr>
          <p:cNvPr id="48" name="圖形 47" descr="遊戲控制器 以實心填滿">
            <a:extLst>
              <a:ext uri="{FF2B5EF4-FFF2-40B4-BE49-F238E27FC236}">
                <a16:creationId xmlns:a16="http://schemas.microsoft.com/office/drawing/2014/main" id="{BB220CF6-49C2-4F8A-A885-61AECC2E1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4915" y="2534644"/>
            <a:ext cx="914400" cy="914400"/>
          </a:xfrm>
          <a:prstGeom prst="rect">
            <a:avLst/>
          </a:prstGeom>
        </p:spPr>
      </p:pic>
      <p:pic>
        <p:nvPicPr>
          <p:cNvPr id="50" name="圖形 49" descr="獎盃 以實心填滿">
            <a:extLst>
              <a:ext uri="{FF2B5EF4-FFF2-40B4-BE49-F238E27FC236}">
                <a16:creationId xmlns:a16="http://schemas.microsoft.com/office/drawing/2014/main" id="{04A174FC-F695-4F92-847B-80EE834B81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9751" y="1390227"/>
            <a:ext cx="914400" cy="914400"/>
          </a:xfrm>
          <a:prstGeom prst="rect">
            <a:avLst/>
          </a:prstGeom>
        </p:spPr>
      </p:pic>
      <p:pic>
        <p:nvPicPr>
          <p:cNvPr id="52" name="圖形 51" descr="獎盃 外框">
            <a:extLst>
              <a:ext uri="{FF2B5EF4-FFF2-40B4-BE49-F238E27FC236}">
                <a16:creationId xmlns:a16="http://schemas.microsoft.com/office/drawing/2014/main" id="{F62210FC-1831-4589-B1F6-A8F2C4FCE3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91063" y="3859105"/>
            <a:ext cx="914400" cy="914400"/>
          </a:xfrm>
          <a:prstGeom prst="rect">
            <a:avLst/>
          </a:prstGeom>
        </p:spPr>
      </p:pic>
      <p:pic>
        <p:nvPicPr>
          <p:cNvPr id="60" name="圖形 59" descr="單一齒輪 外框">
            <a:extLst>
              <a:ext uri="{FF2B5EF4-FFF2-40B4-BE49-F238E27FC236}">
                <a16:creationId xmlns:a16="http://schemas.microsoft.com/office/drawing/2014/main" id="{A36E3E56-B67C-470F-A438-1944D7C03A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31612" y="876299"/>
            <a:ext cx="914400" cy="914400"/>
          </a:xfrm>
          <a:prstGeom prst="rect">
            <a:avLst/>
          </a:prstGeom>
        </p:spPr>
      </p:pic>
      <p:grpSp>
        <p:nvGrpSpPr>
          <p:cNvPr id="69" name="群組 68">
            <a:extLst>
              <a:ext uri="{FF2B5EF4-FFF2-40B4-BE49-F238E27FC236}">
                <a16:creationId xmlns:a16="http://schemas.microsoft.com/office/drawing/2014/main" id="{B8EF44D2-9880-4894-884F-C7F70B93480B}"/>
              </a:ext>
            </a:extLst>
          </p:cNvPr>
          <p:cNvGrpSpPr/>
          <p:nvPr/>
        </p:nvGrpSpPr>
        <p:grpSpPr>
          <a:xfrm>
            <a:off x="1219244" y="3369591"/>
            <a:ext cx="590550" cy="404812"/>
            <a:chOff x="8813432" y="2482425"/>
            <a:chExt cx="590550" cy="404812"/>
          </a:xfrm>
        </p:grpSpPr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B6B8A32-53AD-4984-98F5-39EC54C848DB}"/>
                </a:ext>
              </a:extLst>
            </p:cNvPr>
            <p:cNvSpPr/>
            <p:nvPr/>
          </p:nvSpPr>
          <p:spPr>
            <a:xfrm>
              <a:off x="9041112" y="2561878"/>
              <a:ext cx="190500" cy="245906"/>
            </a:xfrm>
            <a:custGeom>
              <a:avLst/>
              <a:gdLst>
                <a:gd name="connsiteX0" fmla="*/ 0 w 190500"/>
                <a:gd name="connsiteY0" fmla="*/ 0 h 245906"/>
                <a:gd name="connsiteX1" fmla="*/ 0 w 190500"/>
                <a:gd name="connsiteY1" fmla="*/ 245907 h 245906"/>
                <a:gd name="connsiteX2" fmla="*/ 190500 w 190500"/>
                <a:gd name="connsiteY2" fmla="*/ 122901 h 245906"/>
                <a:gd name="connsiteX3" fmla="*/ 19050 w 190500"/>
                <a:gd name="connsiteY3" fmla="*/ 34957 h 245906"/>
                <a:gd name="connsiteX4" fmla="*/ 155381 w 190500"/>
                <a:gd name="connsiteY4" fmla="*/ 122911 h 245906"/>
                <a:gd name="connsiteX5" fmla="*/ 19050 w 190500"/>
                <a:gd name="connsiteY5" fmla="*/ 210931 h 24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45906">
                  <a:moveTo>
                    <a:pt x="0" y="0"/>
                  </a:moveTo>
                  <a:lnTo>
                    <a:pt x="0" y="245907"/>
                  </a:lnTo>
                  <a:lnTo>
                    <a:pt x="190500" y="122901"/>
                  </a:lnTo>
                  <a:close/>
                  <a:moveTo>
                    <a:pt x="19050" y="34957"/>
                  </a:moveTo>
                  <a:lnTo>
                    <a:pt x="155381" y="122911"/>
                  </a:lnTo>
                  <a:lnTo>
                    <a:pt x="19050" y="2109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AECCC528-B80E-4C36-A2B2-98C917E7B763}"/>
                </a:ext>
              </a:extLst>
            </p:cNvPr>
            <p:cNvSpPr/>
            <p:nvPr/>
          </p:nvSpPr>
          <p:spPr>
            <a:xfrm>
              <a:off x="8813432" y="2482425"/>
              <a:ext cx="590550" cy="404812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B46AB44-835D-4B74-8276-8F1D0253DE75}"/>
              </a:ext>
            </a:extLst>
          </p:cNvPr>
          <p:cNvGrpSpPr/>
          <p:nvPr/>
        </p:nvGrpSpPr>
        <p:grpSpPr>
          <a:xfrm>
            <a:off x="3198409" y="2742661"/>
            <a:ext cx="497127" cy="497127"/>
            <a:chOff x="1193533" y="3712945"/>
            <a:chExt cx="914400" cy="914400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581F1792-BE31-4314-A50C-3370FC162603}"/>
                </a:ext>
              </a:extLst>
            </p:cNvPr>
            <p:cNvSpPr/>
            <p:nvPr/>
          </p:nvSpPr>
          <p:spPr>
            <a:xfrm>
              <a:off x="1193533" y="371294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8" name="圖形 57" descr="問號 以實心填滿">
              <a:extLst>
                <a:ext uri="{FF2B5EF4-FFF2-40B4-BE49-F238E27FC236}">
                  <a16:creationId xmlns:a16="http://schemas.microsoft.com/office/drawing/2014/main" id="{538BE63E-5EFF-44B3-8ABD-EB84D344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17285" y="3836697"/>
              <a:ext cx="666896" cy="666896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207D9D84-3DD4-44FD-AB6B-29EC7782C2D8}"/>
              </a:ext>
            </a:extLst>
          </p:cNvPr>
          <p:cNvGrpSpPr/>
          <p:nvPr/>
        </p:nvGrpSpPr>
        <p:grpSpPr>
          <a:xfrm>
            <a:off x="2681468" y="3205761"/>
            <a:ext cx="694934" cy="666609"/>
            <a:chOff x="2681468" y="3206676"/>
            <a:chExt cx="694934" cy="66660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39487CF-8DB5-4163-BC6A-F9B282F398BE}"/>
                </a:ext>
              </a:extLst>
            </p:cNvPr>
            <p:cNvSpPr/>
            <p:nvPr/>
          </p:nvSpPr>
          <p:spPr>
            <a:xfrm>
              <a:off x="2681468" y="3206676"/>
              <a:ext cx="694934" cy="666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73066C51-304C-4B4B-BFE5-083CD1BB4F41}"/>
                </a:ext>
              </a:extLst>
            </p:cNvPr>
            <p:cNvGrpSpPr/>
            <p:nvPr/>
          </p:nvGrpSpPr>
          <p:grpSpPr>
            <a:xfrm>
              <a:off x="2739072" y="3344858"/>
              <a:ext cx="579725" cy="388416"/>
              <a:chOff x="1418029" y="5508950"/>
              <a:chExt cx="914400" cy="612648"/>
            </a:xfrm>
          </p:grpSpPr>
          <p:sp>
            <p:nvSpPr>
              <p:cNvPr id="61" name="語音泡泡: 矩形 60">
                <a:extLst>
                  <a:ext uri="{FF2B5EF4-FFF2-40B4-BE49-F238E27FC236}">
                    <a16:creationId xmlns:a16="http://schemas.microsoft.com/office/drawing/2014/main" id="{38C5F62B-2AC0-4769-9069-EF3FBED0324B}"/>
                  </a:ext>
                </a:extLst>
              </p:cNvPr>
              <p:cNvSpPr/>
              <p:nvPr/>
            </p:nvSpPr>
            <p:spPr>
              <a:xfrm>
                <a:off x="1418029" y="5508950"/>
                <a:ext cx="914400" cy="612648"/>
              </a:xfrm>
              <a:prstGeom prst="wedgeRectCallout">
                <a:avLst>
                  <a:gd name="adj1" fmla="val -35647"/>
                  <a:gd name="adj2" fmla="val 7355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6" name="圖形 55" descr="驚嘆號 以實心填滿">
                <a:extLst>
                  <a:ext uri="{FF2B5EF4-FFF2-40B4-BE49-F238E27FC236}">
                    <a16:creationId xmlns:a16="http://schemas.microsoft.com/office/drawing/2014/main" id="{5BC4038D-50FE-4A3F-BE1B-B682F9D0F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607916" y="5547961"/>
                <a:ext cx="534626" cy="534626"/>
              </a:xfrm>
              <a:prstGeom prst="rect">
                <a:avLst/>
              </a:prstGeom>
            </p:spPr>
          </p:pic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2B6EC79-6548-4662-90A0-D23AE9067D66}"/>
              </a:ext>
            </a:extLst>
          </p:cNvPr>
          <p:cNvGrpSpPr/>
          <p:nvPr/>
        </p:nvGrpSpPr>
        <p:grpSpPr>
          <a:xfrm rot="19103673">
            <a:off x="2918987" y="5165459"/>
            <a:ext cx="1387986" cy="1333216"/>
            <a:chOff x="2931687" y="5174984"/>
            <a:chExt cx="1387986" cy="1333216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1B20EB56-04B0-4E80-9505-17329252F507}"/>
                </a:ext>
              </a:extLst>
            </p:cNvPr>
            <p:cNvSpPr/>
            <p:nvPr/>
          </p:nvSpPr>
          <p:spPr>
            <a:xfrm rot="19111385">
              <a:off x="3126204" y="5342115"/>
              <a:ext cx="998953" cy="998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0C1FDE7B-C2F3-48C1-88CF-410DE0190A26}"/>
                </a:ext>
              </a:extLst>
            </p:cNvPr>
            <p:cNvSpPr/>
            <p:nvPr/>
          </p:nvSpPr>
          <p:spPr>
            <a:xfrm rot="19111385">
              <a:off x="3283483" y="5499394"/>
              <a:ext cx="684396" cy="684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F2090186-E8B0-4D16-8C95-A4626866F82E}"/>
                </a:ext>
              </a:extLst>
            </p:cNvPr>
            <p:cNvGrpSpPr/>
            <p:nvPr/>
          </p:nvGrpSpPr>
          <p:grpSpPr>
            <a:xfrm>
              <a:off x="2931687" y="5174984"/>
              <a:ext cx="1387986" cy="1333216"/>
              <a:chOff x="2226150" y="5174984"/>
              <a:chExt cx="1387986" cy="1333216"/>
            </a:xfrm>
          </p:grpSpPr>
          <p:sp>
            <p:nvSpPr>
              <p:cNvPr id="89" name="流程圖: 程序 88">
                <a:extLst>
                  <a:ext uri="{FF2B5EF4-FFF2-40B4-BE49-F238E27FC236}">
                    <a16:creationId xmlns:a16="http://schemas.microsoft.com/office/drawing/2014/main" id="{793C722E-5BD0-4E73-A531-3A4D74C989B9}"/>
                  </a:ext>
                </a:extLst>
              </p:cNvPr>
              <p:cNvSpPr/>
              <p:nvPr/>
            </p:nvSpPr>
            <p:spPr>
              <a:xfrm>
                <a:off x="2919202" y="5174984"/>
                <a:ext cx="694934" cy="666608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0" name="流程圖: 程序 89">
                <a:extLst>
                  <a:ext uri="{FF2B5EF4-FFF2-40B4-BE49-F238E27FC236}">
                    <a16:creationId xmlns:a16="http://schemas.microsoft.com/office/drawing/2014/main" id="{6DE77EFE-D9E0-415C-BC6F-15B644B45103}"/>
                  </a:ext>
                </a:extLst>
              </p:cNvPr>
              <p:cNvSpPr/>
              <p:nvPr/>
            </p:nvSpPr>
            <p:spPr>
              <a:xfrm>
                <a:off x="2226150" y="5841592"/>
                <a:ext cx="694934" cy="666608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1D8C8C4-DEDE-48A4-A04E-63F6DCFB99F4}"/>
                </a:ext>
              </a:extLst>
            </p:cNvPr>
            <p:cNvSpPr/>
            <p:nvPr/>
          </p:nvSpPr>
          <p:spPr>
            <a:xfrm rot="19111385">
              <a:off x="3551183" y="5780067"/>
              <a:ext cx="140987" cy="1409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28FEFA31-9E6D-4EFF-977C-8E696123E728}"/>
              </a:ext>
            </a:extLst>
          </p:cNvPr>
          <p:cNvGrpSpPr/>
          <p:nvPr/>
        </p:nvGrpSpPr>
        <p:grpSpPr>
          <a:xfrm>
            <a:off x="2338974" y="528307"/>
            <a:ext cx="1329613" cy="1329613"/>
            <a:chOff x="2338974" y="528307"/>
            <a:chExt cx="1329613" cy="13296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64689A-1FDE-42F3-A61B-958056EDB9ED}"/>
                </a:ext>
              </a:extLst>
            </p:cNvPr>
            <p:cNvSpPr/>
            <p:nvPr/>
          </p:nvSpPr>
          <p:spPr>
            <a:xfrm>
              <a:off x="2338974" y="528307"/>
              <a:ext cx="1329613" cy="13296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3C20ED3-6A6E-446D-A766-1E210A458679}"/>
                </a:ext>
              </a:extLst>
            </p:cNvPr>
            <p:cNvGrpSpPr/>
            <p:nvPr/>
          </p:nvGrpSpPr>
          <p:grpSpPr>
            <a:xfrm>
              <a:off x="2468263" y="761314"/>
              <a:ext cx="1071035" cy="914399"/>
              <a:chOff x="1160463" y="876299"/>
              <a:chExt cx="1081090" cy="892550"/>
            </a:xfrm>
          </p:grpSpPr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A926A391-EC0E-4449-A6A0-F427D67606EA}"/>
                  </a:ext>
                </a:extLst>
              </p:cNvPr>
              <p:cNvGrpSpPr/>
              <p:nvPr/>
            </p:nvGrpSpPr>
            <p:grpSpPr>
              <a:xfrm>
                <a:off x="1160463" y="1006510"/>
                <a:ext cx="917941" cy="762339"/>
                <a:chOff x="4018852" y="2429934"/>
                <a:chExt cx="2140651" cy="1777785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4CC51DB1-C927-45E1-819F-043FDC3A8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2100" y="2429934"/>
                  <a:ext cx="0" cy="174656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34CB34EE-D5E5-468D-9A3A-9524F51C1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8852" y="4207719"/>
                  <a:ext cx="2140651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D5C9BF6C-54EF-47E5-AF9A-D9AF46FF9B61}"/>
                  </a:ext>
                </a:extLst>
              </p:cNvPr>
              <p:cNvGrpSpPr/>
              <p:nvPr/>
            </p:nvGrpSpPr>
            <p:grpSpPr>
              <a:xfrm>
                <a:off x="1378035" y="876299"/>
                <a:ext cx="863518" cy="713724"/>
                <a:chOff x="1256904" y="971297"/>
                <a:chExt cx="863518" cy="713724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511D5E-6BB4-4E18-97C9-089B8A82907C}"/>
                    </a:ext>
                  </a:extLst>
                </p:cNvPr>
                <p:cNvSpPr/>
                <p:nvPr/>
              </p:nvSpPr>
              <p:spPr>
                <a:xfrm>
                  <a:off x="1256904" y="971297"/>
                  <a:ext cx="863518" cy="71372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9A2BBF34-8810-41B4-9E43-B061F56B832F}"/>
                    </a:ext>
                  </a:extLst>
                </p:cNvPr>
                <p:cNvSpPr/>
                <p:nvPr/>
              </p:nvSpPr>
              <p:spPr>
                <a:xfrm rot="5400000" flipH="1">
                  <a:off x="1501699" y="1132105"/>
                  <a:ext cx="454845" cy="39210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15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箭 的圖片&#10;&#10;自動產生的描述">
            <a:extLst>
              <a:ext uri="{FF2B5EF4-FFF2-40B4-BE49-F238E27FC236}">
                <a16:creationId xmlns:a16="http://schemas.microsoft.com/office/drawing/2014/main" id="{E5121214-42F0-4D88-A3F1-9688D489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27" y="3118165"/>
            <a:ext cx="548645" cy="548645"/>
          </a:xfrm>
          <a:prstGeom prst="rect">
            <a:avLst/>
          </a:prstGeom>
        </p:spPr>
      </p:pic>
      <p:pic>
        <p:nvPicPr>
          <p:cNvPr id="3" name="圖形 2" descr="播客 外框">
            <a:extLst>
              <a:ext uri="{FF2B5EF4-FFF2-40B4-BE49-F238E27FC236}">
                <a16:creationId xmlns:a16="http://schemas.microsoft.com/office/drawing/2014/main" id="{BCA4203A-6FA6-496C-B206-D9393E8D2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6487" y="3118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A1EA2B-8CBB-4561-AB0D-9450A2E6A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" t="4979" r="1857" b="4146"/>
          <a:stretch/>
        </p:blipFill>
        <p:spPr>
          <a:xfrm>
            <a:off x="1246189" y="1276351"/>
            <a:ext cx="3403600" cy="19129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1BCABC-A4AB-4E03-B097-208A45BB0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" t="2852" r="2591" b="3564"/>
          <a:stretch/>
        </p:blipFill>
        <p:spPr>
          <a:xfrm>
            <a:off x="4727577" y="4116917"/>
            <a:ext cx="3403600" cy="1898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905CAC-A94C-496B-9F46-723F958F8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2" t="4655" r="2011" b="3060"/>
          <a:stretch/>
        </p:blipFill>
        <p:spPr>
          <a:xfrm>
            <a:off x="6949016" y="1748367"/>
            <a:ext cx="3403600" cy="1898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ADE2605-2A8B-43B9-9EFA-42FBEE801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4" t="7251" r="1506" b="2878"/>
          <a:stretch/>
        </p:blipFill>
        <p:spPr>
          <a:xfrm>
            <a:off x="259292" y="4116917"/>
            <a:ext cx="3801533" cy="21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陳旻愉</dc:creator>
  <cp:lastModifiedBy>陳旻愉</cp:lastModifiedBy>
  <cp:revision>4</cp:revision>
  <dcterms:created xsi:type="dcterms:W3CDTF">2022-02-24T07:35:36Z</dcterms:created>
  <dcterms:modified xsi:type="dcterms:W3CDTF">2022-02-25T11:41:02Z</dcterms:modified>
</cp:coreProperties>
</file>