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sldIdLst>
    <p:sldId id="256" r:id="rId2"/>
    <p:sldId id="257" r:id="rId3"/>
    <p:sldId id="264" r:id="rId4"/>
    <p:sldId id="258" r:id="rId5"/>
    <p:sldId id="262" r:id="rId6"/>
    <p:sldId id="259" r:id="rId7"/>
    <p:sldId id="260" r:id="rId8"/>
    <p:sldId id="261" r:id="rId9"/>
    <p:sldId id="265" r:id="rId10"/>
    <p:sldId id="266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11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14/05/21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14/05/21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14/05/21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14/05/21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14/05/21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14/05/21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14/05/21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14/05/21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14/05/21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14/05/21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9CA3-105E-4857-9057-6DB6197DA786}" type="datetimeFigureOut">
              <a:rPr lang="en-US" smtClean="0"/>
              <a:pPr/>
              <a:t>14/05/21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01F9CA3-105E-4857-9057-6DB6197DA786}" type="datetimeFigureOut">
              <a:rPr lang="en-US" smtClean="0"/>
              <a:pPr/>
              <a:t>14/05/21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F5CE407-6216-4202-80E4-A30DC2F709B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94100" y="539750"/>
            <a:ext cx="2154238" cy="143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134480" y="5546450"/>
            <a:ext cx="51242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Competitor :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Zhi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Meng</a:t>
            </a:r>
            <a:endPara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Supervisor : Dr. 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Manmeet</a:t>
            </a:r>
            <a:r>
              <a:rPr lang="en-US" altLang="zh-CN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Mahinderjit</a:t>
            </a:r>
            <a:r>
              <a:rPr lang="en-US" altLang="zh-CN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Singh</a:t>
            </a:r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4"/>
          <p:cNvSpPr/>
          <p:nvPr/>
        </p:nvSpPr>
        <p:spPr>
          <a:xfrm>
            <a:off x="2412609" y="2236763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0"/>
            <a:r>
              <a:rPr lang="en-GB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SCHOOL OF COMPUTER SCIENCES</a:t>
            </a:r>
            <a:endParaRPr lang="en-GB" sz="4400" b="1" dirty="0" smtClean="0"/>
          </a:p>
          <a:p>
            <a:pPr algn="ctr" eaLnBrk="0"/>
            <a:r>
              <a:rPr lang="en-GB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UNIVERSITI SAINS MALAYSIA</a:t>
            </a:r>
            <a:endParaRPr lang="en-GB" sz="4400" b="1" dirty="0" smtClean="0"/>
          </a:p>
          <a:p>
            <a:pPr algn="ctr" eaLnBrk="0"/>
            <a:r>
              <a:rPr lang="en-GB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SEMESTER I, ACADEMIC SESSION 2013/2014</a:t>
            </a:r>
            <a:endParaRPr lang="en-GB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962382" y="3798277"/>
            <a:ext cx="54684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CAT400: Undergraduate Major Project</a:t>
            </a:r>
          </a:p>
          <a:p>
            <a:pPr algn="ctr"/>
            <a:endPara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RFID-enabled Attendance Management System </a:t>
            </a:r>
            <a:endParaRPr lang="zh-CN" altLang="en-US" sz="2400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99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8614" y="1078173"/>
            <a:ext cx="2197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Future Work</a:t>
            </a:r>
            <a:endParaRPr lang="en-US" sz="2800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908870" y="2138918"/>
            <a:ext cx="7060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kumimoji="1" lang="en-US" altLang="zh-CN" sz="2800" b="1" dirty="0" smtClean="0">
                <a:solidFill>
                  <a:srgbClr val="FF6600"/>
                </a:solidFill>
              </a:rPr>
              <a:t>Combine with NFC technology </a:t>
            </a:r>
            <a:endParaRPr kumimoji="1" lang="zh-CN" altLang="en-US" sz="2800" b="1" dirty="0">
              <a:solidFill>
                <a:srgbClr val="FF6600"/>
              </a:solidFill>
            </a:endParaRPr>
          </a:p>
        </p:txBody>
      </p:sp>
      <p:sp>
        <p:nvSpPr>
          <p:cNvPr id="6" name="文本框 1"/>
          <p:cNvSpPr txBox="1"/>
          <p:nvPr/>
        </p:nvSpPr>
        <p:spPr>
          <a:xfrm>
            <a:off x="908870" y="3151744"/>
            <a:ext cx="70603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kumimoji="1" lang="en-US" altLang="zh-CN" sz="2800" b="1" dirty="0" smtClean="0">
                <a:solidFill>
                  <a:srgbClr val="FF6600"/>
                </a:solidFill>
              </a:rPr>
              <a:t>Use wireless network for data transmission </a:t>
            </a:r>
            <a:endParaRPr kumimoji="1" lang="zh-CN" altLang="en-US" sz="2800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014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5954" y="2535955"/>
            <a:ext cx="745086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kumimoji="1" lang="en-US" altLang="zh-CN" sz="4800" b="1" dirty="0" smtClean="0">
                <a:solidFill>
                  <a:srgbClr val="7030A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Thank You</a:t>
            </a:r>
            <a:endParaRPr kumimoji="1" lang="zh-CN" altLang="en-US" sz="4800" b="1" dirty="0">
              <a:solidFill>
                <a:srgbClr val="7030A0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754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70670" y="906312"/>
            <a:ext cx="745086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kumimoji="1" lang="en-US" altLang="zh-CN" sz="3200" b="1" dirty="0" smtClean="0">
                <a:solidFill>
                  <a:srgbClr val="7030A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The Aim of This Project</a:t>
            </a:r>
            <a:endParaRPr kumimoji="1" lang="zh-CN" altLang="en-US" sz="3200" b="1" dirty="0">
              <a:solidFill>
                <a:srgbClr val="7030A0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文本框 1"/>
          <p:cNvSpPr txBox="1"/>
          <p:nvPr/>
        </p:nvSpPr>
        <p:spPr>
          <a:xfrm>
            <a:off x="908870" y="2138918"/>
            <a:ext cx="70603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kumimoji="1" lang="en-US" altLang="zh-CN" sz="2800" b="1" dirty="0" smtClean="0">
                <a:solidFill>
                  <a:srgbClr val="FF6600"/>
                </a:solidFill>
              </a:rPr>
              <a:t>Increase the accuracy and</a:t>
            </a:r>
            <a:r>
              <a:rPr kumimoji="1" lang="zh-CN" altLang="en-US" sz="2800" b="1" dirty="0" smtClean="0">
                <a:solidFill>
                  <a:srgbClr val="FF6600"/>
                </a:solidFill>
              </a:rPr>
              <a:t> </a:t>
            </a:r>
            <a:r>
              <a:rPr kumimoji="1" lang="en-US" altLang="zh-CN" sz="2800" b="1" dirty="0" smtClean="0">
                <a:solidFill>
                  <a:srgbClr val="FF6600"/>
                </a:solidFill>
              </a:rPr>
              <a:t>efficiency</a:t>
            </a:r>
            <a:r>
              <a:rPr kumimoji="1" lang="zh-CN" altLang="en-US" sz="2800" b="1" dirty="0" smtClean="0">
                <a:solidFill>
                  <a:srgbClr val="FF6600"/>
                </a:solidFill>
              </a:rPr>
              <a:t> </a:t>
            </a:r>
            <a:r>
              <a:rPr kumimoji="1" lang="en-US" altLang="zh-CN" sz="2800" b="1" dirty="0" smtClean="0">
                <a:solidFill>
                  <a:srgbClr val="FF6600"/>
                </a:solidFill>
              </a:rPr>
              <a:t>for</a:t>
            </a:r>
            <a:r>
              <a:rPr kumimoji="1" lang="zh-CN" altLang="en-US" sz="2800" b="1" dirty="0" smtClean="0">
                <a:solidFill>
                  <a:srgbClr val="FF6600"/>
                </a:solidFill>
              </a:rPr>
              <a:t> </a:t>
            </a:r>
            <a:r>
              <a:rPr kumimoji="1" lang="en-US" altLang="zh-CN" sz="2800" b="1" dirty="0" smtClean="0">
                <a:solidFill>
                  <a:srgbClr val="FF6600"/>
                </a:solidFill>
              </a:rPr>
              <a:t>student</a:t>
            </a:r>
            <a:r>
              <a:rPr kumimoji="1" lang="zh-CN" altLang="en-US" sz="2800" b="1" dirty="0" smtClean="0">
                <a:solidFill>
                  <a:srgbClr val="FF6600"/>
                </a:solidFill>
              </a:rPr>
              <a:t> </a:t>
            </a:r>
            <a:r>
              <a:rPr kumimoji="1" lang="en-US" altLang="zh-CN" sz="2800" b="1" dirty="0" smtClean="0">
                <a:solidFill>
                  <a:srgbClr val="FF6600"/>
                </a:solidFill>
              </a:rPr>
              <a:t>signing</a:t>
            </a:r>
            <a:r>
              <a:rPr kumimoji="1" lang="zh-CN" altLang="en-US" sz="2800" b="1" dirty="0" smtClean="0">
                <a:solidFill>
                  <a:srgbClr val="FF6600"/>
                </a:solidFill>
              </a:rPr>
              <a:t> </a:t>
            </a:r>
            <a:r>
              <a:rPr kumimoji="1" lang="en-US" altLang="zh-CN" sz="2800" b="1" dirty="0" smtClean="0">
                <a:solidFill>
                  <a:srgbClr val="FF6600"/>
                </a:solidFill>
              </a:rPr>
              <a:t>attendance</a:t>
            </a:r>
            <a:endParaRPr kumimoji="1" lang="zh-CN" altLang="en-US" sz="2800" b="1" dirty="0">
              <a:solidFill>
                <a:srgbClr val="FF6600"/>
              </a:solidFill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908870" y="3710686"/>
            <a:ext cx="70603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kumimoji="1" lang="en-US" altLang="zh-CN" sz="2800" b="1" dirty="0" smtClean="0">
                <a:solidFill>
                  <a:srgbClr val="FF6600"/>
                </a:solidFill>
              </a:rPr>
              <a:t>Make it convenient for lecturers and students checking students attendance </a:t>
            </a:r>
            <a:endParaRPr kumimoji="1" lang="zh-CN" altLang="en-US" sz="2800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44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3228" y="1051071"/>
            <a:ext cx="2292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Contribution </a:t>
            </a:r>
            <a:endParaRPr 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908870" y="2138918"/>
            <a:ext cx="70603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kumimoji="1" lang="en-US" altLang="zh-CN" sz="2800" b="1" dirty="0" smtClean="0">
                <a:solidFill>
                  <a:srgbClr val="FF6600"/>
                </a:solidFill>
              </a:rPr>
              <a:t>Combine the attendance system with mobile device (Smartphone &amp; Tablet)</a:t>
            </a:r>
            <a:endParaRPr kumimoji="1" lang="zh-CN" altLang="en-US" sz="2800" b="1" dirty="0">
              <a:solidFill>
                <a:srgbClr val="FF6600"/>
              </a:solidFill>
            </a:endParaRPr>
          </a:p>
        </p:txBody>
      </p:sp>
      <p:sp>
        <p:nvSpPr>
          <p:cNvPr id="6" name="文本框 1"/>
          <p:cNvSpPr txBox="1"/>
          <p:nvPr/>
        </p:nvSpPr>
        <p:spPr>
          <a:xfrm>
            <a:off x="908870" y="3627294"/>
            <a:ext cx="70603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kumimoji="1" lang="en-US" altLang="zh-CN" sz="2800" b="1" dirty="0" smtClean="0">
                <a:solidFill>
                  <a:srgbClr val="FF6600"/>
                </a:solidFill>
              </a:rPr>
              <a:t>Decrease the probability of duplication reading and miss reading   </a:t>
            </a:r>
            <a:endParaRPr kumimoji="1" lang="zh-CN" altLang="en-US" sz="2800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236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ZHI MENG\Desktop\SystemStructure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67" y="1567384"/>
            <a:ext cx="7564437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61216" y="789461"/>
            <a:ext cx="4299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Project Structure Diagram</a:t>
            </a:r>
            <a:endParaRPr lang="en-US" sz="28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25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8614" y="816563"/>
            <a:ext cx="1830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RFID Part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1348" y="2042614"/>
            <a:ext cx="643836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Student:</a:t>
            </a:r>
          </a:p>
          <a:p>
            <a:pPr lvl="1"/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 Sign Attendance and Access Control</a:t>
            </a:r>
          </a:p>
          <a:p>
            <a:pPr lvl="1"/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lvl="1"/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Duplication Reading </a:t>
            </a:r>
          </a:p>
          <a:p>
            <a:pPr lvl="1"/>
            <a:endParaRPr lang="en-US" sz="24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Miss Reading</a:t>
            </a:r>
          </a:p>
        </p:txBody>
      </p:sp>
    </p:spTree>
    <p:extLst>
      <p:ext uri="{BB962C8B-B14F-4D97-AF65-F5344CB8AC3E}">
        <p14:creationId xmlns:p14="http://schemas.microsoft.com/office/powerpoint/2010/main" val="197489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55091" y="802916"/>
            <a:ext cx="3974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Webpage Part (</a:t>
            </a:r>
            <a:r>
              <a:rPr lang="en-US" sz="28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ASP.Net</a:t>
            </a:r>
            <a:r>
              <a:rPr 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092" y="1448966"/>
            <a:ext cx="37844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Administrator :</a:t>
            </a:r>
          </a:p>
          <a:p>
            <a:pPr lvl="1"/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Enroll Staff</a:t>
            </a:r>
          </a:p>
          <a:p>
            <a:pPr lvl="1"/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Enroll Student</a:t>
            </a:r>
          </a:p>
          <a:p>
            <a:pPr lvl="1"/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Class Time</a:t>
            </a:r>
          </a:p>
          <a:p>
            <a:pPr lvl="1"/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Monte Carlo Simulation</a:t>
            </a:r>
          </a:p>
          <a:p>
            <a:pPr lvl="1"/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Changing </a:t>
            </a:r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Password</a:t>
            </a:r>
            <a:endParaRPr lang="en-US" sz="2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6536" y="3853218"/>
            <a:ext cx="61049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Lecturer:</a:t>
            </a:r>
          </a:p>
          <a:p>
            <a:pPr lvl="1"/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Student Attendance and Movement</a:t>
            </a:r>
          </a:p>
          <a:p>
            <a:pPr lvl="1"/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Changing Password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6535" y="5297692"/>
            <a:ext cx="50132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Student:</a:t>
            </a:r>
          </a:p>
          <a:p>
            <a:pPr lvl="1"/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Attendance and Movement</a:t>
            </a:r>
          </a:p>
          <a:p>
            <a:pPr lvl="1"/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Changing Password</a:t>
            </a:r>
          </a:p>
        </p:txBody>
      </p:sp>
    </p:spTree>
    <p:extLst>
      <p:ext uri="{BB962C8B-B14F-4D97-AF65-F5344CB8AC3E}">
        <p14:creationId xmlns:p14="http://schemas.microsoft.com/office/powerpoint/2010/main" val="135060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6852" y="757368"/>
            <a:ext cx="5929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Smartphone Part (Windows Phone 8)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71222" y="2044803"/>
            <a:ext cx="61049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Lecturer:</a:t>
            </a:r>
          </a:p>
          <a:p>
            <a:pPr lvl="1"/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Student Attendance and Movement</a:t>
            </a:r>
          </a:p>
          <a:p>
            <a:pPr lvl="1"/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Changing Password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71222" y="3784640"/>
            <a:ext cx="50132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Student:</a:t>
            </a:r>
          </a:p>
          <a:p>
            <a:pPr lvl="1"/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Attendance and Movement</a:t>
            </a:r>
          </a:p>
          <a:p>
            <a:pPr lvl="1"/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Changing Password</a:t>
            </a:r>
          </a:p>
        </p:txBody>
      </p:sp>
    </p:spTree>
    <p:extLst>
      <p:ext uri="{BB962C8B-B14F-4D97-AF65-F5344CB8AC3E}">
        <p14:creationId xmlns:p14="http://schemas.microsoft.com/office/powerpoint/2010/main" val="135060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8614" y="816563"/>
            <a:ext cx="5297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Tablet Part (Surface, Windows 8)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1222" y="2044803"/>
            <a:ext cx="61049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Lecturer:</a:t>
            </a:r>
          </a:p>
          <a:p>
            <a:pPr lvl="1"/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Student Attendance and Movement</a:t>
            </a:r>
          </a:p>
          <a:p>
            <a:pPr lvl="1"/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Changing Password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71222" y="3803175"/>
            <a:ext cx="50132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Student:</a:t>
            </a:r>
          </a:p>
          <a:p>
            <a:pPr lvl="1"/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 Attendance and Movement</a:t>
            </a:r>
          </a:p>
          <a:p>
            <a:pPr lvl="1"/>
            <a:r>
              <a:rPr lang="en-US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Changing Password</a:t>
            </a:r>
          </a:p>
        </p:txBody>
      </p:sp>
    </p:spTree>
    <p:extLst>
      <p:ext uri="{BB962C8B-B14F-4D97-AF65-F5344CB8AC3E}">
        <p14:creationId xmlns:p14="http://schemas.microsoft.com/office/powerpoint/2010/main" val="135060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8614" y="816563"/>
            <a:ext cx="3009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Project Challenge </a:t>
            </a:r>
            <a:endParaRPr lang="en-US" sz="2800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本框 1"/>
          <p:cNvSpPr txBox="1"/>
          <p:nvPr/>
        </p:nvSpPr>
        <p:spPr>
          <a:xfrm>
            <a:off x="908870" y="2138918"/>
            <a:ext cx="70603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kumimoji="1" lang="en-US" altLang="zh-CN" sz="2800" b="1" dirty="0" smtClean="0">
                <a:solidFill>
                  <a:srgbClr val="FF6600"/>
                </a:solidFill>
              </a:rPr>
              <a:t>Transmission problem of TTL convert to USB cable </a:t>
            </a:r>
            <a:endParaRPr kumimoji="1" lang="zh-CN" altLang="en-US" sz="2800" b="1" dirty="0">
              <a:solidFill>
                <a:srgbClr val="FF6600"/>
              </a:solidFill>
            </a:endParaRPr>
          </a:p>
        </p:txBody>
      </p:sp>
      <p:sp>
        <p:nvSpPr>
          <p:cNvPr id="6" name="文本框 1"/>
          <p:cNvSpPr txBox="1"/>
          <p:nvPr/>
        </p:nvSpPr>
        <p:spPr>
          <a:xfrm>
            <a:off x="908870" y="3656094"/>
            <a:ext cx="70603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kumimoji="1" lang="en-US" altLang="zh-CN" sz="2800" b="1" dirty="0" smtClean="0">
                <a:solidFill>
                  <a:srgbClr val="FF6600"/>
                </a:solidFill>
              </a:rPr>
              <a:t>When the project sending email, it cannot read the card</a:t>
            </a:r>
            <a:endParaRPr kumimoji="1" lang="zh-CN" altLang="en-US" sz="2800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9973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1144</TotalTime>
  <Words>219</Words>
  <Application>Microsoft Office PowerPoint</Application>
  <PresentationFormat>全屏显示(4:3)</PresentationFormat>
  <Paragraphs>56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流畅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 MENG</dc:creator>
  <cp:lastModifiedBy>ZHI MENG</cp:lastModifiedBy>
  <cp:revision>214</cp:revision>
  <dcterms:created xsi:type="dcterms:W3CDTF">2013-11-16T14:57:17Z</dcterms:created>
  <dcterms:modified xsi:type="dcterms:W3CDTF">2014-05-21T13:24:55Z</dcterms:modified>
</cp:coreProperties>
</file>