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64" r:id="rId4"/>
    <p:sldId id="258" r:id="rId5"/>
    <p:sldId id="262" r:id="rId6"/>
    <p:sldId id="259" r:id="rId7"/>
    <p:sldId id="260" r:id="rId8"/>
    <p:sldId id="261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14/06/07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9508" y="571707"/>
            <a:ext cx="2154238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"/>
          <p:cNvSpPr/>
          <p:nvPr/>
        </p:nvSpPr>
        <p:spPr>
          <a:xfrm>
            <a:off x="2288017" y="226872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/>
            <a:r>
              <a:rPr lang="en-GB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COMPUTER SCIENCES</a:t>
            </a:r>
            <a:endParaRPr lang="en-GB" sz="4400" b="1" dirty="0" smtClean="0">
              <a:solidFill>
                <a:schemeClr val="bg1"/>
              </a:solidFill>
            </a:endParaRPr>
          </a:p>
          <a:p>
            <a:pPr algn="ctr" eaLnBrk="0"/>
            <a:r>
              <a:rPr lang="en-GB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UNIVERSITI SAINS MALAYSIA</a:t>
            </a:r>
            <a:endParaRPr lang="en-GB" sz="4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837790" y="3322402"/>
            <a:ext cx="5468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RFID-enabled Attendance Management System </a:t>
            </a:r>
            <a:endParaRPr lang="zh-CN" altLang="en-US" sz="28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2009888" y="5578407"/>
            <a:ext cx="5124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Competitor :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Zhi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Supervisor : Dr.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Manmeet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Mahinderjit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Singh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95736" y="4494774"/>
            <a:ext cx="1956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Microsoft Track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ID: MY179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614" y="1078173"/>
            <a:ext cx="219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908870" y="2138918"/>
            <a:ext cx="706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Combine with NFC technology 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908870" y="3151744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Use wireless network for data transmission 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1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954" y="2535955"/>
            <a:ext cx="74508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zh-CN" sz="4800" b="1" dirty="0" smtClean="0">
                <a:solidFill>
                  <a:srgbClr val="7030A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kumimoji="1" lang="zh-CN" altLang="en-US" sz="4800" b="1" dirty="0">
              <a:solidFill>
                <a:srgbClr val="7030A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75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0670" y="906312"/>
            <a:ext cx="745086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rgbClr val="7030A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The Aim of This Project</a:t>
            </a:r>
            <a:endParaRPr kumimoji="1" lang="zh-CN" altLang="en-US" sz="3200" b="1" dirty="0">
              <a:solidFill>
                <a:srgbClr val="7030A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908870" y="2138918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Increase the accuracy and</a:t>
            </a:r>
            <a:r>
              <a:rPr kumimoji="1" lang="zh-CN" altLang="en-US" sz="28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6600"/>
                </a:solidFill>
              </a:rPr>
              <a:t>efficiency</a:t>
            </a:r>
            <a:r>
              <a:rPr kumimoji="1" lang="zh-CN" altLang="en-US" sz="28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6600"/>
                </a:solidFill>
              </a:rPr>
              <a:t>for</a:t>
            </a:r>
            <a:r>
              <a:rPr kumimoji="1" lang="zh-CN" altLang="en-US" sz="28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6600"/>
                </a:solidFill>
              </a:rPr>
              <a:t>student</a:t>
            </a:r>
            <a:r>
              <a:rPr kumimoji="1" lang="zh-CN" altLang="en-US" sz="28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6600"/>
                </a:solidFill>
              </a:rPr>
              <a:t>signing</a:t>
            </a:r>
            <a:r>
              <a:rPr kumimoji="1" lang="zh-CN" altLang="en-US" sz="28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6600"/>
                </a:solidFill>
              </a:rPr>
              <a:t>attendance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908870" y="3710686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Make it convenient for lecturers and students checking students attendance 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228" y="1051071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Contribution 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908870" y="2138918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Combine the attendance system with mobile device (Smartphone &amp; Tablet)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908870" y="3627294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Decrease the probability of duplication reading and miss reading   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3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HI MENG\Desktop\SystemStructur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7" y="1567384"/>
            <a:ext cx="7564437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1216" y="789461"/>
            <a:ext cx="429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Project Structure Diagram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614" y="816563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RFID Part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1348" y="2042614"/>
            <a:ext cx="64383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Student: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Sign Attendance and Access Control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Duplication Reading </a:t>
            </a:r>
          </a:p>
          <a:p>
            <a:pPr lvl="1"/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Miss Reading</a:t>
            </a:r>
          </a:p>
        </p:txBody>
      </p:sp>
    </p:spTree>
    <p:extLst>
      <p:ext uri="{BB962C8B-B14F-4D97-AF65-F5344CB8AC3E}">
        <p14:creationId xmlns:p14="http://schemas.microsoft.com/office/powerpoint/2010/main" val="19748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5091" y="802916"/>
            <a:ext cx="397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Webpage Part (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ASP.Net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092" y="1448966"/>
            <a:ext cx="3784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Administrator :</a:t>
            </a:r>
          </a:p>
          <a:p>
            <a:pPr lvl="1"/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 Staff</a:t>
            </a:r>
          </a:p>
          <a:p>
            <a:pPr lvl="1"/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 Student</a:t>
            </a:r>
          </a:p>
          <a:p>
            <a:pPr lvl="1"/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Class Time</a:t>
            </a:r>
          </a:p>
          <a:p>
            <a:pPr lvl="1"/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Simulation</a:t>
            </a:r>
          </a:p>
          <a:p>
            <a:pPr lvl="1"/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536" y="3853218"/>
            <a:ext cx="6104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Lecturer: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Student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6535" y="5297692"/>
            <a:ext cx="5013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Student: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</p:spTree>
    <p:extLst>
      <p:ext uri="{BB962C8B-B14F-4D97-AF65-F5344CB8AC3E}">
        <p14:creationId xmlns:p14="http://schemas.microsoft.com/office/powerpoint/2010/main" val="13506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852" y="757368"/>
            <a:ext cx="592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Smartphone Part (Windows Phone 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1222" y="2044803"/>
            <a:ext cx="6104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Lecturer: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Student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1222" y="3784640"/>
            <a:ext cx="5013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Student: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</p:spTree>
    <p:extLst>
      <p:ext uri="{BB962C8B-B14F-4D97-AF65-F5344CB8AC3E}">
        <p14:creationId xmlns:p14="http://schemas.microsoft.com/office/powerpoint/2010/main" val="13506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614" y="816563"/>
            <a:ext cx="529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Tablet Part (Surface, Windows 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1222" y="2044803"/>
            <a:ext cx="6104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Lecturer: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Student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1222" y="3803175"/>
            <a:ext cx="5013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Student: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</p:spTree>
    <p:extLst>
      <p:ext uri="{BB962C8B-B14F-4D97-AF65-F5344CB8AC3E}">
        <p14:creationId xmlns:p14="http://schemas.microsoft.com/office/powerpoint/2010/main" val="13506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614" y="816563"/>
            <a:ext cx="3009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Project Challenge 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908870" y="2138918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Transmission problem of TTL convert to USB cable 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908870" y="3656094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When the project sending email, it cannot read the card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9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1144</TotalTime>
  <Words>213</Words>
  <Application>Microsoft Office PowerPoint</Application>
  <PresentationFormat>全屏显示(4:3)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 MENG</dc:creator>
  <cp:lastModifiedBy>ZHI MENG</cp:lastModifiedBy>
  <cp:revision>215</cp:revision>
  <dcterms:created xsi:type="dcterms:W3CDTF">2013-11-16T14:57:17Z</dcterms:created>
  <dcterms:modified xsi:type="dcterms:W3CDTF">2014-06-07T05:52:09Z</dcterms:modified>
</cp:coreProperties>
</file>