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CECI\simple%20krig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qc!$D$7</c:f>
              <c:strCache>
                <c:ptCount val="1"/>
                <c:pt idx="0">
                  <c:v>real qc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qc!$D$8:$D$5176</c:f>
              <c:numCache>
                <c:formatCode>General</c:formatCode>
                <c:ptCount val="5169"/>
                <c:pt idx="0">
                  <c:v>7.4999999999999997E-2</c:v>
                </c:pt>
                <c:pt idx="1">
                  <c:v>0.14199999999999999</c:v>
                </c:pt>
                <c:pt idx="2">
                  <c:v>0.33300000000000002</c:v>
                </c:pt>
                <c:pt idx="3">
                  <c:v>0.40100000000000002</c:v>
                </c:pt>
                <c:pt idx="4">
                  <c:v>0.47</c:v>
                </c:pt>
                <c:pt idx="5">
                  <c:v>0.53400000000000003</c:v>
                </c:pt>
                <c:pt idx="6">
                  <c:v>0.63300000000000001</c:v>
                </c:pt>
                <c:pt idx="7">
                  <c:v>0.78400000000000003</c:v>
                </c:pt>
                <c:pt idx="8">
                  <c:v>1.0029999999999999</c:v>
                </c:pt>
                <c:pt idx="9">
                  <c:v>1.3620000000000001</c:v>
                </c:pt>
                <c:pt idx="10">
                  <c:v>1.776</c:v>
                </c:pt>
                <c:pt idx="11">
                  <c:v>2.125</c:v>
                </c:pt>
                <c:pt idx="12">
                  <c:v>2.4849999999999999</c:v>
                </c:pt>
                <c:pt idx="13">
                  <c:v>2.742</c:v>
                </c:pt>
                <c:pt idx="14">
                  <c:v>3.0710000000000002</c:v>
                </c:pt>
                <c:pt idx="15">
                  <c:v>3.4689999999999999</c:v>
                </c:pt>
                <c:pt idx="16">
                  <c:v>3.8849999999999998</c:v>
                </c:pt>
                <c:pt idx="17">
                  <c:v>4.22</c:v>
                </c:pt>
                <c:pt idx="18">
                  <c:v>4.4249999999999998</c:v>
                </c:pt>
                <c:pt idx="19">
                  <c:v>4.7770000000000001</c:v>
                </c:pt>
                <c:pt idx="20">
                  <c:v>4.8639999999999999</c:v>
                </c:pt>
                <c:pt idx="21">
                  <c:v>4.7610000000000001</c:v>
                </c:pt>
                <c:pt idx="22">
                  <c:v>4.6159999999999997</c:v>
                </c:pt>
                <c:pt idx="23">
                  <c:v>4.6199999999999992</c:v>
                </c:pt>
                <c:pt idx="24">
                  <c:v>4.6239999999999997</c:v>
                </c:pt>
                <c:pt idx="25">
                  <c:v>4.6719999999999997</c:v>
                </c:pt>
                <c:pt idx="26">
                  <c:v>4.7160000000000002</c:v>
                </c:pt>
                <c:pt idx="27">
                  <c:v>4.6989999999999998</c:v>
                </c:pt>
                <c:pt idx="28">
                  <c:v>4.5369999999999999</c:v>
                </c:pt>
                <c:pt idx="29">
                  <c:v>4.5655000000000001</c:v>
                </c:pt>
                <c:pt idx="30">
                  <c:v>4.5940000000000003</c:v>
                </c:pt>
                <c:pt idx="31">
                  <c:v>4.8140000000000001</c:v>
                </c:pt>
                <c:pt idx="32">
                  <c:v>5.0090000000000003</c:v>
                </c:pt>
                <c:pt idx="33">
                  <c:v>5.1340000000000003</c:v>
                </c:pt>
                <c:pt idx="34">
                  <c:v>5.1440000000000001</c:v>
                </c:pt>
                <c:pt idx="35">
                  <c:v>5.1870000000000003</c:v>
                </c:pt>
                <c:pt idx="36">
                  <c:v>5.3440000000000003</c:v>
                </c:pt>
                <c:pt idx="37">
                  <c:v>5.4249999999999998</c:v>
                </c:pt>
                <c:pt idx="38">
                  <c:v>5.4</c:v>
                </c:pt>
                <c:pt idx="39">
                  <c:v>5.2619999999999996</c:v>
                </c:pt>
                <c:pt idx="40">
                  <c:v>5.1749999999999998</c:v>
                </c:pt>
                <c:pt idx="41">
                  <c:v>5.1360000000000001</c:v>
                </c:pt>
                <c:pt idx="42">
                  <c:v>5.0449999999999999</c:v>
                </c:pt>
                <c:pt idx="43">
                  <c:v>5.0847499999999997</c:v>
                </c:pt>
                <c:pt idx="44">
                  <c:v>5.1244999999999994</c:v>
                </c:pt>
                <c:pt idx="45">
                  <c:v>5.16425</c:v>
                </c:pt>
                <c:pt idx="46">
                  <c:v>5.2039999999999997</c:v>
                </c:pt>
                <c:pt idx="47">
                  <c:v>5.4770000000000003</c:v>
                </c:pt>
                <c:pt idx="48">
                  <c:v>5.8840000000000003</c:v>
                </c:pt>
                <c:pt idx="49">
                  <c:v>6.1040000000000001</c:v>
                </c:pt>
                <c:pt idx="50">
                  <c:v>6.1369999999999996</c:v>
                </c:pt>
                <c:pt idx="51">
                  <c:v>6</c:v>
                </c:pt>
                <c:pt idx="52">
                  <c:v>6.0549999999999997</c:v>
                </c:pt>
                <c:pt idx="53">
                  <c:v>6.11</c:v>
                </c:pt>
                <c:pt idx="54">
                  <c:v>6.165</c:v>
                </c:pt>
                <c:pt idx="55">
                  <c:v>6.39</c:v>
                </c:pt>
                <c:pt idx="56">
                  <c:v>6.76</c:v>
                </c:pt>
                <c:pt idx="57">
                  <c:v>6.8890000000000002</c:v>
                </c:pt>
                <c:pt idx="58">
                  <c:v>6.9790000000000001</c:v>
                </c:pt>
                <c:pt idx="59">
                  <c:v>6.9969999999999999</c:v>
                </c:pt>
                <c:pt idx="60">
                  <c:v>7.0270000000000001</c:v>
                </c:pt>
                <c:pt idx="61">
                  <c:v>7.0380000000000003</c:v>
                </c:pt>
                <c:pt idx="62">
                  <c:v>7.0170000000000003</c:v>
                </c:pt>
                <c:pt idx="63">
                  <c:v>6.9470000000000001</c:v>
                </c:pt>
                <c:pt idx="64">
                  <c:v>6.89</c:v>
                </c:pt>
                <c:pt idx="65">
                  <c:v>6.8650000000000002</c:v>
                </c:pt>
                <c:pt idx="66">
                  <c:v>6.7789999999999999</c:v>
                </c:pt>
                <c:pt idx="67">
                  <c:v>6.6920000000000002</c:v>
                </c:pt>
                <c:pt idx="68">
                  <c:v>6.6</c:v>
                </c:pt>
                <c:pt idx="69">
                  <c:v>6.51</c:v>
                </c:pt>
                <c:pt idx="70">
                  <c:v>6.4269999999999996</c:v>
                </c:pt>
                <c:pt idx="71">
                  <c:v>6.3959999999999999</c:v>
                </c:pt>
                <c:pt idx="72">
                  <c:v>6.2930000000000001</c:v>
                </c:pt>
                <c:pt idx="73">
                  <c:v>6.1390000000000002</c:v>
                </c:pt>
                <c:pt idx="74">
                  <c:v>6.0880000000000001</c:v>
                </c:pt>
                <c:pt idx="75">
                  <c:v>6.05</c:v>
                </c:pt>
                <c:pt idx="76">
                  <c:v>5.98</c:v>
                </c:pt>
                <c:pt idx="77">
                  <c:v>5.923</c:v>
                </c:pt>
                <c:pt idx="78">
                  <c:v>5.899</c:v>
                </c:pt>
                <c:pt idx="79">
                  <c:v>5.87</c:v>
                </c:pt>
                <c:pt idx="80">
                  <c:v>5.8339999999999996</c:v>
                </c:pt>
                <c:pt idx="81">
                  <c:v>5.8354999999999997</c:v>
                </c:pt>
                <c:pt idx="82">
                  <c:v>5.8369999999999997</c:v>
                </c:pt>
                <c:pt idx="83">
                  <c:v>5.84</c:v>
                </c:pt>
                <c:pt idx="84">
                  <c:v>5.9459999999999997</c:v>
                </c:pt>
                <c:pt idx="85">
                  <c:v>6.3460000000000001</c:v>
                </c:pt>
                <c:pt idx="86">
                  <c:v>6.9160000000000004</c:v>
                </c:pt>
                <c:pt idx="87">
                  <c:v>7.93</c:v>
                </c:pt>
                <c:pt idx="88">
                  <c:v>8.3539999999999992</c:v>
                </c:pt>
                <c:pt idx="89">
                  <c:v>8.9809999999999999</c:v>
                </c:pt>
                <c:pt idx="90">
                  <c:v>9.4779999999999998</c:v>
                </c:pt>
                <c:pt idx="91">
                  <c:v>9.6539999999999999</c:v>
                </c:pt>
                <c:pt idx="92">
                  <c:v>9.9969999999999999</c:v>
                </c:pt>
                <c:pt idx="93">
                  <c:v>10.111000000000001</c:v>
                </c:pt>
                <c:pt idx="94">
                  <c:v>10.18</c:v>
                </c:pt>
                <c:pt idx="95">
                  <c:v>10.244999999999999</c:v>
                </c:pt>
                <c:pt idx="96">
                  <c:v>10.178000000000001</c:v>
                </c:pt>
                <c:pt idx="97">
                  <c:v>10.079000000000001</c:v>
                </c:pt>
                <c:pt idx="98">
                  <c:v>9.8770000000000007</c:v>
                </c:pt>
                <c:pt idx="99">
                  <c:v>9.6539999999999999</c:v>
                </c:pt>
                <c:pt idx="100">
                  <c:v>9.4410000000000007</c:v>
                </c:pt>
                <c:pt idx="101">
                  <c:v>9.1419999999999995</c:v>
                </c:pt>
                <c:pt idx="102">
                  <c:v>8.9640000000000004</c:v>
                </c:pt>
                <c:pt idx="103">
                  <c:v>8.7460000000000004</c:v>
                </c:pt>
                <c:pt idx="104">
                  <c:v>8.5779999999999994</c:v>
                </c:pt>
                <c:pt idx="105">
                  <c:v>8.3800000000000008</c:v>
                </c:pt>
                <c:pt idx="106">
                  <c:v>8.1120000000000001</c:v>
                </c:pt>
                <c:pt idx="107">
                  <c:v>7.843</c:v>
                </c:pt>
                <c:pt idx="108">
                  <c:v>7.6180000000000003</c:v>
                </c:pt>
                <c:pt idx="109">
                  <c:v>7.4939999999999998</c:v>
                </c:pt>
                <c:pt idx="110">
                  <c:v>7.3040000000000003</c:v>
                </c:pt>
                <c:pt idx="111">
                  <c:v>7.1109999999999998</c:v>
                </c:pt>
                <c:pt idx="112">
                  <c:v>7.0019999999999998</c:v>
                </c:pt>
                <c:pt idx="113">
                  <c:v>6.7290000000000001</c:v>
                </c:pt>
                <c:pt idx="114">
                  <c:v>6.5510000000000002</c:v>
                </c:pt>
                <c:pt idx="115">
                  <c:v>6.319</c:v>
                </c:pt>
                <c:pt idx="116">
                  <c:v>6.1180000000000003</c:v>
                </c:pt>
                <c:pt idx="117">
                  <c:v>5.8339999999999996</c:v>
                </c:pt>
                <c:pt idx="118">
                  <c:v>5.694</c:v>
                </c:pt>
                <c:pt idx="119">
                  <c:v>5.8159999999999998</c:v>
                </c:pt>
                <c:pt idx="120">
                  <c:v>5.9379999999999997</c:v>
                </c:pt>
                <c:pt idx="121">
                  <c:v>6.06</c:v>
                </c:pt>
                <c:pt idx="122">
                  <c:v>6.2839999999999998</c:v>
                </c:pt>
                <c:pt idx="123">
                  <c:v>6.4409999999999998</c:v>
                </c:pt>
                <c:pt idx="124">
                  <c:v>6.39</c:v>
                </c:pt>
                <c:pt idx="125">
                  <c:v>6.1550000000000002</c:v>
                </c:pt>
                <c:pt idx="126">
                  <c:v>6.0860000000000003</c:v>
                </c:pt>
                <c:pt idx="127">
                  <c:v>5.9720000000000004</c:v>
                </c:pt>
                <c:pt idx="128">
                  <c:v>5.8150000000000004</c:v>
                </c:pt>
                <c:pt idx="129">
                  <c:v>5.6349999999999998</c:v>
                </c:pt>
                <c:pt idx="130">
                  <c:v>5.492</c:v>
                </c:pt>
                <c:pt idx="131">
                  <c:v>5.5139999999999993</c:v>
                </c:pt>
                <c:pt idx="132">
                  <c:v>5.5359999999999996</c:v>
                </c:pt>
                <c:pt idx="133">
                  <c:v>5.5670000000000002</c:v>
                </c:pt>
                <c:pt idx="134">
                  <c:v>5.5389999999999997</c:v>
                </c:pt>
                <c:pt idx="135">
                  <c:v>5.4720000000000004</c:v>
                </c:pt>
                <c:pt idx="136">
                  <c:v>5.3520000000000003</c:v>
                </c:pt>
                <c:pt idx="137">
                  <c:v>5.1779999999999999</c:v>
                </c:pt>
                <c:pt idx="138">
                  <c:v>5.0019999999999998</c:v>
                </c:pt>
                <c:pt idx="139">
                  <c:v>4.742</c:v>
                </c:pt>
                <c:pt idx="140">
                  <c:v>4.7530909090909086</c:v>
                </c:pt>
                <c:pt idx="141">
                  <c:v>4.7641818181818181</c:v>
                </c:pt>
                <c:pt idx="142">
                  <c:v>4.7752727272727276</c:v>
                </c:pt>
                <c:pt idx="143">
                  <c:v>4.7863636363636362</c:v>
                </c:pt>
                <c:pt idx="144">
                  <c:v>4.7974545454545456</c:v>
                </c:pt>
                <c:pt idx="145">
                  <c:v>4.8085454545454542</c:v>
                </c:pt>
                <c:pt idx="146">
                  <c:v>4.8196363636363637</c:v>
                </c:pt>
                <c:pt idx="147">
                  <c:v>4.8307272727272723</c:v>
                </c:pt>
                <c:pt idx="148">
                  <c:v>4.8418181818181818</c:v>
                </c:pt>
                <c:pt idx="149">
                  <c:v>4.8529090909090904</c:v>
                </c:pt>
                <c:pt idx="150">
                  <c:v>4.8639999999999999</c:v>
                </c:pt>
                <c:pt idx="151">
                  <c:v>4.8750909090909094</c:v>
                </c:pt>
                <c:pt idx="152">
                  <c:v>4.886181818181818</c:v>
                </c:pt>
                <c:pt idx="153">
                  <c:v>4.8972727272727274</c:v>
                </c:pt>
                <c:pt idx="154">
                  <c:v>4.908363636363636</c:v>
                </c:pt>
                <c:pt idx="155">
                  <c:v>4.9194545454545464</c:v>
                </c:pt>
                <c:pt idx="156">
                  <c:v>4.9305454545454541</c:v>
                </c:pt>
                <c:pt idx="157">
                  <c:v>4.9416363636363636</c:v>
                </c:pt>
                <c:pt idx="158">
                  <c:v>4.9527272727272722</c:v>
                </c:pt>
                <c:pt idx="159">
                  <c:v>4.9638181818181817</c:v>
                </c:pt>
                <c:pt idx="160">
                  <c:v>4.9749090909090903</c:v>
                </c:pt>
                <c:pt idx="161">
                  <c:v>4.9859999999999998</c:v>
                </c:pt>
                <c:pt idx="162">
                  <c:v>5.3630000000000004</c:v>
                </c:pt>
                <c:pt idx="163">
                  <c:v>5.532</c:v>
                </c:pt>
                <c:pt idx="164">
                  <c:v>5.5570000000000004</c:v>
                </c:pt>
                <c:pt idx="165">
                  <c:v>5.5510000000000002</c:v>
                </c:pt>
                <c:pt idx="166">
                  <c:v>5.5640000000000001</c:v>
                </c:pt>
                <c:pt idx="167">
                  <c:v>5.577</c:v>
                </c:pt>
                <c:pt idx="168">
                  <c:v>5.6790000000000003</c:v>
                </c:pt>
                <c:pt idx="169">
                  <c:v>5.7539999999999996</c:v>
                </c:pt>
                <c:pt idx="170">
                  <c:v>5.8369999999999997</c:v>
                </c:pt>
                <c:pt idx="171">
                  <c:v>5.9290000000000003</c:v>
                </c:pt>
                <c:pt idx="172">
                  <c:v>6.0670000000000002</c:v>
                </c:pt>
                <c:pt idx="173">
                  <c:v>6.141</c:v>
                </c:pt>
                <c:pt idx="174">
                  <c:v>6.194</c:v>
                </c:pt>
                <c:pt idx="175">
                  <c:v>6.3040000000000003</c:v>
                </c:pt>
                <c:pt idx="176">
                  <c:v>6.4829999999999997</c:v>
                </c:pt>
                <c:pt idx="177">
                  <c:v>6.8150000000000004</c:v>
                </c:pt>
                <c:pt idx="178">
                  <c:v>7.05</c:v>
                </c:pt>
                <c:pt idx="179">
                  <c:v>7.32</c:v>
                </c:pt>
                <c:pt idx="180">
                  <c:v>7.5149999999999997</c:v>
                </c:pt>
                <c:pt idx="181">
                  <c:v>7.78</c:v>
                </c:pt>
                <c:pt idx="182">
                  <c:v>8.0239999999999991</c:v>
                </c:pt>
                <c:pt idx="183">
                  <c:v>8.3989999999999991</c:v>
                </c:pt>
                <c:pt idx="184">
                  <c:v>8.6750000000000007</c:v>
                </c:pt>
                <c:pt idx="185">
                  <c:v>8.92</c:v>
                </c:pt>
                <c:pt idx="186">
                  <c:v>9.0950000000000006</c:v>
                </c:pt>
                <c:pt idx="187">
                  <c:v>9.1769999999999996</c:v>
                </c:pt>
                <c:pt idx="188">
                  <c:v>9.2620000000000005</c:v>
                </c:pt>
                <c:pt idx="189">
                  <c:v>9.3659999999999997</c:v>
                </c:pt>
                <c:pt idx="190">
                  <c:v>9.4030000000000005</c:v>
                </c:pt>
                <c:pt idx="191">
                  <c:v>9.3109999999999999</c:v>
                </c:pt>
                <c:pt idx="192">
                  <c:v>9.1980000000000004</c:v>
                </c:pt>
                <c:pt idx="193">
                  <c:v>9.0440000000000005</c:v>
                </c:pt>
                <c:pt idx="194">
                  <c:v>8.9280000000000008</c:v>
                </c:pt>
                <c:pt idx="195">
                  <c:v>8.74</c:v>
                </c:pt>
                <c:pt idx="196">
                  <c:v>8.5990000000000002</c:v>
                </c:pt>
                <c:pt idx="197">
                  <c:v>8.41</c:v>
                </c:pt>
                <c:pt idx="198">
                  <c:v>8.2119999999999997</c:v>
                </c:pt>
                <c:pt idx="199">
                  <c:v>8.2225000000000001</c:v>
                </c:pt>
                <c:pt idx="200">
                  <c:v>8.2330000000000005</c:v>
                </c:pt>
                <c:pt idx="201">
                  <c:v>8.5350000000000001</c:v>
                </c:pt>
                <c:pt idx="202">
                  <c:v>9.0280000000000005</c:v>
                </c:pt>
                <c:pt idx="203">
                  <c:v>9.2539999999999996</c:v>
                </c:pt>
                <c:pt idx="204">
                  <c:v>9.4499999999999993</c:v>
                </c:pt>
                <c:pt idx="205">
                  <c:v>9.4290000000000003</c:v>
                </c:pt>
                <c:pt idx="206">
                  <c:v>9.3119999999999994</c:v>
                </c:pt>
                <c:pt idx="207">
                  <c:v>9.18</c:v>
                </c:pt>
                <c:pt idx="208">
                  <c:v>9.1240000000000006</c:v>
                </c:pt>
                <c:pt idx="209">
                  <c:v>9.150500000000001</c:v>
                </c:pt>
                <c:pt idx="210">
                  <c:v>9.1769999999999996</c:v>
                </c:pt>
                <c:pt idx="211">
                  <c:v>9.0660000000000007</c:v>
                </c:pt>
                <c:pt idx="212">
                  <c:v>8.73</c:v>
                </c:pt>
                <c:pt idx="213">
                  <c:v>8.4469999999999992</c:v>
                </c:pt>
                <c:pt idx="214">
                  <c:v>8.1219999999999999</c:v>
                </c:pt>
                <c:pt idx="215">
                  <c:v>7.8460000000000001</c:v>
                </c:pt>
                <c:pt idx="216">
                  <c:v>7.3689999999999998</c:v>
                </c:pt>
                <c:pt idx="217">
                  <c:v>7.1219999999999999</c:v>
                </c:pt>
                <c:pt idx="218">
                  <c:v>7.2330000000000014</c:v>
                </c:pt>
                <c:pt idx="219">
                  <c:v>7.3440000000000003</c:v>
                </c:pt>
                <c:pt idx="220">
                  <c:v>7.532</c:v>
                </c:pt>
                <c:pt idx="221">
                  <c:v>7.5369999999999999</c:v>
                </c:pt>
                <c:pt idx="222">
                  <c:v>7.5490000000000004</c:v>
                </c:pt>
                <c:pt idx="223">
                  <c:v>7.7679999999999998</c:v>
                </c:pt>
                <c:pt idx="224">
                  <c:v>8.1460000000000008</c:v>
                </c:pt>
                <c:pt idx="225">
                  <c:v>8.375</c:v>
                </c:pt>
                <c:pt idx="226">
                  <c:v>8.6359999999999992</c:v>
                </c:pt>
                <c:pt idx="227">
                  <c:v>8.7479999999999993</c:v>
                </c:pt>
                <c:pt idx="228">
                  <c:v>8.8330000000000002</c:v>
                </c:pt>
                <c:pt idx="229">
                  <c:v>8.6980000000000004</c:v>
                </c:pt>
                <c:pt idx="230">
                  <c:v>8.5739999999999998</c:v>
                </c:pt>
                <c:pt idx="231">
                  <c:v>8.3940000000000001</c:v>
                </c:pt>
                <c:pt idx="232">
                  <c:v>8.1850000000000005</c:v>
                </c:pt>
                <c:pt idx="233">
                  <c:v>7.9710000000000001</c:v>
                </c:pt>
                <c:pt idx="234">
                  <c:v>8.0416666666666661</c:v>
                </c:pt>
                <c:pt idx="235">
                  <c:v>8.1123333333333338</c:v>
                </c:pt>
                <c:pt idx="236">
                  <c:v>8.1829999999999998</c:v>
                </c:pt>
                <c:pt idx="237">
                  <c:v>8.6180000000000003</c:v>
                </c:pt>
                <c:pt idx="238">
                  <c:v>8.9819999999999993</c:v>
                </c:pt>
                <c:pt idx="239">
                  <c:v>8.99</c:v>
                </c:pt>
                <c:pt idx="240">
                  <c:v>8.8759999999999994</c:v>
                </c:pt>
                <c:pt idx="241">
                  <c:v>8.8070000000000004</c:v>
                </c:pt>
                <c:pt idx="242">
                  <c:v>8.6259999999999994</c:v>
                </c:pt>
                <c:pt idx="243">
                  <c:v>8.41</c:v>
                </c:pt>
                <c:pt idx="244">
                  <c:v>8.4410000000000007</c:v>
                </c:pt>
                <c:pt idx="245">
                  <c:v>8.4719999999999995</c:v>
                </c:pt>
                <c:pt idx="246">
                  <c:v>8.5030000000000001</c:v>
                </c:pt>
                <c:pt idx="247">
                  <c:v>8.5269999999999992</c:v>
                </c:pt>
                <c:pt idx="248">
                  <c:v>8.3460000000000001</c:v>
                </c:pt>
                <c:pt idx="249">
                  <c:v>8.0760000000000005</c:v>
                </c:pt>
                <c:pt idx="250">
                  <c:v>7.5990000000000002</c:v>
                </c:pt>
                <c:pt idx="251">
                  <c:v>7.2220000000000004</c:v>
                </c:pt>
                <c:pt idx="252">
                  <c:v>7.256333333333334</c:v>
                </c:pt>
                <c:pt idx="253">
                  <c:v>7.2906666666666666</c:v>
                </c:pt>
                <c:pt idx="254">
                  <c:v>7.3250000000000002</c:v>
                </c:pt>
                <c:pt idx="255">
                  <c:v>7.6379999999999999</c:v>
                </c:pt>
                <c:pt idx="256">
                  <c:v>8.0069999999999997</c:v>
                </c:pt>
                <c:pt idx="257">
                  <c:v>8.08</c:v>
                </c:pt>
                <c:pt idx="258">
                  <c:v>7.835</c:v>
                </c:pt>
                <c:pt idx="259">
                  <c:v>7.6239999999999997</c:v>
                </c:pt>
                <c:pt idx="260">
                  <c:v>7.3739999999999997</c:v>
                </c:pt>
                <c:pt idx="261">
                  <c:v>7.1379999999999999</c:v>
                </c:pt>
                <c:pt idx="262">
                  <c:v>7.1669999999999998</c:v>
                </c:pt>
                <c:pt idx="263">
                  <c:v>7.1959999999999997</c:v>
                </c:pt>
                <c:pt idx="264">
                  <c:v>7.681</c:v>
                </c:pt>
                <c:pt idx="265">
                  <c:v>8.0429999999999993</c:v>
                </c:pt>
                <c:pt idx="266">
                  <c:v>8.2439999999999998</c:v>
                </c:pt>
                <c:pt idx="267">
                  <c:v>8.1549999999999994</c:v>
                </c:pt>
                <c:pt idx="268">
                  <c:v>7.9569999999999999</c:v>
                </c:pt>
                <c:pt idx="269">
                  <c:v>7.4580000000000002</c:v>
                </c:pt>
                <c:pt idx="270">
                  <c:v>7.4811000000000014</c:v>
                </c:pt>
                <c:pt idx="271">
                  <c:v>7.5042</c:v>
                </c:pt>
                <c:pt idx="272">
                  <c:v>7.5273000000000003</c:v>
                </c:pt>
                <c:pt idx="273">
                  <c:v>7.5503999999999998</c:v>
                </c:pt>
                <c:pt idx="274">
                  <c:v>7.5735000000000001</c:v>
                </c:pt>
                <c:pt idx="275">
                  <c:v>7.5965999999999996</c:v>
                </c:pt>
                <c:pt idx="276">
                  <c:v>7.6196999999999999</c:v>
                </c:pt>
                <c:pt idx="277">
                  <c:v>7.6428000000000003</c:v>
                </c:pt>
                <c:pt idx="278">
                  <c:v>7.6658999999999997</c:v>
                </c:pt>
                <c:pt idx="279">
                  <c:v>7.6890000000000001</c:v>
                </c:pt>
                <c:pt idx="280">
                  <c:v>7.88</c:v>
                </c:pt>
                <c:pt idx="281">
                  <c:v>8.048</c:v>
                </c:pt>
                <c:pt idx="282">
                  <c:v>7.9969999999999999</c:v>
                </c:pt>
                <c:pt idx="283">
                  <c:v>7.8490000000000002</c:v>
                </c:pt>
                <c:pt idx="284">
                  <c:v>7.883</c:v>
                </c:pt>
                <c:pt idx="285">
                  <c:v>7.9169999999999998</c:v>
                </c:pt>
                <c:pt idx="286">
                  <c:v>8.0820000000000007</c:v>
                </c:pt>
                <c:pt idx="287">
                  <c:v>8.1310000000000002</c:v>
                </c:pt>
                <c:pt idx="288">
                  <c:v>8.2409999999999997</c:v>
                </c:pt>
                <c:pt idx="289">
                  <c:v>8.2579999999999991</c:v>
                </c:pt>
                <c:pt idx="290">
                  <c:v>8.1690000000000005</c:v>
                </c:pt>
                <c:pt idx="291">
                  <c:v>8.0359999999999996</c:v>
                </c:pt>
                <c:pt idx="292">
                  <c:v>7.7249999999999996</c:v>
                </c:pt>
                <c:pt idx="293">
                  <c:v>7.5780000000000003</c:v>
                </c:pt>
                <c:pt idx="294">
                  <c:v>7.44</c:v>
                </c:pt>
                <c:pt idx="295">
                  <c:v>7.4459999999999997</c:v>
                </c:pt>
                <c:pt idx="296">
                  <c:v>7.452</c:v>
                </c:pt>
                <c:pt idx="297">
                  <c:v>7.61</c:v>
                </c:pt>
                <c:pt idx="298">
                  <c:v>7.7839999999999998</c:v>
                </c:pt>
                <c:pt idx="299">
                  <c:v>7.7380000000000004</c:v>
                </c:pt>
                <c:pt idx="300">
                  <c:v>7.6020000000000003</c:v>
                </c:pt>
                <c:pt idx="301">
                  <c:v>7.4939999999999998</c:v>
                </c:pt>
                <c:pt idx="302">
                  <c:v>7.327</c:v>
                </c:pt>
                <c:pt idx="303">
                  <c:v>7.1719999999999997</c:v>
                </c:pt>
                <c:pt idx="304">
                  <c:v>7.02</c:v>
                </c:pt>
                <c:pt idx="305">
                  <c:v>6.9589999999999996</c:v>
                </c:pt>
                <c:pt idx="306">
                  <c:v>6.8710000000000004</c:v>
                </c:pt>
                <c:pt idx="307">
                  <c:v>6.6230000000000002</c:v>
                </c:pt>
                <c:pt idx="308">
                  <c:v>6.3120000000000003</c:v>
                </c:pt>
                <c:pt idx="309">
                  <c:v>6.3283333333333331</c:v>
                </c:pt>
                <c:pt idx="310">
                  <c:v>6.3446666666666669</c:v>
                </c:pt>
                <c:pt idx="311">
                  <c:v>6.3609999999999998</c:v>
                </c:pt>
                <c:pt idx="312">
                  <c:v>6.3840000000000003</c:v>
                </c:pt>
                <c:pt idx="313">
                  <c:v>6.3940000000000001</c:v>
                </c:pt>
                <c:pt idx="314">
                  <c:v>6.6280000000000001</c:v>
                </c:pt>
                <c:pt idx="315">
                  <c:v>6.9729999999999999</c:v>
                </c:pt>
                <c:pt idx="316">
                  <c:v>7.2430000000000003</c:v>
                </c:pt>
                <c:pt idx="317">
                  <c:v>7.4180000000000001</c:v>
                </c:pt>
                <c:pt idx="318">
                  <c:v>7.4130000000000003</c:v>
                </c:pt>
                <c:pt idx="319">
                  <c:v>7.3849999999999998</c:v>
                </c:pt>
                <c:pt idx="320">
                  <c:v>7.2039999999999997</c:v>
                </c:pt>
                <c:pt idx="321">
                  <c:v>6.9660000000000002</c:v>
                </c:pt>
                <c:pt idx="322">
                  <c:v>6.8250000000000002</c:v>
                </c:pt>
                <c:pt idx="323">
                  <c:v>6.6150000000000002</c:v>
                </c:pt>
                <c:pt idx="324">
                  <c:v>6.7013999999999996</c:v>
                </c:pt>
                <c:pt idx="325">
                  <c:v>6.7877999999999998</c:v>
                </c:pt>
                <c:pt idx="326">
                  <c:v>6.8742000000000001</c:v>
                </c:pt>
                <c:pt idx="327">
                  <c:v>6.9605999999999986</c:v>
                </c:pt>
                <c:pt idx="328">
                  <c:v>7.0469999999999997</c:v>
                </c:pt>
                <c:pt idx="329">
                  <c:v>7.6580000000000004</c:v>
                </c:pt>
                <c:pt idx="330">
                  <c:v>7.758</c:v>
                </c:pt>
                <c:pt idx="331">
                  <c:v>7.47</c:v>
                </c:pt>
                <c:pt idx="332">
                  <c:v>6.9080000000000004</c:v>
                </c:pt>
                <c:pt idx="333">
                  <c:v>6.4459999999999997</c:v>
                </c:pt>
                <c:pt idx="334">
                  <c:v>6.12</c:v>
                </c:pt>
                <c:pt idx="335">
                  <c:v>6.1556666666666668</c:v>
                </c:pt>
                <c:pt idx="336">
                  <c:v>6.1913333333333336</c:v>
                </c:pt>
                <c:pt idx="337">
                  <c:v>6.2270000000000003</c:v>
                </c:pt>
                <c:pt idx="338">
                  <c:v>6.4359999999999999</c:v>
                </c:pt>
                <c:pt idx="339">
                  <c:v>6.82</c:v>
                </c:pt>
                <c:pt idx="340">
                  <c:v>7.0910000000000002</c:v>
                </c:pt>
                <c:pt idx="341">
                  <c:v>7.3159999999999998</c:v>
                </c:pt>
                <c:pt idx="342">
                  <c:v>7.67</c:v>
                </c:pt>
                <c:pt idx="343">
                  <c:v>7.976</c:v>
                </c:pt>
                <c:pt idx="344">
                  <c:v>8.3680000000000003</c:v>
                </c:pt>
                <c:pt idx="345">
                  <c:v>8.6790000000000003</c:v>
                </c:pt>
                <c:pt idx="346">
                  <c:v>9.0640000000000001</c:v>
                </c:pt>
                <c:pt idx="347">
                  <c:v>9.75</c:v>
                </c:pt>
                <c:pt idx="348">
                  <c:v>10.131</c:v>
                </c:pt>
                <c:pt idx="349">
                  <c:v>10.234</c:v>
                </c:pt>
                <c:pt idx="350">
                  <c:v>10.571</c:v>
                </c:pt>
                <c:pt idx="351">
                  <c:v>10.843</c:v>
                </c:pt>
                <c:pt idx="352">
                  <c:v>10.914</c:v>
                </c:pt>
                <c:pt idx="353">
                  <c:v>10.938000000000001</c:v>
                </c:pt>
                <c:pt idx="354">
                  <c:v>11.07</c:v>
                </c:pt>
                <c:pt idx="355">
                  <c:v>11.36</c:v>
                </c:pt>
                <c:pt idx="356">
                  <c:v>11.398999999999999</c:v>
                </c:pt>
                <c:pt idx="357">
                  <c:v>11.414</c:v>
                </c:pt>
                <c:pt idx="358">
                  <c:v>11.3</c:v>
                </c:pt>
                <c:pt idx="359">
                  <c:v>10.993</c:v>
                </c:pt>
                <c:pt idx="360">
                  <c:v>10.238</c:v>
                </c:pt>
                <c:pt idx="361">
                  <c:v>9.5649999999999995</c:v>
                </c:pt>
                <c:pt idx="362">
                  <c:v>9.0960000000000001</c:v>
                </c:pt>
                <c:pt idx="363">
                  <c:v>8.8089999999999993</c:v>
                </c:pt>
                <c:pt idx="364">
                  <c:v>8.6110000000000007</c:v>
                </c:pt>
                <c:pt idx="365">
                  <c:v>8.4730000000000008</c:v>
                </c:pt>
                <c:pt idx="366">
                  <c:v>8.2140000000000004</c:v>
                </c:pt>
                <c:pt idx="367">
                  <c:v>8.1020000000000003</c:v>
                </c:pt>
                <c:pt idx="368">
                  <c:v>7.9329999999999998</c:v>
                </c:pt>
                <c:pt idx="369">
                  <c:v>7.9384999999999986</c:v>
                </c:pt>
                <c:pt idx="370">
                  <c:v>7.944</c:v>
                </c:pt>
                <c:pt idx="371">
                  <c:v>8.593</c:v>
                </c:pt>
                <c:pt idx="372">
                  <c:v>9.4640000000000004</c:v>
                </c:pt>
                <c:pt idx="373">
                  <c:v>9.8119999999999994</c:v>
                </c:pt>
                <c:pt idx="374">
                  <c:v>10.225</c:v>
                </c:pt>
                <c:pt idx="375">
                  <c:v>10.651999999999999</c:v>
                </c:pt>
                <c:pt idx="376">
                  <c:v>10.894</c:v>
                </c:pt>
                <c:pt idx="377">
                  <c:v>10.863</c:v>
                </c:pt>
                <c:pt idx="378">
                  <c:v>10.781000000000001</c:v>
                </c:pt>
                <c:pt idx="379">
                  <c:v>10.534000000000001</c:v>
                </c:pt>
                <c:pt idx="380">
                  <c:v>10.188000000000001</c:v>
                </c:pt>
                <c:pt idx="381">
                  <c:v>9.5269999999999992</c:v>
                </c:pt>
                <c:pt idx="382">
                  <c:v>8.7189999999999994</c:v>
                </c:pt>
                <c:pt idx="383">
                  <c:v>8.298</c:v>
                </c:pt>
                <c:pt idx="384">
                  <c:v>7.9470000000000001</c:v>
                </c:pt>
                <c:pt idx="385">
                  <c:v>7.6340000000000003</c:v>
                </c:pt>
                <c:pt idx="386">
                  <c:v>7.218</c:v>
                </c:pt>
                <c:pt idx="387">
                  <c:v>6.8109999999999999</c:v>
                </c:pt>
                <c:pt idx="388">
                  <c:v>6.56</c:v>
                </c:pt>
                <c:pt idx="389">
                  <c:v>6.6050000000000004</c:v>
                </c:pt>
                <c:pt idx="390">
                  <c:v>6.65</c:v>
                </c:pt>
                <c:pt idx="391">
                  <c:v>7.008</c:v>
                </c:pt>
                <c:pt idx="392">
                  <c:v>7.4370000000000003</c:v>
                </c:pt>
                <c:pt idx="393">
                  <c:v>7.9580000000000002</c:v>
                </c:pt>
                <c:pt idx="394">
                  <c:v>8.1440000000000001</c:v>
                </c:pt>
                <c:pt idx="395">
                  <c:v>8.2126249999999992</c:v>
                </c:pt>
                <c:pt idx="396">
                  <c:v>8.28125</c:v>
                </c:pt>
                <c:pt idx="397">
                  <c:v>8.3498750000000008</c:v>
                </c:pt>
                <c:pt idx="398">
                  <c:v>8.4184999999999999</c:v>
                </c:pt>
                <c:pt idx="399">
                  <c:v>8.4871249999999989</c:v>
                </c:pt>
                <c:pt idx="400">
                  <c:v>8.5557499999999997</c:v>
                </c:pt>
                <c:pt idx="401">
                  <c:v>8.6243750000000006</c:v>
                </c:pt>
                <c:pt idx="402">
                  <c:v>8.6929999999999996</c:v>
                </c:pt>
                <c:pt idx="403">
                  <c:v>8.9280000000000008</c:v>
                </c:pt>
                <c:pt idx="404">
                  <c:v>8.923</c:v>
                </c:pt>
                <c:pt idx="405">
                  <c:v>9.0404999999999998</c:v>
                </c:pt>
                <c:pt idx="406">
                  <c:v>9.1579999999999995</c:v>
                </c:pt>
                <c:pt idx="407">
                  <c:v>9.27</c:v>
                </c:pt>
                <c:pt idx="408">
                  <c:v>9.1210000000000004</c:v>
                </c:pt>
                <c:pt idx="409">
                  <c:v>8.9600000000000009</c:v>
                </c:pt>
                <c:pt idx="410">
                  <c:v>8.9260000000000002</c:v>
                </c:pt>
                <c:pt idx="411">
                  <c:v>8.9699999999999989</c:v>
                </c:pt>
                <c:pt idx="412">
                  <c:v>9.0139999999999993</c:v>
                </c:pt>
                <c:pt idx="413">
                  <c:v>9.4710000000000001</c:v>
                </c:pt>
                <c:pt idx="414">
                  <c:v>9.9540000000000006</c:v>
                </c:pt>
                <c:pt idx="415">
                  <c:v>10.34</c:v>
                </c:pt>
                <c:pt idx="416">
                  <c:v>10.515000000000001</c:v>
                </c:pt>
                <c:pt idx="417">
                  <c:v>10.417</c:v>
                </c:pt>
                <c:pt idx="418">
                  <c:v>10.260999999999999</c:v>
                </c:pt>
                <c:pt idx="419">
                  <c:v>10.172000000000001</c:v>
                </c:pt>
                <c:pt idx="420">
                  <c:v>10.164</c:v>
                </c:pt>
                <c:pt idx="421">
                  <c:v>10.066000000000001</c:v>
                </c:pt>
                <c:pt idx="422">
                  <c:v>9.8000000000000007</c:v>
                </c:pt>
                <c:pt idx="423">
                  <c:v>9.2639999999999993</c:v>
                </c:pt>
                <c:pt idx="424">
                  <c:v>8.8529999999999998</c:v>
                </c:pt>
                <c:pt idx="425">
                  <c:v>8.5050000000000008</c:v>
                </c:pt>
                <c:pt idx="426">
                  <c:v>8.5105000000000004</c:v>
                </c:pt>
                <c:pt idx="427">
                  <c:v>8.516</c:v>
                </c:pt>
                <c:pt idx="428">
                  <c:v>8.7309999999999999</c:v>
                </c:pt>
                <c:pt idx="429">
                  <c:v>9.2360000000000007</c:v>
                </c:pt>
                <c:pt idx="430">
                  <c:v>9.7050000000000001</c:v>
                </c:pt>
                <c:pt idx="431">
                  <c:v>10.425000000000001</c:v>
                </c:pt>
                <c:pt idx="432">
                  <c:v>10.882999999999999</c:v>
                </c:pt>
                <c:pt idx="433">
                  <c:v>11.161</c:v>
                </c:pt>
                <c:pt idx="434">
                  <c:v>11.206</c:v>
                </c:pt>
                <c:pt idx="435">
                  <c:v>11.077999999999999</c:v>
                </c:pt>
                <c:pt idx="436">
                  <c:v>10.897</c:v>
                </c:pt>
                <c:pt idx="437">
                  <c:v>10.887</c:v>
                </c:pt>
                <c:pt idx="438">
                  <c:v>10.884</c:v>
                </c:pt>
                <c:pt idx="439">
                  <c:v>10.744</c:v>
                </c:pt>
                <c:pt idx="440">
                  <c:v>10.653</c:v>
                </c:pt>
                <c:pt idx="441">
                  <c:v>10.624499999999999</c:v>
                </c:pt>
                <c:pt idx="442">
                  <c:v>10.596</c:v>
                </c:pt>
                <c:pt idx="443">
                  <c:v>10.577</c:v>
                </c:pt>
                <c:pt idx="444">
                  <c:v>10.558</c:v>
                </c:pt>
                <c:pt idx="445">
                  <c:v>10.5</c:v>
                </c:pt>
                <c:pt idx="446">
                  <c:v>10.420999999999999</c:v>
                </c:pt>
                <c:pt idx="447">
                  <c:v>10.398999999999999</c:v>
                </c:pt>
                <c:pt idx="448">
                  <c:v>10.398999999999999</c:v>
                </c:pt>
                <c:pt idx="449">
                  <c:v>10.26</c:v>
                </c:pt>
                <c:pt idx="450">
                  <c:v>10.047000000000001</c:v>
                </c:pt>
                <c:pt idx="451">
                  <c:v>9.7739999999999991</c:v>
                </c:pt>
                <c:pt idx="452">
                  <c:v>9.3740000000000006</c:v>
                </c:pt>
                <c:pt idx="453">
                  <c:v>9.01</c:v>
                </c:pt>
                <c:pt idx="454">
                  <c:v>8.7420000000000009</c:v>
                </c:pt>
                <c:pt idx="455">
                  <c:v>8.8136666666666681</c:v>
                </c:pt>
                <c:pt idx="456">
                  <c:v>8.8853333333333335</c:v>
                </c:pt>
                <c:pt idx="457">
                  <c:v>8.9570000000000007</c:v>
                </c:pt>
                <c:pt idx="458">
                  <c:v>9.0749999999999993</c:v>
                </c:pt>
                <c:pt idx="459">
                  <c:v>8.9610000000000003</c:v>
                </c:pt>
                <c:pt idx="460">
                  <c:v>8.5719999999999992</c:v>
                </c:pt>
                <c:pt idx="461">
                  <c:v>7.9749999999999996</c:v>
                </c:pt>
                <c:pt idx="462">
                  <c:v>8.0366666666666671</c:v>
                </c:pt>
                <c:pt idx="463">
                  <c:v>8.0983333333333327</c:v>
                </c:pt>
                <c:pt idx="464">
                  <c:v>8.16</c:v>
                </c:pt>
                <c:pt idx="465">
                  <c:v>9.07</c:v>
                </c:pt>
                <c:pt idx="466">
                  <c:v>10.122999999999999</c:v>
                </c:pt>
                <c:pt idx="467">
                  <c:v>10.821999999999999</c:v>
                </c:pt>
                <c:pt idx="468">
                  <c:v>11.305999999999999</c:v>
                </c:pt>
                <c:pt idx="469">
                  <c:v>11.701000000000001</c:v>
                </c:pt>
                <c:pt idx="470">
                  <c:v>11.712</c:v>
                </c:pt>
                <c:pt idx="471">
                  <c:v>11.8505</c:v>
                </c:pt>
                <c:pt idx="472">
                  <c:v>11.989000000000001</c:v>
                </c:pt>
                <c:pt idx="473">
                  <c:v>12.266999999999999</c:v>
                </c:pt>
                <c:pt idx="474">
                  <c:v>12.672000000000001</c:v>
                </c:pt>
                <c:pt idx="475">
                  <c:v>13.209</c:v>
                </c:pt>
                <c:pt idx="476">
                  <c:v>13.56</c:v>
                </c:pt>
                <c:pt idx="477">
                  <c:v>13.797000000000001</c:v>
                </c:pt>
                <c:pt idx="478">
                  <c:v>13.861000000000001</c:v>
                </c:pt>
                <c:pt idx="479">
                  <c:v>13.925000000000001</c:v>
                </c:pt>
                <c:pt idx="480">
                  <c:v>13.718</c:v>
                </c:pt>
                <c:pt idx="481">
                  <c:v>13.279</c:v>
                </c:pt>
                <c:pt idx="482">
                  <c:v>12.928000000000001</c:v>
                </c:pt>
                <c:pt idx="483">
                  <c:v>12.88766666666667</c:v>
                </c:pt>
                <c:pt idx="484">
                  <c:v>12.84733333333333</c:v>
                </c:pt>
                <c:pt idx="485">
                  <c:v>12.807</c:v>
                </c:pt>
                <c:pt idx="486">
                  <c:v>12.67</c:v>
                </c:pt>
                <c:pt idx="487">
                  <c:v>12.38</c:v>
                </c:pt>
                <c:pt idx="488">
                  <c:v>12.188000000000001</c:v>
                </c:pt>
                <c:pt idx="489">
                  <c:v>12.2285</c:v>
                </c:pt>
                <c:pt idx="490">
                  <c:v>12.269</c:v>
                </c:pt>
                <c:pt idx="491">
                  <c:v>12.465999999999999</c:v>
                </c:pt>
                <c:pt idx="492">
                  <c:v>12.71</c:v>
                </c:pt>
                <c:pt idx="493">
                  <c:v>12.914999999999999</c:v>
                </c:pt>
                <c:pt idx="494">
                  <c:v>13.28</c:v>
                </c:pt>
                <c:pt idx="495">
                  <c:v>13.632999999999999</c:v>
                </c:pt>
                <c:pt idx="496">
                  <c:v>13.945</c:v>
                </c:pt>
                <c:pt idx="497">
                  <c:v>14.359</c:v>
                </c:pt>
                <c:pt idx="498">
                  <c:v>14.592000000000001</c:v>
                </c:pt>
                <c:pt idx="499">
                  <c:v>14.653</c:v>
                </c:pt>
                <c:pt idx="500">
                  <c:v>14.595000000000001</c:v>
                </c:pt>
                <c:pt idx="501">
                  <c:v>14.532999999999999</c:v>
                </c:pt>
                <c:pt idx="502">
                  <c:v>14.374000000000001</c:v>
                </c:pt>
                <c:pt idx="503">
                  <c:v>13.794</c:v>
                </c:pt>
                <c:pt idx="504">
                  <c:v>13.207000000000001</c:v>
                </c:pt>
                <c:pt idx="505">
                  <c:v>12.68</c:v>
                </c:pt>
                <c:pt idx="506">
                  <c:v>12.9215</c:v>
                </c:pt>
                <c:pt idx="507">
                  <c:v>13.163</c:v>
                </c:pt>
                <c:pt idx="508">
                  <c:v>14.064</c:v>
                </c:pt>
                <c:pt idx="509">
                  <c:v>14.603</c:v>
                </c:pt>
                <c:pt idx="510">
                  <c:v>14.667</c:v>
                </c:pt>
                <c:pt idx="511">
                  <c:v>14.273</c:v>
                </c:pt>
                <c:pt idx="512">
                  <c:v>13.007</c:v>
                </c:pt>
                <c:pt idx="513">
                  <c:v>11.67</c:v>
                </c:pt>
                <c:pt idx="514">
                  <c:v>10.659000000000001</c:v>
                </c:pt>
                <c:pt idx="515">
                  <c:v>10.464</c:v>
                </c:pt>
                <c:pt idx="516">
                  <c:v>10.27</c:v>
                </c:pt>
                <c:pt idx="517">
                  <c:v>10.512</c:v>
                </c:pt>
                <c:pt idx="518">
                  <c:v>10.754</c:v>
                </c:pt>
                <c:pt idx="519">
                  <c:v>11.808</c:v>
                </c:pt>
                <c:pt idx="520">
                  <c:v>12.919</c:v>
                </c:pt>
                <c:pt idx="521">
                  <c:v>13.978999999999999</c:v>
                </c:pt>
                <c:pt idx="522">
                  <c:v>14.192</c:v>
                </c:pt>
                <c:pt idx="523">
                  <c:v>13.78</c:v>
                </c:pt>
                <c:pt idx="524">
                  <c:v>12.586</c:v>
                </c:pt>
                <c:pt idx="525">
                  <c:v>11.726000000000001</c:v>
                </c:pt>
                <c:pt idx="526">
                  <c:v>11.940666666666671</c:v>
                </c:pt>
                <c:pt idx="527">
                  <c:v>12.15533333333333</c:v>
                </c:pt>
                <c:pt idx="528">
                  <c:v>12.37</c:v>
                </c:pt>
                <c:pt idx="529">
                  <c:v>13.032</c:v>
                </c:pt>
                <c:pt idx="530">
                  <c:v>12.5565</c:v>
                </c:pt>
                <c:pt idx="531">
                  <c:v>12.081</c:v>
                </c:pt>
                <c:pt idx="532">
                  <c:v>11.605499999999999</c:v>
                </c:pt>
                <c:pt idx="533">
                  <c:v>11.13</c:v>
                </c:pt>
                <c:pt idx="534">
                  <c:v>10.654500000000001</c:v>
                </c:pt>
                <c:pt idx="535">
                  <c:v>10.179</c:v>
                </c:pt>
                <c:pt idx="536">
                  <c:v>10.053000000000001</c:v>
                </c:pt>
                <c:pt idx="537">
                  <c:v>9.609</c:v>
                </c:pt>
                <c:pt idx="538">
                  <c:v>9.7319999999999993</c:v>
                </c:pt>
                <c:pt idx="539">
                  <c:v>9.8550000000000004</c:v>
                </c:pt>
                <c:pt idx="540">
                  <c:v>10.220000000000001</c:v>
                </c:pt>
                <c:pt idx="541">
                  <c:v>10.55</c:v>
                </c:pt>
                <c:pt idx="542">
                  <c:v>10.686</c:v>
                </c:pt>
                <c:pt idx="543">
                  <c:v>10.922000000000001</c:v>
                </c:pt>
                <c:pt idx="544">
                  <c:v>11.098000000000001</c:v>
                </c:pt>
                <c:pt idx="545">
                  <c:v>11.218999999999999</c:v>
                </c:pt>
                <c:pt idx="546">
                  <c:v>11.164999999999999</c:v>
                </c:pt>
                <c:pt idx="547">
                  <c:v>10.891</c:v>
                </c:pt>
                <c:pt idx="548">
                  <c:v>10.414</c:v>
                </c:pt>
                <c:pt idx="549">
                  <c:v>9.5269999999999992</c:v>
                </c:pt>
                <c:pt idx="550">
                  <c:v>9.1780000000000008</c:v>
                </c:pt>
                <c:pt idx="551">
                  <c:v>8.984</c:v>
                </c:pt>
                <c:pt idx="552">
                  <c:v>8.7230000000000008</c:v>
                </c:pt>
                <c:pt idx="553">
                  <c:v>8.5389999999999997</c:v>
                </c:pt>
                <c:pt idx="554">
                  <c:v>8.6664999999999992</c:v>
                </c:pt>
                <c:pt idx="555">
                  <c:v>8.7940000000000005</c:v>
                </c:pt>
                <c:pt idx="556">
                  <c:v>9.3190000000000008</c:v>
                </c:pt>
                <c:pt idx="557">
                  <c:v>9.9710000000000001</c:v>
                </c:pt>
                <c:pt idx="558">
                  <c:v>10.167</c:v>
                </c:pt>
                <c:pt idx="559">
                  <c:v>10.053000000000001</c:v>
                </c:pt>
                <c:pt idx="560">
                  <c:v>9.6039999999999992</c:v>
                </c:pt>
                <c:pt idx="561">
                  <c:v>9.1620000000000008</c:v>
                </c:pt>
                <c:pt idx="562">
                  <c:v>8.7759999999999998</c:v>
                </c:pt>
                <c:pt idx="563">
                  <c:v>8.6150000000000002</c:v>
                </c:pt>
                <c:pt idx="564">
                  <c:v>8.4819999999999993</c:v>
                </c:pt>
                <c:pt idx="565">
                  <c:v>8.2940000000000005</c:v>
                </c:pt>
                <c:pt idx="566">
                  <c:v>8.2390000000000008</c:v>
                </c:pt>
                <c:pt idx="567">
                  <c:v>8.0549999999999997</c:v>
                </c:pt>
                <c:pt idx="568">
                  <c:v>7.7389999999999999</c:v>
                </c:pt>
                <c:pt idx="569">
                  <c:v>7.4059999999999997</c:v>
                </c:pt>
                <c:pt idx="570">
                  <c:v>7.2160000000000002</c:v>
                </c:pt>
                <c:pt idx="571">
                  <c:v>7.1150000000000002</c:v>
                </c:pt>
                <c:pt idx="572">
                  <c:v>7.1289999999999996</c:v>
                </c:pt>
                <c:pt idx="573">
                  <c:v>7.1429999999999998</c:v>
                </c:pt>
                <c:pt idx="574">
                  <c:v>7.2619999999999996</c:v>
                </c:pt>
                <c:pt idx="575">
                  <c:v>7.3239999999999998</c:v>
                </c:pt>
                <c:pt idx="576">
                  <c:v>7.3579999999999997</c:v>
                </c:pt>
                <c:pt idx="577">
                  <c:v>7.3979999999999997</c:v>
                </c:pt>
                <c:pt idx="578">
                  <c:v>7.4870000000000001</c:v>
                </c:pt>
                <c:pt idx="579">
                  <c:v>7.6269999999999998</c:v>
                </c:pt>
                <c:pt idx="580">
                  <c:v>7.7880000000000003</c:v>
                </c:pt>
                <c:pt idx="581">
                  <c:v>7.9089999999999998</c:v>
                </c:pt>
                <c:pt idx="582">
                  <c:v>8.0980000000000008</c:v>
                </c:pt>
                <c:pt idx="583">
                  <c:v>8.3960000000000008</c:v>
                </c:pt>
                <c:pt idx="584">
                  <c:v>8.6679999999999993</c:v>
                </c:pt>
                <c:pt idx="585">
                  <c:v>8.798</c:v>
                </c:pt>
                <c:pt idx="586">
                  <c:v>8.7690000000000001</c:v>
                </c:pt>
                <c:pt idx="587">
                  <c:v>8.7210000000000001</c:v>
                </c:pt>
                <c:pt idx="588">
                  <c:v>8.5640000000000001</c:v>
                </c:pt>
                <c:pt idx="589">
                  <c:v>8.2850000000000001</c:v>
                </c:pt>
                <c:pt idx="590">
                  <c:v>8.0380000000000003</c:v>
                </c:pt>
                <c:pt idx="591">
                  <c:v>7.875</c:v>
                </c:pt>
                <c:pt idx="592">
                  <c:v>7.9039999999999999</c:v>
                </c:pt>
                <c:pt idx="593">
                  <c:v>7.9329999999999998</c:v>
                </c:pt>
                <c:pt idx="594">
                  <c:v>7.9649999999999999</c:v>
                </c:pt>
                <c:pt idx="595">
                  <c:v>7.9720000000000004</c:v>
                </c:pt>
                <c:pt idx="596">
                  <c:v>7.952</c:v>
                </c:pt>
                <c:pt idx="597">
                  <c:v>7.7080000000000002</c:v>
                </c:pt>
                <c:pt idx="598">
                  <c:v>7.2789999999999999</c:v>
                </c:pt>
                <c:pt idx="599">
                  <c:v>7.1349999999999998</c:v>
                </c:pt>
                <c:pt idx="600">
                  <c:v>6.992</c:v>
                </c:pt>
                <c:pt idx="601">
                  <c:v>7.0750000000000002</c:v>
                </c:pt>
                <c:pt idx="602">
                  <c:v>7.1580000000000004</c:v>
                </c:pt>
                <c:pt idx="603">
                  <c:v>7.0919999999999996</c:v>
                </c:pt>
                <c:pt idx="604">
                  <c:v>6.8289999999999997</c:v>
                </c:pt>
                <c:pt idx="605">
                  <c:v>6.5</c:v>
                </c:pt>
                <c:pt idx="606">
                  <c:v>6.1779999999999999</c:v>
                </c:pt>
                <c:pt idx="607">
                  <c:v>6.07</c:v>
                </c:pt>
                <c:pt idx="608">
                  <c:v>5.9630000000000001</c:v>
                </c:pt>
                <c:pt idx="609">
                  <c:v>6.3646666666666656</c:v>
                </c:pt>
                <c:pt idx="610">
                  <c:v>6.7663333333333338</c:v>
                </c:pt>
                <c:pt idx="611">
                  <c:v>7.1680000000000001</c:v>
                </c:pt>
                <c:pt idx="612">
                  <c:v>8.2539999999999996</c:v>
                </c:pt>
                <c:pt idx="613">
                  <c:v>8.8279999999999994</c:v>
                </c:pt>
                <c:pt idx="614">
                  <c:v>8.4879999999999995</c:v>
                </c:pt>
                <c:pt idx="615">
                  <c:v>8.0790000000000006</c:v>
                </c:pt>
                <c:pt idx="616">
                  <c:v>7.7990000000000004</c:v>
                </c:pt>
                <c:pt idx="617">
                  <c:v>7.6310000000000002</c:v>
                </c:pt>
                <c:pt idx="618">
                  <c:v>7.47</c:v>
                </c:pt>
                <c:pt idx="619">
                  <c:v>7.3419999999999996</c:v>
                </c:pt>
                <c:pt idx="620">
                  <c:v>7.2549999999999999</c:v>
                </c:pt>
                <c:pt idx="621">
                  <c:v>7.1230000000000002</c:v>
                </c:pt>
                <c:pt idx="622">
                  <c:v>7.0119999999999996</c:v>
                </c:pt>
                <c:pt idx="623">
                  <c:v>6.9429999999999996</c:v>
                </c:pt>
                <c:pt idx="624">
                  <c:v>6.9444999999999997</c:v>
                </c:pt>
                <c:pt idx="625">
                  <c:v>6.9459999999999997</c:v>
                </c:pt>
                <c:pt idx="626">
                  <c:v>6.9969999999999999</c:v>
                </c:pt>
                <c:pt idx="627">
                  <c:v>7.1509999999999998</c:v>
                </c:pt>
                <c:pt idx="628">
                  <c:v>7.4260000000000002</c:v>
                </c:pt>
                <c:pt idx="629">
                  <c:v>7.7190000000000003</c:v>
                </c:pt>
                <c:pt idx="630">
                  <c:v>8.0380000000000003</c:v>
                </c:pt>
                <c:pt idx="631">
                  <c:v>8.1999999999999993</c:v>
                </c:pt>
                <c:pt idx="632">
                  <c:v>8.2720000000000002</c:v>
                </c:pt>
                <c:pt idx="633">
                  <c:v>8.1720000000000006</c:v>
                </c:pt>
                <c:pt idx="634">
                  <c:v>7.8659999999999997</c:v>
                </c:pt>
                <c:pt idx="635">
                  <c:v>7.5339999999999998</c:v>
                </c:pt>
                <c:pt idx="636">
                  <c:v>7.1829999999999998</c:v>
                </c:pt>
                <c:pt idx="637">
                  <c:v>6.8559999999999999</c:v>
                </c:pt>
                <c:pt idx="638">
                  <c:v>6.5590000000000002</c:v>
                </c:pt>
                <c:pt idx="639">
                  <c:v>6.5973333333333333</c:v>
                </c:pt>
                <c:pt idx="640">
                  <c:v>6.6356666666666673</c:v>
                </c:pt>
                <c:pt idx="641">
                  <c:v>6.6740000000000004</c:v>
                </c:pt>
                <c:pt idx="642">
                  <c:v>7.1289999999999996</c:v>
                </c:pt>
                <c:pt idx="643">
                  <c:v>7.3710000000000004</c:v>
                </c:pt>
                <c:pt idx="644">
                  <c:v>7.5380000000000003</c:v>
                </c:pt>
                <c:pt idx="645">
                  <c:v>7.59</c:v>
                </c:pt>
                <c:pt idx="646">
                  <c:v>7.3440000000000003</c:v>
                </c:pt>
                <c:pt idx="647">
                  <c:v>7.2229999999999999</c:v>
                </c:pt>
                <c:pt idx="648">
                  <c:v>7.0679999999999996</c:v>
                </c:pt>
                <c:pt idx="649">
                  <c:v>6.726</c:v>
                </c:pt>
                <c:pt idx="650">
                  <c:v>6.056</c:v>
                </c:pt>
                <c:pt idx="651">
                  <c:v>6.0540000000000003</c:v>
                </c:pt>
                <c:pt idx="652">
                  <c:v>6.0510000000000002</c:v>
                </c:pt>
                <c:pt idx="653">
                  <c:v>6.3324999999999996</c:v>
                </c:pt>
                <c:pt idx="654">
                  <c:v>6.6139999999999999</c:v>
                </c:pt>
                <c:pt idx="655">
                  <c:v>6.2770000000000001</c:v>
                </c:pt>
                <c:pt idx="656">
                  <c:v>5.9059999999999997</c:v>
                </c:pt>
                <c:pt idx="657">
                  <c:v>5.593</c:v>
                </c:pt>
                <c:pt idx="658">
                  <c:v>5.995333333333333</c:v>
                </c:pt>
                <c:pt idx="659">
                  <c:v>6.3976666666666668</c:v>
                </c:pt>
                <c:pt idx="660">
                  <c:v>6.8</c:v>
                </c:pt>
                <c:pt idx="661">
                  <c:v>6.1609999999999996</c:v>
                </c:pt>
                <c:pt idx="662">
                  <c:v>5.7190000000000003</c:v>
                </c:pt>
                <c:pt idx="663">
                  <c:v>5.5819999999999999</c:v>
                </c:pt>
                <c:pt idx="664">
                  <c:v>5.4459999999999997</c:v>
                </c:pt>
                <c:pt idx="665">
                  <c:v>5.4234999999999998</c:v>
                </c:pt>
                <c:pt idx="666">
                  <c:v>5.4009999999999998</c:v>
                </c:pt>
                <c:pt idx="667">
                  <c:v>5.36</c:v>
                </c:pt>
                <c:pt idx="668">
                  <c:v>5.2060000000000004</c:v>
                </c:pt>
                <c:pt idx="669">
                  <c:v>5.256333333333334</c:v>
                </c:pt>
                <c:pt idx="670">
                  <c:v>5.3066666666666666</c:v>
                </c:pt>
                <c:pt idx="671">
                  <c:v>5.3570000000000002</c:v>
                </c:pt>
                <c:pt idx="672">
                  <c:v>5.415</c:v>
                </c:pt>
                <c:pt idx="673">
                  <c:v>5.4753333333333334</c:v>
                </c:pt>
                <c:pt idx="674">
                  <c:v>5.5356666666666667</c:v>
                </c:pt>
                <c:pt idx="675">
                  <c:v>5.5960000000000001</c:v>
                </c:pt>
                <c:pt idx="676">
                  <c:v>5.9530000000000003</c:v>
                </c:pt>
                <c:pt idx="677">
                  <c:v>6.3079999999999998</c:v>
                </c:pt>
                <c:pt idx="678">
                  <c:v>6.6950000000000003</c:v>
                </c:pt>
                <c:pt idx="679">
                  <c:v>6.8959999999999999</c:v>
                </c:pt>
                <c:pt idx="680">
                  <c:v>6.8639999999999999</c:v>
                </c:pt>
                <c:pt idx="681">
                  <c:v>6.726</c:v>
                </c:pt>
                <c:pt idx="682">
                  <c:v>6.4480000000000004</c:v>
                </c:pt>
                <c:pt idx="683">
                  <c:v>5.7389999999999999</c:v>
                </c:pt>
                <c:pt idx="684">
                  <c:v>4.9180000000000001</c:v>
                </c:pt>
                <c:pt idx="685">
                  <c:v>3.9830000000000001</c:v>
                </c:pt>
                <c:pt idx="686">
                  <c:v>3.0430000000000001</c:v>
                </c:pt>
                <c:pt idx="687">
                  <c:v>3.0219999999999998</c:v>
                </c:pt>
                <c:pt idx="688">
                  <c:v>3.0019999999999998</c:v>
                </c:pt>
                <c:pt idx="689">
                  <c:v>3.0924999999999998</c:v>
                </c:pt>
                <c:pt idx="690">
                  <c:v>3.1829999999999998</c:v>
                </c:pt>
                <c:pt idx="691">
                  <c:v>4.3730000000000002</c:v>
                </c:pt>
                <c:pt idx="692">
                  <c:v>5.08</c:v>
                </c:pt>
                <c:pt idx="693">
                  <c:v>5.3019999999999996</c:v>
                </c:pt>
                <c:pt idx="694">
                  <c:v>5.3789999999999996</c:v>
                </c:pt>
                <c:pt idx="695">
                  <c:v>5.4560000000000004</c:v>
                </c:pt>
                <c:pt idx="696">
                  <c:v>5.827</c:v>
                </c:pt>
                <c:pt idx="697">
                  <c:v>6.2560000000000002</c:v>
                </c:pt>
                <c:pt idx="698">
                  <c:v>7.0460000000000003</c:v>
                </c:pt>
                <c:pt idx="699">
                  <c:v>7.8209999999999997</c:v>
                </c:pt>
                <c:pt idx="700">
                  <c:v>8.4640000000000004</c:v>
                </c:pt>
                <c:pt idx="701">
                  <c:v>8.6050000000000004</c:v>
                </c:pt>
                <c:pt idx="702">
                  <c:v>8.298</c:v>
                </c:pt>
                <c:pt idx="703">
                  <c:v>8.3830000000000009</c:v>
                </c:pt>
                <c:pt idx="704">
                  <c:v>8.468</c:v>
                </c:pt>
                <c:pt idx="705">
                  <c:v>8.5530000000000008</c:v>
                </c:pt>
                <c:pt idx="706">
                  <c:v>9.0009999999999994</c:v>
                </c:pt>
                <c:pt idx="707">
                  <c:v>9.2919999999999998</c:v>
                </c:pt>
                <c:pt idx="708">
                  <c:v>9.3580000000000005</c:v>
                </c:pt>
                <c:pt idx="709">
                  <c:v>9.2449999999999992</c:v>
                </c:pt>
                <c:pt idx="710">
                  <c:v>9.0269999999999992</c:v>
                </c:pt>
                <c:pt idx="711">
                  <c:v>8.6280000000000001</c:v>
                </c:pt>
                <c:pt idx="712">
                  <c:v>8.35</c:v>
                </c:pt>
                <c:pt idx="713">
                  <c:v>8.2070000000000007</c:v>
                </c:pt>
                <c:pt idx="714">
                  <c:v>8.1349999999999998</c:v>
                </c:pt>
                <c:pt idx="715">
                  <c:v>7.9809999999999999</c:v>
                </c:pt>
                <c:pt idx="716">
                  <c:v>8.0045000000000002</c:v>
                </c:pt>
                <c:pt idx="717">
                  <c:v>8.0280000000000005</c:v>
                </c:pt>
                <c:pt idx="718">
                  <c:v>8.0559999999999992</c:v>
                </c:pt>
                <c:pt idx="719">
                  <c:v>7.9009999999999998</c:v>
                </c:pt>
                <c:pt idx="720">
                  <c:v>7.7</c:v>
                </c:pt>
                <c:pt idx="721">
                  <c:v>7.54</c:v>
                </c:pt>
                <c:pt idx="722">
                  <c:v>7.5984999999999996</c:v>
                </c:pt>
                <c:pt idx="723">
                  <c:v>7.657</c:v>
                </c:pt>
                <c:pt idx="724">
                  <c:v>7.9889999999999999</c:v>
                </c:pt>
                <c:pt idx="725">
                  <c:v>8.3209999999999997</c:v>
                </c:pt>
                <c:pt idx="726">
                  <c:v>8.7050000000000001</c:v>
                </c:pt>
                <c:pt idx="727">
                  <c:v>8.9459999999999997</c:v>
                </c:pt>
                <c:pt idx="728">
                  <c:v>8.8780000000000001</c:v>
                </c:pt>
                <c:pt idx="729">
                  <c:v>8.4879999999999995</c:v>
                </c:pt>
                <c:pt idx="730">
                  <c:v>7.8810000000000002</c:v>
                </c:pt>
                <c:pt idx="731">
                  <c:v>7.36</c:v>
                </c:pt>
                <c:pt idx="732">
                  <c:v>7.306</c:v>
                </c:pt>
                <c:pt idx="733">
                  <c:v>7.2519999999999998</c:v>
                </c:pt>
                <c:pt idx="734">
                  <c:v>7.5970000000000004</c:v>
                </c:pt>
                <c:pt idx="735">
                  <c:v>7.9420000000000002</c:v>
                </c:pt>
                <c:pt idx="736">
                  <c:v>9.0589999999999993</c:v>
                </c:pt>
                <c:pt idx="737">
                  <c:v>9.9749999999999996</c:v>
                </c:pt>
                <c:pt idx="738">
                  <c:v>10.750999999999999</c:v>
                </c:pt>
                <c:pt idx="739">
                  <c:v>10.819000000000001</c:v>
                </c:pt>
                <c:pt idx="740">
                  <c:v>10.971</c:v>
                </c:pt>
                <c:pt idx="741">
                  <c:v>11.054</c:v>
                </c:pt>
                <c:pt idx="742">
                  <c:v>11.076000000000001</c:v>
                </c:pt>
                <c:pt idx="743">
                  <c:v>10.862</c:v>
                </c:pt>
                <c:pt idx="744">
                  <c:v>10.484</c:v>
                </c:pt>
                <c:pt idx="745">
                  <c:v>10.204000000000001</c:v>
                </c:pt>
                <c:pt idx="746">
                  <c:v>9.8409999999999993</c:v>
                </c:pt>
                <c:pt idx="747">
                  <c:v>9.5990000000000002</c:v>
                </c:pt>
                <c:pt idx="748">
                  <c:v>9.3529999999999998</c:v>
                </c:pt>
                <c:pt idx="749">
                  <c:v>9.1859999999999999</c:v>
                </c:pt>
                <c:pt idx="750">
                  <c:v>9.0190000000000001</c:v>
                </c:pt>
                <c:pt idx="751">
                  <c:v>9.2785000000000011</c:v>
                </c:pt>
                <c:pt idx="752">
                  <c:v>9.5380000000000003</c:v>
                </c:pt>
                <c:pt idx="753">
                  <c:v>10.173999999999999</c:v>
                </c:pt>
                <c:pt idx="754">
                  <c:v>10.307</c:v>
                </c:pt>
                <c:pt idx="755">
                  <c:v>10.298</c:v>
                </c:pt>
                <c:pt idx="756">
                  <c:v>10.18</c:v>
                </c:pt>
                <c:pt idx="757">
                  <c:v>9.7810000000000006</c:v>
                </c:pt>
                <c:pt idx="758">
                  <c:v>9.27</c:v>
                </c:pt>
                <c:pt idx="759">
                  <c:v>8.89</c:v>
                </c:pt>
                <c:pt idx="760">
                  <c:v>8.6950000000000003</c:v>
                </c:pt>
                <c:pt idx="761">
                  <c:v>8.3420000000000005</c:v>
                </c:pt>
                <c:pt idx="762">
                  <c:v>7.9729999999999999</c:v>
                </c:pt>
                <c:pt idx="763">
                  <c:v>7.7539999999999996</c:v>
                </c:pt>
                <c:pt idx="764">
                  <c:v>7.4189999999999996</c:v>
                </c:pt>
                <c:pt idx="765">
                  <c:v>7.024</c:v>
                </c:pt>
                <c:pt idx="766">
                  <c:v>6.4669999999999996</c:v>
                </c:pt>
                <c:pt idx="767">
                  <c:v>5.5010000000000003</c:v>
                </c:pt>
                <c:pt idx="768">
                  <c:v>5.4169999999999998</c:v>
                </c:pt>
                <c:pt idx="769">
                  <c:v>5.3330000000000002</c:v>
                </c:pt>
                <c:pt idx="770">
                  <c:v>5.4255000000000004</c:v>
                </c:pt>
                <c:pt idx="771">
                  <c:v>5.5179999999999998</c:v>
                </c:pt>
                <c:pt idx="772">
                  <c:v>6.2009999999999996</c:v>
                </c:pt>
                <c:pt idx="773">
                  <c:v>6.6159999999999997</c:v>
                </c:pt>
                <c:pt idx="774">
                  <c:v>6.6539999999999999</c:v>
                </c:pt>
                <c:pt idx="775">
                  <c:v>6.5404999999999998</c:v>
                </c:pt>
                <c:pt idx="776">
                  <c:v>6.4269999999999996</c:v>
                </c:pt>
                <c:pt idx="777">
                  <c:v>6.3659999999999997</c:v>
                </c:pt>
                <c:pt idx="778">
                  <c:v>6.3896666666666668</c:v>
                </c:pt>
                <c:pt idx="779">
                  <c:v>6.4133333333333331</c:v>
                </c:pt>
                <c:pt idx="780">
                  <c:v>6.4370000000000003</c:v>
                </c:pt>
                <c:pt idx="781">
                  <c:v>6.7859999999999996</c:v>
                </c:pt>
                <c:pt idx="782">
                  <c:v>7.7949999999999999</c:v>
                </c:pt>
                <c:pt idx="783">
                  <c:v>8.6159999999999997</c:v>
                </c:pt>
                <c:pt idx="784">
                  <c:v>9.56</c:v>
                </c:pt>
                <c:pt idx="785">
                  <c:v>10.319000000000001</c:v>
                </c:pt>
                <c:pt idx="786">
                  <c:v>11.205</c:v>
                </c:pt>
                <c:pt idx="787">
                  <c:v>11.423</c:v>
                </c:pt>
                <c:pt idx="788">
                  <c:v>11.228</c:v>
                </c:pt>
                <c:pt idx="789">
                  <c:v>10.952</c:v>
                </c:pt>
                <c:pt idx="790">
                  <c:v>10.503</c:v>
                </c:pt>
                <c:pt idx="791">
                  <c:v>10.087</c:v>
                </c:pt>
                <c:pt idx="792">
                  <c:v>9.4619999999999997</c:v>
                </c:pt>
                <c:pt idx="793">
                  <c:v>9.3320000000000007</c:v>
                </c:pt>
                <c:pt idx="794">
                  <c:v>9.2010000000000005</c:v>
                </c:pt>
                <c:pt idx="795">
                  <c:v>9.3215000000000003</c:v>
                </c:pt>
                <c:pt idx="796">
                  <c:v>9.4420000000000002</c:v>
                </c:pt>
                <c:pt idx="797">
                  <c:v>9.4990000000000006</c:v>
                </c:pt>
                <c:pt idx="798">
                  <c:v>9.5510000000000002</c:v>
                </c:pt>
                <c:pt idx="799">
                  <c:v>9.4749999999999996</c:v>
                </c:pt>
                <c:pt idx="800">
                  <c:v>9.6167999999999996</c:v>
                </c:pt>
                <c:pt idx="801">
                  <c:v>9.7585999999999995</c:v>
                </c:pt>
                <c:pt idx="802">
                  <c:v>9.9003999999999994</c:v>
                </c:pt>
                <c:pt idx="803">
                  <c:v>10.042199999999999</c:v>
                </c:pt>
                <c:pt idx="804">
                  <c:v>10.183999999999999</c:v>
                </c:pt>
                <c:pt idx="805">
                  <c:v>11.025</c:v>
                </c:pt>
                <c:pt idx="806">
                  <c:v>11.706</c:v>
                </c:pt>
                <c:pt idx="807">
                  <c:v>12.208</c:v>
                </c:pt>
                <c:pt idx="808">
                  <c:v>12.272</c:v>
                </c:pt>
                <c:pt idx="809">
                  <c:v>12.084</c:v>
                </c:pt>
                <c:pt idx="810">
                  <c:v>11.802</c:v>
                </c:pt>
                <c:pt idx="811">
                  <c:v>11.579000000000001</c:v>
                </c:pt>
                <c:pt idx="812">
                  <c:v>11.505000000000001</c:v>
                </c:pt>
                <c:pt idx="813">
                  <c:v>11.430999999999999</c:v>
                </c:pt>
                <c:pt idx="814">
                  <c:v>11.356999999999999</c:v>
                </c:pt>
                <c:pt idx="815">
                  <c:v>11.31</c:v>
                </c:pt>
                <c:pt idx="816">
                  <c:v>11.143000000000001</c:v>
                </c:pt>
                <c:pt idx="817">
                  <c:v>11.099</c:v>
                </c:pt>
                <c:pt idx="818">
                  <c:v>11.038</c:v>
                </c:pt>
                <c:pt idx="819">
                  <c:v>10.837</c:v>
                </c:pt>
                <c:pt idx="820">
                  <c:v>10.551</c:v>
                </c:pt>
                <c:pt idx="821">
                  <c:v>10.335000000000001</c:v>
                </c:pt>
                <c:pt idx="822">
                  <c:v>9.9849999999999994</c:v>
                </c:pt>
                <c:pt idx="823">
                  <c:v>9.6869999999999994</c:v>
                </c:pt>
                <c:pt idx="824">
                  <c:v>9.327</c:v>
                </c:pt>
                <c:pt idx="825">
                  <c:v>9.0730000000000004</c:v>
                </c:pt>
                <c:pt idx="826">
                  <c:v>8.61</c:v>
                </c:pt>
                <c:pt idx="827">
                  <c:v>8.234</c:v>
                </c:pt>
                <c:pt idx="828">
                  <c:v>7.8460000000000001</c:v>
                </c:pt>
                <c:pt idx="829">
                  <c:v>7.9245000000000001</c:v>
                </c:pt>
                <c:pt idx="830">
                  <c:v>8.0030000000000001</c:v>
                </c:pt>
                <c:pt idx="831">
                  <c:v>8.3659999999999997</c:v>
                </c:pt>
                <c:pt idx="832">
                  <c:v>8.92</c:v>
                </c:pt>
                <c:pt idx="833">
                  <c:v>9.4190000000000005</c:v>
                </c:pt>
                <c:pt idx="834">
                  <c:v>9.9960000000000004</c:v>
                </c:pt>
                <c:pt idx="835">
                  <c:v>10.396000000000001</c:v>
                </c:pt>
                <c:pt idx="836">
                  <c:v>11.037000000000001</c:v>
                </c:pt>
                <c:pt idx="837">
                  <c:v>11.590999999999999</c:v>
                </c:pt>
                <c:pt idx="838">
                  <c:v>12.263999999999999</c:v>
                </c:pt>
                <c:pt idx="839">
                  <c:v>12.428000000000001</c:v>
                </c:pt>
                <c:pt idx="840">
                  <c:v>12.378</c:v>
                </c:pt>
                <c:pt idx="841">
                  <c:v>12.1</c:v>
                </c:pt>
                <c:pt idx="842">
                  <c:v>11.798999999999999</c:v>
                </c:pt>
                <c:pt idx="843">
                  <c:v>11.52</c:v>
                </c:pt>
                <c:pt idx="844">
                  <c:v>11.413</c:v>
                </c:pt>
                <c:pt idx="845">
                  <c:v>11.231</c:v>
                </c:pt>
                <c:pt idx="846">
                  <c:v>11.045999999999999</c:v>
                </c:pt>
                <c:pt idx="847">
                  <c:v>10.881</c:v>
                </c:pt>
                <c:pt idx="848">
                  <c:v>10.704000000000001</c:v>
                </c:pt>
                <c:pt idx="849">
                  <c:v>10.63</c:v>
                </c:pt>
                <c:pt idx="850">
                  <c:v>10.637</c:v>
                </c:pt>
                <c:pt idx="851">
                  <c:v>10.644</c:v>
                </c:pt>
                <c:pt idx="852">
                  <c:v>10.651</c:v>
                </c:pt>
                <c:pt idx="853">
                  <c:v>10.465</c:v>
                </c:pt>
                <c:pt idx="854">
                  <c:v>9.8770000000000007</c:v>
                </c:pt>
                <c:pt idx="855">
                  <c:v>9.3230000000000004</c:v>
                </c:pt>
                <c:pt idx="856">
                  <c:v>8.7810000000000006</c:v>
                </c:pt>
                <c:pt idx="857">
                  <c:v>8.4149999999999991</c:v>
                </c:pt>
                <c:pt idx="858">
                  <c:v>8.1370000000000005</c:v>
                </c:pt>
                <c:pt idx="859">
                  <c:v>7.93</c:v>
                </c:pt>
                <c:pt idx="860">
                  <c:v>7.4889999999999999</c:v>
                </c:pt>
                <c:pt idx="861">
                  <c:v>7.2039999999999997</c:v>
                </c:pt>
                <c:pt idx="862">
                  <c:v>7.2506666666666666</c:v>
                </c:pt>
                <c:pt idx="863">
                  <c:v>7.2973333333333326</c:v>
                </c:pt>
                <c:pt idx="864">
                  <c:v>7.3440000000000003</c:v>
                </c:pt>
                <c:pt idx="865">
                  <c:v>7.8680000000000003</c:v>
                </c:pt>
                <c:pt idx="866">
                  <c:v>8.44</c:v>
                </c:pt>
                <c:pt idx="867">
                  <c:v>9.1440000000000001</c:v>
                </c:pt>
                <c:pt idx="868">
                  <c:v>9.5730000000000004</c:v>
                </c:pt>
                <c:pt idx="869">
                  <c:v>9.9990000000000006</c:v>
                </c:pt>
                <c:pt idx="870">
                  <c:v>10.266</c:v>
                </c:pt>
                <c:pt idx="871">
                  <c:v>10.215999999999999</c:v>
                </c:pt>
                <c:pt idx="872">
                  <c:v>10.164999999999999</c:v>
                </c:pt>
                <c:pt idx="873">
                  <c:v>10.050000000000001</c:v>
                </c:pt>
                <c:pt idx="874">
                  <c:v>9.8870000000000005</c:v>
                </c:pt>
                <c:pt idx="875">
                  <c:v>9.7319999999999993</c:v>
                </c:pt>
                <c:pt idx="876">
                  <c:v>9.5389999999999997</c:v>
                </c:pt>
                <c:pt idx="877">
                  <c:v>9.0790000000000006</c:v>
                </c:pt>
                <c:pt idx="878">
                  <c:v>8.7240000000000002</c:v>
                </c:pt>
                <c:pt idx="879">
                  <c:v>8.8550000000000004</c:v>
                </c:pt>
                <c:pt idx="880">
                  <c:v>8.9860000000000007</c:v>
                </c:pt>
                <c:pt idx="881">
                  <c:v>9.2070000000000007</c:v>
                </c:pt>
                <c:pt idx="882">
                  <c:v>9.5329999999999995</c:v>
                </c:pt>
                <c:pt idx="883">
                  <c:v>9.7449999999999992</c:v>
                </c:pt>
                <c:pt idx="884">
                  <c:v>9.9250000000000007</c:v>
                </c:pt>
                <c:pt idx="885">
                  <c:v>10.105</c:v>
                </c:pt>
                <c:pt idx="886">
                  <c:v>10.273999999999999</c:v>
                </c:pt>
                <c:pt idx="887">
                  <c:v>10.506</c:v>
                </c:pt>
                <c:pt idx="888">
                  <c:v>10.685</c:v>
                </c:pt>
                <c:pt idx="889">
                  <c:v>10.967000000000001</c:v>
                </c:pt>
                <c:pt idx="890">
                  <c:v>11.208</c:v>
                </c:pt>
                <c:pt idx="891">
                  <c:v>11.417</c:v>
                </c:pt>
                <c:pt idx="892">
                  <c:v>11.523</c:v>
                </c:pt>
                <c:pt idx="893">
                  <c:v>11.51</c:v>
                </c:pt>
                <c:pt idx="894">
                  <c:v>11.164999999999999</c:v>
                </c:pt>
                <c:pt idx="895">
                  <c:v>10.601000000000001</c:v>
                </c:pt>
                <c:pt idx="896">
                  <c:v>9.6470000000000002</c:v>
                </c:pt>
                <c:pt idx="897">
                  <c:v>8.8019999999999996</c:v>
                </c:pt>
                <c:pt idx="898">
                  <c:v>8.0960000000000001</c:v>
                </c:pt>
                <c:pt idx="899">
                  <c:v>7.4409999999999998</c:v>
                </c:pt>
                <c:pt idx="900">
                  <c:v>7.5863333333333332</c:v>
                </c:pt>
                <c:pt idx="901">
                  <c:v>7.7316666666666656</c:v>
                </c:pt>
                <c:pt idx="902">
                  <c:v>7.8769999999999998</c:v>
                </c:pt>
                <c:pt idx="903">
                  <c:v>8.7739999999999991</c:v>
                </c:pt>
                <c:pt idx="904">
                  <c:v>10.058999999999999</c:v>
                </c:pt>
                <c:pt idx="905">
                  <c:v>10.525</c:v>
                </c:pt>
                <c:pt idx="906">
                  <c:v>10.516</c:v>
                </c:pt>
                <c:pt idx="907">
                  <c:v>9.6709999999999994</c:v>
                </c:pt>
                <c:pt idx="908">
                  <c:v>8.3580000000000005</c:v>
                </c:pt>
                <c:pt idx="909">
                  <c:v>7.1319999999999997</c:v>
                </c:pt>
                <c:pt idx="910">
                  <c:v>5.9969999999999999</c:v>
                </c:pt>
                <c:pt idx="911">
                  <c:v>5.3879999999999999</c:v>
                </c:pt>
                <c:pt idx="912">
                  <c:v>4.9400000000000004</c:v>
                </c:pt>
                <c:pt idx="913">
                  <c:v>4.8019999999999996</c:v>
                </c:pt>
                <c:pt idx="914">
                  <c:v>4.8140000000000001</c:v>
                </c:pt>
                <c:pt idx="915">
                  <c:v>4.8259999999999996</c:v>
                </c:pt>
                <c:pt idx="916">
                  <c:v>4.8380000000000001</c:v>
                </c:pt>
                <c:pt idx="917">
                  <c:v>5.1829999999999998</c:v>
                </c:pt>
                <c:pt idx="918">
                  <c:v>6.16</c:v>
                </c:pt>
                <c:pt idx="919">
                  <c:v>7.4779999999999998</c:v>
                </c:pt>
                <c:pt idx="920">
                  <c:v>8.6769999999999996</c:v>
                </c:pt>
                <c:pt idx="921">
                  <c:v>8.8930000000000007</c:v>
                </c:pt>
                <c:pt idx="922">
                  <c:v>8.8970000000000002</c:v>
                </c:pt>
                <c:pt idx="923">
                  <c:v>9.0250000000000004</c:v>
                </c:pt>
                <c:pt idx="924">
                  <c:v>9.1669999999999998</c:v>
                </c:pt>
                <c:pt idx="925">
                  <c:v>9.3710000000000004</c:v>
                </c:pt>
                <c:pt idx="926">
                  <c:v>9.6039999999999992</c:v>
                </c:pt>
                <c:pt idx="927">
                  <c:v>9.6999999999999993</c:v>
                </c:pt>
                <c:pt idx="928">
                  <c:v>9.7449999999999992</c:v>
                </c:pt>
                <c:pt idx="929">
                  <c:v>9.7379999999999995</c:v>
                </c:pt>
                <c:pt idx="930">
                  <c:v>9.742799999999999</c:v>
                </c:pt>
                <c:pt idx="931">
                  <c:v>9.7476000000000003</c:v>
                </c:pt>
                <c:pt idx="932">
                  <c:v>9.7523999999999997</c:v>
                </c:pt>
                <c:pt idx="933">
                  <c:v>9.757200000000001</c:v>
                </c:pt>
                <c:pt idx="934">
                  <c:v>9.7620000000000005</c:v>
                </c:pt>
                <c:pt idx="935">
                  <c:v>9.8350000000000009</c:v>
                </c:pt>
                <c:pt idx="936">
                  <c:v>9.9559999999999995</c:v>
                </c:pt>
                <c:pt idx="937">
                  <c:v>10.31</c:v>
                </c:pt>
                <c:pt idx="938">
                  <c:v>10.821</c:v>
                </c:pt>
                <c:pt idx="939">
                  <c:v>10.884</c:v>
                </c:pt>
                <c:pt idx="940">
                  <c:v>10.638999999999999</c:v>
                </c:pt>
                <c:pt idx="941">
                  <c:v>10.28</c:v>
                </c:pt>
                <c:pt idx="942">
                  <c:v>9.9309999999999992</c:v>
                </c:pt>
                <c:pt idx="943">
                  <c:v>9.8019999999999996</c:v>
                </c:pt>
                <c:pt idx="944">
                  <c:v>9.5500000000000007</c:v>
                </c:pt>
                <c:pt idx="945">
                  <c:v>9.2159999999999993</c:v>
                </c:pt>
                <c:pt idx="946">
                  <c:v>8.8550000000000004</c:v>
                </c:pt>
                <c:pt idx="947">
                  <c:v>8.8635000000000002</c:v>
                </c:pt>
                <c:pt idx="948">
                  <c:v>8.8719999999999999</c:v>
                </c:pt>
                <c:pt idx="949">
                  <c:v>8.8804999999999996</c:v>
                </c:pt>
                <c:pt idx="950">
                  <c:v>8.8889999999999993</c:v>
                </c:pt>
                <c:pt idx="951">
                  <c:v>8.94</c:v>
                </c:pt>
                <c:pt idx="952">
                  <c:v>8.9600000000000009</c:v>
                </c:pt>
                <c:pt idx="953">
                  <c:v>8.9864999999999995</c:v>
                </c:pt>
                <c:pt idx="954">
                  <c:v>9.0129999999999999</c:v>
                </c:pt>
                <c:pt idx="955">
                  <c:v>9.0890000000000004</c:v>
                </c:pt>
                <c:pt idx="956">
                  <c:v>9.1539999999999999</c:v>
                </c:pt>
                <c:pt idx="957">
                  <c:v>9.1950000000000003</c:v>
                </c:pt>
                <c:pt idx="958">
                  <c:v>9.2200000000000006</c:v>
                </c:pt>
                <c:pt idx="959">
                  <c:v>9.2620000000000005</c:v>
                </c:pt>
                <c:pt idx="960">
                  <c:v>9.3089999999999993</c:v>
                </c:pt>
                <c:pt idx="961">
                  <c:v>9.19</c:v>
                </c:pt>
                <c:pt idx="962">
                  <c:v>9.0380000000000003</c:v>
                </c:pt>
                <c:pt idx="963">
                  <c:v>8.9079999999999995</c:v>
                </c:pt>
                <c:pt idx="964">
                  <c:v>8.7010000000000005</c:v>
                </c:pt>
                <c:pt idx="965">
                  <c:v>8.5139999999999993</c:v>
                </c:pt>
                <c:pt idx="966">
                  <c:v>8.5746666666666655</c:v>
                </c:pt>
                <c:pt idx="967">
                  <c:v>8.6353333333333335</c:v>
                </c:pt>
                <c:pt idx="968">
                  <c:v>8.6959999999999997</c:v>
                </c:pt>
                <c:pt idx="969">
                  <c:v>9.1859999999999999</c:v>
                </c:pt>
                <c:pt idx="970">
                  <c:v>9.3490000000000002</c:v>
                </c:pt>
                <c:pt idx="971">
                  <c:v>9.3819999999999997</c:v>
                </c:pt>
                <c:pt idx="972">
                  <c:v>9.2889999999999997</c:v>
                </c:pt>
                <c:pt idx="973">
                  <c:v>9.1590000000000007</c:v>
                </c:pt>
                <c:pt idx="974">
                  <c:v>8.9830000000000005</c:v>
                </c:pt>
                <c:pt idx="975">
                  <c:v>8.66</c:v>
                </c:pt>
                <c:pt idx="976">
                  <c:v>8.0169999999999995</c:v>
                </c:pt>
                <c:pt idx="977">
                  <c:v>7.2329999999999997</c:v>
                </c:pt>
                <c:pt idx="978">
                  <c:v>6.9939999999999998</c:v>
                </c:pt>
                <c:pt idx="979">
                  <c:v>6.7549999999999999</c:v>
                </c:pt>
                <c:pt idx="980">
                  <c:v>7.3259999999999996</c:v>
                </c:pt>
                <c:pt idx="981">
                  <c:v>7.8970000000000002</c:v>
                </c:pt>
                <c:pt idx="982">
                  <c:v>8.468</c:v>
                </c:pt>
                <c:pt idx="983">
                  <c:v>9.1199999999999992</c:v>
                </c:pt>
                <c:pt idx="984">
                  <c:v>9.2439999999999998</c:v>
                </c:pt>
                <c:pt idx="985">
                  <c:v>9.2865000000000002</c:v>
                </c:pt>
                <c:pt idx="986">
                  <c:v>9.3290000000000006</c:v>
                </c:pt>
                <c:pt idx="987">
                  <c:v>9.9749999999999996</c:v>
                </c:pt>
                <c:pt idx="988">
                  <c:v>10.734999999999999</c:v>
                </c:pt>
                <c:pt idx="989">
                  <c:v>11.61</c:v>
                </c:pt>
                <c:pt idx="990">
                  <c:v>11.942</c:v>
                </c:pt>
                <c:pt idx="991">
                  <c:v>11.943</c:v>
                </c:pt>
                <c:pt idx="992">
                  <c:v>11.648</c:v>
                </c:pt>
                <c:pt idx="993">
                  <c:v>11.000999999999999</c:v>
                </c:pt>
                <c:pt idx="994">
                  <c:v>9.8629999999999995</c:v>
                </c:pt>
                <c:pt idx="995">
                  <c:v>8.8789999999999996</c:v>
                </c:pt>
                <c:pt idx="996">
                  <c:v>7.9749999999999996</c:v>
                </c:pt>
                <c:pt idx="997">
                  <c:v>7.7549999999999999</c:v>
                </c:pt>
                <c:pt idx="998">
                  <c:v>7.7614999999999998</c:v>
                </c:pt>
                <c:pt idx="999">
                  <c:v>7.7679999999999998</c:v>
                </c:pt>
                <c:pt idx="1000">
                  <c:v>7.8579999999999997</c:v>
                </c:pt>
                <c:pt idx="1001">
                  <c:v>8.1809999999999992</c:v>
                </c:pt>
                <c:pt idx="1002">
                  <c:v>8.5109999999999992</c:v>
                </c:pt>
                <c:pt idx="1003">
                  <c:v>8.9009999999999998</c:v>
                </c:pt>
                <c:pt idx="1004">
                  <c:v>9.2840000000000007</c:v>
                </c:pt>
                <c:pt idx="1005">
                  <c:v>9.4510000000000005</c:v>
                </c:pt>
                <c:pt idx="1006">
                  <c:v>9.4570000000000007</c:v>
                </c:pt>
                <c:pt idx="1007">
                  <c:v>9.5619999999999994</c:v>
                </c:pt>
                <c:pt idx="1008">
                  <c:v>9.8680000000000003</c:v>
                </c:pt>
                <c:pt idx="1009">
                  <c:v>10.148999999999999</c:v>
                </c:pt>
                <c:pt idx="1010">
                  <c:v>10.736000000000001</c:v>
                </c:pt>
                <c:pt idx="1011">
                  <c:v>11.185</c:v>
                </c:pt>
                <c:pt idx="1012">
                  <c:v>11.516</c:v>
                </c:pt>
                <c:pt idx="1013">
                  <c:v>11.657999999999999</c:v>
                </c:pt>
                <c:pt idx="1014">
                  <c:v>11.878</c:v>
                </c:pt>
                <c:pt idx="1015">
                  <c:v>12.145</c:v>
                </c:pt>
                <c:pt idx="1016">
                  <c:v>12.425000000000001</c:v>
                </c:pt>
                <c:pt idx="1017">
                  <c:v>12.499000000000001</c:v>
                </c:pt>
                <c:pt idx="1018">
                  <c:v>12.573</c:v>
                </c:pt>
                <c:pt idx="1019">
                  <c:v>12.635999999999999</c:v>
                </c:pt>
                <c:pt idx="1020">
                  <c:v>12.266</c:v>
                </c:pt>
                <c:pt idx="1021">
                  <c:v>11.553000000000001</c:v>
                </c:pt>
                <c:pt idx="1022">
                  <c:v>10.779</c:v>
                </c:pt>
                <c:pt idx="1023">
                  <c:v>9.7140000000000004</c:v>
                </c:pt>
                <c:pt idx="1024">
                  <c:v>9.5739999999999998</c:v>
                </c:pt>
                <c:pt idx="1025">
                  <c:v>9.4329999999999998</c:v>
                </c:pt>
                <c:pt idx="1026">
                  <c:v>9.4474999999999998</c:v>
                </c:pt>
                <c:pt idx="1027">
                  <c:v>9.4619999999999997</c:v>
                </c:pt>
                <c:pt idx="1028">
                  <c:v>9.8360000000000003</c:v>
                </c:pt>
                <c:pt idx="1029">
                  <c:v>10.128</c:v>
                </c:pt>
                <c:pt idx="1030">
                  <c:v>9.9139999999999997</c:v>
                </c:pt>
                <c:pt idx="1031">
                  <c:v>9.0939999999999994</c:v>
                </c:pt>
                <c:pt idx="1032">
                  <c:v>8.9390000000000001</c:v>
                </c:pt>
                <c:pt idx="1033">
                  <c:v>8.7840000000000007</c:v>
                </c:pt>
                <c:pt idx="1034">
                  <c:v>9.3306666666666676</c:v>
                </c:pt>
                <c:pt idx="1035">
                  <c:v>9.8773333333333326</c:v>
                </c:pt>
                <c:pt idx="1036">
                  <c:v>10.423999999999999</c:v>
                </c:pt>
                <c:pt idx="1037">
                  <c:v>11.845000000000001</c:v>
                </c:pt>
                <c:pt idx="1038">
                  <c:v>12.849</c:v>
                </c:pt>
                <c:pt idx="1039">
                  <c:v>13.086</c:v>
                </c:pt>
                <c:pt idx="1040">
                  <c:v>12.746</c:v>
                </c:pt>
                <c:pt idx="1041">
                  <c:v>11.88</c:v>
                </c:pt>
                <c:pt idx="1042">
                  <c:v>11.643000000000001</c:v>
                </c:pt>
                <c:pt idx="1043">
                  <c:v>11.407</c:v>
                </c:pt>
                <c:pt idx="1044">
                  <c:v>10.95</c:v>
                </c:pt>
                <c:pt idx="1045">
                  <c:v>11.007999999999999</c:v>
                </c:pt>
                <c:pt idx="1046">
                  <c:v>11.066000000000001</c:v>
                </c:pt>
                <c:pt idx="1047">
                  <c:v>11.124000000000001</c:v>
                </c:pt>
                <c:pt idx="1048">
                  <c:v>11.391</c:v>
                </c:pt>
                <c:pt idx="1049">
                  <c:v>11.872999999999999</c:v>
                </c:pt>
                <c:pt idx="1050">
                  <c:v>12.584</c:v>
                </c:pt>
                <c:pt idx="1051">
                  <c:v>12.628</c:v>
                </c:pt>
                <c:pt idx="1052">
                  <c:v>12.388999999999999</c:v>
                </c:pt>
                <c:pt idx="1053">
                  <c:v>12.000999999999999</c:v>
                </c:pt>
                <c:pt idx="1054">
                  <c:v>11.776999999999999</c:v>
                </c:pt>
                <c:pt idx="1055">
                  <c:v>11.464</c:v>
                </c:pt>
                <c:pt idx="1056">
                  <c:v>11.406000000000001</c:v>
                </c:pt>
                <c:pt idx="1057">
                  <c:v>11.243</c:v>
                </c:pt>
                <c:pt idx="1058">
                  <c:v>11.406000000000001</c:v>
                </c:pt>
                <c:pt idx="1059">
                  <c:v>11.569000000000001</c:v>
                </c:pt>
                <c:pt idx="1060">
                  <c:v>11.731999999999999</c:v>
                </c:pt>
                <c:pt idx="1061">
                  <c:v>12.574</c:v>
                </c:pt>
                <c:pt idx="1062">
                  <c:v>13.45</c:v>
                </c:pt>
                <c:pt idx="1063">
                  <c:v>14.324</c:v>
                </c:pt>
                <c:pt idx="1064">
                  <c:v>14.898</c:v>
                </c:pt>
                <c:pt idx="1065">
                  <c:v>12.45875</c:v>
                </c:pt>
                <c:pt idx="1066">
                  <c:v>10.019500000000001</c:v>
                </c:pt>
                <c:pt idx="1067">
                  <c:v>7.5802499999999986</c:v>
                </c:pt>
                <c:pt idx="1068">
                  <c:v>5.141</c:v>
                </c:pt>
                <c:pt idx="1069">
                  <c:v>5.0979999999999999</c:v>
                </c:pt>
                <c:pt idx="1070">
                  <c:v>5.1244999999999994</c:v>
                </c:pt>
                <c:pt idx="1071">
                  <c:v>5.1509999999999998</c:v>
                </c:pt>
                <c:pt idx="1072">
                  <c:v>5.6059999999999999</c:v>
                </c:pt>
                <c:pt idx="1073">
                  <c:v>6.569</c:v>
                </c:pt>
                <c:pt idx="1074">
                  <c:v>8.0760000000000005</c:v>
                </c:pt>
                <c:pt idx="1075">
                  <c:v>9.1300000000000008</c:v>
                </c:pt>
                <c:pt idx="1076">
                  <c:v>9.8320000000000007</c:v>
                </c:pt>
                <c:pt idx="1077">
                  <c:v>9.9329999999999998</c:v>
                </c:pt>
                <c:pt idx="1078">
                  <c:v>9.3819999999999997</c:v>
                </c:pt>
                <c:pt idx="1079">
                  <c:v>8.8030000000000008</c:v>
                </c:pt>
                <c:pt idx="1080">
                  <c:v>8.407</c:v>
                </c:pt>
                <c:pt idx="1081">
                  <c:v>8.0960000000000001</c:v>
                </c:pt>
                <c:pt idx="1082">
                  <c:v>7.673</c:v>
                </c:pt>
                <c:pt idx="1083">
                  <c:v>7.3730000000000002</c:v>
                </c:pt>
                <c:pt idx="1084">
                  <c:v>7.4779999999999998</c:v>
                </c:pt>
                <c:pt idx="1085">
                  <c:v>7.5830000000000002</c:v>
                </c:pt>
                <c:pt idx="1086">
                  <c:v>8.0419999999999998</c:v>
                </c:pt>
                <c:pt idx="1087">
                  <c:v>8.3350000000000009</c:v>
                </c:pt>
                <c:pt idx="1088">
                  <c:v>8.5150000000000006</c:v>
                </c:pt>
                <c:pt idx="1089">
                  <c:v>8.3759999999999994</c:v>
                </c:pt>
                <c:pt idx="1090">
                  <c:v>8.11</c:v>
                </c:pt>
                <c:pt idx="1091">
                  <c:v>8.1129999999999995</c:v>
                </c:pt>
                <c:pt idx="1092">
                  <c:v>8.1159999999999997</c:v>
                </c:pt>
                <c:pt idx="1093">
                  <c:v>8.1839999999999993</c:v>
                </c:pt>
                <c:pt idx="1094">
                  <c:v>8.0719999999999992</c:v>
                </c:pt>
                <c:pt idx="1095">
                  <c:v>8.0779999999999994</c:v>
                </c:pt>
                <c:pt idx="1096">
                  <c:v>8.0839999999999996</c:v>
                </c:pt>
                <c:pt idx="1097">
                  <c:v>8.2100000000000009</c:v>
                </c:pt>
                <c:pt idx="1098">
                  <c:v>8.343</c:v>
                </c:pt>
                <c:pt idx="1099">
                  <c:v>8.4879999999999995</c:v>
                </c:pt>
                <c:pt idx="1100">
                  <c:v>8.4990000000000006</c:v>
                </c:pt>
                <c:pt idx="1101">
                  <c:v>8.1310000000000002</c:v>
                </c:pt>
                <c:pt idx="1102">
                  <c:v>7.8230000000000004</c:v>
                </c:pt>
                <c:pt idx="1103">
                  <c:v>7.6139999999999999</c:v>
                </c:pt>
                <c:pt idx="1104">
                  <c:v>7.6583333333333332</c:v>
                </c:pt>
                <c:pt idx="1105">
                  <c:v>7.7026666666666674</c:v>
                </c:pt>
                <c:pt idx="1106">
                  <c:v>7.7469999999999999</c:v>
                </c:pt>
                <c:pt idx="1107">
                  <c:v>7.71</c:v>
                </c:pt>
                <c:pt idx="1108">
                  <c:v>7.3620000000000001</c:v>
                </c:pt>
                <c:pt idx="1109">
                  <c:v>6.907</c:v>
                </c:pt>
                <c:pt idx="1110">
                  <c:v>6.4560000000000004</c:v>
                </c:pt>
                <c:pt idx="1111">
                  <c:v>6.0030000000000001</c:v>
                </c:pt>
                <c:pt idx="1112">
                  <c:v>5.9610000000000003</c:v>
                </c:pt>
                <c:pt idx="1113">
                  <c:v>5.9189999999999996</c:v>
                </c:pt>
                <c:pt idx="1114">
                  <c:v>5.8769999999999998</c:v>
                </c:pt>
                <c:pt idx="1115">
                  <c:v>5.9087500000000004</c:v>
                </c:pt>
                <c:pt idx="1116">
                  <c:v>5.9405000000000001</c:v>
                </c:pt>
                <c:pt idx="1117">
                  <c:v>5.9722499999999998</c:v>
                </c:pt>
                <c:pt idx="1118">
                  <c:v>6.0039999999999996</c:v>
                </c:pt>
                <c:pt idx="1119">
                  <c:v>6.0419999999999998</c:v>
                </c:pt>
                <c:pt idx="1120">
                  <c:v>6.5</c:v>
                </c:pt>
                <c:pt idx="1121">
                  <c:v>7.5469999999999997</c:v>
                </c:pt>
                <c:pt idx="1122">
                  <c:v>8.0670000000000002</c:v>
                </c:pt>
                <c:pt idx="1123">
                  <c:v>8.3279999999999994</c:v>
                </c:pt>
                <c:pt idx="1124">
                  <c:v>8.1869999999999994</c:v>
                </c:pt>
                <c:pt idx="1125">
                  <c:v>8.0589999999999993</c:v>
                </c:pt>
                <c:pt idx="1126">
                  <c:v>7.9290000000000003</c:v>
                </c:pt>
                <c:pt idx="1127">
                  <c:v>8.298</c:v>
                </c:pt>
                <c:pt idx="1128">
                  <c:v>8.6669999999999998</c:v>
                </c:pt>
                <c:pt idx="1129">
                  <c:v>10.63</c:v>
                </c:pt>
                <c:pt idx="1130">
                  <c:v>12.303000000000001</c:v>
                </c:pt>
                <c:pt idx="1131">
                  <c:v>13.63</c:v>
                </c:pt>
                <c:pt idx="1132">
                  <c:v>14.448</c:v>
                </c:pt>
                <c:pt idx="1133">
                  <c:v>13.974</c:v>
                </c:pt>
                <c:pt idx="1134">
                  <c:v>13.183999999999999</c:v>
                </c:pt>
                <c:pt idx="1135">
                  <c:v>12.417</c:v>
                </c:pt>
                <c:pt idx="1136">
                  <c:v>11.763999999999999</c:v>
                </c:pt>
                <c:pt idx="1137">
                  <c:v>11.071999999999999</c:v>
                </c:pt>
                <c:pt idx="1138">
                  <c:v>10.574999999999999</c:v>
                </c:pt>
                <c:pt idx="1139">
                  <c:v>10.6005</c:v>
                </c:pt>
                <c:pt idx="1140">
                  <c:v>10.625999999999999</c:v>
                </c:pt>
                <c:pt idx="1141">
                  <c:v>10.566000000000001</c:v>
                </c:pt>
                <c:pt idx="1142">
                  <c:v>9.8740000000000006</c:v>
                </c:pt>
                <c:pt idx="1143">
                  <c:v>8.7050000000000001</c:v>
                </c:pt>
                <c:pt idx="1144">
                  <c:v>8.5719999999999992</c:v>
                </c:pt>
                <c:pt idx="1145">
                  <c:v>8.4390000000000001</c:v>
                </c:pt>
                <c:pt idx="1146">
                  <c:v>8.484</c:v>
                </c:pt>
                <c:pt idx="1147">
                  <c:v>8.5289999999999999</c:v>
                </c:pt>
                <c:pt idx="1148">
                  <c:v>9.5749999999999993</c:v>
                </c:pt>
                <c:pt idx="1149">
                  <c:v>10.465999999999999</c:v>
                </c:pt>
                <c:pt idx="1150">
                  <c:v>11.473000000000001</c:v>
                </c:pt>
                <c:pt idx="1151">
                  <c:v>12.420999999999999</c:v>
                </c:pt>
                <c:pt idx="1152">
                  <c:v>13.002000000000001</c:v>
                </c:pt>
                <c:pt idx="1153">
                  <c:v>12.406000000000001</c:v>
                </c:pt>
                <c:pt idx="1154">
                  <c:v>11.477</c:v>
                </c:pt>
                <c:pt idx="1155">
                  <c:v>10.005000000000001</c:v>
                </c:pt>
                <c:pt idx="1156">
                  <c:v>9.8469999999999995</c:v>
                </c:pt>
                <c:pt idx="1157">
                  <c:v>9.6890000000000001</c:v>
                </c:pt>
                <c:pt idx="1158">
                  <c:v>10.0275</c:v>
                </c:pt>
                <c:pt idx="1159">
                  <c:v>10.366</c:v>
                </c:pt>
                <c:pt idx="1160">
                  <c:v>11.201000000000001</c:v>
                </c:pt>
                <c:pt idx="1161">
                  <c:v>12.647</c:v>
                </c:pt>
                <c:pt idx="1162">
                  <c:v>13.13</c:v>
                </c:pt>
                <c:pt idx="1163">
                  <c:v>12.728</c:v>
                </c:pt>
                <c:pt idx="1164">
                  <c:v>12.026999999999999</c:v>
                </c:pt>
                <c:pt idx="1165">
                  <c:v>11.378</c:v>
                </c:pt>
                <c:pt idx="1166">
                  <c:v>10.676</c:v>
                </c:pt>
                <c:pt idx="1167">
                  <c:v>9.8529999999999998</c:v>
                </c:pt>
                <c:pt idx="1168">
                  <c:v>9.4049999999999994</c:v>
                </c:pt>
                <c:pt idx="1169">
                  <c:v>8.9770000000000003</c:v>
                </c:pt>
                <c:pt idx="1170">
                  <c:v>8.5760000000000005</c:v>
                </c:pt>
                <c:pt idx="1171">
                  <c:v>8.2210000000000001</c:v>
                </c:pt>
                <c:pt idx="1172">
                  <c:v>8.1229999999999993</c:v>
                </c:pt>
                <c:pt idx="1173">
                  <c:v>8.0259999999999998</c:v>
                </c:pt>
                <c:pt idx="1174">
                  <c:v>8.3215000000000003</c:v>
                </c:pt>
                <c:pt idx="1175">
                  <c:v>8.6170000000000009</c:v>
                </c:pt>
                <c:pt idx="1176">
                  <c:v>9.2929999999999993</c:v>
                </c:pt>
                <c:pt idx="1177">
                  <c:v>9.5329999999999995</c:v>
                </c:pt>
                <c:pt idx="1178">
                  <c:v>9.4710000000000001</c:v>
                </c:pt>
                <c:pt idx="1179">
                  <c:v>8.843</c:v>
                </c:pt>
                <c:pt idx="1180">
                  <c:v>7.9459999999999997</c:v>
                </c:pt>
                <c:pt idx="1181">
                  <c:v>7.1520000000000001</c:v>
                </c:pt>
                <c:pt idx="1182">
                  <c:v>7.1050000000000004</c:v>
                </c:pt>
                <c:pt idx="1183">
                  <c:v>7.0570000000000004</c:v>
                </c:pt>
                <c:pt idx="1184">
                  <c:v>7.3350000000000009</c:v>
                </c:pt>
                <c:pt idx="1185">
                  <c:v>7.6130000000000004</c:v>
                </c:pt>
                <c:pt idx="1186">
                  <c:v>8.4209999999999994</c:v>
                </c:pt>
                <c:pt idx="1187">
                  <c:v>8.7940000000000005</c:v>
                </c:pt>
                <c:pt idx="1188">
                  <c:v>9.1159999999999997</c:v>
                </c:pt>
                <c:pt idx="1189">
                  <c:v>9.3239999999999998</c:v>
                </c:pt>
                <c:pt idx="1190">
                  <c:v>9.1649999999999991</c:v>
                </c:pt>
                <c:pt idx="1191">
                  <c:v>8.8659999999999997</c:v>
                </c:pt>
                <c:pt idx="1192">
                  <c:v>8.4939999999999998</c:v>
                </c:pt>
                <c:pt idx="1193">
                  <c:v>8.0410000000000004</c:v>
                </c:pt>
                <c:pt idx="1194">
                  <c:v>7.58</c:v>
                </c:pt>
                <c:pt idx="1195">
                  <c:v>3.536</c:v>
                </c:pt>
                <c:pt idx="1196">
                  <c:v>3.407</c:v>
                </c:pt>
                <c:pt idx="1197">
                  <c:v>3.2210000000000001</c:v>
                </c:pt>
                <c:pt idx="1198">
                  <c:v>3.1974999999999998</c:v>
                </c:pt>
                <c:pt idx="1199">
                  <c:v>3.1739999999999999</c:v>
                </c:pt>
                <c:pt idx="1200">
                  <c:v>3.2130000000000001</c:v>
                </c:pt>
                <c:pt idx="1201">
                  <c:v>3.2519999999999998</c:v>
                </c:pt>
                <c:pt idx="1202">
                  <c:v>3.4350000000000001</c:v>
                </c:pt>
                <c:pt idx="1203">
                  <c:v>3.6850000000000001</c:v>
                </c:pt>
                <c:pt idx="1204">
                  <c:v>3.9980000000000002</c:v>
                </c:pt>
                <c:pt idx="1205">
                  <c:v>4.4770000000000003</c:v>
                </c:pt>
                <c:pt idx="1206">
                  <c:v>5.024</c:v>
                </c:pt>
                <c:pt idx="1207">
                  <c:v>6.11</c:v>
                </c:pt>
                <c:pt idx="1208">
                  <c:v>7.508</c:v>
                </c:pt>
                <c:pt idx="1209">
                  <c:v>8.43</c:v>
                </c:pt>
                <c:pt idx="1210">
                  <c:v>8.0489999999999995</c:v>
                </c:pt>
                <c:pt idx="1211">
                  <c:v>8.0120000000000005</c:v>
                </c:pt>
                <c:pt idx="1212">
                  <c:v>7.9710000000000001</c:v>
                </c:pt>
                <c:pt idx="1213">
                  <c:v>7.9089999999999998</c:v>
                </c:pt>
                <c:pt idx="1214">
                  <c:v>7.8049999999999997</c:v>
                </c:pt>
                <c:pt idx="1215">
                  <c:v>7.6689999999999996</c:v>
                </c:pt>
                <c:pt idx="1216">
                  <c:v>7.4409999999999998</c:v>
                </c:pt>
                <c:pt idx="1217">
                  <c:v>7.06</c:v>
                </c:pt>
                <c:pt idx="1218">
                  <c:v>6.9210000000000003</c:v>
                </c:pt>
                <c:pt idx="1219">
                  <c:v>6.7809999999999997</c:v>
                </c:pt>
                <c:pt idx="1220">
                  <c:v>7.0425000000000004</c:v>
                </c:pt>
                <c:pt idx="1221">
                  <c:v>7.3040000000000003</c:v>
                </c:pt>
                <c:pt idx="1222">
                  <c:v>7.9420000000000002</c:v>
                </c:pt>
                <c:pt idx="1223">
                  <c:v>8.3070000000000004</c:v>
                </c:pt>
                <c:pt idx="1224">
                  <c:v>8.5890000000000004</c:v>
                </c:pt>
                <c:pt idx="1225">
                  <c:v>8.6359999999999992</c:v>
                </c:pt>
                <c:pt idx="1226">
                  <c:v>8.4789999999999992</c:v>
                </c:pt>
                <c:pt idx="1227">
                  <c:v>8.484</c:v>
                </c:pt>
                <c:pt idx="1228">
                  <c:v>8.4890000000000008</c:v>
                </c:pt>
                <c:pt idx="1229">
                  <c:v>8.4090000000000007</c:v>
                </c:pt>
                <c:pt idx="1230">
                  <c:v>8.3870000000000005</c:v>
                </c:pt>
                <c:pt idx="1231">
                  <c:v>8.3309999999999995</c:v>
                </c:pt>
                <c:pt idx="1232">
                  <c:v>8.3633333333333333</c:v>
                </c:pt>
                <c:pt idx="1233">
                  <c:v>8.3956666666666671</c:v>
                </c:pt>
                <c:pt idx="1234">
                  <c:v>8.4280000000000008</c:v>
                </c:pt>
                <c:pt idx="1235">
                  <c:v>8.5259999999999998</c:v>
                </c:pt>
                <c:pt idx="1236">
                  <c:v>8.6080000000000005</c:v>
                </c:pt>
                <c:pt idx="1237">
                  <c:v>8.5980000000000008</c:v>
                </c:pt>
                <c:pt idx="1238">
                  <c:v>8.5549999999999997</c:v>
                </c:pt>
                <c:pt idx="1239">
                  <c:v>8.4139999999999997</c:v>
                </c:pt>
                <c:pt idx="1240">
                  <c:v>8.1679999999999993</c:v>
                </c:pt>
                <c:pt idx="1241">
                  <c:v>7.9870000000000001</c:v>
                </c:pt>
                <c:pt idx="1242">
                  <c:v>8.0213333333333328</c:v>
                </c:pt>
                <c:pt idx="1243">
                  <c:v>8.0556666666666672</c:v>
                </c:pt>
                <c:pt idx="1244">
                  <c:v>8.09</c:v>
                </c:pt>
                <c:pt idx="1245">
                  <c:v>8.3219999999999992</c:v>
                </c:pt>
                <c:pt idx="1246">
                  <c:v>8.5329999999999995</c:v>
                </c:pt>
                <c:pt idx="1247">
                  <c:v>8.6489999999999991</c:v>
                </c:pt>
                <c:pt idx="1248">
                  <c:v>8.49</c:v>
                </c:pt>
                <c:pt idx="1249">
                  <c:v>8.1760000000000002</c:v>
                </c:pt>
                <c:pt idx="1250">
                  <c:v>8.0210000000000008</c:v>
                </c:pt>
                <c:pt idx="1251">
                  <c:v>8.0280000000000005</c:v>
                </c:pt>
                <c:pt idx="1252">
                  <c:v>8.0350000000000001</c:v>
                </c:pt>
                <c:pt idx="1253">
                  <c:v>8.0419999999999998</c:v>
                </c:pt>
                <c:pt idx="1254">
                  <c:v>8.0489999999999995</c:v>
                </c:pt>
                <c:pt idx="1255">
                  <c:v>8.3140000000000001</c:v>
                </c:pt>
                <c:pt idx="1256">
                  <c:v>8.7249999999999996</c:v>
                </c:pt>
                <c:pt idx="1257">
                  <c:v>8.9130000000000003</c:v>
                </c:pt>
                <c:pt idx="1258">
                  <c:v>8.7759999999999998</c:v>
                </c:pt>
                <c:pt idx="1259">
                  <c:v>8.3659999999999997</c:v>
                </c:pt>
                <c:pt idx="1260">
                  <c:v>7.5869999999999997</c:v>
                </c:pt>
                <c:pt idx="1261">
                  <c:v>6.92</c:v>
                </c:pt>
                <c:pt idx="1262">
                  <c:v>7.0303333333333331</c:v>
                </c:pt>
                <c:pt idx="1263">
                  <c:v>7.1406666666666672</c:v>
                </c:pt>
                <c:pt idx="1264">
                  <c:v>7.2510000000000003</c:v>
                </c:pt>
                <c:pt idx="1265">
                  <c:v>7.6820000000000004</c:v>
                </c:pt>
                <c:pt idx="1266">
                  <c:v>8.1679999999999993</c:v>
                </c:pt>
                <c:pt idx="1267">
                  <c:v>8.516</c:v>
                </c:pt>
                <c:pt idx="1268">
                  <c:v>8.7550000000000008</c:v>
                </c:pt>
                <c:pt idx="1269">
                  <c:v>8.8170000000000002</c:v>
                </c:pt>
                <c:pt idx="1270">
                  <c:v>8.6669999999999998</c:v>
                </c:pt>
                <c:pt idx="1271">
                  <c:v>8.64</c:v>
                </c:pt>
                <c:pt idx="1272">
                  <c:v>8.5619999999999994</c:v>
                </c:pt>
                <c:pt idx="1273">
                  <c:v>8.5624000000000002</c:v>
                </c:pt>
                <c:pt idx="1274">
                  <c:v>8.5627999999999993</c:v>
                </c:pt>
                <c:pt idx="1275">
                  <c:v>8.5632000000000001</c:v>
                </c:pt>
                <c:pt idx="1276">
                  <c:v>8.5635999999999992</c:v>
                </c:pt>
                <c:pt idx="1277">
                  <c:v>8.5640000000000001</c:v>
                </c:pt>
                <c:pt idx="1278">
                  <c:v>8.5839999999999996</c:v>
                </c:pt>
                <c:pt idx="1279">
                  <c:v>8.657</c:v>
                </c:pt>
                <c:pt idx="1280">
                  <c:v>8.798</c:v>
                </c:pt>
                <c:pt idx="1281">
                  <c:v>9.0389999999999997</c:v>
                </c:pt>
                <c:pt idx="1282">
                  <c:v>9.2219999999999995</c:v>
                </c:pt>
                <c:pt idx="1283">
                  <c:v>9.298</c:v>
                </c:pt>
                <c:pt idx="1284">
                  <c:v>9.2319999999999993</c:v>
                </c:pt>
                <c:pt idx="1285">
                  <c:v>9.1</c:v>
                </c:pt>
                <c:pt idx="1286">
                  <c:v>8.8420000000000005</c:v>
                </c:pt>
                <c:pt idx="1287">
                  <c:v>8.8576666666666668</c:v>
                </c:pt>
                <c:pt idx="1288">
                  <c:v>8.8733333333333331</c:v>
                </c:pt>
                <c:pt idx="1289">
                  <c:v>8.8889999999999993</c:v>
                </c:pt>
                <c:pt idx="1290">
                  <c:v>9.0909999999999993</c:v>
                </c:pt>
                <c:pt idx="1291">
                  <c:v>9.2089999999999996</c:v>
                </c:pt>
                <c:pt idx="1292">
                  <c:v>9.0649999999999995</c:v>
                </c:pt>
                <c:pt idx="1293">
                  <c:v>9.0020000000000007</c:v>
                </c:pt>
                <c:pt idx="1294">
                  <c:v>8.9049999999999994</c:v>
                </c:pt>
                <c:pt idx="1295">
                  <c:v>8.8030000000000008</c:v>
                </c:pt>
                <c:pt idx="1296">
                  <c:v>8.7799999999999994</c:v>
                </c:pt>
                <c:pt idx="1297">
                  <c:v>8.7100000000000009</c:v>
                </c:pt>
                <c:pt idx="1298">
                  <c:v>8.6229999999999993</c:v>
                </c:pt>
                <c:pt idx="1299">
                  <c:v>8.5820000000000007</c:v>
                </c:pt>
                <c:pt idx="1300">
                  <c:v>8.5419999999999998</c:v>
                </c:pt>
                <c:pt idx="1301">
                  <c:v>8.5009999999999994</c:v>
                </c:pt>
                <c:pt idx="1302">
                  <c:v>8.5506666666666664</c:v>
                </c:pt>
                <c:pt idx="1303">
                  <c:v>8.6003333333333334</c:v>
                </c:pt>
                <c:pt idx="1304">
                  <c:v>8.65</c:v>
                </c:pt>
                <c:pt idx="1305">
                  <c:v>8.7110000000000003</c:v>
                </c:pt>
                <c:pt idx="1306">
                  <c:v>8.782</c:v>
                </c:pt>
                <c:pt idx="1307">
                  <c:v>8.8140000000000001</c:v>
                </c:pt>
                <c:pt idx="1308">
                  <c:v>8.8190000000000008</c:v>
                </c:pt>
                <c:pt idx="1309">
                  <c:v>9.0079999999999991</c:v>
                </c:pt>
                <c:pt idx="1310">
                  <c:v>9.1389999999999993</c:v>
                </c:pt>
                <c:pt idx="1311">
                  <c:v>9.1999999999999993</c:v>
                </c:pt>
                <c:pt idx="1312">
                  <c:v>9.1690000000000005</c:v>
                </c:pt>
                <c:pt idx="1313">
                  <c:v>8.9979999999999993</c:v>
                </c:pt>
                <c:pt idx="1314">
                  <c:v>8.7919999999999998</c:v>
                </c:pt>
                <c:pt idx="1315">
                  <c:v>8.5809999999999995</c:v>
                </c:pt>
                <c:pt idx="1316">
                  <c:v>8.3070000000000004</c:v>
                </c:pt>
                <c:pt idx="1317">
                  <c:v>8.077</c:v>
                </c:pt>
                <c:pt idx="1318">
                  <c:v>8.1544999999999987</c:v>
                </c:pt>
                <c:pt idx="1319">
                  <c:v>8.2319999999999993</c:v>
                </c:pt>
                <c:pt idx="1320">
                  <c:v>8.48</c:v>
                </c:pt>
                <c:pt idx="1321">
                  <c:v>8.6430000000000007</c:v>
                </c:pt>
                <c:pt idx="1322">
                  <c:v>8.7270000000000003</c:v>
                </c:pt>
                <c:pt idx="1323">
                  <c:v>8.6969999999999992</c:v>
                </c:pt>
                <c:pt idx="1324">
                  <c:v>8.5890000000000004</c:v>
                </c:pt>
                <c:pt idx="1325">
                  <c:v>8.4079999999999995</c:v>
                </c:pt>
                <c:pt idx="1326">
                  <c:v>8.4906666666666659</c:v>
                </c:pt>
                <c:pt idx="1327">
                  <c:v>8.5733333333333341</c:v>
                </c:pt>
                <c:pt idx="1328">
                  <c:v>8.6560000000000006</c:v>
                </c:pt>
                <c:pt idx="1329">
                  <c:v>9.3000000000000007</c:v>
                </c:pt>
                <c:pt idx="1330">
                  <c:v>10.086</c:v>
                </c:pt>
                <c:pt idx="1331">
                  <c:v>10.49</c:v>
                </c:pt>
                <c:pt idx="1332">
                  <c:v>10.694000000000001</c:v>
                </c:pt>
                <c:pt idx="1333">
                  <c:v>10.738</c:v>
                </c:pt>
                <c:pt idx="1334">
                  <c:v>10.8</c:v>
                </c:pt>
                <c:pt idx="1335">
                  <c:v>10.6768</c:v>
                </c:pt>
                <c:pt idx="1336">
                  <c:v>10.553599999999999</c:v>
                </c:pt>
                <c:pt idx="1337">
                  <c:v>10.430400000000001</c:v>
                </c:pt>
                <c:pt idx="1338">
                  <c:v>10.3072</c:v>
                </c:pt>
                <c:pt idx="1339">
                  <c:v>10.183999999999999</c:v>
                </c:pt>
                <c:pt idx="1340">
                  <c:v>10.0608</c:v>
                </c:pt>
                <c:pt idx="1341">
                  <c:v>9.9375999999999998</c:v>
                </c:pt>
                <c:pt idx="1342">
                  <c:v>9.8143999999999991</c:v>
                </c:pt>
                <c:pt idx="1343">
                  <c:v>9.6912000000000003</c:v>
                </c:pt>
                <c:pt idx="1344">
                  <c:v>9.5679999999999996</c:v>
                </c:pt>
                <c:pt idx="1345">
                  <c:v>9.4039999999999999</c:v>
                </c:pt>
                <c:pt idx="1346">
                  <c:v>9.2140000000000004</c:v>
                </c:pt>
                <c:pt idx="1347">
                  <c:v>9.0939999999999994</c:v>
                </c:pt>
                <c:pt idx="1348">
                  <c:v>9.2073333333333327</c:v>
                </c:pt>
                <c:pt idx="1349">
                  <c:v>9.320666666666666</c:v>
                </c:pt>
                <c:pt idx="1350">
                  <c:v>9.4339999999999993</c:v>
                </c:pt>
                <c:pt idx="1351">
                  <c:v>10.237</c:v>
                </c:pt>
                <c:pt idx="1352">
                  <c:v>11.061999999999999</c:v>
                </c:pt>
                <c:pt idx="1353">
                  <c:v>11.741</c:v>
                </c:pt>
                <c:pt idx="1354">
                  <c:v>12.539</c:v>
                </c:pt>
                <c:pt idx="1355">
                  <c:v>13.170999999999999</c:v>
                </c:pt>
                <c:pt idx="1356">
                  <c:v>14.03</c:v>
                </c:pt>
                <c:pt idx="1357">
                  <c:v>14.807</c:v>
                </c:pt>
                <c:pt idx="1358">
                  <c:v>15.808999999999999</c:v>
                </c:pt>
                <c:pt idx="1359">
                  <c:v>16.356000000000002</c:v>
                </c:pt>
                <c:pt idx="1360">
                  <c:v>16.329000000000001</c:v>
                </c:pt>
                <c:pt idx="1361">
                  <c:v>16</c:v>
                </c:pt>
                <c:pt idx="1362">
                  <c:v>15.484</c:v>
                </c:pt>
                <c:pt idx="1363">
                  <c:v>15.016</c:v>
                </c:pt>
                <c:pt idx="1364">
                  <c:v>14.1</c:v>
                </c:pt>
                <c:pt idx="1365">
                  <c:v>13.388999999999999</c:v>
                </c:pt>
                <c:pt idx="1366">
                  <c:v>12.499000000000001</c:v>
                </c:pt>
                <c:pt idx="1367">
                  <c:v>11.746</c:v>
                </c:pt>
                <c:pt idx="1368">
                  <c:v>10.907</c:v>
                </c:pt>
                <c:pt idx="1369">
                  <c:v>10.227</c:v>
                </c:pt>
                <c:pt idx="1370">
                  <c:v>9.8870000000000005</c:v>
                </c:pt>
                <c:pt idx="1371">
                  <c:v>9.6029999999999998</c:v>
                </c:pt>
                <c:pt idx="1372">
                  <c:v>9.4329999999999998</c:v>
                </c:pt>
                <c:pt idx="1373">
                  <c:v>9.2240000000000002</c:v>
                </c:pt>
                <c:pt idx="1374">
                  <c:v>9.0530000000000008</c:v>
                </c:pt>
                <c:pt idx="1375">
                  <c:v>8.9979999999999993</c:v>
                </c:pt>
                <c:pt idx="1376">
                  <c:v>9.0465</c:v>
                </c:pt>
                <c:pt idx="1377">
                  <c:v>9.0950000000000006</c:v>
                </c:pt>
                <c:pt idx="1378">
                  <c:v>9.3330000000000002</c:v>
                </c:pt>
                <c:pt idx="1379">
                  <c:v>9.4619999999999997</c:v>
                </c:pt>
                <c:pt idx="1380">
                  <c:v>9.5239999999999991</c:v>
                </c:pt>
                <c:pt idx="1381">
                  <c:v>9.1780000000000008</c:v>
                </c:pt>
                <c:pt idx="1382">
                  <c:v>9.0060000000000002</c:v>
                </c:pt>
                <c:pt idx="1383">
                  <c:v>8.8339999999999996</c:v>
                </c:pt>
                <c:pt idx="1384">
                  <c:v>9.3090000000000011</c:v>
                </c:pt>
                <c:pt idx="1385">
                  <c:v>9.7840000000000007</c:v>
                </c:pt>
                <c:pt idx="1386">
                  <c:v>10.483000000000001</c:v>
                </c:pt>
                <c:pt idx="1387">
                  <c:v>11.064</c:v>
                </c:pt>
                <c:pt idx="1388">
                  <c:v>11.419</c:v>
                </c:pt>
                <c:pt idx="1389">
                  <c:v>11.438000000000001</c:v>
                </c:pt>
                <c:pt idx="1390">
                  <c:v>11.522</c:v>
                </c:pt>
                <c:pt idx="1391">
                  <c:v>11.603</c:v>
                </c:pt>
                <c:pt idx="1392">
                  <c:v>11.737</c:v>
                </c:pt>
                <c:pt idx="1393">
                  <c:v>11.954000000000001</c:v>
                </c:pt>
                <c:pt idx="1394">
                  <c:v>12.353999999999999</c:v>
                </c:pt>
                <c:pt idx="1395">
                  <c:v>12.481</c:v>
                </c:pt>
                <c:pt idx="1396">
                  <c:v>12.14</c:v>
                </c:pt>
                <c:pt idx="1397">
                  <c:v>10.948</c:v>
                </c:pt>
                <c:pt idx="1398">
                  <c:v>10.590999999999999</c:v>
                </c:pt>
                <c:pt idx="1399">
                  <c:v>10.234</c:v>
                </c:pt>
                <c:pt idx="1400">
                  <c:v>10.549666666666671</c:v>
                </c:pt>
                <c:pt idx="1401">
                  <c:v>10.86533333333333</c:v>
                </c:pt>
                <c:pt idx="1402">
                  <c:v>11.180999999999999</c:v>
                </c:pt>
                <c:pt idx="1403">
                  <c:v>11.762</c:v>
                </c:pt>
                <c:pt idx="1404">
                  <c:v>11.818</c:v>
                </c:pt>
                <c:pt idx="1405">
                  <c:v>12.573</c:v>
                </c:pt>
                <c:pt idx="1406">
                  <c:v>13.342000000000001</c:v>
                </c:pt>
                <c:pt idx="1407">
                  <c:v>14.244999999999999</c:v>
                </c:pt>
                <c:pt idx="1408">
                  <c:v>14.398</c:v>
                </c:pt>
                <c:pt idx="1409">
                  <c:v>14.179</c:v>
                </c:pt>
                <c:pt idx="1410">
                  <c:v>13.76</c:v>
                </c:pt>
                <c:pt idx="1411">
                  <c:v>13.255000000000001</c:v>
                </c:pt>
                <c:pt idx="1412">
                  <c:v>13.439500000000001</c:v>
                </c:pt>
                <c:pt idx="1413">
                  <c:v>13.624000000000001</c:v>
                </c:pt>
                <c:pt idx="1414">
                  <c:v>14.106999999999999</c:v>
                </c:pt>
                <c:pt idx="1415">
                  <c:v>14.532999999999999</c:v>
                </c:pt>
                <c:pt idx="1416">
                  <c:v>14.617000000000001</c:v>
                </c:pt>
                <c:pt idx="1417">
                  <c:v>14.391999999999999</c:v>
                </c:pt>
                <c:pt idx="1418">
                  <c:v>14.489333333333329</c:v>
                </c:pt>
                <c:pt idx="1419">
                  <c:v>14.58666666666667</c:v>
                </c:pt>
                <c:pt idx="1420">
                  <c:v>14.683999999999999</c:v>
                </c:pt>
                <c:pt idx="1421">
                  <c:v>15.237</c:v>
                </c:pt>
                <c:pt idx="1422">
                  <c:v>15.462</c:v>
                </c:pt>
                <c:pt idx="1423">
                  <c:v>15.36</c:v>
                </c:pt>
                <c:pt idx="1424">
                  <c:v>15.157</c:v>
                </c:pt>
                <c:pt idx="1425">
                  <c:v>14.747</c:v>
                </c:pt>
                <c:pt idx="1426">
                  <c:v>14.262</c:v>
                </c:pt>
                <c:pt idx="1427">
                  <c:v>13.8</c:v>
                </c:pt>
                <c:pt idx="1428">
                  <c:v>13.8125</c:v>
                </c:pt>
                <c:pt idx="1429">
                  <c:v>13.824999999999999</c:v>
                </c:pt>
                <c:pt idx="1430">
                  <c:v>14.516999999999999</c:v>
                </c:pt>
                <c:pt idx="1431">
                  <c:v>15.917</c:v>
                </c:pt>
                <c:pt idx="1432">
                  <c:v>17.120999999999999</c:v>
                </c:pt>
                <c:pt idx="1433">
                  <c:v>17.643000000000001</c:v>
                </c:pt>
                <c:pt idx="1434">
                  <c:v>17.420000000000002</c:v>
                </c:pt>
                <c:pt idx="1435">
                  <c:v>17.126999999999999</c:v>
                </c:pt>
                <c:pt idx="1436">
                  <c:v>16.684000000000001</c:v>
                </c:pt>
                <c:pt idx="1437">
                  <c:v>16.697199999999999</c:v>
                </c:pt>
                <c:pt idx="1438">
                  <c:v>16.7104</c:v>
                </c:pt>
                <c:pt idx="1439">
                  <c:v>16.723600000000001</c:v>
                </c:pt>
                <c:pt idx="1440">
                  <c:v>16.736799999999999</c:v>
                </c:pt>
                <c:pt idx="1441">
                  <c:v>16.75</c:v>
                </c:pt>
                <c:pt idx="1442">
                  <c:v>16.731999999999999</c:v>
                </c:pt>
                <c:pt idx="1443">
                  <c:v>16.619</c:v>
                </c:pt>
                <c:pt idx="1444">
                  <c:v>16.5</c:v>
                </c:pt>
                <c:pt idx="1445">
                  <c:v>16.303999999999998</c:v>
                </c:pt>
                <c:pt idx="1446">
                  <c:v>15.949</c:v>
                </c:pt>
                <c:pt idx="1447">
                  <c:v>15.57</c:v>
                </c:pt>
                <c:pt idx="1448">
                  <c:v>15.238</c:v>
                </c:pt>
                <c:pt idx="1449">
                  <c:v>14.971</c:v>
                </c:pt>
                <c:pt idx="1450">
                  <c:v>14.750999999999999</c:v>
                </c:pt>
                <c:pt idx="1451">
                  <c:v>14.355</c:v>
                </c:pt>
                <c:pt idx="1452">
                  <c:v>13.891</c:v>
                </c:pt>
                <c:pt idx="1453">
                  <c:v>12.82</c:v>
                </c:pt>
                <c:pt idx="1454">
                  <c:v>11.407</c:v>
                </c:pt>
                <c:pt idx="1455">
                  <c:v>11.295</c:v>
                </c:pt>
                <c:pt idx="1456">
                  <c:v>11.182</c:v>
                </c:pt>
                <c:pt idx="1457">
                  <c:v>11.305999999999999</c:v>
                </c:pt>
                <c:pt idx="1458">
                  <c:v>11.43</c:v>
                </c:pt>
                <c:pt idx="1459">
                  <c:v>11.731</c:v>
                </c:pt>
                <c:pt idx="1460">
                  <c:v>12.101000000000001</c:v>
                </c:pt>
                <c:pt idx="1461">
                  <c:v>12.382</c:v>
                </c:pt>
                <c:pt idx="1462">
                  <c:v>12.896000000000001</c:v>
                </c:pt>
                <c:pt idx="1463">
                  <c:v>13.295999999999999</c:v>
                </c:pt>
                <c:pt idx="1464">
                  <c:v>13.507999999999999</c:v>
                </c:pt>
                <c:pt idx="1465">
                  <c:v>13.571999999999999</c:v>
                </c:pt>
                <c:pt idx="1466">
                  <c:v>13.63</c:v>
                </c:pt>
                <c:pt idx="1467">
                  <c:v>13.491</c:v>
                </c:pt>
                <c:pt idx="1468">
                  <c:v>12.917999999999999</c:v>
                </c:pt>
                <c:pt idx="1469">
                  <c:v>11.182</c:v>
                </c:pt>
                <c:pt idx="1470">
                  <c:v>11.00314285714286</c:v>
                </c:pt>
                <c:pt idx="1471">
                  <c:v>10.824285714285709</c:v>
                </c:pt>
                <c:pt idx="1472">
                  <c:v>10.645428571428569</c:v>
                </c:pt>
                <c:pt idx="1473">
                  <c:v>10.466571428571431</c:v>
                </c:pt>
                <c:pt idx="1474">
                  <c:v>10.287714285714291</c:v>
                </c:pt>
                <c:pt idx="1475">
                  <c:v>10.10885714285714</c:v>
                </c:pt>
                <c:pt idx="1476">
                  <c:v>9.93</c:v>
                </c:pt>
                <c:pt idx="1477">
                  <c:v>9.9209999999999994</c:v>
                </c:pt>
                <c:pt idx="1478">
                  <c:v>9.3719999999999999</c:v>
                </c:pt>
                <c:pt idx="1479">
                  <c:v>8.718</c:v>
                </c:pt>
                <c:pt idx="1480">
                  <c:v>7.7519999999999998</c:v>
                </c:pt>
                <c:pt idx="1481">
                  <c:v>7.016</c:v>
                </c:pt>
                <c:pt idx="1482">
                  <c:v>6.9249999999999998</c:v>
                </c:pt>
                <c:pt idx="1483">
                  <c:v>6.8339999999999996</c:v>
                </c:pt>
                <c:pt idx="1484">
                  <c:v>6.9994999999999994</c:v>
                </c:pt>
                <c:pt idx="1485">
                  <c:v>7.165</c:v>
                </c:pt>
                <c:pt idx="1486">
                  <c:v>8.5429999999999993</c:v>
                </c:pt>
                <c:pt idx="1487">
                  <c:v>11.348000000000001</c:v>
                </c:pt>
                <c:pt idx="1488">
                  <c:v>13.24</c:v>
                </c:pt>
                <c:pt idx="1489">
                  <c:v>14.733000000000001</c:v>
                </c:pt>
                <c:pt idx="1490">
                  <c:v>15.763999999999999</c:v>
                </c:pt>
                <c:pt idx="1491">
                  <c:v>16.768999999999998</c:v>
                </c:pt>
                <c:pt idx="1492">
                  <c:v>17.454000000000001</c:v>
                </c:pt>
                <c:pt idx="1493">
                  <c:v>18.16</c:v>
                </c:pt>
                <c:pt idx="1494">
                  <c:v>18.643000000000001</c:v>
                </c:pt>
                <c:pt idx="1495">
                  <c:v>19.11</c:v>
                </c:pt>
                <c:pt idx="1496">
                  <c:v>19.207999999999998</c:v>
                </c:pt>
                <c:pt idx="1497">
                  <c:v>18.803999999999998</c:v>
                </c:pt>
                <c:pt idx="1498">
                  <c:v>18.355</c:v>
                </c:pt>
                <c:pt idx="1499">
                  <c:v>18.212</c:v>
                </c:pt>
                <c:pt idx="1500">
                  <c:v>18.068999999999999</c:v>
                </c:pt>
                <c:pt idx="1501">
                  <c:v>17.962</c:v>
                </c:pt>
                <c:pt idx="1502">
                  <c:v>17.73</c:v>
                </c:pt>
                <c:pt idx="1503">
                  <c:v>17.138999999999999</c:v>
                </c:pt>
                <c:pt idx="1504">
                  <c:v>16.731999999999999</c:v>
                </c:pt>
                <c:pt idx="1505">
                  <c:v>16.475999999999999</c:v>
                </c:pt>
                <c:pt idx="1506">
                  <c:v>16.353999999999999</c:v>
                </c:pt>
                <c:pt idx="1507">
                  <c:v>16.291</c:v>
                </c:pt>
                <c:pt idx="1508">
                  <c:v>16.152999999999999</c:v>
                </c:pt>
                <c:pt idx="1509">
                  <c:v>15.698</c:v>
                </c:pt>
                <c:pt idx="1510">
                  <c:v>14.837999999999999</c:v>
                </c:pt>
                <c:pt idx="1511">
                  <c:v>14.289</c:v>
                </c:pt>
                <c:pt idx="1512">
                  <c:v>13.728</c:v>
                </c:pt>
                <c:pt idx="1513">
                  <c:v>13.345000000000001</c:v>
                </c:pt>
                <c:pt idx="1514">
                  <c:v>13.3935</c:v>
                </c:pt>
                <c:pt idx="1515">
                  <c:v>13.442</c:v>
                </c:pt>
                <c:pt idx="1516">
                  <c:v>13.909000000000001</c:v>
                </c:pt>
                <c:pt idx="1517">
                  <c:v>14.673</c:v>
                </c:pt>
                <c:pt idx="1518">
                  <c:v>15.036</c:v>
                </c:pt>
                <c:pt idx="1519">
                  <c:v>14.989000000000001</c:v>
                </c:pt>
                <c:pt idx="1520">
                  <c:v>14.622</c:v>
                </c:pt>
                <c:pt idx="1521">
                  <c:v>13.535</c:v>
                </c:pt>
                <c:pt idx="1522">
                  <c:v>12.471</c:v>
                </c:pt>
                <c:pt idx="1523">
                  <c:v>11.536</c:v>
                </c:pt>
                <c:pt idx="1524">
                  <c:v>11.022</c:v>
                </c:pt>
                <c:pt idx="1525">
                  <c:v>10.776</c:v>
                </c:pt>
                <c:pt idx="1526">
                  <c:v>10.84</c:v>
                </c:pt>
                <c:pt idx="1527">
                  <c:v>10.904</c:v>
                </c:pt>
                <c:pt idx="1528">
                  <c:v>11.153</c:v>
                </c:pt>
                <c:pt idx="1529">
                  <c:v>11.545</c:v>
                </c:pt>
                <c:pt idx="1530">
                  <c:v>12.11</c:v>
                </c:pt>
                <c:pt idx="1531">
                  <c:v>12.49</c:v>
                </c:pt>
                <c:pt idx="1532">
                  <c:v>12.827</c:v>
                </c:pt>
                <c:pt idx="1533">
                  <c:v>12.942</c:v>
                </c:pt>
                <c:pt idx="1534">
                  <c:v>13.002000000000001</c:v>
                </c:pt>
                <c:pt idx="1535">
                  <c:v>12.981999999999999</c:v>
                </c:pt>
                <c:pt idx="1536">
                  <c:v>12.808999999999999</c:v>
                </c:pt>
                <c:pt idx="1537">
                  <c:v>12.669</c:v>
                </c:pt>
                <c:pt idx="1538">
                  <c:v>12.582000000000001</c:v>
                </c:pt>
                <c:pt idx="1539">
                  <c:v>12.445</c:v>
                </c:pt>
                <c:pt idx="1540">
                  <c:v>12.159000000000001</c:v>
                </c:pt>
                <c:pt idx="1541">
                  <c:v>11.901</c:v>
                </c:pt>
                <c:pt idx="1542">
                  <c:v>11.542</c:v>
                </c:pt>
                <c:pt idx="1543">
                  <c:v>10.997</c:v>
                </c:pt>
                <c:pt idx="1544">
                  <c:v>10.513</c:v>
                </c:pt>
                <c:pt idx="1545">
                  <c:v>10.6905</c:v>
                </c:pt>
                <c:pt idx="1546">
                  <c:v>10.868</c:v>
                </c:pt>
                <c:pt idx="1547">
                  <c:v>11.183</c:v>
                </c:pt>
                <c:pt idx="1548">
                  <c:v>11.067</c:v>
                </c:pt>
                <c:pt idx="1549">
                  <c:v>10.688000000000001</c:v>
                </c:pt>
                <c:pt idx="1550">
                  <c:v>10.558999999999999</c:v>
                </c:pt>
                <c:pt idx="1551">
                  <c:v>10.089</c:v>
                </c:pt>
                <c:pt idx="1552">
                  <c:v>10.185</c:v>
                </c:pt>
                <c:pt idx="1553">
                  <c:v>10.281000000000001</c:v>
                </c:pt>
                <c:pt idx="1554">
                  <c:v>10.377000000000001</c:v>
                </c:pt>
                <c:pt idx="1555">
                  <c:v>10.473000000000001</c:v>
                </c:pt>
                <c:pt idx="1556">
                  <c:v>11.147</c:v>
                </c:pt>
                <c:pt idx="1557">
                  <c:v>11.667999999999999</c:v>
                </c:pt>
                <c:pt idx="1558">
                  <c:v>12.332000000000001</c:v>
                </c:pt>
                <c:pt idx="1559">
                  <c:v>13.111000000000001</c:v>
                </c:pt>
                <c:pt idx="1560">
                  <c:v>13.622999999999999</c:v>
                </c:pt>
                <c:pt idx="1561">
                  <c:v>13.332000000000001</c:v>
                </c:pt>
                <c:pt idx="1562">
                  <c:v>12.513</c:v>
                </c:pt>
                <c:pt idx="1563">
                  <c:v>11.417999999999999</c:v>
                </c:pt>
                <c:pt idx="1564">
                  <c:v>10.102</c:v>
                </c:pt>
                <c:pt idx="1565">
                  <c:v>9.1379999999999999</c:v>
                </c:pt>
                <c:pt idx="1566">
                  <c:v>8.56</c:v>
                </c:pt>
                <c:pt idx="1567">
                  <c:v>8.5920000000000005</c:v>
                </c:pt>
                <c:pt idx="1568">
                  <c:v>8.6240000000000006</c:v>
                </c:pt>
                <c:pt idx="1569">
                  <c:v>8.6560000000000006</c:v>
                </c:pt>
                <c:pt idx="1570">
                  <c:v>8.7899999999999991</c:v>
                </c:pt>
                <c:pt idx="1571">
                  <c:v>8.64</c:v>
                </c:pt>
                <c:pt idx="1572">
                  <c:v>8.2810000000000006</c:v>
                </c:pt>
                <c:pt idx="1573">
                  <c:v>7.7729999999999997</c:v>
                </c:pt>
                <c:pt idx="1574">
                  <c:v>7.77</c:v>
                </c:pt>
                <c:pt idx="1575">
                  <c:v>7.766</c:v>
                </c:pt>
                <c:pt idx="1576">
                  <c:v>8.4220000000000006</c:v>
                </c:pt>
                <c:pt idx="1577">
                  <c:v>9.0779999999999994</c:v>
                </c:pt>
                <c:pt idx="1578">
                  <c:v>10.273999999999999</c:v>
                </c:pt>
                <c:pt idx="1579">
                  <c:v>10.920999999999999</c:v>
                </c:pt>
                <c:pt idx="1580">
                  <c:v>11.263</c:v>
                </c:pt>
                <c:pt idx="1581">
                  <c:v>11.351000000000001</c:v>
                </c:pt>
                <c:pt idx="1582">
                  <c:v>11.023</c:v>
                </c:pt>
                <c:pt idx="1583">
                  <c:v>11.068</c:v>
                </c:pt>
                <c:pt idx="1584">
                  <c:v>11.113</c:v>
                </c:pt>
                <c:pt idx="1585">
                  <c:v>11.448</c:v>
                </c:pt>
                <c:pt idx="1586">
                  <c:v>11.731999999999999</c:v>
                </c:pt>
                <c:pt idx="1587">
                  <c:v>11.996</c:v>
                </c:pt>
                <c:pt idx="1588">
                  <c:v>12.457000000000001</c:v>
                </c:pt>
                <c:pt idx="1589">
                  <c:v>12.523999999999999</c:v>
                </c:pt>
                <c:pt idx="1590">
                  <c:v>12.351000000000001</c:v>
                </c:pt>
                <c:pt idx="1591">
                  <c:v>12.16</c:v>
                </c:pt>
                <c:pt idx="1592">
                  <c:v>12.247</c:v>
                </c:pt>
                <c:pt idx="1593">
                  <c:v>12.334</c:v>
                </c:pt>
                <c:pt idx="1594">
                  <c:v>12.928000000000001</c:v>
                </c:pt>
                <c:pt idx="1595">
                  <c:v>13.13216666666667</c:v>
                </c:pt>
                <c:pt idx="1596">
                  <c:v>13.33633333333333</c:v>
                </c:pt>
                <c:pt idx="1597">
                  <c:v>13.5405</c:v>
                </c:pt>
                <c:pt idx="1598">
                  <c:v>13.744666666666671</c:v>
                </c:pt>
                <c:pt idx="1599">
                  <c:v>13.948833333333329</c:v>
                </c:pt>
                <c:pt idx="1600">
                  <c:v>14.153</c:v>
                </c:pt>
                <c:pt idx="1601">
                  <c:v>13.603999999999999</c:v>
                </c:pt>
                <c:pt idx="1602">
                  <c:v>12.696</c:v>
                </c:pt>
                <c:pt idx="1603">
                  <c:v>12.502000000000001</c:v>
                </c:pt>
                <c:pt idx="1604">
                  <c:v>12.307</c:v>
                </c:pt>
                <c:pt idx="1605">
                  <c:v>12.286</c:v>
                </c:pt>
                <c:pt idx="1606">
                  <c:v>12.265000000000001</c:v>
                </c:pt>
                <c:pt idx="1607">
                  <c:v>11.981999999999999</c:v>
                </c:pt>
                <c:pt idx="1608">
                  <c:v>11.51</c:v>
                </c:pt>
                <c:pt idx="1609">
                  <c:v>11.074</c:v>
                </c:pt>
                <c:pt idx="1610">
                  <c:v>11.16266666666667</c:v>
                </c:pt>
                <c:pt idx="1611">
                  <c:v>11.25133333333333</c:v>
                </c:pt>
                <c:pt idx="1612">
                  <c:v>11.34</c:v>
                </c:pt>
                <c:pt idx="1613">
                  <c:v>11.904999999999999</c:v>
                </c:pt>
                <c:pt idx="1614">
                  <c:v>12.340999999999999</c:v>
                </c:pt>
                <c:pt idx="1615">
                  <c:v>12.448</c:v>
                </c:pt>
                <c:pt idx="1616">
                  <c:v>12.555</c:v>
                </c:pt>
                <c:pt idx="1617">
                  <c:v>13.071</c:v>
                </c:pt>
                <c:pt idx="1618">
                  <c:v>14.058</c:v>
                </c:pt>
                <c:pt idx="1619">
                  <c:v>14.867000000000001</c:v>
                </c:pt>
                <c:pt idx="1620">
                  <c:v>14.977</c:v>
                </c:pt>
                <c:pt idx="1621">
                  <c:v>14.738</c:v>
                </c:pt>
                <c:pt idx="1622">
                  <c:v>13.923</c:v>
                </c:pt>
                <c:pt idx="1623">
                  <c:v>13.305999999999999</c:v>
                </c:pt>
                <c:pt idx="1624">
                  <c:v>12.742000000000001</c:v>
                </c:pt>
                <c:pt idx="1625">
                  <c:v>12.791</c:v>
                </c:pt>
                <c:pt idx="1626">
                  <c:v>12.84</c:v>
                </c:pt>
                <c:pt idx="1627">
                  <c:v>13.064</c:v>
                </c:pt>
                <c:pt idx="1628">
                  <c:v>13.162000000000001</c:v>
                </c:pt>
                <c:pt idx="1629">
                  <c:v>12.702</c:v>
                </c:pt>
                <c:pt idx="1630">
                  <c:v>12.172000000000001</c:v>
                </c:pt>
                <c:pt idx="1631">
                  <c:v>11.493</c:v>
                </c:pt>
                <c:pt idx="1632">
                  <c:v>10.932</c:v>
                </c:pt>
                <c:pt idx="1633">
                  <c:v>10.215999999999999</c:v>
                </c:pt>
                <c:pt idx="1634">
                  <c:v>9.968</c:v>
                </c:pt>
                <c:pt idx="1635">
                  <c:v>9.7200000000000006</c:v>
                </c:pt>
                <c:pt idx="1636">
                  <c:v>9.8040000000000003</c:v>
                </c:pt>
                <c:pt idx="1637">
                  <c:v>9.8879999999999999</c:v>
                </c:pt>
                <c:pt idx="1638">
                  <c:v>10.125</c:v>
                </c:pt>
                <c:pt idx="1639">
                  <c:v>11.038</c:v>
                </c:pt>
                <c:pt idx="1640">
                  <c:v>12.097</c:v>
                </c:pt>
                <c:pt idx="1641">
                  <c:v>12.893000000000001</c:v>
                </c:pt>
                <c:pt idx="1642">
                  <c:v>14.023999999999999</c:v>
                </c:pt>
                <c:pt idx="1643">
                  <c:v>14.689</c:v>
                </c:pt>
                <c:pt idx="1644">
                  <c:v>15.226000000000001</c:v>
                </c:pt>
                <c:pt idx="1645">
                  <c:v>15.773</c:v>
                </c:pt>
                <c:pt idx="1646">
                  <c:v>16.28</c:v>
                </c:pt>
                <c:pt idx="1647">
                  <c:v>16.696999999999999</c:v>
                </c:pt>
                <c:pt idx="1648">
                  <c:v>17.036000000000001</c:v>
                </c:pt>
                <c:pt idx="1649">
                  <c:v>16.940999999999999</c:v>
                </c:pt>
                <c:pt idx="1650">
                  <c:v>16.552</c:v>
                </c:pt>
                <c:pt idx="1651">
                  <c:v>16.311</c:v>
                </c:pt>
                <c:pt idx="1652">
                  <c:v>16.052</c:v>
                </c:pt>
                <c:pt idx="1653">
                  <c:v>15.785</c:v>
                </c:pt>
                <c:pt idx="1654">
                  <c:v>15.688000000000001</c:v>
                </c:pt>
                <c:pt idx="1655">
                  <c:v>15.625999999999999</c:v>
                </c:pt>
                <c:pt idx="1656">
                  <c:v>15.343</c:v>
                </c:pt>
                <c:pt idx="1657">
                  <c:v>14.853999999999999</c:v>
                </c:pt>
                <c:pt idx="1658">
                  <c:v>14.073</c:v>
                </c:pt>
                <c:pt idx="1659">
                  <c:v>13.576000000000001</c:v>
                </c:pt>
                <c:pt idx="1660">
                  <c:v>13.095000000000001</c:v>
                </c:pt>
                <c:pt idx="1661">
                  <c:v>12.275</c:v>
                </c:pt>
                <c:pt idx="1662">
                  <c:v>11.423999999999999</c:v>
                </c:pt>
                <c:pt idx="1663">
                  <c:v>11.180999999999999</c:v>
                </c:pt>
                <c:pt idx="1664">
                  <c:v>10.939</c:v>
                </c:pt>
                <c:pt idx="1665">
                  <c:v>11.249499999999999</c:v>
                </c:pt>
                <c:pt idx="1666">
                  <c:v>11.56</c:v>
                </c:pt>
                <c:pt idx="1667">
                  <c:v>13.359</c:v>
                </c:pt>
                <c:pt idx="1668">
                  <c:v>14.561</c:v>
                </c:pt>
                <c:pt idx="1669">
                  <c:v>14.877000000000001</c:v>
                </c:pt>
                <c:pt idx="1670">
                  <c:v>14.99133333333333</c:v>
                </c:pt>
                <c:pt idx="1671">
                  <c:v>15.10566666666667</c:v>
                </c:pt>
                <c:pt idx="1672">
                  <c:v>15.22</c:v>
                </c:pt>
                <c:pt idx="1673">
                  <c:v>15.673999999999999</c:v>
                </c:pt>
                <c:pt idx="1674">
                  <c:v>17.331</c:v>
                </c:pt>
                <c:pt idx="1675">
                  <c:v>17.588000000000001</c:v>
                </c:pt>
                <c:pt idx="1676">
                  <c:v>17.007999999999999</c:v>
                </c:pt>
                <c:pt idx="1677">
                  <c:v>16.248999999999999</c:v>
                </c:pt>
                <c:pt idx="1678">
                  <c:v>15.565</c:v>
                </c:pt>
                <c:pt idx="1679">
                  <c:v>14.917999999999999</c:v>
                </c:pt>
                <c:pt idx="1680">
                  <c:v>14.311</c:v>
                </c:pt>
                <c:pt idx="1681">
                  <c:v>14.3575</c:v>
                </c:pt>
                <c:pt idx="1682">
                  <c:v>14.404</c:v>
                </c:pt>
                <c:pt idx="1683">
                  <c:v>14.416</c:v>
                </c:pt>
                <c:pt idx="1684">
                  <c:v>14.507</c:v>
                </c:pt>
                <c:pt idx="1685">
                  <c:v>14.571999999999999</c:v>
                </c:pt>
                <c:pt idx="1686">
                  <c:v>14.372999999999999</c:v>
                </c:pt>
                <c:pt idx="1687">
                  <c:v>14.38766666666667</c:v>
                </c:pt>
                <c:pt idx="1688">
                  <c:v>14.402333333333329</c:v>
                </c:pt>
                <c:pt idx="1689">
                  <c:v>14.417</c:v>
                </c:pt>
                <c:pt idx="1690">
                  <c:v>14.939</c:v>
                </c:pt>
                <c:pt idx="1691">
                  <c:v>15.413</c:v>
                </c:pt>
                <c:pt idx="1692">
                  <c:v>15.44</c:v>
                </c:pt>
                <c:pt idx="1693">
                  <c:v>15.19</c:v>
                </c:pt>
                <c:pt idx="1694">
                  <c:v>14.95</c:v>
                </c:pt>
                <c:pt idx="1695">
                  <c:v>14.576000000000001</c:v>
                </c:pt>
                <c:pt idx="1696">
                  <c:v>14.658666666666671</c:v>
                </c:pt>
                <c:pt idx="1697">
                  <c:v>14.74133333333333</c:v>
                </c:pt>
                <c:pt idx="1698">
                  <c:v>14.824</c:v>
                </c:pt>
                <c:pt idx="1699">
                  <c:v>15.102</c:v>
                </c:pt>
                <c:pt idx="1700">
                  <c:v>15.303000000000001</c:v>
                </c:pt>
                <c:pt idx="1701">
                  <c:v>15.25</c:v>
                </c:pt>
                <c:pt idx="1702">
                  <c:v>15.021000000000001</c:v>
                </c:pt>
                <c:pt idx="1703">
                  <c:v>14.534000000000001</c:v>
                </c:pt>
                <c:pt idx="1704">
                  <c:v>13.717000000000001</c:v>
                </c:pt>
                <c:pt idx="1705">
                  <c:v>13.308999999999999</c:v>
                </c:pt>
                <c:pt idx="1706">
                  <c:v>13.325333333333329</c:v>
                </c:pt>
                <c:pt idx="1707">
                  <c:v>13.34166666666667</c:v>
                </c:pt>
                <c:pt idx="1708">
                  <c:v>13.358000000000001</c:v>
                </c:pt>
                <c:pt idx="1709">
                  <c:v>13.442</c:v>
                </c:pt>
                <c:pt idx="1710">
                  <c:v>13.526</c:v>
                </c:pt>
                <c:pt idx="1711">
                  <c:v>13.61</c:v>
                </c:pt>
                <c:pt idx="1712">
                  <c:v>13.743</c:v>
                </c:pt>
                <c:pt idx="1713">
                  <c:v>13.827</c:v>
                </c:pt>
                <c:pt idx="1714">
                  <c:v>13.904999999999999</c:v>
                </c:pt>
                <c:pt idx="1715">
                  <c:v>13.76</c:v>
                </c:pt>
                <c:pt idx="1716">
                  <c:v>13.859666666666669</c:v>
                </c:pt>
                <c:pt idx="1717">
                  <c:v>13.95933333333333</c:v>
                </c:pt>
                <c:pt idx="1718">
                  <c:v>14.058999999999999</c:v>
                </c:pt>
                <c:pt idx="1719">
                  <c:v>14.577</c:v>
                </c:pt>
                <c:pt idx="1720">
                  <c:v>14.6082</c:v>
                </c:pt>
                <c:pt idx="1721">
                  <c:v>14.6394</c:v>
                </c:pt>
                <c:pt idx="1722">
                  <c:v>14.6706</c:v>
                </c:pt>
                <c:pt idx="1723">
                  <c:v>14.7018</c:v>
                </c:pt>
                <c:pt idx="1724">
                  <c:v>14.733000000000001</c:v>
                </c:pt>
                <c:pt idx="1725">
                  <c:v>14.764200000000001</c:v>
                </c:pt>
                <c:pt idx="1726">
                  <c:v>14.795400000000001</c:v>
                </c:pt>
                <c:pt idx="1727">
                  <c:v>14.826599999999999</c:v>
                </c:pt>
                <c:pt idx="1728">
                  <c:v>14.857799999999999</c:v>
                </c:pt>
                <c:pt idx="1729">
                  <c:v>14.888999999999999</c:v>
                </c:pt>
                <c:pt idx="1730">
                  <c:v>15.590999999999999</c:v>
                </c:pt>
                <c:pt idx="1731">
                  <c:v>14.98</c:v>
                </c:pt>
                <c:pt idx="1732">
                  <c:v>14.143000000000001</c:v>
                </c:pt>
                <c:pt idx="1733">
                  <c:v>13.282999999999999</c:v>
                </c:pt>
                <c:pt idx="1734">
                  <c:v>12.22</c:v>
                </c:pt>
                <c:pt idx="1735">
                  <c:v>11.616</c:v>
                </c:pt>
                <c:pt idx="1736">
                  <c:v>11.679500000000001</c:v>
                </c:pt>
                <c:pt idx="1737">
                  <c:v>11.743</c:v>
                </c:pt>
                <c:pt idx="1738">
                  <c:v>12.288</c:v>
                </c:pt>
                <c:pt idx="1739">
                  <c:v>13.084</c:v>
                </c:pt>
                <c:pt idx="1740">
                  <c:v>13.731</c:v>
                </c:pt>
                <c:pt idx="1741">
                  <c:v>14.135</c:v>
                </c:pt>
                <c:pt idx="1742">
                  <c:v>14.898999999999999</c:v>
                </c:pt>
                <c:pt idx="1743">
                  <c:v>15.372</c:v>
                </c:pt>
                <c:pt idx="1744">
                  <c:v>15.407999999999999</c:v>
                </c:pt>
                <c:pt idx="1745">
                  <c:v>15.105</c:v>
                </c:pt>
                <c:pt idx="1746">
                  <c:v>14.723000000000001</c:v>
                </c:pt>
                <c:pt idx="1747">
                  <c:v>14.654999999999999</c:v>
                </c:pt>
                <c:pt idx="1748">
                  <c:v>14.589</c:v>
                </c:pt>
                <c:pt idx="1749">
                  <c:v>14.336</c:v>
                </c:pt>
                <c:pt idx="1750">
                  <c:v>13.835000000000001</c:v>
                </c:pt>
                <c:pt idx="1751">
                  <c:v>13.298999999999999</c:v>
                </c:pt>
                <c:pt idx="1752">
                  <c:v>12.959</c:v>
                </c:pt>
                <c:pt idx="1753">
                  <c:v>13.064500000000001</c:v>
                </c:pt>
                <c:pt idx="1754">
                  <c:v>13.17</c:v>
                </c:pt>
                <c:pt idx="1755">
                  <c:v>13.537000000000001</c:v>
                </c:pt>
                <c:pt idx="1756">
                  <c:v>13.587</c:v>
                </c:pt>
                <c:pt idx="1757">
                  <c:v>13.430999999999999</c:v>
                </c:pt>
                <c:pt idx="1758">
                  <c:v>13.14</c:v>
                </c:pt>
                <c:pt idx="1759">
                  <c:v>13.114000000000001</c:v>
                </c:pt>
                <c:pt idx="1760">
                  <c:v>13.096</c:v>
                </c:pt>
                <c:pt idx="1761">
                  <c:v>12.196</c:v>
                </c:pt>
                <c:pt idx="1762">
                  <c:v>10.305999999999999</c:v>
                </c:pt>
                <c:pt idx="1763">
                  <c:v>7.6260000000000003</c:v>
                </c:pt>
                <c:pt idx="1764">
                  <c:v>7.476</c:v>
                </c:pt>
                <c:pt idx="1765">
                  <c:v>7.3259999999999996</c:v>
                </c:pt>
                <c:pt idx="1766">
                  <c:v>7.4303333333333326</c:v>
                </c:pt>
                <c:pt idx="1767">
                  <c:v>7.5346666666666664</c:v>
                </c:pt>
                <c:pt idx="1768">
                  <c:v>7.6390000000000002</c:v>
                </c:pt>
                <c:pt idx="1769">
                  <c:v>7.7809999999999997</c:v>
                </c:pt>
                <c:pt idx="1770">
                  <c:v>8.532</c:v>
                </c:pt>
                <c:pt idx="1771">
                  <c:v>10.308999999999999</c:v>
                </c:pt>
                <c:pt idx="1772">
                  <c:v>12.252000000000001</c:v>
                </c:pt>
                <c:pt idx="1773">
                  <c:v>14.102</c:v>
                </c:pt>
                <c:pt idx="1774">
                  <c:v>14.645</c:v>
                </c:pt>
                <c:pt idx="1775">
                  <c:v>14.429</c:v>
                </c:pt>
                <c:pt idx="1776">
                  <c:v>13.914</c:v>
                </c:pt>
                <c:pt idx="1777">
                  <c:v>13.173999999999999</c:v>
                </c:pt>
                <c:pt idx="1778">
                  <c:v>12.673999999999999</c:v>
                </c:pt>
                <c:pt idx="1779">
                  <c:v>12.186</c:v>
                </c:pt>
                <c:pt idx="1780">
                  <c:v>11.983000000000001</c:v>
                </c:pt>
                <c:pt idx="1781">
                  <c:v>11.785</c:v>
                </c:pt>
                <c:pt idx="1782">
                  <c:v>11.8385</c:v>
                </c:pt>
                <c:pt idx="1783">
                  <c:v>11.891999999999999</c:v>
                </c:pt>
                <c:pt idx="1784">
                  <c:v>12.334</c:v>
                </c:pt>
                <c:pt idx="1785">
                  <c:v>12.852</c:v>
                </c:pt>
                <c:pt idx="1786">
                  <c:v>12.818</c:v>
                </c:pt>
                <c:pt idx="1787">
                  <c:v>12.715</c:v>
                </c:pt>
                <c:pt idx="1788">
                  <c:v>12.417999999999999</c:v>
                </c:pt>
                <c:pt idx="1789">
                  <c:v>12.13</c:v>
                </c:pt>
                <c:pt idx="1790">
                  <c:v>11.746</c:v>
                </c:pt>
                <c:pt idx="1791">
                  <c:v>11.103</c:v>
                </c:pt>
                <c:pt idx="1792">
                  <c:v>10.709</c:v>
                </c:pt>
                <c:pt idx="1793">
                  <c:v>10.919499999999999</c:v>
                </c:pt>
                <c:pt idx="1794">
                  <c:v>11.13</c:v>
                </c:pt>
                <c:pt idx="1795">
                  <c:v>11.834</c:v>
                </c:pt>
                <c:pt idx="1796">
                  <c:v>12.593</c:v>
                </c:pt>
                <c:pt idx="1797">
                  <c:v>13.154</c:v>
                </c:pt>
                <c:pt idx="1798">
                  <c:v>13.11</c:v>
                </c:pt>
                <c:pt idx="1799">
                  <c:v>13.233000000000001</c:v>
                </c:pt>
                <c:pt idx="1800">
                  <c:v>13.356</c:v>
                </c:pt>
                <c:pt idx="1801">
                  <c:v>13.478999999999999</c:v>
                </c:pt>
                <c:pt idx="1802">
                  <c:v>14.695</c:v>
                </c:pt>
                <c:pt idx="1803">
                  <c:v>15.92</c:v>
                </c:pt>
                <c:pt idx="1804">
                  <c:v>16.486000000000001</c:v>
                </c:pt>
                <c:pt idx="1805">
                  <c:v>17.145</c:v>
                </c:pt>
                <c:pt idx="1806">
                  <c:v>17.423999999999999</c:v>
                </c:pt>
                <c:pt idx="1807">
                  <c:v>17.234000000000002</c:v>
                </c:pt>
                <c:pt idx="1808">
                  <c:v>15.943</c:v>
                </c:pt>
                <c:pt idx="1809">
                  <c:v>14.609</c:v>
                </c:pt>
                <c:pt idx="1810">
                  <c:v>13.068</c:v>
                </c:pt>
                <c:pt idx="1811">
                  <c:v>10.287000000000001</c:v>
                </c:pt>
                <c:pt idx="1812">
                  <c:v>10.065</c:v>
                </c:pt>
                <c:pt idx="1813">
                  <c:v>9.8439999999999994</c:v>
                </c:pt>
                <c:pt idx="1814">
                  <c:v>10.518000000000001</c:v>
                </c:pt>
                <c:pt idx="1815">
                  <c:v>11.192</c:v>
                </c:pt>
                <c:pt idx="1816">
                  <c:v>12.180999999999999</c:v>
                </c:pt>
                <c:pt idx="1817">
                  <c:v>12.496</c:v>
                </c:pt>
                <c:pt idx="1818">
                  <c:v>12.641999999999999</c:v>
                </c:pt>
                <c:pt idx="1819">
                  <c:v>13.106999999999999</c:v>
                </c:pt>
                <c:pt idx="1820">
                  <c:v>13.202999999999999</c:v>
                </c:pt>
                <c:pt idx="1821">
                  <c:v>13.441000000000001</c:v>
                </c:pt>
                <c:pt idx="1822">
                  <c:v>13.96</c:v>
                </c:pt>
                <c:pt idx="1823">
                  <c:v>14.345000000000001</c:v>
                </c:pt>
                <c:pt idx="1824">
                  <c:v>14.569000000000001</c:v>
                </c:pt>
                <c:pt idx="1825">
                  <c:v>14.41</c:v>
                </c:pt>
                <c:pt idx="1826">
                  <c:v>14.8575</c:v>
                </c:pt>
                <c:pt idx="1827">
                  <c:v>15.305</c:v>
                </c:pt>
                <c:pt idx="1828">
                  <c:v>16.876999999999999</c:v>
                </c:pt>
                <c:pt idx="1829">
                  <c:v>17.567</c:v>
                </c:pt>
                <c:pt idx="1830">
                  <c:v>17.87</c:v>
                </c:pt>
                <c:pt idx="1831">
                  <c:v>18.32</c:v>
                </c:pt>
                <c:pt idx="1832">
                  <c:v>18.204999999999998</c:v>
                </c:pt>
                <c:pt idx="1833">
                  <c:v>17.940000000000001</c:v>
                </c:pt>
                <c:pt idx="1834">
                  <c:v>17.649999999999999</c:v>
                </c:pt>
                <c:pt idx="1835">
                  <c:v>17.547999999999998</c:v>
                </c:pt>
                <c:pt idx="1836">
                  <c:v>17.398</c:v>
                </c:pt>
                <c:pt idx="1837">
                  <c:v>17.012</c:v>
                </c:pt>
                <c:pt idx="1838">
                  <c:v>16.984999999999999</c:v>
                </c:pt>
                <c:pt idx="1839">
                  <c:v>16.904</c:v>
                </c:pt>
                <c:pt idx="1840">
                  <c:v>16.798999999999999</c:v>
                </c:pt>
                <c:pt idx="1841">
                  <c:v>16.600000000000001</c:v>
                </c:pt>
                <c:pt idx="1842">
                  <c:v>16.446999999999999</c:v>
                </c:pt>
                <c:pt idx="1843">
                  <c:v>16.581499999999998</c:v>
                </c:pt>
                <c:pt idx="1844">
                  <c:v>16.716000000000001</c:v>
                </c:pt>
                <c:pt idx="1845">
                  <c:v>16.8505</c:v>
                </c:pt>
                <c:pt idx="1846">
                  <c:v>16.984999999999999</c:v>
                </c:pt>
                <c:pt idx="1847">
                  <c:v>17.399000000000001</c:v>
                </c:pt>
                <c:pt idx="1848">
                  <c:v>17.649999999999999</c:v>
                </c:pt>
                <c:pt idx="1849">
                  <c:v>17.314</c:v>
                </c:pt>
                <c:pt idx="1850">
                  <c:v>17.112444444444449</c:v>
                </c:pt>
                <c:pt idx="1851">
                  <c:v>16.910888888888891</c:v>
                </c:pt>
                <c:pt idx="1852">
                  <c:v>16.70933333333333</c:v>
                </c:pt>
                <c:pt idx="1853">
                  <c:v>16.507777777777779</c:v>
                </c:pt>
                <c:pt idx="1854">
                  <c:v>16.306222222222221</c:v>
                </c:pt>
                <c:pt idx="1855">
                  <c:v>16.10466666666667</c:v>
                </c:pt>
                <c:pt idx="1856">
                  <c:v>15.903111111111111</c:v>
                </c:pt>
                <c:pt idx="1857">
                  <c:v>15.70155555555556</c:v>
                </c:pt>
                <c:pt idx="1858">
                  <c:v>15.5</c:v>
                </c:pt>
                <c:pt idx="1859">
                  <c:v>15.456</c:v>
                </c:pt>
                <c:pt idx="1860">
                  <c:v>14.882</c:v>
                </c:pt>
                <c:pt idx="1861">
                  <c:v>14.319000000000001</c:v>
                </c:pt>
                <c:pt idx="1862">
                  <c:v>14.46233333333333</c:v>
                </c:pt>
                <c:pt idx="1863">
                  <c:v>14.60566666666667</c:v>
                </c:pt>
                <c:pt idx="1864">
                  <c:v>14.749000000000001</c:v>
                </c:pt>
                <c:pt idx="1865">
                  <c:v>15.3</c:v>
                </c:pt>
                <c:pt idx="1866">
                  <c:v>14.903</c:v>
                </c:pt>
                <c:pt idx="1867">
                  <c:v>13.305</c:v>
                </c:pt>
                <c:pt idx="1868">
                  <c:v>12.768000000000001</c:v>
                </c:pt>
                <c:pt idx="1869">
                  <c:v>12.231999999999999</c:v>
                </c:pt>
                <c:pt idx="1870">
                  <c:v>13.077666666666669</c:v>
                </c:pt>
                <c:pt idx="1871">
                  <c:v>13.92333333333333</c:v>
                </c:pt>
                <c:pt idx="1872">
                  <c:v>14.769</c:v>
                </c:pt>
                <c:pt idx="1873">
                  <c:v>16.384</c:v>
                </c:pt>
                <c:pt idx="1874">
                  <c:v>16.111999999999998</c:v>
                </c:pt>
                <c:pt idx="1875">
                  <c:v>14.356999999999999</c:v>
                </c:pt>
                <c:pt idx="1876">
                  <c:v>11.92</c:v>
                </c:pt>
                <c:pt idx="1877">
                  <c:v>8.8989999999999991</c:v>
                </c:pt>
                <c:pt idx="1878">
                  <c:v>6.2309999999999999</c:v>
                </c:pt>
                <c:pt idx="1879">
                  <c:v>5.4630000000000001</c:v>
                </c:pt>
                <c:pt idx="1880">
                  <c:v>4.7690000000000001</c:v>
                </c:pt>
                <c:pt idx="1881">
                  <c:v>3.9889999999999999</c:v>
                </c:pt>
                <c:pt idx="1882">
                  <c:v>3.5670000000000002</c:v>
                </c:pt>
                <c:pt idx="1883">
                  <c:v>3.2440000000000002</c:v>
                </c:pt>
                <c:pt idx="1884">
                  <c:v>3.2370000000000001</c:v>
                </c:pt>
                <c:pt idx="1885">
                  <c:v>3.23</c:v>
                </c:pt>
                <c:pt idx="1886">
                  <c:v>3.4295</c:v>
                </c:pt>
                <c:pt idx="1887">
                  <c:v>3.629</c:v>
                </c:pt>
                <c:pt idx="1888">
                  <c:v>3.8170000000000002</c:v>
                </c:pt>
                <c:pt idx="1889">
                  <c:v>3.843</c:v>
                </c:pt>
                <c:pt idx="1890">
                  <c:v>3.464</c:v>
                </c:pt>
                <c:pt idx="1891">
                  <c:v>2.8130000000000002</c:v>
                </c:pt>
                <c:pt idx="1892">
                  <c:v>2.5609999999999999</c:v>
                </c:pt>
                <c:pt idx="1893">
                  <c:v>2.4369999999999998</c:v>
                </c:pt>
                <c:pt idx="1894">
                  <c:v>2.4135</c:v>
                </c:pt>
                <c:pt idx="1895">
                  <c:v>2.39</c:v>
                </c:pt>
                <c:pt idx="1896">
                  <c:v>2.2650000000000001</c:v>
                </c:pt>
                <c:pt idx="1897">
                  <c:v>2.129</c:v>
                </c:pt>
                <c:pt idx="1898">
                  <c:v>2.0960000000000001</c:v>
                </c:pt>
                <c:pt idx="1899">
                  <c:v>2.089</c:v>
                </c:pt>
                <c:pt idx="1900">
                  <c:v>2.0880000000000001</c:v>
                </c:pt>
                <c:pt idx="1901">
                  <c:v>2.0710000000000002</c:v>
                </c:pt>
                <c:pt idx="1902">
                  <c:v>2.0619999999999998</c:v>
                </c:pt>
                <c:pt idx="1903">
                  <c:v>2.11</c:v>
                </c:pt>
                <c:pt idx="1904">
                  <c:v>2.1579999999999999</c:v>
                </c:pt>
                <c:pt idx="1905">
                  <c:v>2.242</c:v>
                </c:pt>
                <c:pt idx="1906">
                  <c:v>2.258</c:v>
                </c:pt>
                <c:pt idx="1907">
                  <c:v>2.2770000000000001</c:v>
                </c:pt>
                <c:pt idx="1908">
                  <c:v>2.3519999999999999</c:v>
                </c:pt>
                <c:pt idx="1909">
                  <c:v>2.8860000000000001</c:v>
                </c:pt>
                <c:pt idx="1910">
                  <c:v>3.2160000000000002</c:v>
                </c:pt>
                <c:pt idx="1911">
                  <c:v>3.13</c:v>
                </c:pt>
                <c:pt idx="1912">
                  <c:v>2.9860000000000002</c:v>
                </c:pt>
                <c:pt idx="1913">
                  <c:v>2.6749999999999998</c:v>
                </c:pt>
                <c:pt idx="1914">
                  <c:v>2.528</c:v>
                </c:pt>
                <c:pt idx="1915">
                  <c:v>2.335</c:v>
                </c:pt>
                <c:pt idx="1916">
                  <c:v>2.145</c:v>
                </c:pt>
                <c:pt idx="1917">
                  <c:v>1.9319999999999999</c:v>
                </c:pt>
                <c:pt idx="1918">
                  <c:v>1.7689999999999999</c:v>
                </c:pt>
                <c:pt idx="1919">
                  <c:v>1.8266666666666671</c:v>
                </c:pt>
                <c:pt idx="1920">
                  <c:v>1.884333333333333</c:v>
                </c:pt>
                <c:pt idx="1921">
                  <c:v>1.9419999999999999</c:v>
                </c:pt>
                <c:pt idx="1922">
                  <c:v>2.2280000000000002</c:v>
                </c:pt>
                <c:pt idx="1923">
                  <c:v>2.4649999999999999</c:v>
                </c:pt>
                <c:pt idx="1924">
                  <c:v>2.5470000000000002</c:v>
                </c:pt>
                <c:pt idx="1925">
                  <c:v>2.5369999999999999</c:v>
                </c:pt>
                <c:pt idx="1926">
                  <c:v>2.4350000000000001</c:v>
                </c:pt>
                <c:pt idx="1927">
                  <c:v>2.3250000000000002</c:v>
                </c:pt>
                <c:pt idx="1928">
                  <c:v>2.246</c:v>
                </c:pt>
                <c:pt idx="1929">
                  <c:v>2.226</c:v>
                </c:pt>
                <c:pt idx="1930">
                  <c:v>2.1930000000000001</c:v>
                </c:pt>
                <c:pt idx="1931">
                  <c:v>2.1869999999999998</c:v>
                </c:pt>
                <c:pt idx="1932">
                  <c:v>2.13</c:v>
                </c:pt>
                <c:pt idx="1933">
                  <c:v>2.1309999999999998</c:v>
                </c:pt>
                <c:pt idx="1934">
                  <c:v>2.1320000000000001</c:v>
                </c:pt>
                <c:pt idx="1935">
                  <c:v>2.2120000000000002</c:v>
                </c:pt>
                <c:pt idx="1936">
                  <c:v>2.323</c:v>
                </c:pt>
                <c:pt idx="1937">
                  <c:v>2.3340000000000001</c:v>
                </c:pt>
                <c:pt idx="1938">
                  <c:v>2.3010000000000002</c:v>
                </c:pt>
                <c:pt idx="1939">
                  <c:v>2.3559999999999999</c:v>
                </c:pt>
                <c:pt idx="1940">
                  <c:v>2.411</c:v>
                </c:pt>
                <c:pt idx="1941">
                  <c:v>2.403</c:v>
                </c:pt>
                <c:pt idx="1942">
                  <c:v>2.3929999999999998</c:v>
                </c:pt>
                <c:pt idx="1943">
                  <c:v>2.3719999999999999</c:v>
                </c:pt>
                <c:pt idx="1944">
                  <c:v>2.2999999999999998</c:v>
                </c:pt>
                <c:pt idx="1945">
                  <c:v>2.3706666666666671</c:v>
                </c:pt>
                <c:pt idx="1946">
                  <c:v>2.4413333333333331</c:v>
                </c:pt>
                <c:pt idx="1947">
                  <c:v>2.512</c:v>
                </c:pt>
                <c:pt idx="1948">
                  <c:v>2.8849999999999998</c:v>
                </c:pt>
                <c:pt idx="1949">
                  <c:v>3.2839999999999998</c:v>
                </c:pt>
                <c:pt idx="1950">
                  <c:v>3.3959999999999999</c:v>
                </c:pt>
                <c:pt idx="1951">
                  <c:v>3.11</c:v>
                </c:pt>
                <c:pt idx="1952">
                  <c:v>2.9580000000000002</c:v>
                </c:pt>
                <c:pt idx="1953">
                  <c:v>2.7160000000000002</c:v>
                </c:pt>
                <c:pt idx="1954">
                  <c:v>2.4910000000000001</c:v>
                </c:pt>
                <c:pt idx="1955">
                  <c:v>2.3780000000000001</c:v>
                </c:pt>
                <c:pt idx="1956">
                  <c:v>2.3839999999999999</c:v>
                </c:pt>
                <c:pt idx="1957">
                  <c:v>2.39</c:v>
                </c:pt>
                <c:pt idx="1958">
                  <c:v>2.3959999999999999</c:v>
                </c:pt>
                <c:pt idx="1959">
                  <c:v>2.5070000000000001</c:v>
                </c:pt>
                <c:pt idx="1960">
                  <c:v>2.625</c:v>
                </c:pt>
                <c:pt idx="1961">
                  <c:v>2.7210000000000001</c:v>
                </c:pt>
                <c:pt idx="1962">
                  <c:v>2.782</c:v>
                </c:pt>
                <c:pt idx="1963">
                  <c:v>2.827</c:v>
                </c:pt>
                <c:pt idx="1964">
                  <c:v>2.7949999999999999</c:v>
                </c:pt>
                <c:pt idx="1965">
                  <c:v>2.7370000000000001</c:v>
                </c:pt>
                <c:pt idx="1966">
                  <c:v>2.6509999999999998</c:v>
                </c:pt>
                <c:pt idx="1967">
                  <c:v>2.6246666666666671</c:v>
                </c:pt>
                <c:pt idx="1968">
                  <c:v>2.5983333333333332</c:v>
                </c:pt>
                <c:pt idx="1969">
                  <c:v>2.5720000000000001</c:v>
                </c:pt>
                <c:pt idx="1970">
                  <c:v>2.6053999999999999</c:v>
                </c:pt>
                <c:pt idx="1971">
                  <c:v>2.6387999999999998</c:v>
                </c:pt>
                <c:pt idx="1972">
                  <c:v>2.6722000000000001</c:v>
                </c:pt>
                <c:pt idx="1973">
                  <c:v>2.7056</c:v>
                </c:pt>
                <c:pt idx="1974">
                  <c:v>2.7389999999999999</c:v>
                </c:pt>
                <c:pt idx="1975">
                  <c:v>5.7610000000000001</c:v>
                </c:pt>
                <c:pt idx="1976">
                  <c:v>9.4009999999999998</c:v>
                </c:pt>
                <c:pt idx="1977">
                  <c:v>11.975</c:v>
                </c:pt>
                <c:pt idx="1978">
                  <c:v>14.034000000000001</c:v>
                </c:pt>
                <c:pt idx="1979">
                  <c:v>15.167</c:v>
                </c:pt>
                <c:pt idx="1980">
                  <c:v>14.949</c:v>
                </c:pt>
                <c:pt idx="1981">
                  <c:v>11.329000000000001</c:v>
                </c:pt>
                <c:pt idx="1982">
                  <c:v>8.3160000000000007</c:v>
                </c:pt>
                <c:pt idx="1983">
                  <c:v>8.1</c:v>
                </c:pt>
                <c:pt idx="1984">
                  <c:v>7.8840000000000003</c:v>
                </c:pt>
                <c:pt idx="1985">
                  <c:v>8.9065000000000012</c:v>
                </c:pt>
                <c:pt idx="1986">
                  <c:v>9.9290000000000003</c:v>
                </c:pt>
                <c:pt idx="1987">
                  <c:v>10.257</c:v>
                </c:pt>
                <c:pt idx="1988">
                  <c:v>10.089</c:v>
                </c:pt>
                <c:pt idx="1989">
                  <c:v>9.4480000000000004</c:v>
                </c:pt>
                <c:pt idx="1990">
                  <c:v>9.1549999999999994</c:v>
                </c:pt>
                <c:pt idx="1991">
                  <c:v>8.8629999999999995</c:v>
                </c:pt>
                <c:pt idx="1992">
                  <c:v>9.4826666666666668</c:v>
                </c:pt>
                <c:pt idx="1993">
                  <c:v>10.102333333333331</c:v>
                </c:pt>
                <c:pt idx="1994">
                  <c:v>10.722</c:v>
                </c:pt>
                <c:pt idx="1995">
                  <c:v>11.207000000000001</c:v>
                </c:pt>
                <c:pt idx="1996">
                  <c:v>10.722</c:v>
                </c:pt>
                <c:pt idx="1997">
                  <c:v>10.6</c:v>
                </c:pt>
                <c:pt idx="1998">
                  <c:v>10.503</c:v>
                </c:pt>
                <c:pt idx="1999">
                  <c:v>10.422000000000001</c:v>
                </c:pt>
                <c:pt idx="2000">
                  <c:v>10.337999999999999</c:v>
                </c:pt>
                <c:pt idx="2001">
                  <c:v>10.145</c:v>
                </c:pt>
                <c:pt idx="2002">
                  <c:v>9.718</c:v>
                </c:pt>
                <c:pt idx="2003">
                  <c:v>9.8514999999999997</c:v>
                </c:pt>
                <c:pt idx="2004">
                  <c:v>9.9849999999999994</c:v>
                </c:pt>
                <c:pt idx="2005">
                  <c:v>10.446999999999999</c:v>
                </c:pt>
                <c:pt idx="2006">
                  <c:v>11.083</c:v>
                </c:pt>
                <c:pt idx="2007">
                  <c:v>11.484999999999999</c:v>
                </c:pt>
                <c:pt idx="2008">
                  <c:v>11.614000000000001</c:v>
                </c:pt>
                <c:pt idx="2009">
                  <c:v>11.484</c:v>
                </c:pt>
                <c:pt idx="2010">
                  <c:v>11.250999999999999</c:v>
                </c:pt>
                <c:pt idx="2011">
                  <c:v>11.08</c:v>
                </c:pt>
                <c:pt idx="2012">
                  <c:v>10.836</c:v>
                </c:pt>
                <c:pt idx="2013">
                  <c:v>10.622</c:v>
                </c:pt>
                <c:pt idx="2014">
                  <c:v>10.279</c:v>
                </c:pt>
                <c:pt idx="2015">
                  <c:v>10.404500000000001</c:v>
                </c:pt>
                <c:pt idx="2016">
                  <c:v>10.53</c:v>
                </c:pt>
                <c:pt idx="2017">
                  <c:v>11.291</c:v>
                </c:pt>
                <c:pt idx="2018">
                  <c:v>12.207000000000001</c:v>
                </c:pt>
                <c:pt idx="2019">
                  <c:v>12.467000000000001</c:v>
                </c:pt>
                <c:pt idx="2020">
                  <c:v>12.561</c:v>
                </c:pt>
                <c:pt idx="2021">
                  <c:v>12.792999999999999</c:v>
                </c:pt>
                <c:pt idx="2022">
                  <c:v>13.614000000000001</c:v>
                </c:pt>
                <c:pt idx="2023">
                  <c:v>14.305999999999999</c:v>
                </c:pt>
                <c:pt idx="2024">
                  <c:v>15.065</c:v>
                </c:pt>
                <c:pt idx="2025">
                  <c:v>15.438000000000001</c:v>
                </c:pt>
                <c:pt idx="2026">
                  <c:v>15.811999999999999</c:v>
                </c:pt>
                <c:pt idx="2027">
                  <c:v>15.96</c:v>
                </c:pt>
                <c:pt idx="2028">
                  <c:v>15.897</c:v>
                </c:pt>
                <c:pt idx="2029">
                  <c:v>15.433</c:v>
                </c:pt>
                <c:pt idx="2030">
                  <c:v>14.382</c:v>
                </c:pt>
                <c:pt idx="2031">
                  <c:v>13.666</c:v>
                </c:pt>
                <c:pt idx="2032">
                  <c:v>12.869</c:v>
                </c:pt>
                <c:pt idx="2033">
                  <c:v>12.423999999999999</c:v>
                </c:pt>
                <c:pt idx="2034">
                  <c:v>12.486499999999999</c:v>
                </c:pt>
                <c:pt idx="2035">
                  <c:v>12.548999999999999</c:v>
                </c:pt>
                <c:pt idx="2036">
                  <c:v>12.64</c:v>
                </c:pt>
                <c:pt idx="2037">
                  <c:v>12.847</c:v>
                </c:pt>
                <c:pt idx="2038">
                  <c:v>13.305999999999999</c:v>
                </c:pt>
                <c:pt idx="2039">
                  <c:v>13.634</c:v>
                </c:pt>
                <c:pt idx="2040">
                  <c:v>13.8</c:v>
                </c:pt>
                <c:pt idx="2041">
                  <c:v>13.772</c:v>
                </c:pt>
                <c:pt idx="2042">
                  <c:v>13.621</c:v>
                </c:pt>
                <c:pt idx="2043">
                  <c:v>13.215</c:v>
                </c:pt>
                <c:pt idx="2044">
                  <c:v>11.956</c:v>
                </c:pt>
                <c:pt idx="2045">
                  <c:v>11.848000000000001</c:v>
                </c:pt>
                <c:pt idx="2046">
                  <c:v>11.739000000000001</c:v>
                </c:pt>
                <c:pt idx="2047">
                  <c:v>12.3575</c:v>
                </c:pt>
                <c:pt idx="2048">
                  <c:v>12.976000000000001</c:v>
                </c:pt>
                <c:pt idx="2049">
                  <c:v>14.99</c:v>
                </c:pt>
                <c:pt idx="2050">
                  <c:v>15.544</c:v>
                </c:pt>
                <c:pt idx="2051">
                  <c:v>16.347000000000001</c:v>
                </c:pt>
                <c:pt idx="2052">
                  <c:v>17.195</c:v>
                </c:pt>
                <c:pt idx="2053">
                  <c:v>17.809999999999999</c:v>
                </c:pt>
                <c:pt idx="2054">
                  <c:v>17.416</c:v>
                </c:pt>
                <c:pt idx="2055">
                  <c:v>16.231000000000002</c:v>
                </c:pt>
                <c:pt idx="2056">
                  <c:v>13.391999999999999</c:v>
                </c:pt>
                <c:pt idx="2057">
                  <c:v>10.007999999999999</c:v>
                </c:pt>
                <c:pt idx="2058">
                  <c:v>7.6929999999999996</c:v>
                </c:pt>
                <c:pt idx="2059">
                  <c:v>5.875</c:v>
                </c:pt>
                <c:pt idx="2060">
                  <c:v>4.5830000000000002</c:v>
                </c:pt>
                <c:pt idx="2061">
                  <c:v>3.758</c:v>
                </c:pt>
                <c:pt idx="2062">
                  <c:v>2.7850000000000001</c:v>
                </c:pt>
                <c:pt idx="2063">
                  <c:v>2.2370000000000001</c:v>
                </c:pt>
                <c:pt idx="2064">
                  <c:v>2.222</c:v>
                </c:pt>
                <c:pt idx="2065">
                  <c:v>2.2069999999999999</c:v>
                </c:pt>
                <c:pt idx="2066">
                  <c:v>1.994</c:v>
                </c:pt>
                <c:pt idx="2067">
                  <c:v>2.2073999999999998</c:v>
                </c:pt>
                <c:pt idx="2068">
                  <c:v>2.4207999999999998</c:v>
                </c:pt>
                <c:pt idx="2069">
                  <c:v>2.6341999999999999</c:v>
                </c:pt>
                <c:pt idx="2070">
                  <c:v>2.8475999999999999</c:v>
                </c:pt>
                <c:pt idx="2071">
                  <c:v>3.0609999999999999</c:v>
                </c:pt>
                <c:pt idx="2072">
                  <c:v>8.1029999999999998</c:v>
                </c:pt>
                <c:pt idx="2073">
                  <c:v>11.013999999999999</c:v>
                </c:pt>
                <c:pt idx="2074">
                  <c:v>12.603</c:v>
                </c:pt>
                <c:pt idx="2075">
                  <c:v>12.465</c:v>
                </c:pt>
                <c:pt idx="2076">
                  <c:v>11.657</c:v>
                </c:pt>
                <c:pt idx="2077">
                  <c:v>11.75266666666667</c:v>
                </c:pt>
                <c:pt idx="2078">
                  <c:v>11.848333333333329</c:v>
                </c:pt>
                <c:pt idx="2079">
                  <c:v>11.944000000000001</c:v>
                </c:pt>
                <c:pt idx="2080">
                  <c:v>12.025</c:v>
                </c:pt>
                <c:pt idx="2081">
                  <c:v>12.029</c:v>
                </c:pt>
                <c:pt idx="2082">
                  <c:v>12.1555</c:v>
                </c:pt>
                <c:pt idx="2083">
                  <c:v>12.282</c:v>
                </c:pt>
                <c:pt idx="2084">
                  <c:v>12.663</c:v>
                </c:pt>
                <c:pt idx="2085">
                  <c:v>13.412000000000001</c:v>
                </c:pt>
                <c:pt idx="2086">
                  <c:v>13.698</c:v>
                </c:pt>
                <c:pt idx="2087">
                  <c:v>13.791</c:v>
                </c:pt>
                <c:pt idx="2088">
                  <c:v>13.768000000000001</c:v>
                </c:pt>
                <c:pt idx="2089">
                  <c:v>13.55</c:v>
                </c:pt>
                <c:pt idx="2090">
                  <c:v>13.27</c:v>
                </c:pt>
                <c:pt idx="2091">
                  <c:v>12.944000000000001</c:v>
                </c:pt>
                <c:pt idx="2092">
                  <c:v>12.254</c:v>
                </c:pt>
                <c:pt idx="2093">
                  <c:v>12.01</c:v>
                </c:pt>
                <c:pt idx="2094">
                  <c:v>11.352</c:v>
                </c:pt>
                <c:pt idx="2095">
                  <c:v>11.33266666666667</c:v>
                </c:pt>
                <c:pt idx="2096">
                  <c:v>11.313333333333331</c:v>
                </c:pt>
                <c:pt idx="2097">
                  <c:v>11.294</c:v>
                </c:pt>
                <c:pt idx="2098">
                  <c:v>11.224</c:v>
                </c:pt>
                <c:pt idx="2099">
                  <c:v>10.521000000000001</c:v>
                </c:pt>
                <c:pt idx="2100">
                  <c:v>10.098000000000001</c:v>
                </c:pt>
                <c:pt idx="2101">
                  <c:v>9.7089999999999996</c:v>
                </c:pt>
                <c:pt idx="2102">
                  <c:v>9.32</c:v>
                </c:pt>
                <c:pt idx="2103">
                  <c:v>8.8979999999999997</c:v>
                </c:pt>
                <c:pt idx="2104">
                  <c:v>7.9080000000000004</c:v>
                </c:pt>
                <c:pt idx="2105">
                  <c:v>6.7839999999999998</c:v>
                </c:pt>
                <c:pt idx="2106">
                  <c:v>5.492</c:v>
                </c:pt>
                <c:pt idx="2107">
                  <c:v>4.3049999999999997</c:v>
                </c:pt>
                <c:pt idx="2108">
                  <c:v>3.452</c:v>
                </c:pt>
                <c:pt idx="2109">
                  <c:v>2.944</c:v>
                </c:pt>
                <c:pt idx="2110">
                  <c:v>2.4089999999999998</c:v>
                </c:pt>
                <c:pt idx="2111">
                  <c:v>2.1190000000000002</c:v>
                </c:pt>
                <c:pt idx="2112">
                  <c:v>1.9330000000000001</c:v>
                </c:pt>
                <c:pt idx="2113">
                  <c:v>1.887</c:v>
                </c:pt>
                <c:pt idx="2114">
                  <c:v>1.84</c:v>
                </c:pt>
                <c:pt idx="2115">
                  <c:v>1.8205</c:v>
                </c:pt>
                <c:pt idx="2116">
                  <c:v>1.8009999999999999</c:v>
                </c:pt>
                <c:pt idx="2117">
                  <c:v>2.0095000000000001</c:v>
                </c:pt>
                <c:pt idx="2118">
                  <c:v>2.218</c:v>
                </c:pt>
                <c:pt idx="2119">
                  <c:v>2.718</c:v>
                </c:pt>
                <c:pt idx="2120">
                  <c:v>3.2189999999999999</c:v>
                </c:pt>
                <c:pt idx="2121">
                  <c:v>4.78</c:v>
                </c:pt>
                <c:pt idx="2122">
                  <c:v>6.2460000000000004</c:v>
                </c:pt>
                <c:pt idx="2123">
                  <c:v>6.69</c:v>
                </c:pt>
                <c:pt idx="2124">
                  <c:v>6.6879999999999997</c:v>
                </c:pt>
                <c:pt idx="2125">
                  <c:v>6.3940000000000001</c:v>
                </c:pt>
                <c:pt idx="2126">
                  <c:v>6.3449999999999998</c:v>
                </c:pt>
                <c:pt idx="2127">
                  <c:v>6.3609999999999998</c:v>
                </c:pt>
                <c:pt idx="2128">
                  <c:v>6.3769999999999998</c:v>
                </c:pt>
                <c:pt idx="2129">
                  <c:v>6.4930000000000003</c:v>
                </c:pt>
                <c:pt idx="2130">
                  <c:v>6.6390000000000002</c:v>
                </c:pt>
                <c:pt idx="2131">
                  <c:v>6.5910000000000002</c:v>
                </c:pt>
                <c:pt idx="2132">
                  <c:v>6.3479999999999999</c:v>
                </c:pt>
                <c:pt idx="2133">
                  <c:v>6.2080000000000002</c:v>
                </c:pt>
                <c:pt idx="2134">
                  <c:v>6.0679999999999996</c:v>
                </c:pt>
                <c:pt idx="2135">
                  <c:v>6.1069999999999993</c:v>
                </c:pt>
                <c:pt idx="2136">
                  <c:v>6.1459999999999999</c:v>
                </c:pt>
                <c:pt idx="2137">
                  <c:v>6.1849999999999996</c:v>
                </c:pt>
                <c:pt idx="2138">
                  <c:v>6.35</c:v>
                </c:pt>
                <c:pt idx="2139">
                  <c:v>6.5439999999999996</c:v>
                </c:pt>
                <c:pt idx="2140">
                  <c:v>6.6879999999999997</c:v>
                </c:pt>
                <c:pt idx="2141">
                  <c:v>6.7469999999999999</c:v>
                </c:pt>
                <c:pt idx="2142">
                  <c:v>6.9690000000000003</c:v>
                </c:pt>
                <c:pt idx="2143">
                  <c:v>7.2469999999999999</c:v>
                </c:pt>
                <c:pt idx="2144">
                  <c:v>7.57</c:v>
                </c:pt>
                <c:pt idx="2145">
                  <c:v>7.9809999999999999</c:v>
                </c:pt>
                <c:pt idx="2146">
                  <c:v>8.5510000000000002</c:v>
                </c:pt>
                <c:pt idx="2147">
                  <c:v>8.9169999999999998</c:v>
                </c:pt>
                <c:pt idx="2148">
                  <c:v>9.1289999999999996</c:v>
                </c:pt>
                <c:pt idx="2149">
                  <c:v>8.8230000000000004</c:v>
                </c:pt>
                <c:pt idx="2150">
                  <c:v>7.6710000000000003</c:v>
                </c:pt>
                <c:pt idx="2151">
                  <c:v>5.8869999999999996</c:v>
                </c:pt>
                <c:pt idx="2152">
                  <c:v>4.51</c:v>
                </c:pt>
                <c:pt idx="2153">
                  <c:v>2.883</c:v>
                </c:pt>
                <c:pt idx="2154">
                  <c:v>2.778</c:v>
                </c:pt>
                <c:pt idx="2155">
                  <c:v>2.6739999999999999</c:v>
                </c:pt>
                <c:pt idx="2156">
                  <c:v>2.6524999999999999</c:v>
                </c:pt>
                <c:pt idx="2157">
                  <c:v>2.6309999999999998</c:v>
                </c:pt>
                <c:pt idx="2158">
                  <c:v>2.7875000000000001</c:v>
                </c:pt>
                <c:pt idx="2159">
                  <c:v>2.944</c:v>
                </c:pt>
                <c:pt idx="2160">
                  <c:v>3.3380000000000001</c:v>
                </c:pt>
                <c:pt idx="2161">
                  <c:v>3.7320000000000002</c:v>
                </c:pt>
                <c:pt idx="2162">
                  <c:v>7.0579999999999998</c:v>
                </c:pt>
                <c:pt idx="2163">
                  <c:v>10.747</c:v>
                </c:pt>
                <c:pt idx="2164">
                  <c:v>12.491</c:v>
                </c:pt>
                <c:pt idx="2165">
                  <c:v>13.574</c:v>
                </c:pt>
                <c:pt idx="2166">
                  <c:v>13.849</c:v>
                </c:pt>
                <c:pt idx="2167">
                  <c:v>14.058999999999999</c:v>
                </c:pt>
                <c:pt idx="2168">
                  <c:v>14.048</c:v>
                </c:pt>
                <c:pt idx="2169">
                  <c:v>13.93</c:v>
                </c:pt>
                <c:pt idx="2170">
                  <c:v>13.541</c:v>
                </c:pt>
                <c:pt idx="2171">
                  <c:v>13.192</c:v>
                </c:pt>
                <c:pt idx="2172">
                  <c:v>13.032</c:v>
                </c:pt>
                <c:pt idx="2173">
                  <c:v>12.853999999999999</c:v>
                </c:pt>
                <c:pt idx="2174">
                  <c:v>12.813499999999999</c:v>
                </c:pt>
                <c:pt idx="2175">
                  <c:v>12.773</c:v>
                </c:pt>
                <c:pt idx="2176">
                  <c:v>12.568</c:v>
                </c:pt>
                <c:pt idx="2177">
                  <c:v>12.327</c:v>
                </c:pt>
                <c:pt idx="2178">
                  <c:v>12.151</c:v>
                </c:pt>
                <c:pt idx="2179">
                  <c:v>12.176</c:v>
                </c:pt>
                <c:pt idx="2180">
                  <c:v>12.201000000000001</c:v>
                </c:pt>
                <c:pt idx="2181">
                  <c:v>12.271000000000001</c:v>
                </c:pt>
                <c:pt idx="2182">
                  <c:v>12.353999999999999</c:v>
                </c:pt>
                <c:pt idx="2183">
                  <c:v>12.318</c:v>
                </c:pt>
                <c:pt idx="2184">
                  <c:v>12.183999999999999</c:v>
                </c:pt>
                <c:pt idx="2185">
                  <c:v>12.294499999999999</c:v>
                </c:pt>
                <c:pt idx="2186">
                  <c:v>12.404999999999999</c:v>
                </c:pt>
                <c:pt idx="2187">
                  <c:v>12.805</c:v>
                </c:pt>
                <c:pt idx="2188">
                  <c:v>13.545999999999999</c:v>
                </c:pt>
                <c:pt idx="2189">
                  <c:v>14.09</c:v>
                </c:pt>
                <c:pt idx="2190">
                  <c:v>14.013999999999999</c:v>
                </c:pt>
                <c:pt idx="2191">
                  <c:v>13.738</c:v>
                </c:pt>
                <c:pt idx="2192">
                  <c:v>13.244999999999999</c:v>
                </c:pt>
                <c:pt idx="2193">
                  <c:v>12.989000000000001</c:v>
                </c:pt>
                <c:pt idx="2194">
                  <c:v>12.691000000000001</c:v>
                </c:pt>
                <c:pt idx="2195">
                  <c:v>12.423999999999999</c:v>
                </c:pt>
                <c:pt idx="2196">
                  <c:v>11.742000000000001</c:v>
                </c:pt>
                <c:pt idx="2197">
                  <c:v>10.396000000000001</c:v>
                </c:pt>
                <c:pt idx="2198">
                  <c:v>8.0820000000000007</c:v>
                </c:pt>
                <c:pt idx="2199">
                  <c:v>6.2569999999999997</c:v>
                </c:pt>
                <c:pt idx="2200">
                  <c:v>4.9710000000000001</c:v>
                </c:pt>
                <c:pt idx="2201">
                  <c:v>4.2910000000000004</c:v>
                </c:pt>
                <c:pt idx="2202">
                  <c:v>4.2750000000000004</c:v>
                </c:pt>
                <c:pt idx="2203">
                  <c:v>4.2590000000000003</c:v>
                </c:pt>
                <c:pt idx="2204">
                  <c:v>4.2430000000000003</c:v>
                </c:pt>
                <c:pt idx="2205">
                  <c:v>4.1859999999999999</c:v>
                </c:pt>
                <c:pt idx="2206">
                  <c:v>4.1539999999999999</c:v>
                </c:pt>
                <c:pt idx="2207">
                  <c:v>4.1420000000000003</c:v>
                </c:pt>
                <c:pt idx="2208">
                  <c:v>4.1596666666666673</c:v>
                </c:pt>
                <c:pt idx="2209">
                  <c:v>4.1773333333333333</c:v>
                </c:pt>
                <c:pt idx="2210">
                  <c:v>4.1950000000000003</c:v>
                </c:pt>
                <c:pt idx="2211">
                  <c:v>4.2770000000000001</c:v>
                </c:pt>
                <c:pt idx="2212">
                  <c:v>4.6719999999999997</c:v>
                </c:pt>
                <c:pt idx="2213">
                  <c:v>4.4470000000000001</c:v>
                </c:pt>
                <c:pt idx="2214">
                  <c:v>4.2699999999999996</c:v>
                </c:pt>
                <c:pt idx="2215">
                  <c:v>4.17</c:v>
                </c:pt>
                <c:pt idx="2216">
                  <c:v>3.8849999999999998</c:v>
                </c:pt>
                <c:pt idx="2217">
                  <c:v>3.778</c:v>
                </c:pt>
                <c:pt idx="2218">
                  <c:v>3.6720000000000002</c:v>
                </c:pt>
                <c:pt idx="2219">
                  <c:v>3.7174999999999998</c:v>
                </c:pt>
                <c:pt idx="2220">
                  <c:v>3.7629999999999999</c:v>
                </c:pt>
                <c:pt idx="2221">
                  <c:v>3.847</c:v>
                </c:pt>
                <c:pt idx="2222">
                  <c:v>3.887</c:v>
                </c:pt>
                <c:pt idx="2223">
                  <c:v>3.9155000000000002</c:v>
                </c:pt>
                <c:pt idx="2224">
                  <c:v>3.944</c:v>
                </c:pt>
                <c:pt idx="2225">
                  <c:v>4.18</c:v>
                </c:pt>
                <c:pt idx="2226">
                  <c:v>4.1399999999999997</c:v>
                </c:pt>
                <c:pt idx="2227">
                  <c:v>4.0810000000000004</c:v>
                </c:pt>
                <c:pt idx="2228">
                  <c:v>4.0209999999999999</c:v>
                </c:pt>
                <c:pt idx="2229">
                  <c:v>4.133</c:v>
                </c:pt>
                <c:pt idx="2230">
                  <c:v>4.2450000000000001</c:v>
                </c:pt>
                <c:pt idx="2231">
                  <c:v>4.2699999999999996</c:v>
                </c:pt>
                <c:pt idx="2232">
                  <c:v>4.6059999999999999</c:v>
                </c:pt>
                <c:pt idx="2233">
                  <c:v>4.9420000000000002</c:v>
                </c:pt>
                <c:pt idx="2234">
                  <c:v>5.2779999999999996</c:v>
                </c:pt>
                <c:pt idx="2235">
                  <c:v>7.1269999999999998</c:v>
                </c:pt>
                <c:pt idx="2236">
                  <c:v>6.7389999999999999</c:v>
                </c:pt>
                <c:pt idx="2237">
                  <c:v>5.3120000000000003</c:v>
                </c:pt>
                <c:pt idx="2238">
                  <c:v>4.1029999999999998</c:v>
                </c:pt>
                <c:pt idx="2239">
                  <c:v>3.613</c:v>
                </c:pt>
                <c:pt idx="2240">
                  <c:v>4.2435</c:v>
                </c:pt>
                <c:pt idx="2241">
                  <c:v>4.8739999999999997</c:v>
                </c:pt>
                <c:pt idx="2242">
                  <c:v>5.734</c:v>
                </c:pt>
                <c:pt idx="2243">
                  <c:v>6.0919999999999996</c:v>
                </c:pt>
                <c:pt idx="2244">
                  <c:v>6.9279999999999999</c:v>
                </c:pt>
                <c:pt idx="2245">
                  <c:v>7.6459999999999999</c:v>
                </c:pt>
                <c:pt idx="2246">
                  <c:v>7.7649999999999997</c:v>
                </c:pt>
                <c:pt idx="2247">
                  <c:v>8.4870000000000001</c:v>
                </c:pt>
                <c:pt idx="2248">
                  <c:v>9.6660000000000004</c:v>
                </c:pt>
                <c:pt idx="2249">
                  <c:v>11.638</c:v>
                </c:pt>
                <c:pt idx="2250">
                  <c:v>13.196999999999999</c:v>
                </c:pt>
                <c:pt idx="2251">
                  <c:v>14.058999999999999</c:v>
                </c:pt>
                <c:pt idx="2252">
                  <c:v>14.587999999999999</c:v>
                </c:pt>
                <c:pt idx="2253">
                  <c:v>14.349</c:v>
                </c:pt>
                <c:pt idx="2254">
                  <c:v>13.666</c:v>
                </c:pt>
                <c:pt idx="2255">
                  <c:v>13.69616666666667</c:v>
                </c:pt>
                <c:pt idx="2256">
                  <c:v>13.726333333333329</c:v>
                </c:pt>
                <c:pt idx="2257">
                  <c:v>13.756500000000001</c:v>
                </c:pt>
                <c:pt idx="2258">
                  <c:v>13.786666666666671</c:v>
                </c:pt>
                <c:pt idx="2259">
                  <c:v>13.81683333333333</c:v>
                </c:pt>
                <c:pt idx="2260">
                  <c:v>13.847</c:v>
                </c:pt>
                <c:pt idx="2261">
                  <c:v>14.105</c:v>
                </c:pt>
                <c:pt idx="2262">
                  <c:v>13.91</c:v>
                </c:pt>
                <c:pt idx="2263">
                  <c:v>13.314</c:v>
                </c:pt>
                <c:pt idx="2264">
                  <c:v>12.425000000000001</c:v>
                </c:pt>
                <c:pt idx="2265">
                  <c:v>11.504</c:v>
                </c:pt>
                <c:pt idx="2266">
                  <c:v>11.3985</c:v>
                </c:pt>
                <c:pt idx="2267">
                  <c:v>11.292999999999999</c:v>
                </c:pt>
                <c:pt idx="2268">
                  <c:v>11.320499999999999</c:v>
                </c:pt>
                <c:pt idx="2269">
                  <c:v>11.348000000000001</c:v>
                </c:pt>
                <c:pt idx="2270">
                  <c:v>11.375500000000001</c:v>
                </c:pt>
                <c:pt idx="2271">
                  <c:v>11.403</c:v>
                </c:pt>
                <c:pt idx="2272">
                  <c:v>11.965</c:v>
                </c:pt>
                <c:pt idx="2273">
                  <c:v>13.781000000000001</c:v>
                </c:pt>
                <c:pt idx="2274">
                  <c:v>14.881</c:v>
                </c:pt>
                <c:pt idx="2275">
                  <c:v>14.968999999999999</c:v>
                </c:pt>
                <c:pt idx="2276">
                  <c:v>14.239000000000001</c:v>
                </c:pt>
                <c:pt idx="2277">
                  <c:v>13.603</c:v>
                </c:pt>
                <c:pt idx="2278">
                  <c:v>11.645</c:v>
                </c:pt>
                <c:pt idx="2279">
                  <c:v>9.3219999999999992</c:v>
                </c:pt>
                <c:pt idx="2280">
                  <c:v>7.0030000000000001</c:v>
                </c:pt>
                <c:pt idx="2281">
                  <c:v>6.407</c:v>
                </c:pt>
                <c:pt idx="2282">
                  <c:v>6.2430000000000003</c:v>
                </c:pt>
                <c:pt idx="2283">
                  <c:v>6.08</c:v>
                </c:pt>
                <c:pt idx="2284">
                  <c:v>6.4359999999999999</c:v>
                </c:pt>
                <c:pt idx="2285">
                  <c:v>6.7919999999999998</c:v>
                </c:pt>
                <c:pt idx="2286">
                  <c:v>7.1479999999999997</c:v>
                </c:pt>
                <c:pt idx="2287">
                  <c:v>6.6390000000000002</c:v>
                </c:pt>
                <c:pt idx="2288">
                  <c:v>5.5030000000000001</c:v>
                </c:pt>
                <c:pt idx="2289">
                  <c:v>4.6040000000000001</c:v>
                </c:pt>
                <c:pt idx="2290">
                  <c:v>4.1020000000000003</c:v>
                </c:pt>
                <c:pt idx="2291">
                  <c:v>3.2610000000000001</c:v>
                </c:pt>
                <c:pt idx="2292">
                  <c:v>2.87</c:v>
                </c:pt>
                <c:pt idx="2293">
                  <c:v>2.8610000000000002</c:v>
                </c:pt>
                <c:pt idx="2294">
                  <c:v>2.8519999999999999</c:v>
                </c:pt>
                <c:pt idx="2295">
                  <c:v>2.8809999999999998</c:v>
                </c:pt>
                <c:pt idx="2296">
                  <c:v>2.91</c:v>
                </c:pt>
                <c:pt idx="2297">
                  <c:v>2.8969999999999998</c:v>
                </c:pt>
                <c:pt idx="2298">
                  <c:v>2.8839999999999999</c:v>
                </c:pt>
                <c:pt idx="2299">
                  <c:v>2.9546666666666672</c:v>
                </c:pt>
                <c:pt idx="2300">
                  <c:v>3.0253333333333332</c:v>
                </c:pt>
                <c:pt idx="2301">
                  <c:v>3.0960000000000001</c:v>
                </c:pt>
                <c:pt idx="2302">
                  <c:v>3.1240000000000001</c:v>
                </c:pt>
                <c:pt idx="2303">
                  <c:v>2.899</c:v>
                </c:pt>
                <c:pt idx="2304">
                  <c:v>2.7149999999999999</c:v>
                </c:pt>
                <c:pt idx="2305">
                  <c:v>2.5880000000000001</c:v>
                </c:pt>
                <c:pt idx="2306">
                  <c:v>2.5895000000000001</c:v>
                </c:pt>
                <c:pt idx="2307">
                  <c:v>2.5910000000000002</c:v>
                </c:pt>
                <c:pt idx="2308">
                  <c:v>2.7320000000000002</c:v>
                </c:pt>
                <c:pt idx="2309">
                  <c:v>2.7679999999999998</c:v>
                </c:pt>
                <c:pt idx="2310">
                  <c:v>2.621</c:v>
                </c:pt>
                <c:pt idx="2311">
                  <c:v>2.4620000000000002</c:v>
                </c:pt>
                <c:pt idx="2312">
                  <c:v>2.4449999999999998</c:v>
                </c:pt>
                <c:pt idx="2313">
                  <c:v>2.2890000000000001</c:v>
                </c:pt>
                <c:pt idx="2314">
                  <c:v>2.2210000000000001</c:v>
                </c:pt>
                <c:pt idx="2315">
                  <c:v>2.2040000000000002</c:v>
                </c:pt>
                <c:pt idx="2316">
                  <c:v>2.2109999999999999</c:v>
                </c:pt>
                <c:pt idx="2317">
                  <c:v>2.218</c:v>
                </c:pt>
                <c:pt idx="2318">
                  <c:v>2.6</c:v>
                </c:pt>
                <c:pt idx="2319">
                  <c:v>2.835</c:v>
                </c:pt>
                <c:pt idx="2320">
                  <c:v>2.9940000000000002</c:v>
                </c:pt>
                <c:pt idx="2321">
                  <c:v>3.4449999999999998</c:v>
                </c:pt>
                <c:pt idx="2322">
                  <c:v>3.8180000000000001</c:v>
                </c:pt>
                <c:pt idx="2323">
                  <c:v>4.024</c:v>
                </c:pt>
                <c:pt idx="2324">
                  <c:v>5.1619999999999999</c:v>
                </c:pt>
                <c:pt idx="2325">
                  <c:v>7.242</c:v>
                </c:pt>
                <c:pt idx="2326">
                  <c:v>9.5679999999999996</c:v>
                </c:pt>
                <c:pt idx="2327">
                  <c:v>10.379</c:v>
                </c:pt>
                <c:pt idx="2328">
                  <c:v>9.6929999999999996</c:v>
                </c:pt>
                <c:pt idx="2329">
                  <c:v>8.7390000000000008</c:v>
                </c:pt>
                <c:pt idx="2330">
                  <c:v>7.2149999999999999</c:v>
                </c:pt>
                <c:pt idx="2331">
                  <c:v>6.1040000000000001</c:v>
                </c:pt>
                <c:pt idx="2332">
                  <c:v>5.1289999999999996</c:v>
                </c:pt>
                <c:pt idx="2333">
                  <c:v>4.55</c:v>
                </c:pt>
                <c:pt idx="2334">
                  <c:v>4.53</c:v>
                </c:pt>
                <c:pt idx="2335">
                  <c:v>4.5110000000000001</c:v>
                </c:pt>
                <c:pt idx="2336">
                  <c:v>4.6215000000000002</c:v>
                </c:pt>
                <c:pt idx="2337">
                  <c:v>4.7320000000000002</c:v>
                </c:pt>
                <c:pt idx="2338">
                  <c:v>7.032</c:v>
                </c:pt>
                <c:pt idx="2339">
                  <c:v>8.3559999999999999</c:v>
                </c:pt>
                <c:pt idx="2340">
                  <c:v>8.7889999999999997</c:v>
                </c:pt>
                <c:pt idx="2341">
                  <c:v>8.3249999999999993</c:v>
                </c:pt>
                <c:pt idx="2342">
                  <c:v>6.5170000000000003</c:v>
                </c:pt>
                <c:pt idx="2343">
                  <c:v>6.077</c:v>
                </c:pt>
                <c:pt idx="2344">
                  <c:v>5.6369999999999996</c:v>
                </c:pt>
                <c:pt idx="2345">
                  <c:v>5.62</c:v>
                </c:pt>
                <c:pt idx="2346">
                  <c:v>5.6040000000000001</c:v>
                </c:pt>
                <c:pt idx="2347">
                  <c:v>6.4210000000000003</c:v>
                </c:pt>
                <c:pt idx="2348">
                  <c:v>7.2380000000000004</c:v>
                </c:pt>
                <c:pt idx="2349">
                  <c:v>8.3800000000000008</c:v>
                </c:pt>
                <c:pt idx="2350">
                  <c:v>9.2650000000000006</c:v>
                </c:pt>
                <c:pt idx="2351">
                  <c:v>9.7769999999999992</c:v>
                </c:pt>
                <c:pt idx="2352">
                  <c:v>9.9879999999999995</c:v>
                </c:pt>
                <c:pt idx="2353">
                  <c:v>9.7159999999999993</c:v>
                </c:pt>
                <c:pt idx="2354">
                  <c:v>9.0749999999999993</c:v>
                </c:pt>
                <c:pt idx="2355">
                  <c:v>8.8450000000000006</c:v>
                </c:pt>
                <c:pt idx="2356">
                  <c:v>8.6140000000000008</c:v>
                </c:pt>
                <c:pt idx="2357">
                  <c:v>9.0410000000000004</c:v>
                </c:pt>
                <c:pt idx="2358">
                  <c:v>9.468</c:v>
                </c:pt>
                <c:pt idx="2359">
                  <c:v>10.824</c:v>
                </c:pt>
                <c:pt idx="2360">
                  <c:v>12.704000000000001</c:v>
                </c:pt>
                <c:pt idx="2361">
                  <c:v>14.332000000000001</c:v>
                </c:pt>
                <c:pt idx="2362">
                  <c:v>14.898</c:v>
                </c:pt>
                <c:pt idx="2363">
                  <c:v>15.269</c:v>
                </c:pt>
                <c:pt idx="2364">
                  <c:v>15.509</c:v>
                </c:pt>
                <c:pt idx="2365">
                  <c:v>15.824999999999999</c:v>
                </c:pt>
                <c:pt idx="2366">
                  <c:v>15.929</c:v>
                </c:pt>
                <c:pt idx="2367">
                  <c:v>16.081</c:v>
                </c:pt>
                <c:pt idx="2368">
                  <c:v>16.442</c:v>
                </c:pt>
                <c:pt idx="2369">
                  <c:v>16.638000000000002</c:v>
                </c:pt>
                <c:pt idx="2370">
                  <c:v>16.78</c:v>
                </c:pt>
                <c:pt idx="2371">
                  <c:v>16.923999999999999</c:v>
                </c:pt>
                <c:pt idx="2372">
                  <c:v>17.114999999999998</c:v>
                </c:pt>
                <c:pt idx="2373">
                  <c:v>17.024000000000001</c:v>
                </c:pt>
                <c:pt idx="2374">
                  <c:v>16.611999999999998</c:v>
                </c:pt>
                <c:pt idx="2375">
                  <c:v>15.978</c:v>
                </c:pt>
                <c:pt idx="2376">
                  <c:v>14.917999999999999</c:v>
                </c:pt>
                <c:pt idx="2377">
                  <c:v>14.938000000000001</c:v>
                </c:pt>
                <c:pt idx="2378">
                  <c:v>14.958</c:v>
                </c:pt>
                <c:pt idx="2379">
                  <c:v>14.978</c:v>
                </c:pt>
                <c:pt idx="2380">
                  <c:v>14.678142857142859</c:v>
                </c:pt>
                <c:pt idx="2381">
                  <c:v>14.37828571428571</c:v>
                </c:pt>
                <c:pt idx="2382">
                  <c:v>14.078428571428571</c:v>
                </c:pt>
                <c:pt idx="2383">
                  <c:v>13.77857142857143</c:v>
                </c:pt>
                <c:pt idx="2384">
                  <c:v>13.47871428571429</c:v>
                </c:pt>
                <c:pt idx="2385">
                  <c:v>13.17885714285714</c:v>
                </c:pt>
                <c:pt idx="2386">
                  <c:v>12.879</c:v>
                </c:pt>
                <c:pt idx="2387">
                  <c:v>12.875999999999999</c:v>
                </c:pt>
                <c:pt idx="2388">
                  <c:v>12.945</c:v>
                </c:pt>
                <c:pt idx="2389">
                  <c:v>13.013999999999999</c:v>
                </c:pt>
                <c:pt idx="2390">
                  <c:v>13.083</c:v>
                </c:pt>
                <c:pt idx="2391">
                  <c:v>14.423999999999999</c:v>
                </c:pt>
                <c:pt idx="2392">
                  <c:v>15.627000000000001</c:v>
                </c:pt>
                <c:pt idx="2393">
                  <c:v>16.623999999999999</c:v>
                </c:pt>
                <c:pt idx="2394">
                  <c:v>16.716999999999999</c:v>
                </c:pt>
                <c:pt idx="2395">
                  <c:v>16.390999999999998</c:v>
                </c:pt>
                <c:pt idx="2396">
                  <c:v>15.638</c:v>
                </c:pt>
                <c:pt idx="2397">
                  <c:v>14.663</c:v>
                </c:pt>
                <c:pt idx="2398">
                  <c:v>14.090999999999999</c:v>
                </c:pt>
                <c:pt idx="2399">
                  <c:v>13.717000000000001</c:v>
                </c:pt>
                <c:pt idx="2400">
                  <c:v>13.803000000000001</c:v>
                </c:pt>
                <c:pt idx="2401">
                  <c:v>13.888999999999999</c:v>
                </c:pt>
                <c:pt idx="2402">
                  <c:v>13.975</c:v>
                </c:pt>
                <c:pt idx="2403">
                  <c:v>13.93</c:v>
                </c:pt>
                <c:pt idx="2404">
                  <c:v>13.775</c:v>
                </c:pt>
                <c:pt idx="2405">
                  <c:v>13.484999999999999</c:v>
                </c:pt>
                <c:pt idx="2406">
                  <c:v>13.5815</c:v>
                </c:pt>
                <c:pt idx="2407">
                  <c:v>13.678000000000001</c:v>
                </c:pt>
                <c:pt idx="2408">
                  <c:v>13.808</c:v>
                </c:pt>
                <c:pt idx="2409">
                  <c:v>13.004</c:v>
                </c:pt>
                <c:pt idx="2410">
                  <c:v>10.881</c:v>
                </c:pt>
                <c:pt idx="2411">
                  <c:v>10.688000000000001</c:v>
                </c:pt>
                <c:pt idx="2412">
                  <c:v>10.494999999999999</c:v>
                </c:pt>
                <c:pt idx="2413">
                  <c:v>10.7575</c:v>
                </c:pt>
                <c:pt idx="2414">
                  <c:v>11.02</c:v>
                </c:pt>
                <c:pt idx="2415">
                  <c:v>11.801</c:v>
                </c:pt>
                <c:pt idx="2416">
                  <c:v>12.3</c:v>
                </c:pt>
                <c:pt idx="2417">
                  <c:v>12.295</c:v>
                </c:pt>
                <c:pt idx="2418">
                  <c:v>12.4315</c:v>
                </c:pt>
                <c:pt idx="2419">
                  <c:v>12.568</c:v>
                </c:pt>
                <c:pt idx="2420">
                  <c:v>12.648999999999999</c:v>
                </c:pt>
                <c:pt idx="2421">
                  <c:v>12.73</c:v>
                </c:pt>
                <c:pt idx="2422">
                  <c:v>13.347</c:v>
                </c:pt>
                <c:pt idx="2423">
                  <c:v>13.166</c:v>
                </c:pt>
                <c:pt idx="2424">
                  <c:v>12.574999999999999</c:v>
                </c:pt>
                <c:pt idx="2425">
                  <c:v>12.263</c:v>
                </c:pt>
                <c:pt idx="2426">
                  <c:v>11.95</c:v>
                </c:pt>
                <c:pt idx="2427">
                  <c:v>12.44566666666667</c:v>
                </c:pt>
                <c:pt idx="2428">
                  <c:v>12.941333333333329</c:v>
                </c:pt>
                <c:pt idx="2429">
                  <c:v>13.436999999999999</c:v>
                </c:pt>
                <c:pt idx="2430">
                  <c:v>13.948</c:v>
                </c:pt>
                <c:pt idx="2431">
                  <c:v>13.423999999999999</c:v>
                </c:pt>
                <c:pt idx="2432">
                  <c:v>12.789</c:v>
                </c:pt>
                <c:pt idx="2433">
                  <c:v>12.589</c:v>
                </c:pt>
                <c:pt idx="2434">
                  <c:v>12.651999999999999</c:v>
                </c:pt>
                <c:pt idx="2435">
                  <c:v>12.715</c:v>
                </c:pt>
                <c:pt idx="2436">
                  <c:v>13.19</c:v>
                </c:pt>
                <c:pt idx="2437">
                  <c:v>13.494999999999999</c:v>
                </c:pt>
                <c:pt idx="2438">
                  <c:v>13.445</c:v>
                </c:pt>
                <c:pt idx="2439">
                  <c:v>13.223000000000001</c:v>
                </c:pt>
                <c:pt idx="2440">
                  <c:v>13.2135</c:v>
                </c:pt>
                <c:pt idx="2441">
                  <c:v>13.204000000000001</c:v>
                </c:pt>
                <c:pt idx="2442">
                  <c:v>13.218999999999999</c:v>
                </c:pt>
                <c:pt idx="2443">
                  <c:v>13.234</c:v>
                </c:pt>
                <c:pt idx="2444">
                  <c:v>13.717000000000001</c:v>
                </c:pt>
                <c:pt idx="2445">
                  <c:v>14.724</c:v>
                </c:pt>
                <c:pt idx="2446">
                  <c:v>15.221</c:v>
                </c:pt>
                <c:pt idx="2447">
                  <c:v>14.798</c:v>
                </c:pt>
                <c:pt idx="2448">
                  <c:v>13.67</c:v>
                </c:pt>
                <c:pt idx="2449">
                  <c:v>11.420999999999999</c:v>
                </c:pt>
                <c:pt idx="2450">
                  <c:v>9.5190000000000001</c:v>
                </c:pt>
                <c:pt idx="2451">
                  <c:v>9.1460000000000008</c:v>
                </c:pt>
                <c:pt idx="2452">
                  <c:v>8.7720000000000002</c:v>
                </c:pt>
                <c:pt idx="2453">
                  <c:v>8.6835000000000004</c:v>
                </c:pt>
                <c:pt idx="2454">
                  <c:v>8.5950000000000006</c:v>
                </c:pt>
                <c:pt idx="2455">
                  <c:v>8.1959999999999997</c:v>
                </c:pt>
                <c:pt idx="2456">
                  <c:v>6.6859999999999999</c:v>
                </c:pt>
                <c:pt idx="2457">
                  <c:v>6.3630000000000004</c:v>
                </c:pt>
                <c:pt idx="2458">
                  <c:v>6.2679999999999998</c:v>
                </c:pt>
                <c:pt idx="2459">
                  <c:v>6.173</c:v>
                </c:pt>
                <c:pt idx="2460">
                  <c:v>6.6494999999999997</c:v>
                </c:pt>
                <c:pt idx="2461">
                  <c:v>7.1260000000000003</c:v>
                </c:pt>
                <c:pt idx="2462">
                  <c:v>8.4030000000000005</c:v>
                </c:pt>
                <c:pt idx="2463">
                  <c:v>9.1199999999999992</c:v>
                </c:pt>
                <c:pt idx="2464">
                  <c:v>10.063000000000001</c:v>
                </c:pt>
                <c:pt idx="2465">
                  <c:v>11.259</c:v>
                </c:pt>
                <c:pt idx="2466">
                  <c:v>12.606</c:v>
                </c:pt>
                <c:pt idx="2467">
                  <c:v>13.212</c:v>
                </c:pt>
                <c:pt idx="2468">
                  <c:v>13.262</c:v>
                </c:pt>
                <c:pt idx="2469">
                  <c:v>12.904</c:v>
                </c:pt>
                <c:pt idx="2470">
                  <c:v>12.042999999999999</c:v>
                </c:pt>
                <c:pt idx="2471">
                  <c:v>10.672000000000001</c:v>
                </c:pt>
                <c:pt idx="2472">
                  <c:v>9.6479999999999997</c:v>
                </c:pt>
                <c:pt idx="2473">
                  <c:v>8.7449999999999992</c:v>
                </c:pt>
                <c:pt idx="2474">
                  <c:v>7.4450000000000003</c:v>
                </c:pt>
                <c:pt idx="2475">
                  <c:v>6.2640000000000002</c:v>
                </c:pt>
                <c:pt idx="2476">
                  <c:v>5.8849999999999998</c:v>
                </c:pt>
                <c:pt idx="2477">
                  <c:v>5.5049999999999999</c:v>
                </c:pt>
                <c:pt idx="2478">
                  <c:v>5.3289999999999997</c:v>
                </c:pt>
                <c:pt idx="2479">
                  <c:v>5.1529999999999996</c:v>
                </c:pt>
                <c:pt idx="2480">
                  <c:v>4.6769999999999996</c:v>
                </c:pt>
                <c:pt idx="2481">
                  <c:v>3.996</c:v>
                </c:pt>
                <c:pt idx="2482">
                  <c:v>3.359</c:v>
                </c:pt>
                <c:pt idx="2483">
                  <c:v>3.0990000000000002</c:v>
                </c:pt>
                <c:pt idx="2484">
                  <c:v>3.0840000000000001</c:v>
                </c:pt>
                <c:pt idx="2485">
                  <c:v>3.21</c:v>
                </c:pt>
                <c:pt idx="2486">
                  <c:v>3.3359999999999999</c:v>
                </c:pt>
                <c:pt idx="2487">
                  <c:v>4.2850000000000001</c:v>
                </c:pt>
                <c:pt idx="2488">
                  <c:v>5.7910000000000004</c:v>
                </c:pt>
                <c:pt idx="2489">
                  <c:v>8.8369999999999997</c:v>
                </c:pt>
                <c:pt idx="2490">
                  <c:v>11.465</c:v>
                </c:pt>
                <c:pt idx="2491">
                  <c:v>13.943</c:v>
                </c:pt>
                <c:pt idx="2492">
                  <c:v>14.785</c:v>
                </c:pt>
                <c:pt idx="2493">
                  <c:v>14.943</c:v>
                </c:pt>
                <c:pt idx="2494">
                  <c:v>14.743</c:v>
                </c:pt>
                <c:pt idx="2495">
                  <c:v>14.52</c:v>
                </c:pt>
                <c:pt idx="2496">
                  <c:v>14.5205</c:v>
                </c:pt>
                <c:pt idx="2497">
                  <c:v>14.521000000000001</c:v>
                </c:pt>
                <c:pt idx="2498">
                  <c:v>14.586</c:v>
                </c:pt>
                <c:pt idx="2499">
                  <c:v>14.568</c:v>
                </c:pt>
                <c:pt idx="2500">
                  <c:v>14.351000000000001</c:v>
                </c:pt>
                <c:pt idx="2501">
                  <c:v>13.843</c:v>
                </c:pt>
                <c:pt idx="2502">
                  <c:v>13.525</c:v>
                </c:pt>
                <c:pt idx="2503">
                  <c:v>13.436</c:v>
                </c:pt>
                <c:pt idx="2504">
                  <c:v>13.454000000000001</c:v>
                </c:pt>
                <c:pt idx="2505">
                  <c:v>13.472</c:v>
                </c:pt>
                <c:pt idx="2506">
                  <c:v>13.507</c:v>
                </c:pt>
                <c:pt idx="2507">
                  <c:v>13.38</c:v>
                </c:pt>
                <c:pt idx="2508">
                  <c:v>13.015000000000001</c:v>
                </c:pt>
                <c:pt idx="2509">
                  <c:v>12.865</c:v>
                </c:pt>
                <c:pt idx="2510">
                  <c:v>12.878</c:v>
                </c:pt>
                <c:pt idx="2511">
                  <c:v>12.891</c:v>
                </c:pt>
                <c:pt idx="2512">
                  <c:v>12.988</c:v>
                </c:pt>
                <c:pt idx="2513">
                  <c:v>13.295</c:v>
                </c:pt>
                <c:pt idx="2514">
                  <c:v>13.827999999999999</c:v>
                </c:pt>
                <c:pt idx="2515">
                  <c:v>13.997</c:v>
                </c:pt>
                <c:pt idx="2516">
                  <c:v>14.17</c:v>
                </c:pt>
                <c:pt idx="2517">
                  <c:v>14.272</c:v>
                </c:pt>
                <c:pt idx="2518">
                  <c:v>14.69</c:v>
                </c:pt>
                <c:pt idx="2519">
                  <c:v>15.101000000000001</c:v>
                </c:pt>
                <c:pt idx="2520">
                  <c:v>15.103899999999999</c:v>
                </c:pt>
                <c:pt idx="2521">
                  <c:v>15.1068</c:v>
                </c:pt>
                <c:pt idx="2522">
                  <c:v>15.1097</c:v>
                </c:pt>
                <c:pt idx="2523">
                  <c:v>15.1126</c:v>
                </c:pt>
                <c:pt idx="2524">
                  <c:v>15.115500000000001</c:v>
                </c:pt>
                <c:pt idx="2525">
                  <c:v>15.118399999999999</c:v>
                </c:pt>
                <c:pt idx="2526">
                  <c:v>15.1213</c:v>
                </c:pt>
                <c:pt idx="2527">
                  <c:v>15.1242</c:v>
                </c:pt>
                <c:pt idx="2528">
                  <c:v>15.1271</c:v>
                </c:pt>
                <c:pt idx="2529">
                  <c:v>15.13</c:v>
                </c:pt>
                <c:pt idx="2530">
                  <c:v>15.132899999999999</c:v>
                </c:pt>
                <c:pt idx="2531">
                  <c:v>15.1358</c:v>
                </c:pt>
                <c:pt idx="2532">
                  <c:v>15.1387</c:v>
                </c:pt>
                <c:pt idx="2533">
                  <c:v>15.1416</c:v>
                </c:pt>
                <c:pt idx="2534">
                  <c:v>15.144500000000001</c:v>
                </c:pt>
                <c:pt idx="2535">
                  <c:v>15.147399999999999</c:v>
                </c:pt>
                <c:pt idx="2536">
                  <c:v>15.1503</c:v>
                </c:pt>
                <c:pt idx="2537">
                  <c:v>15.1532</c:v>
                </c:pt>
                <c:pt idx="2538">
                  <c:v>15.1561</c:v>
                </c:pt>
                <c:pt idx="2539">
                  <c:v>15.159000000000001</c:v>
                </c:pt>
                <c:pt idx="2540">
                  <c:v>15.47</c:v>
                </c:pt>
                <c:pt idx="2541">
                  <c:v>15.956</c:v>
                </c:pt>
                <c:pt idx="2542">
                  <c:v>16.542000000000002</c:v>
                </c:pt>
                <c:pt idx="2543">
                  <c:v>17.061</c:v>
                </c:pt>
                <c:pt idx="2544">
                  <c:v>17.277999999999999</c:v>
                </c:pt>
                <c:pt idx="2545">
                  <c:v>17.367000000000001</c:v>
                </c:pt>
                <c:pt idx="2546">
                  <c:v>17.274000000000001</c:v>
                </c:pt>
                <c:pt idx="2547">
                  <c:v>16.995000000000001</c:v>
                </c:pt>
                <c:pt idx="2548">
                  <c:v>16.606999999999999</c:v>
                </c:pt>
                <c:pt idx="2549">
                  <c:v>16.616666666666671</c:v>
                </c:pt>
                <c:pt idx="2550">
                  <c:v>16.626333333333331</c:v>
                </c:pt>
                <c:pt idx="2551">
                  <c:v>16.635999999999999</c:v>
                </c:pt>
                <c:pt idx="2552">
                  <c:v>16.515999999999998</c:v>
                </c:pt>
                <c:pt idx="2553">
                  <c:v>16.570499999999999</c:v>
                </c:pt>
                <c:pt idx="2554">
                  <c:v>16.625</c:v>
                </c:pt>
                <c:pt idx="2555">
                  <c:v>16.881</c:v>
                </c:pt>
                <c:pt idx="2556">
                  <c:v>17.079000000000001</c:v>
                </c:pt>
                <c:pt idx="2557">
                  <c:v>17.068000000000001</c:v>
                </c:pt>
                <c:pt idx="2558">
                  <c:v>16.844999999999999</c:v>
                </c:pt>
                <c:pt idx="2559">
                  <c:v>16.635000000000002</c:v>
                </c:pt>
                <c:pt idx="2560">
                  <c:v>16.486999999999998</c:v>
                </c:pt>
                <c:pt idx="2561">
                  <c:v>16.326000000000001</c:v>
                </c:pt>
                <c:pt idx="2562">
                  <c:v>16.358000000000001</c:v>
                </c:pt>
                <c:pt idx="2563">
                  <c:v>16.39</c:v>
                </c:pt>
                <c:pt idx="2564">
                  <c:v>16.422000000000001</c:v>
                </c:pt>
                <c:pt idx="2565">
                  <c:v>16.675000000000001</c:v>
                </c:pt>
                <c:pt idx="2566">
                  <c:v>16.872</c:v>
                </c:pt>
                <c:pt idx="2567">
                  <c:v>17.004999999999999</c:v>
                </c:pt>
                <c:pt idx="2568">
                  <c:v>16.963000000000001</c:v>
                </c:pt>
                <c:pt idx="2569">
                  <c:v>16.693000000000001</c:v>
                </c:pt>
                <c:pt idx="2570">
                  <c:v>16.48</c:v>
                </c:pt>
                <c:pt idx="2571">
                  <c:v>16.213999999999999</c:v>
                </c:pt>
                <c:pt idx="2572">
                  <c:v>16.286666666666669</c:v>
                </c:pt>
                <c:pt idx="2573">
                  <c:v>16.359333333333328</c:v>
                </c:pt>
                <c:pt idx="2574">
                  <c:v>16.431999999999999</c:v>
                </c:pt>
                <c:pt idx="2575">
                  <c:v>16.783999999999999</c:v>
                </c:pt>
                <c:pt idx="2576">
                  <c:v>17.218</c:v>
                </c:pt>
                <c:pt idx="2577">
                  <c:v>17.507000000000001</c:v>
                </c:pt>
                <c:pt idx="2578">
                  <c:v>17.509</c:v>
                </c:pt>
                <c:pt idx="2579">
                  <c:v>17.510999999999999</c:v>
                </c:pt>
                <c:pt idx="2580">
                  <c:v>17.677</c:v>
                </c:pt>
                <c:pt idx="2581">
                  <c:v>17.664000000000001</c:v>
                </c:pt>
                <c:pt idx="2582">
                  <c:v>17.597999999999999</c:v>
                </c:pt>
                <c:pt idx="2583">
                  <c:v>17.22</c:v>
                </c:pt>
                <c:pt idx="2584">
                  <c:v>16.202999999999999</c:v>
                </c:pt>
                <c:pt idx="2585">
                  <c:v>15.365</c:v>
                </c:pt>
                <c:pt idx="2586">
                  <c:v>15.444750000000001</c:v>
                </c:pt>
                <c:pt idx="2587">
                  <c:v>15.5245</c:v>
                </c:pt>
                <c:pt idx="2588">
                  <c:v>15.60425</c:v>
                </c:pt>
                <c:pt idx="2589">
                  <c:v>15.683999999999999</c:v>
                </c:pt>
                <c:pt idx="2590">
                  <c:v>16.123999999999999</c:v>
                </c:pt>
                <c:pt idx="2591">
                  <c:v>15.88</c:v>
                </c:pt>
                <c:pt idx="2592">
                  <c:v>15.25</c:v>
                </c:pt>
                <c:pt idx="2593">
                  <c:v>14.212</c:v>
                </c:pt>
                <c:pt idx="2594">
                  <c:v>14.157999999999999</c:v>
                </c:pt>
                <c:pt idx="2595">
                  <c:v>14.103999999999999</c:v>
                </c:pt>
                <c:pt idx="2596">
                  <c:v>14.77</c:v>
                </c:pt>
                <c:pt idx="2597">
                  <c:v>15.436</c:v>
                </c:pt>
                <c:pt idx="2598">
                  <c:v>16.399000000000001</c:v>
                </c:pt>
                <c:pt idx="2599">
                  <c:v>17.158999999999999</c:v>
                </c:pt>
                <c:pt idx="2600">
                  <c:v>17.443999999999999</c:v>
                </c:pt>
                <c:pt idx="2601">
                  <c:v>17.748999999999999</c:v>
                </c:pt>
                <c:pt idx="2602">
                  <c:v>17.98</c:v>
                </c:pt>
                <c:pt idx="2603">
                  <c:v>18.225999999999999</c:v>
                </c:pt>
                <c:pt idx="2604">
                  <c:v>18.582999999999998</c:v>
                </c:pt>
                <c:pt idx="2605">
                  <c:v>18.765999999999998</c:v>
                </c:pt>
                <c:pt idx="2606">
                  <c:v>18.997</c:v>
                </c:pt>
                <c:pt idx="2607">
                  <c:v>19.251999999999999</c:v>
                </c:pt>
                <c:pt idx="2608">
                  <c:v>19.347999999999999</c:v>
                </c:pt>
                <c:pt idx="2609">
                  <c:v>19.363</c:v>
                </c:pt>
                <c:pt idx="2610">
                  <c:v>19.417000000000002</c:v>
                </c:pt>
                <c:pt idx="2611">
                  <c:v>19.619</c:v>
                </c:pt>
                <c:pt idx="2612">
                  <c:v>19.62</c:v>
                </c:pt>
                <c:pt idx="2613">
                  <c:v>19.86</c:v>
                </c:pt>
                <c:pt idx="2614">
                  <c:v>20.315000000000001</c:v>
                </c:pt>
                <c:pt idx="2615">
                  <c:v>20.347999999999999</c:v>
                </c:pt>
                <c:pt idx="2616">
                  <c:v>19.920000000000002</c:v>
                </c:pt>
                <c:pt idx="2617">
                  <c:v>19.260000000000002</c:v>
                </c:pt>
                <c:pt idx="2618">
                  <c:v>18.634</c:v>
                </c:pt>
                <c:pt idx="2619">
                  <c:v>17.937999999999999</c:v>
                </c:pt>
                <c:pt idx="2620">
                  <c:v>17.561</c:v>
                </c:pt>
                <c:pt idx="2621">
                  <c:v>17.103999999999999</c:v>
                </c:pt>
                <c:pt idx="2622">
                  <c:v>16.521999999999998</c:v>
                </c:pt>
                <c:pt idx="2623">
                  <c:v>15.836</c:v>
                </c:pt>
                <c:pt idx="2624">
                  <c:v>15.337999999999999</c:v>
                </c:pt>
                <c:pt idx="2625">
                  <c:v>14.680999999999999</c:v>
                </c:pt>
                <c:pt idx="2626">
                  <c:v>14.045999999999999</c:v>
                </c:pt>
                <c:pt idx="2627">
                  <c:v>13.404999999999999</c:v>
                </c:pt>
                <c:pt idx="2628">
                  <c:v>13.41266666666667</c:v>
                </c:pt>
                <c:pt idx="2629">
                  <c:v>13.42033333333333</c:v>
                </c:pt>
                <c:pt idx="2630">
                  <c:v>13.428000000000001</c:v>
                </c:pt>
                <c:pt idx="2631">
                  <c:v>13.803000000000001</c:v>
                </c:pt>
                <c:pt idx="2632">
                  <c:v>14.021000000000001</c:v>
                </c:pt>
                <c:pt idx="2633">
                  <c:v>13.875999999999999</c:v>
                </c:pt>
                <c:pt idx="2634">
                  <c:v>14.043333333333329</c:v>
                </c:pt>
                <c:pt idx="2635">
                  <c:v>14.21066666666667</c:v>
                </c:pt>
                <c:pt idx="2636">
                  <c:v>14.378</c:v>
                </c:pt>
                <c:pt idx="2637">
                  <c:v>14.928000000000001</c:v>
                </c:pt>
                <c:pt idx="2638">
                  <c:v>15.488</c:v>
                </c:pt>
                <c:pt idx="2639">
                  <c:v>15.722</c:v>
                </c:pt>
                <c:pt idx="2640">
                  <c:v>15.955</c:v>
                </c:pt>
                <c:pt idx="2641">
                  <c:v>16.097999999999999</c:v>
                </c:pt>
                <c:pt idx="2642">
                  <c:v>16.184000000000001</c:v>
                </c:pt>
                <c:pt idx="2643">
                  <c:v>16.245999999999999</c:v>
                </c:pt>
                <c:pt idx="2644">
                  <c:v>16.358000000000001</c:v>
                </c:pt>
                <c:pt idx="2645">
                  <c:v>16.303000000000001</c:v>
                </c:pt>
                <c:pt idx="2646">
                  <c:v>16.154</c:v>
                </c:pt>
                <c:pt idx="2647">
                  <c:v>16.105</c:v>
                </c:pt>
                <c:pt idx="2648">
                  <c:v>15.923999999999999</c:v>
                </c:pt>
                <c:pt idx="2649">
                  <c:v>15.483000000000001</c:v>
                </c:pt>
                <c:pt idx="2650">
                  <c:v>15.148999999999999</c:v>
                </c:pt>
                <c:pt idx="2651">
                  <c:v>14.983000000000001</c:v>
                </c:pt>
                <c:pt idx="2652">
                  <c:v>14.955</c:v>
                </c:pt>
                <c:pt idx="2653">
                  <c:v>14.81</c:v>
                </c:pt>
                <c:pt idx="2654">
                  <c:v>14.545</c:v>
                </c:pt>
                <c:pt idx="2655">
                  <c:v>14.291</c:v>
                </c:pt>
                <c:pt idx="2656">
                  <c:v>14.019</c:v>
                </c:pt>
                <c:pt idx="2657">
                  <c:v>13.695</c:v>
                </c:pt>
                <c:pt idx="2658">
                  <c:v>13.589</c:v>
                </c:pt>
                <c:pt idx="2659">
                  <c:v>13.391</c:v>
                </c:pt>
                <c:pt idx="2660">
                  <c:v>13.41392307692308</c:v>
                </c:pt>
                <c:pt idx="2661">
                  <c:v>13.436846153846149</c:v>
                </c:pt>
                <c:pt idx="2662">
                  <c:v>13.459769230769229</c:v>
                </c:pt>
                <c:pt idx="2663">
                  <c:v>13.482692307692311</c:v>
                </c:pt>
                <c:pt idx="2664">
                  <c:v>13.505615384615391</c:v>
                </c:pt>
                <c:pt idx="2665">
                  <c:v>13.52853846153846</c:v>
                </c:pt>
                <c:pt idx="2666">
                  <c:v>13.55146153846154</c:v>
                </c:pt>
                <c:pt idx="2667">
                  <c:v>13.574384615384609</c:v>
                </c:pt>
                <c:pt idx="2668">
                  <c:v>13.597307692307689</c:v>
                </c:pt>
                <c:pt idx="2669">
                  <c:v>13.620230769230769</c:v>
                </c:pt>
                <c:pt idx="2670">
                  <c:v>13.643153846153851</c:v>
                </c:pt>
                <c:pt idx="2671">
                  <c:v>13.66607692307692</c:v>
                </c:pt>
                <c:pt idx="2672">
                  <c:v>13.689</c:v>
                </c:pt>
                <c:pt idx="2673">
                  <c:v>14.175000000000001</c:v>
                </c:pt>
                <c:pt idx="2674">
                  <c:v>14.69</c:v>
                </c:pt>
                <c:pt idx="2675">
                  <c:v>14.92</c:v>
                </c:pt>
                <c:pt idx="2676">
                  <c:v>15.073</c:v>
                </c:pt>
                <c:pt idx="2677">
                  <c:v>15.393000000000001</c:v>
                </c:pt>
                <c:pt idx="2678">
                  <c:v>15.872999999999999</c:v>
                </c:pt>
                <c:pt idx="2679">
                  <c:v>16.369</c:v>
                </c:pt>
                <c:pt idx="2680">
                  <c:v>16.632999999999999</c:v>
                </c:pt>
                <c:pt idx="2681">
                  <c:v>16.905000000000001</c:v>
                </c:pt>
                <c:pt idx="2682">
                  <c:v>16.963999999999999</c:v>
                </c:pt>
                <c:pt idx="2683">
                  <c:v>16.954999999999998</c:v>
                </c:pt>
                <c:pt idx="2684">
                  <c:v>16.935500000000001</c:v>
                </c:pt>
                <c:pt idx="2685">
                  <c:v>16.916</c:v>
                </c:pt>
                <c:pt idx="2686">
                  <c:v>16.910499999999999</c:v>
                </c:pt>
                <c:pt idx="2687">
                  <c:v>16.905000000000001</c:v>
                </c:pt>
                <c:pt idx="2688">
                  <c:v>16.77</c:v>
                </c:pt>
                <c:pt idx="2689">
                  <c:v>16.78766666666667</c:v>
                </c:pt>
                <c:pt idx="2690">
                  <c:v>16.80533333333333</c:v>
                </c:pt>
                <c:pt idx="2691">
                  <c:v>16.823</c:v>
                </c:pt>
                <c:pt idx="2692">
                  <c:v>16.885999999999999</c:v>
                </c:pt>
                <c:pt idx="2693">
                  <c:v>16.899999999999999</c:v>
                </c:pt>
                <c:pt idx="2694">
                  <c:v>16.641999999999999</c:v>
                </c:pt>
                <c:pt idx="2695">
                  <c:v>16.317</c:v>
                </c:pt>
                <c:pt idx="2696">
                  <c:v>16.064</c:v>
                </c:pt>
                <c:pt idx="2697">
                  <c:v>15.771000000000001</c:v>
                </c:pt>
                <c:pt idx="2698">
                  <c:v>15.542</c:v>
                </c:pt>
                <c:pt idx="2699">
                  <c:v>15.55325</c:v>
                </c:pt>
                <c:pt idx="2700">
                  <c:v>15.564500000000001</c:v>
                </c:pt>
                <c:pt idx="2701">
                  <c:v>15.575749999999999</c:v>
                </c:pt>
                <c:pt idx="2702">
                  <c:v>15.587</c:v>
                </c:pt>
                <c:pt idx="2703">
                  <c:v>15.683999999999999</c:v>
                </c:pt>
                <c:pt idx="2704">
                  <c:v>15.805</c:v>
                </c:pt>
                <c:pt idx="2705">
                  <c:v>15.879</c:v>
                </c:pt>
                <c:pt idx="2706">
                  <c:v>16.157</c:v>
                </c:pt>
                <c:pt idx="2707">
                  <c:v>16.387</c:v>
                </c:pt>
                <c:pt idx="2708">
                  <c:v>16.837</c:v>
                </c:pt>
                <c:pt idx="2709">
                  <c:v>17.004000000000001</c:v>
                </c:pt>
                <c:pt idx="2710">
                  <c:v>17.001999999999999</c:v>
                </c:pt>
                <c:pt idx="2711">
                  <c:v>16.715</c:v>
                </c:pt>
                <c:pt idx="2712">
                  <c:v>16.495999999999999</c:v>
                </c:pt>
                <c:pt idx="2713">
                  <c:v>16.303999999999998</c:v>
                </c:pt>
                <c:pt idx="2714">
                  <c:v>16.193999999999999</c:v>
                </c:pt>
                <c:pt idx="2715">
                  <c:v>15.95</c:v>
                </c:pt>
                <c:pt idx="2716">
                  <c:v>15.846</c:v>
                </c:pt>
                <c:pt idx="2717">
                  <c:v>15.606</c:v>
                </c:pt>
                <c:pt idx="2718">
                  <c:v>15.417</c:v>
                </c:pt>
                <c:pt idx="2719">
                  <c:v>15.173</c:v>
                </c:pt>
                <c:pt idx="2720">
                  <c:v>15.23666666666667</c:v>
                </c:pt>
                <c:pt idx="2721">
                  <c:v>15.300333333333329</c:v>
                </c:pt>
                <c:pt idx="2722">
                  <c:v>15.364000000000001</c:v>
                </c:pt>
                <c:pt idx="2723">
                  <c:v>15.79</c:v>
                </c:pt>
                <c:pt idx="2724">
                  <c:v>16.504999999999999</c:v>
                </c:pt>
                <c:pt idx="2725">
                  <c:v>17.189</c:v>
                </c:pt>
                <c:pt idx="2726">
                  <c:v>17.666</c:v>
                </c:pt>
                <c:pt idx="2727">
                  <c:v>18.184999999999999</c:v>
                </c:pt>
                <c:pt idx="2728">
                  <c:v>18.404</c:v>
                </c:pt>
                <c:pt idx="2729">
                  <c:v>18.629000000000001</c:v>
                </c:pt>
                <c:pt idx="2730">
                  <c:v>18.727</c:v>
                </c:pt>
                <c:pt idx="2731">
                  <c:v>18.79</c:v>
                </c:pt>
                <c:pt idx="2732">
                  <c:v>18.978999999999999</c:v>
                </c:pt>
                <c:pt idx="2733">
                  <c:v>19.210999999999999</c:v>
                </c:pt>
                <c:pt idx="2734">
                  <c:v>19.638999999999999</c:v>
                </c:pt>
                <c:pt idx="2735">
                  <c:v>20.198</c:v>
                </c:pt>
                <c:pt idx="2736">
                  <c:v>20.585999999999999</c:v>
                </c:pt>
                <c:pt idx="2737">
                  <c:v>20.882999999999999</c:v>
                </c:pt>
                <c:pt idx="2738">
                  <c:v>21.027000000000001</c:v>
                </c:pt>
                <c:pt idx="2739">
                  <c:v>20.827999999999999</c:v>
                </c:pt>
                <c:pt idx="2740">
                  <c:v>20.492000000000001</c:v>
                </c:pt>
                <c:pt idx="2741">
                  <c:v>20.077999999999999</c:v>
                </c:pt>
                <c:pt idx="2742">
                  <c:v>19.719000000000001</c:v>
                </c:pt>
                <c:pt idx="2743">
                  <c:v>19.7255</c:v>
                </c:pt>
                <c:pt idx="2744">
                  <c:v>19.731999999999999</c:v>
                </c:pt>
                <c:pt idx="2745">
                  <c:v>19.752500000000001</c:v>
                </c:pt>
                <c:pt idx="2746">
                  <c:v>19.773</c:v>
                </c:pt>
                <c:pt idx="2747">
                  <c:v>19.63</c:v>
                </c:pt>
                <c:pt idx="2748">
                  <c:v>19.629000000000001</c:v>
                </c:pt>
                <c:pt idx="2749">
                  <c:v>19.6295</c:v>
                </c:pt>
                <c:pt idx="2750">
                  <c:v>19.63</c:v>
                </c:pt>
                <c:pt idx="2751">
                  <c:v>19.611000000000001</c:v>
                </c:pt>
                <c:pt idx="2752">
                  <c:v>19.670000000000002</c:v>
                </c:pt>
                <c:pt idx="2753">
                  <c:v>19.728999999999999</c:v>
                </c:pt>
                <c:pt idx="2754">
                  <c:v>20.059999999999999</c:v>
                </c:pt>
                <c:pt idx="2755">
                  <c:v>20.344000000000001</c:v>
                </c:pt>
                <c:pt idx="2756">
                  <c:v>20.436</c:v>
                </c:pt>
                <c:pt idx="2757">
                  <c:v>20.451333333333331</c:v>
                </c:pt>
                <c:pt idx="2758">
                  <c:v>20.466666666666669</c:v>
                </c:pt>
                <c:pt idx="2759">
                  <c:v>20.481999999999999</c:v>
                </c:pt>
                <c:pt idx="2760">
                  <c:v>20.731999999999999</c:v>
                </c:pt>
                <c:pt idx="2761">
                  <c:v>20.873999999999999</c:v>
                </c:pt>
                <c:pt idx="2762">
                  <c:v>20.792000000000002</c:v>
                </c:pt>
                <c:pt idx="2763">
                  <c:v>20.524999999999999</c:v>
                </c:pt>
                <c:pt idx="2764">
                  <c:v>20.192</c:v>
                </c:pt>
                <c:pt idx="2765">
                  <c:v>19.824000000000002</c:v>
                </c:pt>
                <c:pt idx="2766">
                  <c:v>19.739000000000001</c:v>
                </c:pt>
                <c:pt idx="2767">
                  <c:v>19.600000000000001</c:v>
                </c:pt>
                <c:pt idx="2768">
                  <c:v>19.696666666666669</c:v>
                </c:pt>
                <c:pt idx="2769">
                  <c:v>19.793333333333329</c:v>
                </c:pt>
                <c:pt idx="2770">
                  <c:v>19.89</c:v>
                </c:pt>
                <c:pt idx="2771">
                  <c:v>20.356999999999999</c:v>
                </c:pt>
                <c:pt idx="2772">
                  <c:v>20.558</c:v>
                </c:pt>
                <c:pt idx="2773">
                  <c:v>20.661999999999999</c:v>
                </c:pt>
                <c:pt idx="2774">
                  <c:v>20.541</c:v>
                </c:pt>
                <c:pt idx="2775">
                  <c:v>20.503</c:v>
                </c:pt>
                <c:pt idx="2776">
                  <c:v>20.393999999999998</c:v>
                </c:pt>
                <c:pt idx="2777">
                  <c:v>20.245000000000001</c:v>
                </c:pt>
                <c:pt idx="2778">
                  <c:v>20.226333333333329</c:v>
                </c:pt>
                <c:pt idx="2779">
                  <c:v>20.207666666666672</c:v>
                </c:pt>
                <c:pt idx="2780">
                  <c:v>20.189</c:v>
                </c:pt>
                <c:pt idx="2781">
                  <c:v>20.155000000000001</c:v>
                </c:pt>
                <c:pt idx="2782">
                  <c:v>19.936</c:v>
                </c:pt>
                <c:pt idx="2783">
                  <c:v>19.529</c:v>
                </c:pt>
                <c:pt idx="2784">
                  <c:v>18.966000000000001</c:v>
                </c:pt>
                <c:pt idx="2785">
                  <c:v>18.219000000000001</c:v>
                </c:pt>
                <c:pt idx="2786">
                  <c:v>17.847999999999999</c:v>
                </c:pt>
                <c:pt idx="2787">
                  <c:v>17.648</c:v>
                </c:pt>
                <c:pt idx="2788">
                  <c:v>17.602</c:v>
                </c:pt>
                <c:pt idx="2789">
                  <c:v>17.32</c:v>
                </c:pt>
                <c:pt idx="2790">
                  <c:v>17.2331875</c:v>
                </c:pt>
                <c:pt idx="2791">
                  <c:v>17.146374999999999</c:v>
                </c:pt>
                <c:pt idx="2792">
                  <c:v>17.059562499999998</c:v>
                </c:pt>
                <c:pt idx="2793">
                  <c:v>16.972750000000001</c:v>
                </c:pt>
                <c:pt idx="2794">
                  <c:v>16.885937500000001</c:v>
                </c:pt>
                <c:pt idx="2795">
                  <c:v>16.799125</c:v>
                </c:pt>
                <c:pt idx="2796">
                  <c:v>16.712312499999999</c:v>
                </c:pt>
                <c:pt idx="2797">
                  <c:v>16.625499999999999</c:v>
                </c:pt>
                <c:pt idx="2798">
                  <c:v>16.538687500000002</c:v>
                </c:pt>
                <c:pt idx="2799">
                  <c:v>16.451875000000001</c:v>
                </c:pt>
                <c:pt idx="2800">
                  <c:v>16.365062500000001</c:v>
                </c:pt>
                <c:pt idx="2801">
                  <c:v>16.27825</c:v>
                </c:pt>
                <c:pt idx="2802">
                  <c:v>16.191437499999999</c:v>
                </c:pt>
                <c:pt idx="2803">
                  <c:v>16.104624999999999</c:v>
                </c:pt>
                <c:pt idx="2804">
                  <c:v>16.017812500000002</c:v>
                </c:pt>
                <c:pt idx="2805">
                  <c:v>15.930999999999999</c:v>
                </c:pt>
                <c:pt idx="2806">
                  <c:v>15.677</c:v>
                </c:pt>
                <c:pt idx="2807">
                  <c:v>15.031000000000001</c:v>
                </c:pt>
                <c:pt idx="2808">
                  <c:v>14.638</c:v>
                </c:pt>
                <c:pt idx="2809">
                  <c:v>14.6915</c:v>
                </c:pt>
                <c:pt idx="2810">
                  <c:v>14.744999999999999</c:v>
                </c:pt>
                <c:pt idx="2811">
                  <c:v>14.907999999999999</c:v>
                </c:pt>
                <c:pt idx="2812">
                  <c:v>14.952999999999999</c:v>
                </c:pt>
                <c:pt idx="2813">
                  <c:v>14.797000000000001</c:v>
                </c:pt>
                <c:pt idx="2814">
                  <c:v>14.82366666666667</c:v>
                </c:pt>
                <c:pt idx="2815">
                  <c:v>14.85033333333333</c:v>
                </c:pt>
                <c:pt idx="2816">
                  <c:v>14.877000000000001</c:v>
                </c:pt>
                <c:pt idx="2817">
                  <c:v>15.28</c:v>
                </c:pt>
                <c:pt idx="2818">
                  <c:v>15.564</c:v>
                </c:pt>
                <c:pt idx="2819">
                  <c:v>15.821</c:v>
                </c:pt>
                <c:pt idx="2820">
                  <c:v>16.09</c:v>
                </c:pt>
                <c:pt idx="2821">
                  <c:v>16.489999999999998</c:v>
                </c:pt>
                <c:pt idx="2822">
                  <c:v>17.027999999999999</c:v>
                </c:pt>
                <c:pt idx="2823">
                  <c:v>17.456</c:v>
                </c:pt>
                <c:pt idx="2824">
                  <c:v>17.579000000000001</c:v>
                </c:pt>
                <c:pt idx="2825">
                  <c:v>17.469000000000001</c:v>
                </c:pt>
                <c:pt idx="2826">
                  <c:v>17.25</c:v>
                </c:pt>
                <c:pt idx="2827">
                  <c:v>16.768999999999998</c:v>
                </c:pt>
                <c:pt idx="2828">
                  <c:v>16.396000000000001</c:v>
                </c:pt>
                <c:pt idx="2829">
                  <c:v>15.784000000000001</c:v>
                </c:pt>
                <c:pt idx="2830">
                  <c:v>15.526</c:v>
                </c:pt>
                <c:pt idx="2831">
                  <c:v>15.583666666666669</c:v>
                </c:pt>
                <c:pt idx="2832">
                  <c:v>15.64133333333333</c:v>
                </c:pt>
                <c:pt idx="2833">
                  <c:v>15.699</c:v>
                </c:pt>
                <c:pt idx="2834">
                  <c:v>15.851000000000001</c:v>
                </c:pt>
                <c:pt idx="2835">
                  <c:v>16.024999999999999</c:v>
                </c:pt>
                <c:pt idx="2836">
                  <c:v>16.300999999999998</c:v>
                </c:pt>
                <c:pt idx="2837">
                  <c:v>16.555</c:v>
                </c:pt>
                <c:pt idx="2838">
                  <c:v>16.803000000000001</c:v>
                </c:pt>
                <c:pt idx="2839">
                  <c:v>17.064</c:v>
                </c:pt>
                <c:pt idx="2840">
                  <c:v>17.422999999999998</c:v>
                </c:pt>
                <c:pt idx="2841">
                  <c:v>17.754000000000001</c:v>
                </c:pt>
                <c:pt idx="2842">
                  <c:v>17.815000000000001</c:v>
                </c:pt>
                <c:pt idx="2843">
                  <c:v>17.654</c:v>
                </c:pt>
                <c:pt idx="2844">
                  <c:v>17.53</c:v>
                </c:pt>
                <c:pt idx="2845">
                  <c:v>17.38</c:v>
                </c:pt>
                <c:pt idx="2846">
                  <c:v>17.196999999999999</c:v>
                </c:pt>
                <c:pt idx="2847">
                  <c:v>16.762</c:v>
                </c:pt>
                <c:pt idx="2848">
                  <c:v>16.831499999999998</c:v>
                </c:pt>
                <c:pt idx="2849">
                  <c:v>16.901</c:v>
                </c:pt>
                <c:pt idx="2850">
                  <c:v>17.026</c:v>
                </c:pt>
                <c:pt idx="2851">
                  <c:v>17.213999999999999</c:v>
                </c:pt>
                <c:pt idx="2852">
                  <c:v>17.271999999999998</c:v>
                </c:pt>
                <c:pt idx="2853">
                  <c:v>17.183</c:v>
                </c:pt>
                <c:pt idx="2854">
                  <c:v>17.059000000000001</c:v>
                </c:pt>
                <c:pt idx="2855">
                  <c:v>17.009</c:v>
                </c:pt>
                <c:pt idx="2856">
                  <c:v>17.004000000000001</c:v>
                </c:pt>
                <c:pt idx="2857">
                  <c:v>16.72</c:v>
                </c:pt>
                <c:pt idx="2858">
                  <c:v>16.779</c:v>
                </c:pt>
                <c:pt idx="2859">
                  <c:v>16.838000000000001</c:v>
                </c:pt>
                <c:pt idx="2860">
                  <c:v>17.068000000000001</c:v>
                </c:pt>
                <c:pt idx="2861">
                  <c:v>17.286999999999999</c:v>
                </c:pt>
                <c:pt idx="2862">
                  <c:v>17.445</c:v>
                </c:pt>
                <c:pt idx="2863">
                  <c:v>17.492000000000001</c:v>
                </c:pt>
                <c:pt idx="2864">
                  <c:v>17.452999999999999</c:v>
                </c:pt>
                <c:pt idx="2865">
                  <c:v>17.376000000000001</c:v>
                </c:pt>
                <c:pt idx="2866">
                  <c:v>16.998999999999999</c:v>
                </c:pt>
                <c:pt idx="2867">
                  <c:v>16.481000000000002</c:v>
                </c:pt>
                <c:pt idx="2868">
                  <c:v>15.839</c:v>
                </c:pt>
                <c:pt idx="2869">
                  <c:v>15.459</c:v>
                </c:pt>
                <c:pt idx="2870">
                  <c:v>15.509499999999999</c:v>
                </c:pt>
                <c:pt idx="2871">
                  <c:v>15.56</c:v>
                </c:pt>
                <c:pt idx="2872">
                  <c:v>15.613</c:v>
                </c:pt>
                <c:pt idx="2873">
                  <c:v>15.260999999999999</c:v>
                </c:pt>
                <c:pt idx="2874">
                  <c:v>14.651</c:v>
                </c:pt>
                <c:pt idx="2875">
                  <c:v>14.218</c:v>
                </c:pt>
                <c:pt idx="2876">
                  <c:v>14.327500000000001</c:v>
                </c:pt>
                <c:pt idx="2877">
                  <c:v>14.436999999999999</c:v>
                </c:pt>
                <c:pt idx="2878">
                  <c:v>14.787000000000001</c:v>
                </c:pt>
                <c:pt idx="2879">
                  <c:v>15.263</c:v>
                </c:pt>
                <c:pt idx="2880">
                  <c:v>15.537000000000001</c:v>
                </c:pt>
                <c:pt idx="2881">
                  <c:v>15.891</c:v>
                </c:pt>
                <c:pt idx="2882">
                  <c:v>16.05</c:v>
                </c:pt>
                <c:pt idx="2883">
                  <c:v>16.120999999999999</c:v>
                </c:pt>
                <c:pt idx="2884">
                  <c:v>16.14</c:v>
                </c:pt>
                <c:pt idx="2885">
                  <c:v>16.158999999999999</c:v>
                </c:pt>
                <c:pt idx="2886">
                  <c:v>16.361000000000001</c:v>
                </c:pt>
                <c:pt idx="2887">
                  <c:v>16.568999999999999</c:v>
                </c:pt>
                <c:pt idx="2888">
                  <c:v>16.707000000000001</c:v>
                </c:pt>
                <c:pt idx="2889">
                  <c:v>17.143999999999998</c:v>
                </c:pt>
                <c:pt idx="2890">
                  <c:v>17.359000000000002</c:v>
                </c:pt>
                <c:pt idx="2891">
                  <c:v>17.696999999999999</c:v>
                </c:pt>
                <c:pt idx="2892">
                  <c:v>18.149000000000001</c:v>
                </c:pt>
                <c:pt idx="2893">
                  <c:v>18.324999999999999</c:v>
                </c:pt>
                <c:pt idx="2894">
                  <c:v>18.202000000000002</c:v>
                </c:pt>
                <c:pt idx="2895">
                  <c:v>17.916</c:v>
                </c:pt>
                <c:pt idx="2896">
                  <c:v>17.478999999999999</c:v>
                </c:pt>
                <c:pt idx="2897">
                  <c:v>17.202999999999999</c:v>
                </c:pt>
                <c:pt idx="2898">
                  <c:v>16.768000000000001</c:v>
                </c:pt>
                <c:pt idx="2899">
                  <c:v>16.478999999999999</c:v>
                </c:pt>
                <c:pt idx="2900">
                  <c:v>16.423999999999999</c:v>
                </c:pt>
                <c:pt idx="2901">
                  <c:v>16.369</c:v>
                </c:pt>
                <c:pt idx="2902">
                  <c:v>16.314</c:v>
                </c:pt>
                <c:pt idx="2903">
                  <c:v>16.312000000000001</c:v>
                </c:pt>
                <c:pt idx="2904">
                  <c:v>16.305</c:v>
                </c:pt>
                <c:pt idx="2905">
                  <c:v>16.231999999999999</c:v>
                </c:pt>
                <c:pt idx="2906">
                  <c:v>16.258500000000002</c:v>
                </c:pt>
                <c:pt idx="2907">
                  <c:v>16.285</c:v>
                </c:pt>
                <c:pt idx="2908">
                  <c:v>16.559999999999999</c:v>
                </c:pt>
                <c:pt idx="2909">
                  <c:v>16.847000000000001</c:v>
                </c:pt>
                <c:pt idx="2910">
                  <c:v>16.848321428571431</c:v>
                </c:pt>
                <c:pt idx="2911">
                  <c:v>16.849642857142861</c:v>
                </c:pt>
                <c:pt idx="2912">
                  <c:v>16.850964285714291</c:v>
                </c:pt>
                <c:pt idx="2913">
                  <c:v>16.852285714285721</c:v>
                </c:pt>
                <c:pt idx="2914">
                  <c:v>16.85360714285714</c:v>
                </c:pt>
                <c:pt idx="2915">
                  <c:v>16.854928571428569</c:v>
                </c:pt>
                <c:pt idx="2916">
                  <c:v>16.856249999999999</c:v>
                </c:pt>
                <c:pt idx="2917">
                  <c:v>16.857571428571429</c:v>
                </c:pt>
                <c:pt idx="2918">
                  <c:v>16.858892857142859</c:v>
                </c:pt>
                <c:pt idx="2919">
                  <c:v>16.860214285714289</c:v>
                </c:pt>
                <c:pt idx="2920">
                  <c:v>16.861535714285711</c:v>
                </c:pt>
                <c:pt idx="2921">
                  <c:v>16.862857142857141</c:v>
                </c:pt>
                <c:pt idx="2922">
                  <c:v>16.864178571428571</c:v>
                </c:pt>
                <c:pt idx="2923">
                  <c:v>16.865500000000001</c:v>
                </c:pt>
                <c:pt idx="2924">
                  <c:v>16.866821428571431</c:v>
                </c:pt>
                <c:pt idx="2925">
                  <c:v>16.86814285714286</c:v>
                </c:pt>
                <c:pt idx="2926">
                  <c:v>16.86946428571429</c:v>
                </c:pt>
                <c:pt idx="2927">
                  <c:v>16.87078571428572</c:v>
                </c:pt>
                <c:pt idx="2928">
                  <c:v>16.872107142857139</c:v>
                </c:pt>
                <c:pt idx="2929">
                  <c:v>16.873428571428569</c:v>
                </c:pt>
                <c:pt idx="2930">
                  <c:v>16.874749999999999</c:v>
                </c:pt>
                <c:pt idx="2931">
                  <c:v>16.876071428571429</c:v>
                </c:pt>
                <c:pt idx="2932">
                  <c:v>16.877392857142858</c:v>
                </c:pt>
                <c:pt idx="2933">
                  <c:v>16.878714285714281</c:v>
                </c:pt>
                <c:pt idx="2934">
                  <c:v>16.880035714285711</c:v>
                </c:pt>
                <c:pt idx="2935">
                  <c:v>16.881357142857141</c:v>
                </c:pt>
                <c:pt idx="2936">
                  <c:v>16.882678571428571</c:v>
                </c:pt>
                <c:pt idx="2937">
                  <c:v>16.884</c:v>
                </c:pt>
                <c:pt idx="2938">
                  <c:v>16.812000000000001</c:v>
                </c:pt>
                <c:pt idx="2939">
                  <c:v>16.494</c:v>
                </c:pt>
                <c:pt idx="2940">
                  <c:v>16.306000000000001</c:v>
                </c:pt>
                <c:pt idx="2941">
                  <c:v>16.350750000000001</c:v>
                </c:pt>
                <c:pt idx="2942">
                  <c:v>16.395499999999998</c:v>
                </c:pt>
                <c:pt idx="2943">
                  <c:v>16.440249999999999</c:v>
                </c:pt>
                <c:pt idx="2944">
                  <c:v>16.484999999999999</c:v>
                </c:pt>
                <c:pt idx="2945">
                  <c:v>16.835999999999999</c:v>
                </c:pt>
                <c:pt idx="2946">
                  <c:v>17.013999999999999</c:v>
                </c:pt>
                <c:pt idx="2947">
                  <c:v>17.105</c:v>
                </c:pt>
                <c:pt idx="2948">
                  <c:v>16.966999999999999</c:v>
                </c:pt>
                <c:pt idx="2949">
                  <c:v>16.965</c:v>
                </c:pt>
                <c:pt idx="2950">
                  <c:v>16.634</c:v>
                </c:pt>
                <c:pt idx="2951">
                  <c:v>16.311</c:v>
                </c:pt>
                <c:pt idx="2952">
                  <c:v>16.38</c:v>
                </c:pt>
                <c:pt idx="2953">
                  <c:v>16.449000000000002</c:v>
                </c:pt>
                <c:pt idx="2954">
                  <c:v>16.518000000000001</c:v>
                </c:pt>
                <c:pt idx="2955">
                  <c:v>16.879000000000001</c:v>
                </c:pt>
                <c:pt idx="2956">
                  <c:v>16.936</c:v>
                </c:pt>
                <c:pt idx="2957">
                  <c:v>16.745999999999999</c:v>
                </c:pt>
                <c:pt idx="2958">
                  <c:v>16.36</c:v>
                </c:pt>
                <c:pt idx="2959">
                  <c:v>16.411333333333332</c:v>
                </c:pt>
                <c:pt idx="2960">
                  <c:v>16.462666666666671</c:v>
                </c:pt>
                <c:pt idx="2961">
                  <c:v>16.513999999999999</c:v>
                </c:pt>
                <c:pt idx="2962">
                  <c:v>16.465</c:v>
                </c:pt>
                <c:pt idx="2963">
                  <c:v>16.391999999999999</c:v>
                </c:pt>
                <c:pt idx="2964">
                  <c:v>16.42775</c:v>
                </c:pt>
                <c:pt idx="2965">
                  <c:v>16.4635</c:v>
                </c:pt>
                <c:pt idx="2966">
                  <c:v>16.49925</c:v>
                </c:pt>
                <c:pt idx="2967">
                  <c:v>16.535</c:v>
                </c:pt>
                <c:pt idx="2968">
                  <c:v>16.602</c:v>
                </c:pt>
                <c:pt idx="2969">
                  <c:v>16.420000000000002</c:v>
                </c:pt>
                <c:pt idx="2970">
                  <c:v>16.475000000000001</c:v>
                </c:pt>
                <c:pt idx="2971">
                  <c:v>16.53</c:v>
                </c:pt>
                <c:pt idx="2972">
                  <c:v>17.045000000000002</c:v>
                </c:pt>
                <c:pt idx="2973">
                  <c:v>17.670999999999999</c:v>
                </c:pt>
                <c:pt idx="2974">
                  <c:v>17.923999999999999</c:v>
                </c:pt>
                <c:pt idx="2975">
                  <c:v>18.097000000000001</c:v>
                </c:pt>
                <c:pt idx="2976">
                  <c:v>17.956</c:v>
                </c:pt>
                <c:pt idx="2977">
                  <c:v>17.841000000000001</c:v>
                </c:pt>
                <c:pt idx="2978">
                  <c:v>17.657</c:v>
                </c:pt>
                <c:pt idx="2979">
                  <c:v>17.183</c:v>
                </c:pt>
                <c:pt idx="2980">
                  <c:v>16.792000000000002</c:v>
                </c:pt>
                <c:pt idx="2981">
                  <c:v>16.87</c:v>
                </c:pt>
                <c:pt idx="2982">
                  <c:v>16.948</c:v>
                </c:pt>
                <c:pt idx="2983">
                  <c:v>17.026</c:v>
                </c:pt>
                <c:pt idx="2984">
                  <c:v>17.216000000000001</c:v>
                </c:pt>
                <c:pt idx="2985">
                  <c:v>17.39</c:v>
                </c:pt>
                <c:pt idx="2986">
                  <c:v>17.093</c:v>
                </c:pt>
                <c:pt idx="2987">
                  <c:v>17.198</c:v>
                </c:pt>
                <c:pt idx="2988">
                  <c:v>17.303000000000001</c:v>
                </c:pt>
                <c:pt idx="2989">
                  <c:v>17.408000000000001</c:v>
                </c:pt>
                <c:pt idx="2990">
                  <c:v>17.724</c:v>
                </c:pt>
                <c:pt idx="2991">
                  <c:v>18.018000000000001</c:v>
                </c:pt>
                <c:pt idx="2992">
                  <c:v>18.263000000000002</c:v>
                </c:pt>
                <c:pt idx="2993">
                  <c:v>18.393000000000001</c:v>
                </c:pt>
                <c:pt idx="2994">
                  <c:v>18.187999999999999</c:v>
                </c:pt>
                <c:pt idx="2995">
                  <c:v>17.844999999999999</c:v>
                </c:pt>
                <c:pt idx="2996">
                  <c:v>17.495000000000001</c:v>
                </c:pt>
                <c:pt idx="2997">
                  <c:v>17.219000000000001</c:v>
                </c:pt>
                <c:pt idx="2998">
                  <c:v>17.151</c:v>
                </c:pt>
                <c:pt idx="2999">
                  <c:v>17.024999999999999</c:v>
                </c:pt>
                <c:pt idx="3000">
                  <c:v>16.916</c:v>
                </c:pt>
                <c:pt idx="3001">
                  <c:v>16.821999999999999</c:v>
                </c:pt>
                <c:pt idx="3002">
                  <c:v>16.833500000000001</c:v>
                </c:pt>
                <c:pt idx="3003">
                  <c:v>16.844999999999999</c:v>
                </c:pt>
                <c:pt idx="3004">
                  <c:v>17.148</c:v>
                </c:pt>
                <c:pt idx="3005">
                  <c:v>17.803000000000001</c:v>
                </c:pt>
                <c:pt idx="3006">
                  <c:v>18.376000000000001</c:v>
                </c:pt>
                <c:pt idx="3007">
                  <c:v>18.86</c:v>
                </c:pt>
                <c:pt idx="3008">
                  <c:v>19.082999999999998</c:v>
                </c:pt>
                <c:pt idx="3009">
                  <c:v>18.98</c:v>
                </c:pt>
                <c:pt idx="3010">
                  <c:v>18.960333333333331</c:v>
                </c:pt>
                <c:pt idx="3011">
                  <c:v>18.940666666666669</c:v>
                </c:pt>
                <c:pt idx="3012">
                  <c:v>18.920999999999999</c:v>
                </c:pt>
                <c:pt idx="3013">
                  <c:v>18.90133333333333</c:v>
                </c:pt>
                <c:pt idx="3014">
                  <c:v>18.881666666666671</c:v>
                </c:pt>
                <c:pt idx="3015">
                  <c:v>18.861999999999998</c:v>
                </c:pt>
                <c:pt idx="3016">
                  <c:v>18.842333333333329</c:v>
                </c:pt>
                <c:pt idx="3017">
                  <c:v>18.82266666666667</c:v>
                </c:pt>
                <c:pt idx="3018">
                  <c:v>18.803000000000001</c:v>
                </c:pt>
                <c:pt idx="3019">
                  <c:v>18.748000000000001</c:v>
                </c:pt>
                <c:pt idx="3020">
                  <c:v>18.741499999999998</c:v>
                </c:pt>
                <c:pt idx="3021">
                  <c:v>18.734999999999999</c:v>
                </c:pt>
                <c:pt idx="3022">
                  <c:v>18.707999999999998</c:v>
                </c:pt>
                <c:pt idx="3023">
                  <c:v>18.629000000000001</c:v>
                </c:pt>
                <c:pt idx="3024">
                  <c:v>18.591000000000001</c:v>
                </c:pt>
                <c:pt idx="3025">
                  <c:v>18.601333333333329</c:v>
                </c:pt>
                <c:pt idx="3026">
                  <c:v>18.611666666666672</c:v>
                </c:pt>
                <c:pt idx="3027">
                  <c:v>18.622</c:v>
                </c:pt>
                <c:pt idx="3028">
                  <c:v>18.829000000000001</c:v>
                </c:pt>
                <c:pt idx="3029">
                  <c:v>18.881</c:v>
                </c:pt>
                <c:pt idx="3030">
                  <c:v>18.954000000000001</c:v>
                </c:pt>
                <c:pt idx="3031">
                  <c:v>18.84</c:v>
                </c:pt>
                <c:pt idx="3032">
                  <c:v>18.882999999999999</c:v>
                </c:pt>
                <c:pt idx="3033">
                  <c:v>18.925999999999998</c:v>
                </c:pt>
                <c:pt idx="3034">
                  <c:v>19.166</c:v>
                </c:pt>
                <c:pt idx="3035">
                  <c:v>19.262</c:v>
                </c:pt>
                <c:pt idx="3036">
                  <c:v>18.754999999999999</c:v>
                </c:pt>
                <c:pt idx="3037">
                  <c:v>18.106000000000002</c:v>
                </c:pt>
                <c:pt idx="3038">
                  <c:v>17.571000000000002</c:v>
                </c:pt>
                <c:pt idx="3039">
                  <c:v>17.495999999999999</c:v>
                </c:pt>
                <c:pt idx="3040">
                  <c:v>17.609000000000002</c:v>
                </c:pt>
                <c:pt idx="3041">
                  <c:v>17.722000000000001</c:v>
                </c:pt>
                <c:pt idx="3042">
                  <c:v>18.120999999999999</c:v>
                </c:pt>
                <c:pt idx="3043">
                  <c:v>18.356999999999999</c:v>
                </c:pt>
                <c:pt idx="3044">
                  <c:v>18.279</c:v>
                </c:pt>
                <c:pt idx="3045">
                  <c:v>18.164000000000001</c:v>
                </c:pt>
                <c:pt idx="3046">
                  <c:v>18.202000000000002</c:v>
                </c:pt>
                <c:pt idx="3047">
                  <c:v>18.239999999999998</c:v>
                </c:pt>
                <c:pt idx="3048">
                  <c:v>18.535</c:v>
                </c:pt>
                <c:pt idx="3049">
                  <c:v>18.600999999999999</c:v>
                </c:pt>
                <c:pt idx="3050">
                  <c:v>18.748999999999999</c:v>
                </c:pt>
                <c:pt idx="3051">
                  <c:v>18.533000000000001</c:v>
                </c:pt>
                <c:pt idx="3052">
                  <c:v>18.318999999999999</c:v>
                </c:pt>
                <c:pt idx="3053">
                  <c:v>18.397500000000001</c:v>
                </c:pt>
                <c:pt idx="3054">
                  <c:v>18.475999999999999</c:v>
                </c:pt>
                <c:pt idx="3055">
                  <c:v>18.754999999999999</c:v>
                </c:pt>
                <c:pt idx="3056">
                  <c:v>19.332000000000001</c:v>
                </c:pt>
                <c:pt idx="3057">
                  <c:v>19.603000000000002</c:v>
                </c:pt>
                <c:pt idx="3058">
                  <c:v>19.887</c:v>
                </c:pt>
                <c:pt idx="3059">
                  <c:v>20.093</c:v>
                </c:pt>
                <c:pt idx="3060">
                  <c:v>19.792999999999999</c:v>
                </c:pt>
                <c:pt idx="3061">
                  <c:v>18.478000000000002</c:v>
                </c:pt>
                <c:pt idx="3062">
                  <c:v>15.988</c:v>
                </c:pt>
                <c:pt idx="3063">
                  <c:v>12.092000000000001</c:v>
                </c:pt>
                <c:pt idx="3064">
                  <c:v>8.9380000000000006</c:v>
                </c:pt>
                <c:pt idx="3065">
                  <c:v>8.1140000000000008</c:v>
                </c:pt>
                <c:pt idx="3066">
                  <c:v>7.29</c:v>
                </c:pt>
                <c:pt idx="3067">
                  <c:v>7.25</c:v>
                </c:pt>
                <c:pt idx="3068">
                  <c:v>7.21</c:v>
                </c:pt>
                <c:pt idx="3069">
                  <c:v>7.9425000000000008</c:v>
                </c:pt>
                <c:pt idx="3070">
                  <c:v>8.6750000000000007</c:v>
                </c:pt>
                <c:pt idx="3071">
                  <c:v>9.4819999999999993</c:v>
                </c:pt>
                <c:pt idx="3072">
                  <c:v>10.132999999999999</c:v>
                </c:pt>
                <c:pt idx="3073">
                  <c:v>9.9260000000000002</c:v>
                </c:pt>
                <c:pt idx="3074">
                  <c:v>9.8490000000000002</c:v>
                </c:pt>
                <c:pt idx="3075">
                  <c:v>9.1669999999999998</c:v>
                </c:pt>
                <c:pt idx="3076">
                  <c:v>7.9020000000000001</c:v>
                </c:pt>
                <c:pt idx="3077">
                  <c:v>7.8979999999999997</c:v>
                </c:pt>
                <c:pt idx="3078">
                  <c:v>7.8949999999999996</c:v>
                </c:pt>
                <c:pt idx="3079">
                  <c:v>9.0214999999999996</c:v>
                </c:pt>
                <c:pt idx="3080">
                  <c:v>10.148</c:v>
                </c:pt>
                <c:pt idx="3081">
                  <c:v>11.86</c:v>
                </c:pt>
                <c:pt idx="3082">
                  <c:v>12.756</c:v>
                </c:pt>
                <c:pt idx="3083">
                  <c:v>12.976000000000001</c:v>
                </c:pt>
                <c:pt idx="3084">
                  <c:v>12.445</c:v>
                </c:pt>
                <c:pt idx="3085">
                  <c:v>11.298999999999999</c:v>
                </c:pt>
                <c:pt idx="3086">
                  <c:v>10.458</c:v>
                </c:pt>
                <c:pt idx="3087">
                  <c:v>9.1470000000000002</c:v>
                </c:pt>
                <c:pt idx="3088">
                  <c:v>8.1709999999999994</c:v>
                </c:pt>
                <c:pt idx="3089">
                  <c:v>8.0579999999999998</c:v>
                </c:pt>
                <c:pt idx="3090">
                  <c:v>7.944</c:v>
                </c:pt>
                <c:pt idx="3091">
                  <c:v>7.9886666666666661</c:v>
                </c:pt>
                <c:pt idx="3092">
                  <c:v>8.0333333333333332</c:v>
                </c:pt>
                <c:pt idx="3093">
                  <c:v>8.0779999999999994</c:v>
                </c:pt>
                <c:pt idx="3094">
                  <c:v>8.7379999999999995</c:v>
                </c:pt>
                <c:pt idx="3095">
                  <c:v>9.9629999999999992</c:v>
                </c:pt>
                <c:pt idx="3096">
                  <c:v>10.955</c:v>
                </c:pt>
                <c:pt idx="3097">
                  <c:v>11.27</c:v>
                </c:pt>
                <c:pt idx="3098">
                  <c:v>11.201000000000001</c:v>
                </c:pt>
                <c:pt idx="3099">
                  <c:v>11.132</c:v>
                </c:pt>
                <c:pt idx="3100">
                  <c:v>11.5145</c:v>
                </c:pt>
                <c:pt idx="3101">
                  <c:v>11.897</c:v>
                </c:pt>
                <c:pt idx="3102">
                  <c:v>12.271000000000001</c:v>
                </c:pt>
                <c:pt idx="3103">
                  <c:v>12.829000000000001</c:v>
                </c:pt>
                <c:pt idx="3104">
                  <c:v>13.622</c:v>
                </c:pt>
                <c:pt idx="3105">
                  <c:v>13.864000000000001</c:v>
                </c:pt>
                <c:pt idx="3106">
                  <c:v>14.298</c:v>
                </c:pt>
                <c:pt idx="3107">
                  <c:v>14.622999999999999</c:v>
                </c:pt>
                <c:pt idx="3108">
                  <c:v>14.696999999999999</c:v>
                </c:pt>
                <c:pt idx="3109">
                  <c:v>14.6835</c:v>
                </c:pt>
                <c:pt idx="3110">
                  <c:v>14.67</c:v>
                </c:pt>
                <c:pt idx="3111">
                  <c:v>14.49</c:v>
                </c:pt>
                <c:pt idx="3112">
                  <c:v>14.1</c:v>
                </c:pt>
                <c:pt idx="3113">
                  <c:v>13.273999999999999</c:v>
                </c:pt>
                <c:pt idx="3114">
                  <c:v>12.545</c:v>
                </c:pt>
                <c:pt idx="3115">
                  <c:v>11.31</c:v>
                </c:pt>
                <c:pt idx="3116">
                  <c:v>11.222</c:v>
                </c:pt>
                <c:pt idx="3117">
                  <c:v>10.914999999999999</c:v>
                </c:pt>
                <c:pt idx="3118">
                  <c:v>10.925000000000001</c:v>
                </c:pt>
                <c:pt idx="3119">
                  <c:v>10.935</c:v>
                </c:pt>
                <c:pt idx="3120">
                  <c:v>11.228</c:v>
                </c:pt>
                <c:pt idx="3121">
                  <c:v>12.113</c:v>
                </c:pt>
                <c:pt idx="3122">
                  <c:v>12.991</c:v>
                </c:pt>
                <c:pt idx="3123">
                  <c:v>14.023999999999999</c:v>
                </c:pt>
                <c:pt idx="3124">
                  <c:v>14.77</c:v>
                </c:pt>
                <c:pt idx="3125">
                  <c:v>15.436</c:v>
                </c:pt>
                <c:pt idx="3126">
                  <c:v>15.388</c:v>
                </c:pt>
                <c:pt idx="3127">
                  <c:v>14.731999999999999</c:v>
                </c:pt>
                <c:pt idx="3128">
                  <c:v>13.401</c:v>
                </c:pt>
                <c:pt idx="3129">
                  <c:v>12.367000000000001</c:v>
                </c:pt>
                <c:pt idx="3130">
                  <c:v>12.53166666666667</c:v>
                </c:pt>
                <c:pt idx="3131">
                  <c:v>12.69633333333333</c:v>
                </c:pt>
                <c:pt idx="3132">
                  <c:v>12.861000000000001</c:v>
                </c:pt>
                <c:pt idx="3133">
                  <c:v>13.138</c:v>
                </c:pt>
                <c:pt idx="3134">
                  <c:v>14.164999999999999</c:v>
                </c:pt>
                <c:pt idx="3135">
                  <c:v>14.984</c:v>
                </c:pt>
                <c:pt idx="3136">
                  <c:v>16.931999999999999</c:v>
                </c:pt>
                <c:pt idx="3137">
                  <c:v>18.119</c:v>
                </c:pt>
                <c:pt idx="3138">
                  <c:v>18.286000000000001</c:v>
                </c:pt>
                <c:pt idx="3139">
                  <c:v>17.280999999999999</c:v>
                </c:pt>
                <c:pt idx="3140">
                  <c:v>17.2514</c:v>
                </c:pt>
                <c:pt idx="3141">
                  <c:v>17.221800000000002</c:v>
                </c:pt>
                <c:pt idx="3142">
                  <c:v>17.1922</c:v>
                </c:pt>
                <c:pt idx="3143">
                  <c:v>17.162600000000001</c:v>
                </c:pt>
                <c:pt idx="3144">
                  <c:v>17.132999999999999</c:v>
                </c:pt>
                <c:pt idx="3145">
                  <c:v>17.138000000000002</c:v>
                </c:pt>
                <c:pt idx="3146">
                  <c:v>17.143000000000001</c:v>
                </c:pt>
                <c:pt idx="3147">
                  <c:v>17.3415</c:v>
                </c:pt>
                <c:pt idx="3148">
                  <c:v>17.54</c:v>
                </c:pt>
                <c:pt idx="3149">
                  <c:v>18.831</c:v>
                </c:pt>
                <c:pt idx="3150">
                  <c:v>19.841999999999999</c:v>
                </c:pt>
                <c:pt idx="3151">
                  <c:v>19.978999999999999</c:v>
                </c:pt>
                <c:pt idx="3152">
                  <c:v>19.446999999999999</c:v>
                </c:pt>
                <c:pt idx="3153">
                  <c:v>19.103999999999999</c:v>
                </c:pt>
                <c:pt idx="3154">
                  <c:v>18.760999999999999</c:v>
                </c:pt>
                <c:pt idx="3155">
                  <c:v>19.04</c:v>
                </c:pt>
                <c:pt idx="3156">
                  <c:v>19.318999999999999</c:v>
                </c:pt>
                <c:pt idx="3157">
                  <c:v>19.538</c:v>
                </c:pt>
                <c:pt idx="3158">
                  <c:v>18.100999999999999</c:v>
                </c:pt>
                <c:pt idx="3159">
                  <c:v>15.371</c:v>
                </c:pt>
                <c:pt idx="3160">
                  <c:v>12.013999999999999</c:v>
                </c:pt>
                <c:pt idx="3161">
                  <c:v>10.84</c:v>
                </c:pt>
                <c:pt idx="3162">
                  <c:v>9.7690000000000001</c:v>
                </c:pt>
                <c:pt idx="3163">
                  <c:v>8.5449999999999999</c:v>
                </c:pt>
                <c:pt idx="3164">
                  <c:v>7.14</c:v>
                </c:pt>
                <c:pt idx="3165">
                  <c:v>6.3920000000000003</c:v>
                </c:pt>
                <c:pt idx="3166">
                  <c:v>5.5860000000000003</c:v>
                </c:pt>
                <c:pt idx="3167">
                  <c:v>5.1619999999999999</c:v>
                </c:pt>
                <c:pt idx="3168">
                  <c:v>4.6459999999999999</c:v>
                </c:pt>
                <c:pt idx="3169">
                  <c:v>4.2560000000000002</c:v>
                </c:pt>
                <c:pt idx="3170">
                  <c:v>3.7320000000000002</c:v>
                </c:pt>
                <c:pt idx="3171">
                  <c:v>3.5070000000000001</c:v>
                </c:pt>
                <c:pt idx="3172">
                  <c:v>3.173</c:v>
                </c:pt>
                <c:pt idx="3173">
                  <c:v>3.117</c:v>
                </c:pt>
                <c:pt idx="3174">
                  <c:v>3.0609999999999999</c:v>
                </c:pt>
                <c:pt idx="3175">
                  <c:v>3.0815000000000001</c:v>
                </c:pt>
                <c:pt idx="3176">
                  <c:v>3.1019999999999999</c:v>
                </c:pt>
                <c:pt idx="3177">
                  <c:v>3.1105</c:v>
                </c:pt>
                <c:pt idx="3178">
                  <c:v>3.1190000000000002</c:v>
                </c:pt>
                <c:pt idx="3179">
                  <c:v>3.1749999999999998</c:v>
                </c:pt>
                <c:pt idx="3180">
                  <c:v>3.1960000000000002</c:v>
                </c:pt>
                <c:pt idx="3181">
                  <c:v>3.2170000000000001</c:v>
                </c:pt>
                <c:pt idx="3182">
                  <c:v>3.3780000000000001</c:v>
                </c:pt>
                <c:pt idx="3183">
                  <c:v>3.3639999999999999</c:v>
                </c:pt>
                <c:pt idx="3184">
                  <c:v>3.3170000000000002</c:v>
                </c:pt>
                <c:pt idx="3185">
                  <c:v>3.24</c:v>
                </c:pt>
                <c:pt idx="3186">
                  <c:v>3.1629999999999998</c:v>
                </c:pt>
                <c:pt idx="3187">
                  <c:v>3.2244999999999999</c:v>
                </c:pt>
                <c:pt idx="3188">
                  <c:v>3.286</c:v>
                </c:pt>
                <c:pt idx="3189">
                  <c:v>3.5529999999999999</c:v>
                </c:pt>
                <c:pt idx="3190">
                  <c:v>3.5760000000000001</c:v>
                </c:pt>
                <c:pt idx="3191">
                  <c:v>3.488</c:v>
                </c:pt>
                <c:pt idx="3192">
                  <c:v>3.427</c:v>
                </c:pt>
                <c:pt idx="3193">
                  <c:v>3.3839999999999999</c:v>
                </c:pt>
                <c:pt idx="3194">
                  <c:v>3.3420000000000001</c:v>
                </c:pt>
                <c:pt idx="3195">
                  <c:v>3.4015</c:v>
                </c:pt>
                <c:pt idx="3196">
                  <c:v>3.4609999999999999</c:v>
                </c:pt>
                <c:pt idx="3197">
                  <c:v>3.4630000000000001</c:v>
                </c:pt>
                <c:pt idx="3198">
                  <c:v>3.4239999999999999</c:v>
                </c:pt>
                <c:pt idx="3199">
                  <c:v>3.3780000000000001</c:v>
                </c:pt>
                <c:pt idx="3200">
                  <c:v>3.331</c:v>
                </c:pt>
                <c:pt idx="3201">
                  <c:v>3.2850000000000001</c:v>
                </c:pt>
                <c:pt idx="3202">
                  <c:v>3.17</c:v>
                </c:pt>
                <c:pt idx="3203">
                  <c:v>2.8839999999999999</c:v>
                </c:pt>
                <c:pt idx="3204">
                  <c:v>2.8450000000000002</c:v>
                </c:pt>
                <c:pt idx="3205">
                  <c:v>2.8050000000000002</c:v>
                </c:pt>
                <c:pt idx="3206">
                  <c:v>2.8595000000000002</c:v>
                </c:pt>
                <c:pt idx="3207">
                  <c:v>2.9140000000000001</c:v>
                </c:pt>
                <c:pt idx="3208">
                  <c:v>3.0819999999999999</c:v>
                </c:pt>
                <c:pt idx="3209">
                  <c:v>3.25</c:v>
                </c:pt>
                <c:pt idx="3210">
                  <c:v>3.4180000000000001</c:v>
                </c:pt>
                <c:pt idx="3211">
                  <c:v>5.4749999999999996</c:v>
                </c:pt>
                <c:pt idx="3212">
                  <c:v>9.0289999999999999</c:v>
                </c:pt>
                <c:pt idx="3213">
                  <c:v>12.06</c:v>
                </c:pt>
                <c:pt idx="3214">
                  <c:v>13.864000000000001</c:v>
                </c:pt>
                <c:pt idx="3215">
                  <c:v>15.173999999999999</c:v>
                </c:pt>
                <c:pt idx="3216">
                  <c:v>16.152000000000001</c:v>
                </c:pt>
                <c:pt idx="3217">
                  <c:v>17.321000000000002</c:v>
                </c:pt>
                <c:pt idx="3218">
                  <c:v>18.748999999999999</c:v>
                </c:pt>
                <c:pt idx="3219">
                  <c:v>20.117999999999999</c:v>
                </c:pt>
                <c:pt idx="3220">
                  <c:v>21.151</c:v>
                </c:pt>
                <c:pt idx="3221">
                  <c:v>22.562000000000001</c:v>
                </c:pt>
                <c:pt idx="3222">
                  <c:v>23.875</c:v>
                </c:pt>
                <c:pt idx="3223">
                  <c:v>25.077999999999999</c:v>
                </c:pt>
                <c:pt idx="3224">
                  <c:v>25.734999999999999</c:v>
                </c:pt>
                <c:pt idx="3225">
                  <c:v>26.236000000000001</c:v>
                </c:pt>
                <c:pt idx="3226">
                  <c:v>26.35</c:v>
                </c:pt>
                <c:pt idx="3227">
                  <c:v>26.454000000000001</c:v>
                </c:pt>
                <c:pt idx="3228">
                  <c:v>26.558</c:v>
                </c:pt>
                <c:pt idx="3229">
                  <c:v>26.574999999999999</c:v>
                </c:pt>
                <c:pt idx="3230">
                  <c:v>26.809000000000001</c:v>
                </c:pt>
                <c:pt idx="3231">
                  <c:v>26.986999999999998</c:v>
                </c:pt>
                <c:pt idx="3232">
                  <c:v>26.670999999999999</c:v>
                </c:pt>
                <c:pt idx="3233">
                  <c:v>26.576000000000001</c:v>
                </c:pt>
                <c:pt idx="3234">
                  <c:v>26.202000000000002</c:v>
                </c:pt>
                <c:pt idx="3235">
                  <c:v>25.716999999999999</c:v>
                </c:pt>
                <c:pt idx="3236">
                  <c:v>24.721</c:v>
                </c:pt>
                <c:pt idx="3237">
                  <c:v>24.797499999999999</c:v>
                </c:pt>
                <c:pt idx="3238">
                  <c:v>24.873999999999999</c:v>
                </c:pt>
                <c:pt idx="3239">
                  <c:v>24.950500000000002</c:v>
                </c:pt>
                <c:pt idx="3240">
                  <c:v>25.027000000000001</c:v>
                </c:pt>
                <c:pt idx="3241">
                  <c:v>25.472999999999999</c:v>
                </c:pt>
                <c:pt idx="3242">
                  <c:v>25.709</c:v>
                </c:pt>
                <c:pt idx="3243">
                  <c:v>25.617000000000001</c:v>
                </c:pt>
                <c:pt idx="3244">
                  <c:v>25.050999999999998</c:v>
                </c:pt>
                <c:pt idx="3245">
                  <c:v>24.510999999999999</c:v>
                </c:pt>
                <c:pt idx="3246">
                  <c:v>23.573</c:v>
                </c:pt>
                <c:pt idx="3247">
                  <c:v>20.923999999999999</c:v>
                </c:pt>
                <c:pt idx="3248">
                  <c:v>19.556999999999999</c:v>
                </c:pt>
                <c:pt idx="3249">
                  <c:v>19.286999999999999</c:v>
                </c:pt>
                <c:pt idx="3250">
                  <c:v>19.015999999999998</c:v>
                </c:pt>
                <c:pt idx="3251">
                  <c:v>19.018999999999998</c:v>
                </c:pt>
                <c:pt idx="3252">
                  <c:v>19.021999999999998</c:v>
                </c:pt>
                <c:pt idx="3253">
                  <c:v>20.902999999999999</c:v>
                </c:pt>
                <c:pt idx="3254">
                  <c:v>22.332000000000001</c:v>
                </c:pt>
                <c:pt idx="3255">
                  <c:v>24.146999999999998</c:v>
                </c:pt>
                <c:pt idx="3256">
                  <c:v>25.484000000000002</c:v>
                </c:pt>
                <c:pt idx="3257">
                  <c:v>26.67</c:v>
                </c:pt>
                <c:pt idx="3258">
                  <c:v>27.463000000000001</c:v>
                </c:pt>
                <c:pt idx="3259">
                  <c:v>28.41</c:v>
                </c:pt>
                <c:pt idx="3260">
                  <c:v>29.361000000000001</c:v>
                </c:pt>
                <c:pt idx="3261">
                  <c:v>30.155000000000001</c:v>
                </c:pt>
                <c:pt idx="3262">
                  <c:v>30.698</c:v>
                </c:pt>
                <c:pt idx="3263">
                  <c:v>30.527000000000001</c:v>
                </c:pt>
                <c:pt idx="3264">
                  <c:v>30.209</c:v>
                </c:pt>
                <c:pt idx="3265">
                  <c:v>29.295999999999999</c:v>
                </c:pt>
                <c:pt idx="3266">
                  <c:v>28.224</c:v>
                </c:pt>
                <c:pt idx="3267">
                  <c:v>27.593</c:v>
                </c:pt>
                <c:pt idx="3268">
                  <c:v>26.593</c:v>
                </c:pt>
                <c:pt idx="3269">
                  <c:v>25.422000000000001</c:v>
                </c:pt>
                <c:pt idx="3270">
                  <c:v>26.5275</c:v>
                </c:pt>
                <c:pt idx="3271">
                  <c:v>27.632999999999999</c:v>
                </c:pt>
                <c:pt idx="3272">
                  <c:v>28.914000000000001</c:v>
                </c:pt>
                <c:pt idx="3273">
                  <c:v>29.623999999999999</c:v>
                </c:pt>
                <c:pt idx="3274">
                  <c:v>30.552</c:v>
                </c:pt>
                <c:pt idx="3275">
                  <c:v>30.42372727272727</c:v>
                </c:pt>
                <c:pt idx="3276">
                  <c:v>30.29545454545454</c:v>
                </c:pt>
                <c:pt idx="3277">
                  <c:v>30.16718181818182</c:v>
                </c:pt>
                <c:pt idx="3278">
                  <c:v>30.03890909090909</c:v>
                </c:pt>
                <c:pt idx="3279">
                  <c:v>29.91063636363636</c:v>
                </c:pt>
                <c:pt idx="3280">
                  <c:v>29.78236363636363</c:v>
                </c:pt>
                <c:pt idx="3281">
                  <c:v>29.654090909090911</c:v>
                </c:pt>
                <c:pt idx="3282">
                  <c:v>29.525818181818181</c:v>
                </c:pt>
                <c:pt idx="3283">
                  <c:v>29.397545454545451</c:v>
                </c:pt>
                <c:pt idx="3284">
                  <c:v>29.269272727272721</c:v>
                </c:pt>
                <c:pt idx="3285">
                  <c:v>29.140999999999998</c:v>
                </c:pt>
                <c:pt idx="3286">
                  <c:v>29.024999999999999</c:v>
                </c:pt>
                <c:pt idx="3287">
                  <c:v>29.176333333333329</c:v>
                </c:pt>
                <c:pt idx="3288">
                  <c:v>29.327666666666669</c:v>
                </c:pt>
                <c:pt idx="3289">
                  <c:v>29.478999999999999</c:v>
                </c:pt>
                <c:pt idx="3290">
                  <c:v>30.992000000000001</c:v>
                </c:pt>
                <c:pt idx="3291">
                  <c:v>31.864000000000001</c:v>
                </c:pt>
                <c:pt idx="3292">
                  <c:v>32.741</c:v>
                </c:pt>
                <c:pt idx="3293">
                  <c:v>33.084000000000003</c:v>
                </c:pt>
                <c:pt idx="3294">
                  <c:v>32.662999999999997</c:v>
                </c:pt>
                <c:pt idx="3295">
                  <c:v>31.475999999999999</c:v>
                </c:pt>
                <c:pt idx="3296">
                  <c:v>30.588999999999999</c:v>
                </c:pt>
                <c:pt idx="3297">
                  <c:v>29.713000000000001</c:v>
                </c:pt>
                <c:pt idx="3298">
                  <c:v>29.286999999999999</c:v>
                </c:pt>
                <c:pt idx="3299">
                  <c:v>28.86</c:v>
                </c:pt>
                <c:pt idx="3300">
                  <c:v>28.788666666666671</c:v>
                </c:pt>
                <c:pt idx="3301">
                  <c:v>28.717333333333329</c:v>
                </c:pt>
                <c:pt idx="3302">
                  <c:v>28.646000000000001</c:v>
                </c:pt>
                <c:pt idx="3303">
                  <c:v>28.647500000000001</c:v>
                </c:pt>
                <c:pt idx="3304">
                  <c:v>28.649000000000001</c:v>
                </c:pt>
                <c:pt idx="3305">
                  <c:v>28.665733333333339</c:v>
                </c:pt>
                <c:pt idx="3306">
                  <c:v>28.68246666666667</c:v>
                </c:pt>
                <c:pt idx="3307">
                  <c:v>28.699200000000001</c:v>
                </c:pt>
                <c:pt idx="3308">
                  <c:v>28.715933333333329</c:v>
                </c:pt>
                <c:pt idx="3309">
                  <c:v>28.73266666666667</c:v>
                </c:pt>
                <c:pt idx="3310">
                  <c:v>28.749400000000001</c:v>
                </c:pt>
                <c:pt idx="3311">
                  <c:v>28.766133333333329</c:v>
                </c:pt>
                <c:pt idx="3312">
                  <c:v>28.782866666666671</c:v>
                </c:pt>
                <c:pt idx="3313">
                  <c:v>28.799600000000002</c:v>
                </c:pt>
                <c:pt idx="3314">
                  <c:v>28.816333333333329</c:v>
                </c:pt>
                <c:pt idx="3315">
                  <c:v>28.833066666666671</c:v>
                </c:pt>
                <c:pt idx="3316">
                  <c:v>28.849799999999998</c:v>
                </c:pt>
                <c:pt idx="3317">
                  <c:v>28.866533333333329</c:v>
                </c:pt>
                <c:pt idx="3318">
                  <c:v>28.88326666666666</c:v>
                </c:pt>
                <c:pt idx="3319">
                  <c:v>28.9</c:v>
                </c:pt>
                <c:pt idx="3320">
                  <c:v>32.122999999999998</c:v>
                </c:pt>
                <c:pt idx="3321">
                  <c:v>34.029000000000003</c:v>
                </c:pt>
                <c:pt idx="3322">
                  <c:v>35.487000000000002</c:v>
                </c:pt>
                <c:pt idx="3323">
                  <c:v>36.332999999999998</c:v>
                </c:pt>
                <c:pt idx="3324">
                  <c:v>37.124000000000002</c:v>
                </c:pt>
                <c:pt idx="3325">
                  <c:v>37.872999999999998</c:v>
                </c:pt>
                <c:pt idx="3326">
                  <c:v>38.511000000000003</c:v>
                </c:pt>
                <c:pt idx="3327">
                  <c:v>38.634</c:v>
                </c:pt>
                <c:pt idx="3328">
                  <c:v>38.871499999999997</c:v>
                </c:pt>
                <c:pt idx="3329">
                  <c:v>39.109000000000002</c:v>
                </c:pt>
                <c:pt idx="3330">
                  <c:v>39.444000000000003</c:v>
                </c:pt>
                <c:pt idx="3331">
                  <c:v>40.244999999999997</c:v>
                </c:pt>
                <c:pt idx="3332">
                  <c:v>41.314999999999998</c:v>
                </c:pt>
                <c:pt idx="3333">
                  <c:v>42.072000000000003</c:v>
                </c:pt>
                <c:pt idx="3334">
                  <c:v>42.509</c:v>
                </c:pt>
                <c:pt idx="3335">
                  <c:v>42.548999999999999</c:v>
                </c:pt>
                <c:pt idx="3336">
                  <c:v>42.683999999999997</c:v>
                </c:pt>
                <c:pt idx="3337">
                  <c:v>42.73</c:v>
                </c:pt>
                <c:pt idx="3338">
                  <c:v>41.82</c:v>
                </c:pt>
                <c:pt idx="3339">
                  <c:v>40.896999999999998</c:v>
                </c:pt>
                <c:pt idx="3340">
                  <c:v>39.293999999999997</c:v>
                </c:pt>
                <c:pt idx="3341">
                  <c:v>38.322000000000003</c:v>
                </c:pt>
                <c:pt idx="3342">
                  <c:v>38.11</c:v>
                </c:pt>
                <c:pt idx="3343">
                  <c:v>38.200333333333333</c:v>
                </c:pt>
                <c:pt idx="3344">
                  <c:v>38.290666666666667</c:v>
                </c:pt>
                <c:pt idx="3345">
                  <c:v>38.381</c:v>
                </c:pt>
                <c:pt idx="3346">
                  <c:v>38.99</c:v>
                </c:pt>
                <c:pt idx="3347">
                  <c:v>39.598999999999997</c:v>
                </c:pt>
                <c:pt idx="3348">
                  <c:v>39.689</c:v>
                </c:pt>
                <c:pt idx="3349">
                  <c:v>39.779000000000003</c:v>
                </c:pt>
                <c:pt idx="3350">
                  <c:v>39.994</c:v>
                </c:pt>
                <c:pt idx="3351">
                  <c:v>39.939</c:v>
                </c:pt>
                <c:pt idx="3352">
                  <c:v>39.555999999999997</c:v>
                </c:pt>
                <c:pt idx="3353">
                  <c:v>39.551499999999997</c:v>
                </c:pt>
                <c:pt idx="3354">
                  <c:v>39.546999999999997</c:v>
                </c:pt>
                <c:pt idx="3355">
                  <c:v>39.542499999999997</c:v>
                </c:pt>
                <c:pt idx="3356">
                  <c:v>39.537999999999997</c:v>
                </c:pt>
                <c:pt idx="3357">
                  <c:v>38.944000000000003</c:v>
                </c:pt>
                <c:pt idx="3358">
                  <c:v>36.563000000000002</c:v>
                </c:pt>
                <c:pt idx="3359">
                  <c:v>32.869999999999997</c:v>
                </c:pt>
                <c:pt idx="3360">
                  <c:v>21.997</c:v>
                </c:pt>
                <c:pt idx="3361">
                  <c:v>13.461</c:v>
                </c:pt>
                <c:pt idx="3362">
                  <c:v>8.2799999999999994</c:v>
                </c:pt>
                <c:pt idx="3363">
                  <c:v>6.9450000000000003</c:v>
                </c:pt>
                <c:pt idx="3364">
                  <c:v>6.7</c:v>
                </c:pt>
                <c:pt idx="3365">
                  <c:v>6.3170000000000002</c:v>
                </c:pt>
                <c:pt idx="3366">
                  <c:v>6.14</c:v>
                </c:pt>
                <c:pt idx="3367">
                  <c:v>5.9619999999999997</c:v>
                </c:pt>
                <c:pt idx="3368">
                  <c:v>5.7850000000000001</c:v>
                </c:pt>
                <c:pt idx="3369">
                  <c:v>5.7755000000000001</c:v>
                </c:pt>
                <c:pt idx="3370">
                  <c:v>5.766</c:v>
                </c:pt>
                <c:pt idx="3371">
                  <c:v>5.5940000000000003</c:v>
                </c:pt>
                <c:pt idx="3372">
                  <c:v>5.1059999999999999</c:v>
                </c:pt>
                <c:pt idx="3373">
                  <c:v>5.1959999999999997</c:v>
                </c:pt>
                <c:pt idx="3374">
                  <c:v>5.2859999999999996</c:v>
                </c:pt>
                <c:pt idx="3375">
                  <c:v>5.3760000000000003</c:v>
                </c:pt>
                <c:pt idx="3376">
                  <c:v>5.6680000000000001</c:v>
                </c:pt>
                <c:pt idx="3377">
                  <c:v>6.0510000000000002</c:v>
                </c:pt>
                <c:pt idx="3378">
                  <c:v>6.1449999999999996</c:v>
                </c:pt>
                <c:pt idx="3379">
                  <c:v>5.9859999999999998</c:v>
                </c:pt>
                <c:pt idx="3380">
                  <c:v>6.0129999999999999</c:v>
                </c:pt>
                <c:pt idx="3381">
                  <c:v>6.04</c:v>
                </c:pt>
                <c:pt idx="3382">
                  <c:v>6.0670000000000002</c:v>
                </c:pt>
                <c:pt idx="3383">
                  <c:v>5.9740000000000002</c:v>
                </c:pt>
                <c:pt idx="3384">
                  <c:v>5.7350000000000003</c:v>
                </c:pt>
                <c:pt idx="3385">
                  <c:v>5.4249999999999998</c:v>
                </c:pt>
                <c:pt idx="3386">
                  <c:v>4.9379999999999997</c:v>
                </c:pt>
                <c:pt idx="3387">
                  <c:v>4.468</c:v>
                </c:pt>
                <c:pt idx="3388">
                  <c:v>3.984</c:v>
                </c:pt>
                <c:pt idx="3389">
                  <c:v>3.6389999999999998</c:v>
                </c:pt>
                <c:pt idx="3390">
                  <c:v>3.4790000000000001</c:v>
                </c:pt>
                <c:pt idx="3391">
                  <c:v>3.387</c:v>
                </c:pt>
                <c:pt idx="3392">
                  <c:v>3.5259999999999998</c:v>
                </c:pt>
                <c:pt idx="3393">
                  <c:v>3.665</c:v>
                </c:pt>
                <c:pt idx="3394">
                  <c:v>4.141</c:v>
                </c:pt>
                <c:pt idx="3395">
                  <c:v>4.8150000000000004</c:v>
                </c:pt>
                <c:pt idx="3396">
                  <c:v>4.9400000000000004</c:v>
                </c:pt>
                <c:pt idx="3397">
                  <c:v>4.9565999999999999</c:v>
                </c:pt>
                <c:pt idx="3398">
                  <c:v>4.9732000000000003</c:v>
                </c:pt>
                <c:pt idx="3399">
                  <c:v>4.9897999999999998</c:v>
                </c:pt>
                <c:pt idx="3400">
                  <c:v>5.0064000000000002</c:v>
                </c:pt>
                <c:pt idx="3401">
                  <c:v>5.0229999999999997</c:v>
                </c:pt>
                <c:pt idx="3402">
                  <c:v>5.1580000000000004</c:v>
                </c:pt>
                <c:pt idx="3403">
                  <c:v>5.2350000000000003</c:v>
                </c:pt>
                <c:pt idx="3404">
                  <c:v>5.2619999999999996</c:v>
                </c:pt>
                <c:pt idx="3405">
                  <c:v>5.0330000000000004</c:v>
                </c:pt>
                <c:pt idx="3406">
                  <c:v>4.8390000000000004</c:v>
                </c:pt>
                <c:pt idx="3407">
                  <c:v>4.625</c:v>
                </c:pt>
                <c:pt idx="3408">
                  <c:v>4.492</c:v>
                </c:pt>
                <c:pt idx="3409">
                  <c:v>4.4669999999999996</c:v>
                </c:pt>
                <c:pt idx="3410">
                  <c:v>4.4749999999999996</c:v>
                </c:pt>
                <c:pt idx="3411">
                  <c:v>4.4829999999999997</c:v>
                </c:pt>
                <c:pt idx="3412">
                  <c:v>4.4909999999999997</c:v>
                </c:pt>
                <c:pt idx="3413">
                  <c:v>4.4989999999999997</c:v>
                </c:pt>
                <c:pt idx="3414">
                  <c:v>4.8109999999999999</c:v>
                </c:pt>
                <c:pt idx="3415">
                  <c:v>5.1580000000000004</c:v>
                </c:pt>
                <c:pt idx="3416">
                  <c:v>5.37</c:v>
                </c:pt>
                <c:pt idx="3417">
                  <c:v>5.3630000000000004</c:v>
                </c:pt>
                <c:pt idx="3418">
                  <c:v>5.3419999999999996</c:v>
                </c:pt>
                <c:pt idx="3419">
                  <c:v>5.3259999999999996</c:v>
                </c:pt>
                <c:pt idx="3420">
                  <c:v>5.09</c:v>
                </c:pt>
                <c:pt idx="3421">
                  <c:v>4.665</c:v>
                </c:pt>
                <c:pt idx="3422">
                  <c:v>4.3890000000000002</c:v>
                </c:pt>
                <c:pt idx="3423">
                  <c:v>4.1340000000000003</c:v>
                </c:pt>
                <c:pt idx="3424">
                  <c:v>3.919</c:v>
                </c:pt>
                <c:pt idx="3425">
                  <c:v>3.7170000000000001</c:v>
                </c:pt>
                <c:pt idx="3426">
                  <c:v>3.641</c:v>
                </c:pt>
                <c:pt idx="3427">
                  <c:v>3.5649999999999999</c:v>
                </c:pt>
                <c:pt idx="3428">
                  <c:v>3.5449999999999999</c:v>
                </c:pt>
                <c:pt idx="3429">
                  <c:v>3.5249999999999999</c:v>
                </c:pt>
                <c:pt idx="3430">
                  <c:v>3.5049999999999999</c:v>
                </c:pt>
                <c:pt idx="3431">
                  <c:v>3.516</c:v>
                </c:pt>
                <c:pt idx="3432">
                  <c:v>3.5270000000000001</c:v>
                </c:pt>
                <c:pt idx="3433">
                  <c:v>3.585</c:v>
                </c:pt>
                <c:pt idx="3434">
                  <c:v>3.6819999999999999</c:v>
                </c:pt>
                <c:pt idx="3435">
                  <c:v>4.0069999999999997</c:v>
                </c:pt>
                <c:pt idx="3436">
                  <c:v>4.5860000000000003</c:v>
                </c:pt>
                <c:pt idx="3437">
                  <c:v>5.0670000000000002</c:v>
                </c:pt>
                <c:pt idx="3438">
                  <c:v>5.3920000000000003</c:v>
                </c:pt>
                <c:pt idx="3439">
                  <c:v>5.6669999999999998</c:v>
                </c:pt>
                <c:pt idx="3440">
                  <c:v>6.3630000000000004</c:v>
                </c:pt>
                <c:pt idx="3441">
                  <c:v>6.7789999999999999</c:v>
                </c:pt>
                <c:pt idx="3442">
                  <c:v>7.0880000000000001</c:v>
                </c:pt>
                <c:pt idx="3443">
                  <c:v>7.4269999999999996</c:v>
                </c:pt>
                <c:pt idx="3444">
                  <c:v>7.766</c:v>
                </c:pt>
                <c:pt idx="3445">
                  <c:v>9.125</c:v>
                </c:pt>
                <c:pt idx="3446">
                  <c:v>10.903</c:v>
                </c:pt>
                <c:pt idx="3447">
                  <c:v>11.706</c:v>
                </c:pt>
                <c:pt idx="3448">
                  <c:v>11.991</c:v>
                </c:pt>
                <c:pt idx="3449">
                  <c:v>12.189</c:v>
                </c:pt>
                <c:pt idx="3450">
                  <c:v>12.294</c:v>
                </c:pt>
                <c:pt idx="3451">
                  <c:v>12.398999999999999</c:v>
                </c:pt>
                <c:pt idx="3452">
                  <c:v>12.225</c:v>
                </c:pt>
                <c:pt idx="3453">
                  <c:v>11.608000000000001</c:v>
                </c:pt>
                <c:pt idx="3454">
                  <c:v>10.795</c:v>
                </c:pt>
                <c:pt idx="3455">
                  <c:v>10.647928571428571</c:v>
                </c:pt>
                <c:pt idx="3456">
                  <c:v>10.500857142857139</c:v>
                </c:pt>
                <c:pt idx="3457">
                  <c:v>10.35378571428571</c:v>
                </c:pt>
                <c:pt idx="3458">
                  <c:v>10.206714285714289</c:v>
                </c:pt>
                <c:pt idx="3459">
                  <c:v>10.05964285714286</c:v>
                </c:pt>
                <c:pt idx="3460">
                  <c:v>9.9125714285714288</c:v>
                </c:pt>
                <c:pt idx="3461">
                  <c:v>9.7654999999999994</c:v>
                </c:pt>
                <c:pt idx="3462">
                  <c:v>9.6184285714285718</c:v>
                </c:pt>
                <c:pt idx="3463">
                  <c:v>9.4713571428571441</c:v>
                </c:pt>
                <c:pt idx="3464">
                  <c:v>9.3242857142857147</c:v>
                </c:pt>
                <c:pt idx="3465">
                  <c:v>9.1772142857142853</c:v>
                </c:pt>
                <c:pt idx="3466">
                  <c:v>9.0301428571428577</c:v>
                </c:pt>
                <c:pt idx="3467">
                  <c:v>8.8830714285714301</c:v>
                </c:pt>
                <c:pt idx="3468">
                  <c:v>8.7360000000000007</c:v>
                </c:pt>
                <c:pt idx="3469">
                  <c:v>8.4949999999999992</c:v>
                </c:pt>
                <c:pt idx="3470">
                  <c:v>8.468</c:v>
                </c:pt>
                <c:pt idx="3471">
                  <c:v>8.1479999999999997</c:v>
                </c:pt>
                <c:pt idx="3472">
                  <c:v>7.4969999999999999</c:v>
                </c:pt>
                <c:pt idx="3473">
                  <c:v>7.4279999999999999</c:v>
                </c:pt>
                <c:pt idx="3474">
                  <c:v>7.359</c:v>
                </c:pt>
                <c:pt idx="3475">
                  <c:v>7.444</c:v>
                </c:pt>
                <c:pt idx="3476">
                  <c:v>7.5289999999999999</c:v>
                </c:pt>
                <c:pt idx="3477">
                  <c:v>8.5389999999999997</c:v>
                </c:pt>
                <c:pt idx="3478">
                  <c:v>8.82</c:v>
                </c:pt>
                <c:pt idx="3479">
                  <c:v>9.3819999999999997</c:v>
                </c:pt>
                <c:pt idx="3480">
                  <c:v>10.473000000000001</c:v>
                </c:pt>
                <c:pt idx="3481">
                  <c:v>10.294</c:v>
                </c:pt>
                <c:pt idx="3482">
                  <c:v>9.3249999999999993</c:v>
                </c:pt>
                <c:pt idx="3483">
                  <c:v>7.9809999999999999</c:v>
                </c:pt>
                <c:pt idx="3484">
                  <c:v>7.0990000000000002</c:v>
                </c:pt>
                <c:pt idx="3485">
                  <c:v>6.4169999999999998</c:v>
                </c:pt>
                <c:pt idx="3486">
                  <c:v>6.541666666666667</c:v>
                </c:pt>
                <c:pt idx="3487">
                  <c:v>6.6663333333333332</c:v>
                </c:pt>
                <c:pt idx="3488">
                  <c:v>6.7910000000000004</c:v>
                </c:pt>
                <c:pt idx="3489">
                  <c:v>6.9535</c:v>
                </c:pt>
                <c:pt idx="3490">
                  <c:v>7.1159999999999997</c:v>
                </c:pt>
                <c:pt idx="3491">
                  <c:v>7.8090000000000002</c:v>
                </c:pt>
                <c:pt idx="3492">
                  <c:v>8.8629999999999995</c:v>
                </c:pt>
                <c:pt idx="3493">
                  <c:v>9.7129999999999992</c:v>
                </c:pt>
                <c:pt idx="3494">
                  <c:v>9.9789999999999992</c:v>
                </c:pt>
                <c:pt idx="3495">
                  <c:v>10.273999999999999</c:v>
                </c:pt>
                <c:pt idx="3496">
                  <c:v>10.372999999999999</c:v>
                </c:pt>
                <c:pt idx="3497">
                  <c:v>10.686999999999999</c:v>
                </c:pt>
                <c:pt idx="3498">
                  <c:v>11.093</c:v>
                </c:pt>
                <c:pt idx="3499">
                  <c:v>11.72</c:v>
                </c:pt>
                <c:pt idx="3500">
                  <c:v>12.791</c:v>
                </c:pt>
                <c:pt idx="3501">
                  <c:v>13.612</c:v>
                </c:pt>
                <c:pt idx="3502">
                  <c:v>14.689</c:v>
                </c:pt>
                <c:pt idx="3503">
                  <c:v>15.519</c:v>
                </c:pt>
                <c:pt idx="3504">
                  <c:v>16.03</c:v>
                </c:pt>
                <c:pt idx="3505">
                  <c:v>15.574999999999999</c:v>
                </c:pt>
                <c:pt idx="3506">
                  <c:v>14.156000000000001</c:v>
                </c:pt>
                <c:pt idx="3507">
                  <c:v>13.688000000000001</c:v>
                </c:pt>
                <c:pt idx="3508">
                  <c:v>13.22</c:v>
                </c:pt>
                <c:pt idx="3509">
                  <c:v>14.507</c:v>
                </c:pt>
                <c:pt idx="3510">
                  <c:v>15.794</c:v>
                </c:pt>
                <c:pt idx="3511">
                  <c:v>16.829999999999998</c:v>
                </c:pt>
                <c:pt idx="3512">
                  <c:v>15.72</c:v>
                </c:pt>
                <c:pt idx="3513">
                  <c:v>13.212999999999999</c:v>
                </c:pt>
                <c:pt idx="3514">
                  <c:v>10.906000000000001</c:v>
                </c:pt>
                <c:pt idx="3515">
                  <c:v>7.9649999999999999</c:v>
                </c:pt>
                <c:pt idx="3516">
                  <c:v>7.63</c:v>
                </c:pt>
                <c:pt idx="3517">
                  <c:v>7.2960000000000003</c:v>
                </c:pt>
                <c:pt idx="3518">
                  <c:v>7.6349999999999998</c:v>
                </c:pt>
                <c:pt idx="3519">
                  <c:v>7.9740000000000002</c:v>
                </c:pt>
                <c:pt idx="3520">
                  <c:v>7.8940000000000001</c:v>
                </c:pt>
                <c:pt idx="3521">
                  <c:v>7.9344999999999999</c:v>
                </c:pt>
                <c:pt idx="3522">
                  <c:v>7.9749999999999996</c:v>
                </c:pt>
                <c:pt idx="3523">
                  <c:v>9.4830000000000005</c:v>
                </c:pt>
                <c:pt idx="3524">
                  <c:v>11.702</c:v>
                </c:pt>
                <c:pt idx="3525">
                  <c:v>14.606999999999999</c:v>
                </c:pt>
                <c:pt idx="3526">
                  <c:v>16.863</c:v>
                </c:pt>
                <c:pt idx="3527">
                  <c:v>17.911999999999999</c:v>
                </c:pt>
                <c:pt idx="3528">
                  <c:v>18.513000000000002</c:v>
                </c:pt>
                <c:pt idx="3529">
                  <c:v>18.696999999999999</c:v>
                </c:pt>
                <c:pt idx="3530">
                  <c:v>18.661999999999999</c:v>
                </c:pt>
                <c:pt idx="3531">
                  <c:v>17.588000000000001</c:v>
                </c:pt>
                <c:pt idx="3532">
                  <c:v>17.407</c:v>
                </c:pt>
                <c:pt idx="3533">
                  <c:v>17.225999999999999</c:v>
                </c:pt>
                <c:pt idx="3534">
                  <c:v>18.003499999999999</c:v>
                </c:pt>
                <c:pt idx="3535">
                  <c:v>18.780999999999999</c:v>
                </c:pt>
                <c:pt idx="3536">
                  <c:v>19.425000000000001</c:v>
                </c:pt>
                <c:pt idx="3537">
                  <c:v>18.356999999999999</c:v>
                </c:pt>
                <c:pt idx="3538">
                  <c:v>15.734</c:v>
                </c:pt>
                <c:pt idx="3539">
                  <c:v>13.502000000000001</c:v>
                </c:pt>
                <c:pt idx="3540">
                  <c:v>11.064</c:v>
                </c:pt>
                <c:pt idx="3541">
                  <c:v>10.512</c:v>
                </c:pt>
                <c:pt idx="3542">
                  <c:v>9.9600000000000009</c:v>
                </c:pt>
                <c:pt idx="3543">
                  <c:v>9.6820000000000004</c:v>
                </c:pt>
                <c:pt idx="3544">
                  <c:v>9.5310000000000006</c:v>
                </c:pt>
                <c:pt idx="3545">
                  <c:v>9.3789999999999996</c:v>
                </c:pt>
                <c:pt idx="3546">
                  <c:v>10.555999999999999</c:v>
                </c:pt>
                <c:pt idx="3547">
                  <c:v>11.733000000000001</c:v>
                </c:pt>
                <c:pt idx="3548">
                  <c:v>14.715999999999999</c:v>
                </c:pt>
                <c:pt idx="3549">
                  <c:v>16.879000000000001</c:v>
                </c:pt>
                <c:pt idx="3550">
                  <c:v>18.164000000000001</c:v>
                </c:pt>
                <c:pt idx="3551">
                  <c:v>19.106999999999999</c:v>
                </c:pt>
                <c:pt idx="3552">
                  <c:v>19.867999999999999</c:v>
                </c:pt>
                <c:pt idx="3553">
                  <c:v>20.111999999999998</c:v>
                </c:pt>
                <c:pt idx="3554">
                  <c:v>20.350000000000001</c:v>
                </c:pt>
                <c:pt idx="3555">
                  <c:v>20.375499999999999</c:v>
                </c:pt>
                <c:pt idx="3556">
                  <c:v>20.401</c:v>
                </c:pt>
                <c:pt idx="3557">
                  <c:v>20.471</c:v>
                </c:pt>
                <c:pt idx="3558">
                  <c:v>20.651</c:v>
                </c:pt>
                <c:pt idx="3559">
                  <c:v>20.815999999999999</c:v>
                </c:pt>
                <c:pt idx="3560">
                  <c:v>21.021000000000001</c:v>
                </c:pt>
                <c:pt idx="3561">
                  <c:v>21.44</c:v>
                </c:pt>
                <c:pt idx="3562">
                  <c:v>21.780999999999999</c:v>
                </c:pt>
                <c:pt idx="3563">
                  <c:v>21.876999999999999</c:v>
                </c:pt>
                <c:pt idx="3564">
                  <c:v>21.77</c:v>
                </c:pt>
                <c:pt idx="3565">
                  <c:v>21.7515</c:v>
                </c:pt>
                <c:pt idx="3566">
                  <c:v>21.733000000000001</c:v>
                </c:pt>
                <c:pt idx="3567">
                  <c:v>21.706</c:v>
                </c:pt>
                <c:pt idx="3568">
                  <c:v>21.509</c:v>
                </c:pt>
                <c:pt idx="3569">
                  <c:v>20.975000000000001</c:v>
                </c:pt>
                <c:pt idx="3570">
                  <c:v>20.172000000000001</c:v>
                </c:pt>
                <c:pt idx="3571">
                  <c:v>19.513000000000002</c:v>
                </c:pt>
                <c:pt idx="3572">
                  <c:v>19.268999999999998</c:v>
                </c:pt>
                <c:pt idx="3573">
                  <c:v>19.227</c:v>
                </c:pt>
                <c:pt idx="3574">
                  <c:v>19.132999999999999</c:v>
                </c:pt>
                <c:pt idx="3575">
                  <c:v>19.094000000000001</c:v>
                </c:pt>
                <c:pt idx="3576">
                  <c:v>19.018999999999998</c:v>
                </c:pt>
                <c:pt idx="3577">
                  <c:v>18.523</c:v>
                </c:pt>
                <c:pt idx="3578">
                  <c:v>18.626000000000001</c:v>
                </c:pt>
                <c:pt idx="3579">
                  <c:v>18.728999999999999</c:v>
                </c:pt>
                <c:pt idx="3580">
                  <c:v>18.832000000000001</c:v>
                </c:pt>
                <c:pt idx="3581">
                  <c:v>19.181999999999999</c:v>
                </c:pt>
                <c:pt idx="3582">
                  <c:v>18.559999999999999</c:v>
                </c:pt>
                <c:pt idx="3583">
                  <c:v>18.843</c:v>
                </c:pt>
                <c:pt idx="3584">
                  <c:v>19.126000000000001</c:v>
                </c:pt>
                <c:pt idx="3585">
                  <c:v>20.474</c:v>
                </c:pt>
                <c:pt idx="3586">
                  <c:v>21.231999999999999</c:v>
                </c:pt>
                <c:pt idx="3587">
                  <c:v>21.88</c:v>
                </c:pt>
                <c:pt idx="3588">
                  <c:v>21.978999999999999</c:v>
                </c:pt>
                <c:pt idx="3589">
                  <c:v>21.77</c:v>
                </c:pt>
                <c:pt idx="3590">
                  <c:v>20.867999999999999</c:v>
                </c:pt>
                <c:pt idx="3591">
                  <c:v>20.093</c:v>
                </c:pt>
                <c:pt idx="3592">
                  <c:v>19.646999999999998</c:v>
                </c:pt>
                <c:pt idx="3593">
                  <c:v>20.461500000000001</c:v>
                </c:pt>
                <c:pt idx="3594">
                  <c:v>21.276</c:v>
                </c:pt>
                <c:pt idx="3595">
                  <c:v>19.50633333333333</c:v>
                </c:pt>
                <c:pt idx="3596">
                  <c:v>17.736666666666661</c:v>
                </c:pt>
                <c:pt idx="3597">
                  <c:v>15.967000000000001</c:v>
                </c:pt>
                <c:pt idx="3598">
                  <c:v>14.197333333333329</c:v>
                </c:pt>
                <c:pt idx="3599">
                  <c:v>12.427666666666671</c:v>
                </c:pt>
                <c:pt idx="3600">
                  <c:v>10.657999999999999</c:v>
                </c:pt>
                <c:pt idx="3601">
                  <c:v>10.37</c:v>
                </c:pt>
                <c:pt idx="3602">
                  <c:v>10.363200000000001</c:v>
                </c:pt>
                <c:pt idx="3603">
                  <c:v>10.356400000000001</c:v>
                </c:pt>
                <c:pt idx="3604">
                  <c:v>10.349600000000001</c:v>
                </c:pt>
                <c:pt idx="3605">
                  <c:v>10.3428</c:v>
                </c:pt>
                <c:pt idx="3606">
                  <c:v>10.336</c:v>
                </c:pt>
                <c:pt idx="3607">
                  <c:v>10.167999999999999</c:v>
                </c:pt>
                <c:pt idx="3608">
                  <c:v>9.5660000000000007</c:v>
                </c:pt>
                <c:pt idx="3609">
                  <c:v>8.9659999999999993</c:v>
                </c:pt>
                <c:pt idx="3610">
                  <c:v>8.8230000000000004</c:v>
                </c:pt>
                <c:pt idx="3611">
                  <c:v>8.68</c:v>
                </c:pt>
                <c:pt idx="3612">
                  <c:v>8.4809999999999999</c:v>
                </c:pt>
                <c:pt idx="3613">
                  <c:v>8.3360000000000003</c:v>
                </c:pt>
                <c:pt idx="3614">
                  <c:v>8.474499999999999</c:v>
                </c:pt>
                <c:pt idx="3615">
                  <c:v>8.6129999999999995</c:v>
                </c:pt>
                <c:pt idx="3616">
                  <c:v>9.4220000000000006</c:v>
                </c:pt>
                <c:pt idx="3617">
                  <c:v>9.6270000000000007</c:v>
                </c:pt>
                <c:pt idx="3618">
                  <c:v>10.394</c:v>
                </c:pt>
                <c:pt idx="3619">
                  <c:v>11.162000000000001</c:v>
                </c:pt>
                <c:pt idx="3620">
                  <c:v>11.929</c:v>
                </c:pt>
                <c:pt idx="3621">
                  <c:v>12.085000000000001</c:v>
                </c:pt>
                <c:pt idx="3622">
                  <c:v>12.185499999999999</c:v>
                </c:pt>
                <c:pt idx="3623">
                  <c:v>12.286</c:v>
                </c:pt>
                <c:pt idx="3624">
                  <c:v>16.18</c:v>
                </c:pt>
                <c:pt idx="3625">
                  <c:v>18.850000000000001</c:v>
                </c:pt>
                <c:pt idx="3626">
                  <c:v>20.545999999999999</c:v>
                </c:pt>
                <c:pt idx="3627">
                  <c:v>22.657</c:v>
                </c:pt>
                <c:pt idx="3628">
                  <c:v>25.324999999999999</c:v>
                </c:pt>
                <c:pt idx="3629">
                  <c:v>28.768000000000001</c:v>
                </c:pt>
                <c:pt idx="3630">
                  <c:v>30.934000000000001</c:v>
                </c:pt>
                <c:pt idx="3631">
                  <c:v>31.991</c:v>
                </c:pt>
                <c:pt idx="3632">
                  <c:v>33.871000000000002</c:v>
                </c:pt>
                <c:pt idx="3633">
                  <c:v>35.832999999999998</c:v>
                </c:pt>
                <c:pt idx="3634">
                  <c:v>38.576000000000001</c:v>
                </c:pt>
                <c:pt idx="3635">
                  <c:v>39.978999999999999</c:v>
                </c:pt>
                <c:pt idx="3636">
                  <c:v>40.834000000000003</c:v>
                </c:pt>
                <c:pt idx="3637">
                  <c:v>42.087000000000003</c:v>
                </c:pt>
                <c:pt idx="3638">
                  <c:v>41.960999999999999</c:v>
                </c:pt>
                <c:pt idx="3639">
                  <c:v>41.212000000000003</c:v>
                </c:pt>
                <c:pt idx="3640">
                  <c:v>40.021000000000001</c:v>
                </c:pt>
                <c:pt idx="3641">
                  <c:v>37.887</c:v>
                </c:pt>
                <c:pt idx="3642">
                  <c:v>38.589666666666673</c:v>
                </c:pt>
                <c:pt idx="3643">
                  <c:v>39.292333333333332</c:v>
                </c:pt>
                <c:pt idx="3644">
                  <c:v>39.994999999999997</c:v>
                </c:pt>
                <c:pt idx="3645">
                  <c:v>42.598999999999997</c:v>
                </c:pt>
                <c:pt idx="3646">
                  <c:v>44.542000000000002</c:v>
                </c:pt>
                <c:pt idx="3647">
                  <c:v>46.014000000000003</c:v>
                </c:pt>
                <c:pt idx="3648">
                  <c:v>47.948999999999998</c:v>
                </c:pt>
                <c:pt idx="3649">
                  <c:v>48.567</c:v>
                </c:pt>
                <c:pt idx="3650">
                  <c:v>46.957000000000001</c:v>
                </c:pt>
                <c:pt idx="3651">
                  <c:v>44.988</c:v>
                </c:pt>
                <c:pt idx="3652">
                  <c:v>44.826999999999998</c:v>
                </c:pt>
                <c:pt idx="3653">
                  <c:v>44.250205882352937</c:v>
                </c:pt>
                <c:pt idx="3654">
                  <c:v>43.673411764705882</c:v>
                </c:pt>
                <c:pt idx="3655">
                  <c:v>43.096617647058821</c:v>
                </c:pt>
                <c:pt idx="3656">
                  <c:v>42.519823529411767</c:v>
                </c:pt>
                <c:pt idx="3657">
                  <c:v>41.943029411764712</c:v>
                </c:pt>
                <c:pt idx="3658">
                  <c:v>41.366235294117637</c:v>
                </c:pt>
                <c:pt idx="3659">
                  <c:v>40.789441176470589</c:v>
                </c:pt>
                <c:pt idx="3660">
                  <c:v>40.212647058823528</c:v>
                </c:pt>
                <c:pt idx="3661">
                  <c:v>39.635852941176474</c:v>
                </c:pt>
                <c:pt idx="3662">
                  <c:v>39.059058823529412</c:v>
                </c:pt>
                <c:pt idx="3663">
                  <c:v>38.482264705882351</c:v>
                </c:pt>
                <c:pt idx="3664">
                  <c:v>37.905470588235289</c:v>
                </c:pt>
                <c:pt idx="3665">
                  <c:v>37.328676470588228</c:v>
                </c:pt>
                <c:pt idx="3666">
                  <c:v>36.751882352941173</c:v>
                </c:pt>
                <c:pt idx="3667">
                  <c:v>36.175088235294112</c:v>
                </c:pt>
                <c:pt idx="3668">
                  <c:v>35.598294117647058</c:v>
                </c:pt>
                <c:pt idx="3669">
                  <c:v>35.021500000000003</c:v>
                </c:pt>
                <c:pt idx="3670">
                  <c:v>34.444705882352942</c:v>
                </c:pt>
                <c:pt idx="3671">
                  <c:v>33.86791176470588</c:v>
                </c:pt>
                <c:pt idx="3672">
                  <c:v>33.291117647058833</c:v>
                </c:pt>
                <c:pt idx="3673">
                  <c:v>32.714323529411757</c:v>
                </c:pt>
                <c:pt idx="3674">
                  <c:v>32.137529411764703</c:v>
                </c:pt>
                <c:pt idx="3675">
                  <c:v>31.560735294117649</c:v>
                </c:pt>
                <c:pt idx="3676">
                  <c:v>30.983941176470591</c:v>
                </c:pt>
                <c:pt idx="3677">
                  <c:v>30.407147058823529</c:v>
                </c:pt>
                <c:pt idx="3678">
                  <c:v>29.830352941176471</c:v>
                </c:pt>
                <c:pt idx="3679">
                  <c:v>29.25355882352941</c:v>
                </c:pt>
                <c:pt idx="3680">
                  <c:v>28.676764705882348</c:v>
                </c:pt>
                <c:pt idx="3681">
                  <c:v>28.099970588235291</c:v>
                </c:pt>
                <c:pt idx="3682">
                  <c:v>27.523176470588229</c:v>
                </c:pt>
                <c:pt idx="3683">
                  <c:v>26.946382352941171</c:v>
                </c:pt>
                <c:pt idx="3684">
                  <c:v>26.36958823529412</c:v>
                </c:pt>
                <c:pt idx="3685">
                  <c:v>25.792794117647059</c:v>
                </c:pt>
                <c:pt idx="3686">
                  <c:v>25.216000000000001</c:v>
                </c:pt>
                <c:pt idx="3687">
                  <c:v>24.838999999999999</c:v>
                </c:pt>
                <c:pt idx="3688">
                  <c:v>24.088000000000001</c:v>
                </c:pt>
                <c:pt idx="3689">
                  <c:v>23.262</c:v>
                </c:pt>
                <c:pt idx="3690">
                  <c:v>22.917000000000002</c:v>
                </c:pt>
                <c:pt idx="3691">
                  <c:v>22.32</c:v>
                </c:pt>
                <c:pt idx="3692">
                  <c:v>22.381499999999999</c:v>
                </c:pt>
                <c:pt idx="3693">
                  <c:v>22.443000000000001</c:v>
                </c:pt>
                <c:pt idx="3694">
                  <c:v>22.577000000000002</c:v>
                </c:pt>
                <c:pt idx="3695">
                  <c:v>22.710999999999999</c:v>
                </c:pt>
                <c:pt idx="3696">
                  <c:v>22.785</c:v>
                </c:pt>
                <c:pt idx="3697">
                  <c:v>22.568999999999999</c:v>
                </c:pt>
                <c:pt idx="3698">
                  <c:v>22.283000000000001</c:v>
                </c:pt>
                <c:pt idx="3699">
                  <c:v>22.018999999999998</c:v>
                </c:pt>
                <c:pt idx="3700">
                  <c:v>21.577000000000002</c:v>
                </c:pt>
                <c:pt idx="3701">
                  <c:v>21.266999999999999</c:v>
                </c:pt>
                <c:pt idx="3702">
                  <c:v>20.843</c:v>
                </c:pt>
                <c:pt idx="3703">
                  <c:v>20.468</c:v>
                </c:pt>
                <c:pt idx="3704">
                  <c:v>20.282</c:v>
                </c:pt>
                <c:pt idx="3705">
                  <c:v>20.248999999999999</c:v>
                </c:pt>
                <c:pt idx="3706">
                  <c:v>20.202999999999999</c:v>
                </c:pt>
                <c:pt idx="3707">
                  <c:v>20.059999999999999</c:v>
                </c:pt>
                <c:pt idx="3708">
                  <c:v>19.885000000000002</c:v>
                </c:pt>
                <c:pt idx="3709">
                  <c:v>19.9085</c:v>
                </c:pt>
                <c:pt idx="3710">
                  <c:v>19.931999999999999</c:v>
                </c:pt>
                <c:pt idx="3711">
                  <c:v>20.507000000000001</c:v>
                </c:pt>
                <c:pt idx="3712">
                  <c:v>20.93</c:v>
                </c:pt>
                <c:pt idx="3713">
                  <c:v>21.431999999999999</c:v>
                </c:pt>
                <c:pt idx="3714">
                  <c:v>21.765000000000001</c:v>
                </c:pt>
                <c:pt idx="3715">
                  <c:v>21.809000000000001</c:v>
                </c:pt>
                <c:pt idx="3716">
                  <c:v>21.81</c:v>
                </c:pt>
                <c:pt idx="3717">
                  <c:v>21.811</c:v>
                </c:pt>
                <c:pt idx="3718">
                  <c:v>21.905999999999999</c:v>
                </c:pt>
                <c:pt idx="3719">
                  <c:v>21.716999999999999</c:v>
                </c:pt>
                <c:pt idx="3720">
                  <c:v>21.436</c:v>
                </c:pt>
                <c:pt idx="3721">
                  <c:v>21.074999999999999</c:v>
                </c:pt>
                <c:pt idx="3722">
                  <c:v>20.754999999999999</c:v>
                </c:pt>
                <c:pt idx="3723">
                  <c:v>20.808</c:v>
                </c:pt>
                <c:pt idx="3724">
                  <c:v>20.861000000000001</c:v>
                </c:pt>
                <c:pt idx="3725">
                  <c:v>21.332999999999998</c:v>
                </c:pt>
                <c:pt idx="3726">
                  <c:v>21.404</c:v>
                </c:pt>
                <c:pt idx="3727">
                  <c:v>21.488</c:v>
                </c:pt>
                <c:pt idx="3728">
                  <c:v>21.195</c:v>
                </c:pt>
                <c:pt idx="3729">
                  <c:v>20.664000000000001</c:v>
                </c:pt>
                <c:pt idx="3730">
                  <c:v>20.673999999999999</c:v>
                </c:pt>
                <c:pt idx="3731">
                  <c:v>20.684000000000001</c:v>
                </c:pt>
                <c:pt idx="3732">
                  <c:v>20.693999999999999</c:v>
                </c:pt>
                <c:pt idx="3733">
                  <c:v>20.898</c:v>
                </c:pt>
                <c:pt idx="3734">
                  <c:v>21.120999999999999</c:v>
                </c:pt>
                <c:pt idx="3735">
                  <c:v>21.41</c:v>
                </c:pt>
                <c:pt idx="3736">
                  <c:v>21.808</c:v>
                </c:pt>
                <c:pt idx="3737">
                  <c:v>21.867999999999999</c:v>
                </c:pt>
                <c:pt idx="3738">
                  <c:v>21.889500000000002</c:v>
                </c:pt>
                <c:pt idx="3739">
                  <c:v>21.911000000000001</c:v>
                </c:pt>
                <c:pt idx="3740">
                  <c:v>22.343</c:v>
                </c:pt>
                <c:pt idx="3741">
                  <c:v>22.893000000000001</c:v>
                </c:pt>
                <c:pt idx="3742">
                  <c:v>23.483000000000001</c:v>
                </c:pt>
                <c:pt idx="3743">
                  <c:v>23.658000000000001</c:v>
                </c:pt>
                <c:pt idx="3744">
                  <c:v>23.763999999999999</c:v>
                </c:pt>
                <c:pt idx="3745">
                  <c:v>23.975000000000001</c:v>
                </c:pt>
                <c:pt idx="3746">
                  <c:v>24.049499999999998</c:v>
                </c:pt>
                <c:pt idx="3747">
                  <c:v>24.123999999999999</c:v>
                </c:pt>
                <c:pt idx="3748">
                  <c:v>23.960999999999999</c:v>
                </c:pt>
                <c:pt idx="3749">
                  <c:v>22.169</c:v>
                </c:pt>
                <c:pt idx="3750">
                  <c:v>21.326000000000001</c:v>
                </c:pt>
                <c:pt idx="3751">
                  <c:v>21.282</c:v>
                </c:pt>
                <c:pt idx="3752">
                  <c:v>20.896999999999998</c:v>
                </c:pt>
                <c:pt idx="3753">
                  <c:v>20.404</c:v>
                </c:pt>
                <c:pt idx="3754">
                  <c:v>20.44166666666667</c:v>
                </c:pt>
                <c:pt idx="3755">
                  <c:v>20.479333333333329</c:v>
                </c:pt>
                <c:pt idx="3756">
                  <c:v>20.516999999999999</c:v>
                </c:pt>
                <c:pt idx="3757">
                  <c:v>20.667999999999999</c:v>
                </c:pt>
                <c:pt idx="3758">
                  <c:v>20.545000000000002</c:v>
                </c:pt>
                <c:pt idx="3759">
                  <c:v>20.030999999999999</c:v>
                </c:pt>
                <c:pt idx="3760">
                  <c:v>19.523</c:v>
                </c:pt>
                <c:pt idx="3761">
                  <c:v>19.262</c:v>
                </c:pt>
                <c:pt idx="3762">
                  <c:v>18.515999999999998</c:v>
                </c:pt>
                <c:pt idx="3763">
                  <c:v>17.616</c:v>
                </c:pt>
                <c:pt idx="3764">
                  <c:v>17.649000000000001</c:v>
                </c:pt>
                <c:pt idx="3765">
                  <c:v>17.681999999999999</c:v>
                </c:pt>
                <c:pt idx="3766">
                  <c:v>18.213000000000001</c:v>
                </c:pt>
                <c:pt idx="3767">
                  <c:v>19.097999999999999</c:v>
                </c:pt>
                <c:pt idx="3768">
                  <c:v>19.707999999999998</c:v>
                </c:pt>
                <c:pt idx="3769">
                  <c:v>20.145</c:v>
                </c:pt>
                <c:pt idx="3770">
                  <c:v>20.675999999999998</c:v>
                </c:pt>
                <c:pt idx="3771">
                  <c:v>20.541</c:v>
                </c:pt>
                <c:pt idx="3772">
                  <c:v>19.966999999999999</c:v>
                </c:pt>
                <c:pt idx="3773">
                  <c:v>18.696000000000002</c:v>
                </c:pt>
                <c:pt idx="3774">
                  <c:v>17.152000000000001</c:v>
                </c:pt>
                <c:pt idx="3775">
                  <c:v>16.646000000000001</c:v>
                </c:pt>
                <c:pt idx="3776">
                  <c:v>16.140999999999998</c:v>
                </c:pt>
                <c:pt idx="3777">
                  <c:v>16.60766666666667</c:v>
                </c:pt>
                <c:pt idx="3778">
                  <c:v>17.074333333333328</c:v>
                </c:pt>
                <c:pt idx="3779">
                  <c:v>17.541</c:v>
                </c:pt>
                <c:pt idx="3780">
                  <c:v>17.75</c:v>
                </c:pt>
                <c:pt idx="3781">
                  <c:v>16.829000000000001</c:v>
                </c:pt>
                <c:pt idx="3782">
                  <c:v>15.683</c:v>
                </c:pt>
                <c:pt idx="3783">
                  <c:v>15.340999999999999</c:v>
                </c:pt>
                <c:pt idx="3784">
                  <c:v>14.999000000000001</c:v>
                </c:pt>
                <c:pt idx="3785">
                  <c:v>14.657999999999999</c:v>
                </c:pt>
                <c:pt idx="3786">
                  <c:v>12.694000000000001</c:v>
                </c:pt>
                <c:pt idx="3787">
                  <c:v>12.68</c:v>
                </c:pt>
                <c:pt idx="3788">
                  <c:v>12.667</c:v>
                </c:pt>
                <c:pt idx="3789">
                  <c:v>12.863</c:v>
                </c:pt>
                <c:pt idx="3790">
                  <c:v>13.058999999999999</c:v>
                </c:pt>
                <c:pt idx="3791">
                  <c:v>16.065999999999999</c:v>
                </c:pt>
                <c:pt idx="3792">
                  <c:v>17.753</c:v>
                </c:pt>
                <c:pt idx="3793">
                  <c:v>19.021000000000001</c:v>
                </c:pt>
                <c:pt idx="3794">
                  <c:v>19.925000000000001</c:v>
                </c:pt>
                <c:pt idx="3795">
                  <c:v>19.719000000000001</c:v>
                </c:pt>
                <c:pt idx="3796">
                  <c:v>19.02</c:v>
                </c:pt>
                <c:pt idx="3797">
                  <c:v>18.053999999999998</c:v>
                </c:pt>
                <c:pt idx="3798">
                  <c:v>15.484999999999999</c:v>
                </c:pt>
                <c:pt idx="3799">
                  <c:v>13.811</c:v>
                </c:pt>
                <c:pt idx="3800">
                  <c:v>12.803142857142859</c:v>
                </c:pt>
                <c:pt idx="3801">
                  <c:v>11.795285714285709</c:v>
                </c:pt>
                <c:pt idx="3802">
                  <c:v>10.78742857142857</c:v>
                </c:pt>
                <c:pt idx="3803">
                  <c:v>9.7795714285714297</c:v>
                </c:pt>
                <c:pt idx="3804">
                  <c:v>8.7717142857142854</c:v>
                </c:pt>
                <c:pt idx="3805">
                  <c:v>7.7638571428571428</c:v>
                </c:pt>
                <c:pt idx="3806">
                  <c:v>6.7560000000000002</c:v>
                </c:pt>
                <c:pt idx="3807">
                  <c:v>6.6959999999999997</c:v>
                </c:pt>
                <c:pt idx="3808">
                  <c:v>6.5270000000000001</c:v>
                </c:pt>
                <c:pt idx="3809">
                  <c:v>6.0819999999999999</c:v>
                </c:pt>
                <c:pt idx="3810">
                  <c:v>5.9539999999999997</c:v>
                </c:pt>
                <c:pt idx="3811">
                  <c:v>5.8259999999999996</c:v>
                </c:pt>
                <c:pt idx="3812">
                  <c:v>6.0549999999999997</c:v>
                </c:pt>
                <c:pt idx="3813">
                  <c:v>6.2839999999999998</c:v>
                </c:pt>
                <c:pt idx="3814">
                  <c:v>7.8369999999999997</c:v>
                </c:pt>
                <c:pt idx="3815">
                  <c:v>8.766</c:v>
                </c:pt>
                <c:pt idx="3816">
                  <c:v>9.5519999999999996</c:v>
                </c:pt>
                <c:pt idx="3817">
                  <c:v>10.478999999999999</c:v>
                </c:pt>
                <c:pt idx="3818">
                  <c:v>11.348000000000001</c:v>
                </c:pt>
                <c:pt idx="3819">
                  <c:v>11.436</c:v>
                </c:pt>
                <c:pt idx="3820">
                  <c:v>10.503</c:v>
                </c:pt>
                <c:pt idx="3821">
                  <c:v>9.84</c:v>
                </c:pt>
                <c:pt idx="3822">
                  <c:v>9.4309999999999992</c:v>
                </c:pt>
                <c:pt idx="3823">
                  <c:v>9.1579999999999995</c:v>
                </c:pt>
                <c:pt idx="3824">
                  <c:v>8.4350000000000005</c:v>
                </c:pt>
                <c:pt idx="3825">
                  <c:v>7.524</c:v>
                </c:pt>
                <c:pt idx="3826">
                  <c:v>7.0830000000000002</c:v>
                </c:pt>
                <c:pt idx="3827">
                  <c:v>6.9909999999999997</c:v>
                </c:pt>
                <c:pt idx="3828">
                  <c:v>6.899</c:v>
                </c:pt>
                <c:pt idx="3829">
                  <c:v>7.1555</c:v>
                </c:pt>
                <c:pt idx="3830">
                  <c:v>7.4119999999999999</c:v>
                </c:pt>
                <c:pt idx="3831">
                  <c:v>9.8550000000000004</c:v>
                </c:pt>
                <c:pt idx="3832">
                  <c:v>12.221</c:v>
                </c:pt>
                <c:pt idx="3833">
                  <c:v>13.853</c:v>
                </c:pt>
                <c:pt idx="3834">
                  <c:v>14.528</c:v>
                </c:pt>
                <c:pt idx="3835">
                  <c:v>14.061</c:v>
                </c:pt>
                <c:pt idx="3836">
                  <c:v>11.689</c:v>
                </c:pt>
                <c:pt idx="3837">
                  <c:v>10.097</c:v>
                </c:pt>
                <c:pt idx="3838">
                  <c:v>7.8710000000000004</c:v>
                </c:pt>
                <c:pt idx="3839">
                  <c:v>6.34</c:v>
                </c:pt>
                <c:pt idx="3840">
                  <c:v>6.0880000000000001</c:v>
                </c:pt>
                <c:pt idx="3841">
                  <c:v>5.8360000000000003</c:v>
                </c:pt>
                <c:pt idx="3842">
                  <c:v>6.0190000000000001</c:v>
                </c:pt>
                <c:pt idx="3843">
                  <c:v>6.202</c:v>
                </c:pt>
                <c:pt idx="3844">
                  <c:v>6.484</c:v>
                </c:pt>
                <c:pt idx="3845">
                  <c:v>5.2530000000000001</c:v>
                </c:pt>
                <c:pt idx="3846">
                  <c:v>5.0739999999999998</c:v>
                </c:pt>
                <c:pt idx="3847">
                  <c:v>4.8940000000000001</c:v>
                </c:pt>
                <c:pt idx="3848">
                  <c:v>4.9630000000000001</c:v>
                </c:pt>
                <c:pt idx="3849">
                  <c:v>5.032</c:v>
                </c:pt>
                <c:pt idx="3850">
                  <c:v>5.29</c:v>
                </c:pt>
                <c:pt idx="3851">
                  <c:v>4.4210000000000003</c:v>
                </c:pt>
                <c:pt idx="3852">
                  <c:v>4.2149999999999999</c:v>
                </c:pt>
                <c:pt idx="3853">
                  <c:v>4.008</c:v>
                </c:pt>
                <c:pt idx="3854">
                  <c:v>4.0049999999999999</c:v>
                </c:pt>
                <c:pt idx="3855">
                  <c:v>4.0019999999999998</c:v>
                </c:pt>
                <c:pt idx="3856">
                  <c:v>4</c:v>
                </c:pt>
                <c:pt idx="3857">
                  <c:v>3.569</c:v>
                </c:pt>
                <c:pt idx="3858">
                  <c:v>2.6779999999999999</c:v>
                </c:pt>
                <c:pt idx="3859">
                  <c:v>2.65</c:v>
                </c:pt>
                <c:pt idx="3860">
                  <c:v>2.6219999999999999</c:v>
                </c:pt>
                <c:pt idx="3861">
                  <c:v>2.6549999999999998</c:v>
                </c:pt>
                <c:pt idx="3862">
                  <c:v>2.6880000000000002</c:v>
                </c:pt>
                <c:pt idx="3863">
                  <c:v>2.8290000000000002</c:v>
                </c:pt>
                <c:pt idx="3864">
                  <c:v>2.8570000000000002</c:v>
                </c:pt>
                <c:pt idx="3865">
                  <c:v>2.8296666666666672</c:v>
                </c:pt>
                <c:pt idx="3866">
                  <c:v>2.8023333333333329</c:v>
                </c:pt>
                <c:pt idx="3867">
                  <c:v>2.7749999999999999</c:v>
                </c:pt>
                <c:pt idx="3868">
                  <c:v>2.7360000000000002</c:v>
                </c:pt>
                <c:pt idx="3869">
                  <c:v>2.718</c:v>
                </c:pt>
                <c:pt idx="3870">
                  <c:v>2.7214999999999998</c:v>
                </c:pt>
                <c:pt idx="3871">
                  <c:v>2.7250000000000001</c:v>
                </c:pt>
                <c:pt idx="3872">
                  <c:v>2.7749999999999999</c:v>
                </c:pt>
                <c:pt idx="3873">
                  <c:v>2.79</c:v>
                </c:pt>
                <c:pt idx="3874">
                  <c:v>2.7280000000000002</c:v>
                </c:pt>
                <c:pt idx="3875">
                  <c:v>2.706</c:v>
                </c:pt>
                <c:pt idx="3876">
                  <c:v>2.7040000000000002</c:v>
                </c:pt>
                <c:pt idx="3877">
                  <c:v>2.6640000000000001</c:v>
                </c:pt>
                <c:pt idx="3878">
                  <c:v>2.690666666666667</c:v>
                </c:pt>
                <c:pt idx="3879">
                  <c:v>2.7173333333333329</c:v>
                </c:pt>
                <c:pt idx="3880">
                  <c:v>2.7440000000000002</c:v>
                </c:pt>
                <c:pt idx="3881">
                  <c:v>2.972</c:v>
                </c:pt>
                <c:pt idx="3882">
                  <c:v>2.9670000000000001</c:v>
                </c:pt>
                <c:pt idx="3883">
                  <c:v>2.8820000000000001</c:v>
                </c:pt>
                <c:pt idx="3884">
                  <c:v>2.7970000000000002</c:v>
                </c:pt>
                <c:pt idx="3885">
                  <c:v>2.6760000000000002</c:v>
                </c:pt>
                <c:pt idx="3886">
                  <c:v>2.5640000000000001</c:v>
                </c:pt>
                <c:pt idx="3887">
                  <c:v>2.5209999999999999</c:v>
                </c:pt>
                <c:pt idx="3888">
                  <c:v>2.543333333333333</c:v>
                </c:pt>
                <c:pt idx="3889">
                  <c:v>2.565666666666667</c:v>
                </c:pt>
                <c:pt idx="3890">
                  <c:v>2.5880000000000001</c:v>
                </c:pt>
                <c:pt idx="3891">
                  <c:v>2.782</c:v>
                </c:pt>
                <c:pt idx="3892">
                  <c:v>3.294</c:v>
                </c:pt>
                <c:pt idx="3893">
                  <c:v>3.1850000000000001</c:v>
                </c:pt>
                <c:pt idx="3894">
                  <c:v>2.726</c:v>
                </c:pt>
                <c:pt idx="3895">
                  <c:v>2.7273333333333332</c:v>
                </c:pt>
                <c:pt idx="3896">
                  <c:v>2.7286666666666668</c:v>
                </c:pt>
                <c:pt idx="3897">
                  <c:v>2.73</c:v>
                </c:pt>
                <c:pt idx="3898">
                  <c:v>2.8490000000000002</c:v>
                </c:pt>
                <c:pt idx="3899">
                  <c:v>2.8660000000000001</c:v>
                </c:pt>
                <c:pt idx="3900">
                  <c:v>2.8849999999999998</c:v>
                </c:pt>
                <c:pt idx="3901">
                  <c:v>2.8690000000000002</c:v>
                </c:pt>
                <c:pt idx="3902">
                  <c:v>2.8159999999999998</c:v>
                </c:pt>
                <c:pt idx="3903">
                  <c:v>2.76</c:v>
                </c:pt>
                <c:pt idx="3904">
                  <c:v>2.66</c:v>
                </c:pt>
                <c:pt idx="3905">
                  <c:v>2.617</c:v>
                </c:pt>
                <c:pt idx="3906">
                  <c:v>2.59</c:v>
                </c:pt>
                <c:pt idx="3907">
                  <c:v>2.597</c:v>
                </c:pt>
                <c:pt idx="3908">
                  <c:v>2.6040000000000001</c:v>
                </c:pt>
                <c:pt idx="3909">
                  <c:v>2.585</c:v>
                </c:pt>
                <c:pt idx="3910">
                  <c:v>2.5870000000000002</c:v>
                </c:pt>
                <c:pt idx="3911">
                  <c:v>2.589</c:v>
                </c:pt>
                <c:pt idx="3912">
                  <c:v>2.5910000000000002</c:v>
                </c:pt>
                <c:pt idx="3913">
                  <c:v>2.774</c:v>
                </c:pt>
                <c:pt idx="3914">
                  <c:v>3.0680000000000001</c:v>
                </c:pt>
                <c:pt idx="3915">
                  <c:v>3.5270000000000001</c:v>
                </c:pt>
                <c:pt idx="3916">
                  <c:v>3.5720000000000001</c:v>
                </c:pt>
                <c:pt idx="3917">
                  <c:v>3.0880000000000001</c:v>
                </c:pt>
                <c:pt idx="3918">
                  <c:v>2.9740000000000002</c:v>
                </c:pt>
                <c:pt idx="3919">
                  <c:v>2.859</c:v>
                </c:pt>
                <c:pt idx="3920">
                  <c:v>2.7440000000000002</c:v>
                </c:pt>
                <c:pt idx="3921">
                  <c:v>2.7320000000000002</c:v>
                </c:pt>
                <c:pt idx="3922">
                  <c:v>2.7155</c:v>
                </c:pt>
                <c:pt idx="3923">
                  <c:v>2.6989999999999998</c:v>
                </c:pt>
                <c:pt idx="3924">
                  <c:v>2.6930000000000001</c:v>
                </c:pt>
                <c:pt idx="3925">
                  <c:v>2.7229999999999999</c:v>
                </c:pt>
                <c:pt idx="3926">
                  <c:v>2.7530000000000001</c:v>
                </c:pt>
                <c:pt idx="3927">
                  <c:v>2.7829999999999999</c:v>
                </c:pt>
                <c:pt idx="3928">
                  <c:v>2.8130000000000002</c:v>
                </c:pt>
                <c:pt idx="3929">
                  <c:v>2.843</c:v>
                </c:pt>
                <c:pt idx="3930">
                  <c:v>2.8730000000000002</c:v>
                </c:pt>
                <c:pt idx="3931">
                  <c:v>2.903</c:v>
                </c:pt>
                <c:pt idx="3932">
                  <c:v>2.9329999999999998</c:v>
                </c:pt>
                <c:pt idx="3933">
                  <c:v>3.25</c:v>
                </c:pt>
                <c:pt idx="3934">
                  <c:v>3.2250000000000001</c:v>
                </c:pt>
                <c:pt idx="3935">
                  <c:v>3.194</c:v>
                </c:pt>
                <c:pt idx="3936">
                  <c:v>3.109</c:v>
                </c:pt>
                <c:pt idx="3937">
                  <c:v>2.9380000000000002</c:v>
                </c:pt>
                <c:pt idx="3938">
                  <c:v>2.77</c:v>
                </c:pt>
                <c:pt idx="3939">
                  <c:v>2.64</c:v>
                </c:pt>
                <c:pt idx="3940">
                  <c:v>2.556</c:v>
                </c:pt>
                <c:pt idx="3941">
                  <c:v>2.5625</c:v>
                </c:pt>
                <c:pt idx="3942">
                  <c:v>2.569</c:v>
                </c:pt>
                <c:pt idx="3943">
                  <c:v>2.6030000000000002</c:v>
                </c:pt>
                <c:pt idx="3944">
                  <c:v>2.6080000000000001</c:v>
                </c:pt>
                <c:pt idx="3945">
                  <c:v>2.6095000000000002</c:v>
                </c:pt>
                <c:pt idx="3946">
                  <c:v>2.6110000000000002</c:v>
                </c:pt>
                <c:pt idx="3947">
                  <c:v>2.6</c:v>
                </c:pt>
                <c:pt idx="3948">
                  <c:v>2.589</c:v>
                </c:pt>
                <c:pt idx="3949">
                  <c:v>2.5975000000000001</c:v>
                </c:pt>
                <c:pt idx="3950">
                  <c:v>2.6059999999999999</c:v>
                </c:pt>
                <c:pt idx="3951">
                  <c:v>2.6080000000000001</c:v>
                </c:pt>
                <c:pt idx="3952">
                  <c:v>2.6469999999999998</c:v>
                </c:pt>
                <c:pt idx="3953">
                  <c:v>2.6779999999999999</c:v>
                </c:pt>
                <c:pt idx="3954">
                  <c:v>2.72</c:v>
                </c:pt>
                <c:pt idx="3955">
                  <c:v>2.7250000000000001</c:v>
                </c:pt>
                <c:pt idx="3956">
                  <c:v>2.7280000000000002</c:v>
                </c:pt>
                <c:pt idx="3957">
                  <c:v>2.7309999999999999</c:v>
                </c:pt>
                <c:pt idx="3958">
                  <c:v>2.7320000000000002</c:v>
                </c:pt>
                <c:pt idx="3959">
                  <c:v>2.6970000000000001</c:v>
                </c:pt>
                <c:pt idx="3960">
                  <c:v>2.6840000000000002</c:v>
                </c:pt>
                <c:pt idx="3961">
                  <c:v>2.621</c:v>
                </c:pt>
                <c:pt idx="3962">
                  <c:v>2.6339999999999999</c:v>
                </c:pt>
                <c:pt idx="3963">
                  <c:v>2.6469999999999998</c:v>
                </c:pt>
                <c:pt idx="3964">
                  <c:v>2.694</c:v>
                </c:pt>
                <c:pt idx="3965">
                  <c:v>2.7549999999999999</c:v>
                </c:pt>
                <c:pt idx="3966">
                  <c:v>2.72</c:v>
                </c:pt>
                <c:pt idx="3967">
                  <c:v>2.657</c:v>
                </c:pt>
                <c:pt idx="3968">
                  <c:v>2.6675</c:v>
                </c:pt>
                <c:pt idx="3969">
                  <c:v>2.6779999999999999</c:v>
                </c:pt>
                <c:pt idx="3970">
                  <c:v>2.6949999999999998</c:v>
                </c:pt>
                <c:pt idx="3971">
                  <c:v>2.6469999999999998</c:v>
                </c:pt>
                <c:pt idx="3972">
                  <c:v>2.5720000000000001</c:v>
                </c:pt>
                <c:pt idx="3973">
                  <c:v>2.4775</c:v>
                </c:pt>
                <c:pt idx="3974">
                  <c:v>2.383</c:v>
                </c:pt>
                <c:pt idx="3975">
                  <c:v>2.3119999999999998</c:v>
                </c:pt>
                <c:pt idx="3976">
                  <c:v>2.3010000000000002</c:v>
                </c:pt>
                <c:pt idx="3977">
                  <c:v>2.3159999999999998</c:v>
                </c:pt>
                <c:pt idx="3978">
                  <c:v>2.331</c:v>
                </c:pt>
                <c:pt idx="3979">
                  <c:v>2.3940000000000001</c:v>
                </c:pt>
                <c:pt idx="3980">
                  <c:v>2.5579999999999998</c:v>
                </c:pt>
                <c:pt idx="3981">
                  <c:v>2.8029999999999999</c:v>
                </c:pt>
                <c:pt idx="3982">
                  <c:v>2.972</c:v>
                </c:pt>
                <c:pt idx="3983">
                  <c:v>3.2280000000000002</c:v>
                </c:pt>
                <c:pt idx="3984">
                  <c:v>3.5720000000000001</c:v>
                </c:pt>
                <c:pt idx="3985">
                  <c:v>3.706</c:v>
                </c:pt>
                <c:pt idx="3986">
                  <c:v>3.7509999999999999</c:v>
                </c:pt>
                <c:pt idx="3987">
                  <c:v>3.6760000000000002</c:v>
                </c:pt>
                <c:pt idx="3988">
                  <c:v>3.472</c:v>
                </c:pt>
                <c:pt idx="3989">
                  <c:v>3.0880000000000001</c:v>
                </c:pt>
                <c:pt idx="3990">
                  <c:v>2.988</c:v>
                </c:pt>
                <c:pt idx="3991">
                  <c:v>2.887</c:v>
                </c:pt>
                <c:pt idx="3992">
                  <c:v>2.7869999999999999</c:v>
                </c:pt>
                <c:pt idx="3993">
                  <c:v>2.778</c:v>
                </c:pt>
                <c:pt idx="3994">
                  <c:v>2.7690000000000001</c:v>
                </c:pt>
                <c:pt idx="3995">
                  <c:v>2.9335</c:v>
                </c:pt>
                <c:pt idx="3996">
                  <c:v>3.0979999999999999</c:v>
                </c:pt>
                <c:pt idx="3997">
                  <c:v>3.5110000000000001</c:v>
                </c:pt>
                <c:pt idx="3998">
                  <c:v>3.57</c:v>
                </c:pt>
                <c:pt idx="3999">
                  <c:v>3.214</c:v>
                </c:pt>
                <c:pt idx="4000">
                  <c:v>2.8559999999999999</c:v>
                </c:pt>
                <c:pt idx="4001">
                  <c:v>2.714</c:v>
                </c:pt>
                <c:pt idx="4002">
                  <c:v>2.6869999999999998</c:v>
                </c:pt>
                <c:pt idx="4003">
                  <c:v>2.66</c:v>
                </c:pt>
                <c:pt idx="4004">
                  <c:v>2.6549999999999998</c:v>
                </c:pt>
                <c:pt idx="4005">
                  <c:v>2.6735000000000002</c:v>
                </c:pt>
                <c:pt idx="4006">
                  <c:v>2.6920000000000002</c:v>
                </c:pt>
                <c:pt idx="4007">
                  <c:v>2.7490000000000001</c:v>
                </c:pt>
                <c:pt idx="4008">
                  <c:v>2.8530000000000002</c:v>
                </c:pt>
                <c:pt idx="4009">
                  <c:v>2.95</c:v>
                </c:pt>
                <c:pt idx="4010">
                  <c:v>2.9590000000000001</c:v>
                </c:pt>
                <c:pt idx="4011">
                  <c:v>2.927</c:v>
                </c:pt>
                <c:pt idx="4012">
                  <c:v>2.82</c:v>
                </c:pt>
                <c:pt idx="4013">
                  <c:v>2.855</c:v>
                </c:pt>
                <c:pt idx="4014">
                  <c:v>2.89</c:v>
                </c:pt>
                <c:pt idx="4015">
                  <c:v>2.9249999999999998</c:v>
                </c:pt>
                <c:pt idx="4016">
                  <c:v>2.96</c:v>
                </c:pt>
                <c:pt idx="4017">
                  <c:v>2.9689999999999999</c:v>
                </c:pt>
                <c:pt idx="4018">
                  <c:v>3.036</c:v>
                </c:pt>
                <c:pt idx="4019">
                  <c:v>3.1105</c:v>
                </c:pt>
                <c:pt idx="4020">
                  <c:v>3.1850000000000001</c:v>
                </c:pt>
                <c:pt idx="4021">
                  <c:v>3.31</c:v>
                </c:pt>
                <c:pt idx="4022">
                  <c:v>3.306</c:v>
                </c:pt>
                <c:pt idx="4023">
                  <c:v>2.9009999999999998</c:v>
                </c:pt>
                <c:pt idx="4024">
                  <c:v>2.7829999999999999</c:v>
                </c:pt>
                <c:pt idx="4025">
                  <c:v>2.76</c:v>
                </c:pt>
                <c:pt idx="4026">
                  <c:v>2.7524999999999999</c:v>
                </c:pt>
                <c:pt idx="4027">
                  <c:v>2.7450000000000001</c:v>
                </c:pt>
                <c:pt idx="4028">
                  <c:v>2.7496666666666671</c:v>
                </c:pt>
                <c:pt idx="4029">
                  <c:v>2.7543333333333329</c:v>
                </c:pt>
                <c:pt idx="4030">
                  <c:v>2.7589999999999999</c:v>
                </c:pt>
                <c:pt idx="4031">
                  <c:v>2.5459999999999998</c:v>
                </c:pt>
                <c:pt idx="4032">
                  <c:v>2.5670000000000002</c:v>
                </c:pt>
                <c:pt idx="4033">
                  <c:v>2.5880000000000001</c:v>
                </c:pt>
                <c:pt idx="4034">
                  <c:v>2.609</c:v>
                </c:pt>
                <c:pt idx="4035">
                  <c:v>2.9129999999999998</c:v>
                </c:pt>
                <c:pt idx="4036">
                  <c:v>3.0790000000000002</c:v>
                </c:pt>
                <c:pt idx="4037">
                  <c:v>3.2450000000000001</c:v>
                </c:pt>
                <c:pt idx="4038">
                  <c:v>3.117</c:v>
                </c:pt>
                <c:pt idx="4039">
                  <c:v>2.9889999999999999</c:v>
                </c:pt>
                <c:pt idx="4040">
                  <c:v>3.0926666666666671</c:v>
                </c:pt>
                <c:pt idx="4041">
                  <c:v>3.196333333333333</c:v>
                </c:pt>
                <c:pt idx="4042">
                  <c:v>3.3</c:v>
                </c:pt>
                <c:pt idx="4043">
                  <c:v>3.641</c:v>
                </c:pt>
                <c:pt idx="4044">
                  <c:v>3.7010000000000001</c:v>
                </c:pt>
                <c:pt idx="4045">
                  <c:v>7.3689999999999998</c:v>
                </c:pt>
                <c:pt idx="4046">
                  <c:v>13.25</c:v>
                </c:pt>
                <c:pt idx="4047">
                  <c:v>20.448</c:v>
                </c:pt>
                <c:pt idx="4048">
                  <c:v>23.670999999999999</c:v>
                </c:pt>
                <c:pt idx="4049">
                  <c:v>23.785</c:v>
                </c:pt>
                <c:pt idx="4050">
                  <c:v>23.35</c:v>
                </c:pt>
                <c:pt idx="4051">
                  <c:v>22.28</c:v>
                </c:pt>
                <c:pt idx="4052">
                  <c:v>18.265999999999998</c:v>
                </c:pt>
                <c:pt idx="4053">
                  <c:v>13.579000000000001</c:v>
                </c:pt>
                <c:pt idx="4054">
                  <c:v>13.065</c:v>
                </c:pt>
                <c:pt idx="4055">
                  <c:v>12.551</c:v>
                </c:pt>
                <c:pt idx="4056">
                  <c:v>12.7925</c:v>
                </c:pt>
                <c:pt idx="4057">
                  <c:v>13.034000000000001</c:v>
                </c:pt>
                <c:pt idx="4058">
                  <c:v>17.486999999999998</c:v>
                </c:pt>
                <c:pt idx="4059">
                  <c:v>20.288</c:v>
                </c:pt>
                <c:pt idx="4060">
                  <c:v>22.984999999999999</c:v>
                </c:pt>
                <c:pt idx="4061">
                  <c:v>24.504999999999999</c:v>
                </c:pt>
                <c:pt idx="4062">
                  <c:v>25.835999999999999</c:v>
                </c:pt>
                <c:pt idx="4063">
                  <c:v>25.886500000000002</c:v>
                </c:pt>
                <c:pt idx="4064">
                  <c:v>25.937000000000001</c:v>
                </c:pt>
                <c:pt idx="4065">
                  <c:v>25.597799999999999</c:v>
                </c:pt>
                <c:pt idx="4066">
                  <c:v>25.258600000000001</c:v>
                </c:pt>
                <c:pt idx="4067">
                  <c:v>24.9194</c:v>
                </c:pt>
                <c:pt idx="4068">
                  <c:v>24.580200000000001</c:v>
                </c:pt>
                <c:pt idx="4069">
                  <c:v>24.241</c:v>
                </c:pt>
                <c:pt idx="4070">
                  <c:v>23.901800000000001</c:v>
                </c:pt>
                <c:pt idx="4071">
                  <c:v>23.5626</c:v>
                </c:pt>
                <c:pt idx="4072">
                  <c:v>23.223400000000002</c:v>
                </c:pt>
                <c:pt idx="4073">
                  <c:v>22.8842</c:v>
                </c:pt>
                <c:pt idx="4074">
                  <c:v>22.545000000000002</c:v>
                </c:pt>
                <c:pt idx="4075">
                  <c:v>20.526</c:v>
                </c:pt>
                <c:pt idx="4076">
                  <c:v>20.117999999999999</c:v>
                </c:pt>
                <c:pt idx="4077">
                  <c:v>19.709</c:v>
                </c:pt>
                <c:pt idx="4078">
                  <c:v>19.709499999999998</c:v>
                </c:pt>
                <c:pt idx="4079">
                  <c:v>19.71</c:v>
                </c:pt>
                <c:pt idx="4080">
                  <c:v>18.201000000000001</c:v>
                </c:pt>
                <c:pt idx="4081">
                  <c:v>15.227</c:v>
                </c:pt>
                <c:pt idx="4082">
                  <c:v>13.048999999999999</c:v>
                </c:pt>
                <c:pt idx="4083">
                  <c:v>10.747</c:v>
                </c:pt>
                <c:pt idx="4084">
                  <c:v>6.516</c:v>
                </c:pt>
                <c:pt idx="4085">
                  <c:v>4.681</c:v>
                </c:pt>
                <c:pt idx="4086">
                  <c:v>4.3540000000000001</c:v>
                </c:pt>
                <c:pt idx="4087">
                  <c:v>4.0279999999999996</c:v>
                </c:pt>
                <c:pt idx="4088">
                  <c:v>3.988</c:v>
                </c:pt>
                <c:pt idx="4089">
                  <c:v>3.9489999999999998</c:v>
                </c:pt>
                <c:pt idx="4090">
                  <c:v>3.9775</c:v>
                </c:pt>
                <c:pt idx="4091">
                  <c:v>4.0060000000000002</c:v>
                </c:pt>
                <c:pt idx="4092">
                  <c:v>3.9249999999999998</c:v>
                </c:pt>
                <c:pt idx="4093">
                  <c:v>3.863</c:v>
                </c:pt>
                <c:pt idx="4094">
                  <c:v>3.8010000000000002</c:v>
                </c:pt>
                <c:pt idx="4095">
                  <c:v>3.74</c:v>
                </c:pt>
                <c:pt idx="4096">
                  <c:v>3.6560000000000001</c:v>
                </c:pt>
                <c:pt idx="4097">
                  <c:v>3.5720000000000001</c:v>
                </c:pt>
                <c:pt idx="4098">
                  <c:v>4.1284999999999998</c:v>
                </c:pt>
                <c:pt idx="4099">
                  <c:v>4.6849999999999996</c:v>
                </c:pt>
                <c:pt idx="4100">
                  <c:v>5.0670000000000002</c:v>
                </c:pt>
                <c:pt idx="4101">
                  <c:v>6.55</c:v>
                </c:pt>
                <c:pt idx="4102">
                  <c:v>9.0790000000000006</c:v>
                </c:pt>
                <c:pt idx="4103">
                  <c:v>11.003</c:v>
                </c:pt>
                <c:pt idx="4104">
                  <c:v>12.62</c:v>
                </c:pt>
                <c:pt idx="4105">
                  <c:v>13.641999999999999</c:v>
                </c:pt>
                <c:pt idx="4106">
                  <c:v>15.015000000000001</c:v>
                </c:pt>
                <c:pt idx="4107">
                  <c:v>16.094999999999999</c:v>
                </c:pt>
                <c:pt idx="4108">
                  <c:v>18.172999999999998</c:v>
                </c:pt>
                <c:pt idx="4109">
                  <c:v>19.143999999999998</c:v>
                </c:pt>
                <c:pt idx="4110">
                  <c:v>19.353000000000002</c:v>
                </c:pt>
                <c:pt idx="4111">
                  <c:v>19.152000000000001</c:v>
                </c:pt>
                <c:pt idx="4112">
                  <c:v>18.774000000000001</c:v>
                </c:pt>
                <c:pt idx="4113">
                  <c:v>18.106999999999999</c:v>
                </c:pt>
                <c:pt idx="4114">
                  <c:v>15.765000000000001</c:v>
                </c:pt>
                <c:pt idx="4115">
                  <c:v>13.856</c:v>
                </c:pt>
                <c:pt idx="4116">
                  <c:v>13.51</c:v>
                </c:pt>
                <c:pt idx="4117">
                  <c:v>13.164999999999999</c:v>
                </c:pt>
                <c:pt idx="4118">
                  <c:v>13.815</c:v>
                </c:pt>
                <c:pt idx="4119">
                  <c:v>14.465</c:v>
                </c:pt>
                <c:pt idx="4120">
                  <c:v>14.62</c:v>
                </c:pt>
                <c:pt idx="4121">
                  <c:v>14.388999999999999</c:v>
                </c:pt>
                <c:pt idx="4122">
                  <c:v>14.353</c:v>
                </c:pt>
                <c:pt idx="4123">
                  <c:v>14.061999999999999</c:v>
                </c:pt>
                <c:pt idx="4124">
                  <c:v>13.632999999999999</c:v>
                </c:pt>
                <c:pt idx="4125">
                  <c:v>12.839</c:v>
                </c:pt>
                <c:pt idx="4126">
                  <c:v>11.41</c:v>
                </c:pt>
                <c:pt idx="4127">
                  <c:v>10.558999999999999</c:v>
                </c:pt>
                <c:pt idx="4128">
                  <c:v>10.509</c:v>
                </c:pt>
                <c:pt idx="4129">
                  <c:v>10.459</c:v>
                </c:pt>
                <c:pt idx="4130">
                  <c:v>10.609500000000001</c:v>
                </c:pt>
                <c:pt idx="4131">
                  <c:v>10.76</c:v>
                </c:pt>
                <c:pt idx="4132">
                  <c:v>12.068</c:v>
                </c:pt>
                <c:pt idx="4133">
                  <c:v>13.192</c:v>
                </c:pt>
                <c:pt idx="4134">
                  <c:v>14.175000000000001</c:v>
                </c:pt>
                <c:pt idx="4135">
                  <c:v>14.763</c:v>
                </c:pt>
                <c:pt idx="4136">
                  <c:v>14.983000000000001</c:v>
                </c:pt>
                <c:pt idx="4137">
                  <c:v>15.621</c:v>
                </c:pt>
                <c:pt idx="4138">
                  <c:v>15.964</c:v>
                </c:pt>
                <c:pt idx="4139">
                  <c:v>17.498000000000001</c:v>
                </c:pt>
                <c:pt idx="4140">
                  <c:v>19.427</c:v>
                </c:pt>
                <c:pt idx="4141">
                  <c:v>22.385999999999999</c:v>
                </c:pt>
                <c:pt idx="4142">
                  <c:v>23.934000000000001</c:v>
                </c:pt>
                <c:pt idx="4143">
                  <c:v>25.356000000000002</c:v>
                </c:pt>
                <c:pt idx="4144">
                  <c:v>26.663</c:v>
                </c:pt>
                <c:pt idx="4145">
                  <c:v>27.521000000000001</c:v>
                </c:pt>
                <c:pt idx="4146">
                  <c:v>28.318999999999999</c:v>
                </c:pt>
                <c:pt idx="4147">
                  <c:v>28.992999999999999</c:v>
                </c:pt>
                <c:pt idx="4148">
                  <c:v>29.379000000000001</c:v>
                </c:pt>
                <c:pt idx="4149">
                  <c:v>29.600999999999999</c:v>
                </c:pt>
                <c:pt idx="4150">
                  <c:v>29.72</c:v>
                </c:pt>
                <c:pt idx="4151">
                  <c:v>29.501999999999999</c:v>
                </c:pt>
                <c:pt idx="4152">
                  <c:v>29.291</c:v>
                </c:pt>
                <c:pt idx="4153">
                  <c:v>28.806999999999999</c:v>
                </c:pt>
                <c:pt idx="4154">
                  <c:v>28.552</c:v>
                </c:pt>
                <c:pt idx="4155">
                  <c:v>27.838000000000001</c:v>
                </c:pt>
                <c:pt idx="4156">
                  <c:v>26.710999999999999</c:v>
                </c:pt>
                <c:pt idx="4157">
                  <c:v>25.236000000000001</c:v>
                </c:pt>
                <c:pt idx="4158">
                  <c:v>22.413</c:v>
                </c:pt>
                <c:pt idx="4159">
                  <c:v>21.004000000000001</c:v>
                </c:pt>
                <c:pt idx="4160">
                  <c:v>21.379333333333339</c:v>
                </c:pt>
                <c:pt idx="4161">
                  <c:v>21.754666666666669</c:v>
                </c:pt>
                <c:pt idx="4162">
                  <c:v>22.13</c:v>
                </c:pt>
                <c:pt idx="4163">
                  <c:v>24.02</c:v>
                </c:pt>
                <c:pt idx="4164">
                  <c:v>24.68</c:v>
                </c:pt>
                <c:pt idx="4165">
                  <c:v>25.992999999999999</c:v>
                </c:pt>
                <c:pt idx="4166">
                  <c:v>26.501999999999999</c:v>
                </c:pt>
                <c:pt idx="4167">
                  <c:v>27.048999999999999</c:v>
                </c:pt>
                <c:pt idx="4168">
                  <c:v>26.873000000000001</c:v>
                </c:pt>
                <c:pt idx="4169">
                  <c:v>25.602</c:v>
                </c:pt>
                <c:pt idx="4170">
                  <c:v>23.902999999999999</c:v>
                </c:pt>
                <c:pt idx="4171">
                  <c:v>23.629000000000001</c:v>
                </c:pt>
                <c:pt idx="4172">
                  <c:v>23.353999999999999</c:v>
                </c:pt>
                <c:pt idx="4173">
                  <c:v>23.765499999999999</c:v>
                </c:pt>
                <c:pt idx="4174">
                  <c:v>24.177</c:v>
                </c:pt>
                <c:pt idx="4175">
                  <c:v>25.484999999999999</c:v>
                </c:pt>
                <c:pt idx="4176">
                  <c:v>26.347999999999999</c:v>
                </c:pt>
                <c:pt idx="4177">
                  <c:v>27.391999999999999</c:v>
                </c:pt>
                <c:pt idx="4178">
                  <c:v>27.451000000000001</c:v>
                </c:pt>
                <c:pt idx="4179">
                  <c:v>26.817</c:v>
                </c:pt>
                <c:pt idx="4180">
                  <c:v>26.8675</c:v>
                </c:pt>
                <c:pt idx="4181">
                  <c:v>26.917999999999999</c:v>
                </c:pt>
                <c:pt idx="4182">
                  <c:v>27.998999999999999</c:v>
                </c:pt>
                <c:pt idx="4183">
                  <c:v>29.791</c:v>
                </c:pt>
                <c:pt idx="4184">
                  <c:v>31.315999999999999</c:v>
                </c:pt>
                <c:pt idx="4185">
                  <c:v>33.54</c:v>
                </c:pt>
                <c:pt idx="4186">
                  <c:v>35.298000000000002</c:v>
                </c:pt>
                <c:pt idx="4187">
                  <c:v>36.673000000000002</c:v>
                </c:pt>
                <c:pt idx="4188">
                  <c:v>36.813000000000002</c:v>
                </c:pt>
                <c:pt idx="4189">
                  <c:v>36.814</c:v>
                </c:pt>
                <c:pt idx="4190">
                  <c:v>36.353000000000002</c:v>
                </c:pt>
                <c:pt idx="4191">
                  <c:v>35.24</c:v>
                </c:pt>
                <c:pt idx="4192">
                  <c:v>33.729999999999997</c:v>
                </c:pt>
                <c:pt idx="4193">
                  <c:v>34.057000000000002</c:v>
                </c:pt>
                <c:pt idx="4194">
                  <c:v>34.384</c:v>
                </c:pt>
                <c:pt idx="4195">
                  <c:v>35.353000000000002</c:v>
                </c:pt>
                <c:pt idx="4196">
                  <c:v>36.070999999999998</c:v>
                </c:pt>
                <c:pt idx="4197">
                  <c:v>36.435000000000002</c:v>
                </c:pt>
                <c:pt idx="4198">
                  <c:v>35.579000000000001</c:v>
                </c:pt>
                <c:pt idx="4199">
                  <c:v>33.685000000000002</c:v>
                </c:pt>
                <c:pt idx="4200">
                  <c:v>30.556000000000001</c:v>
                </c:pt>
                <c:pt idx="4201">
                  <c:v>29.859000000000002</c:v>
                </c:pt>
                <c:pt idx="4202">
                  <c:v>29.163</c:v>
                </c:pt>
                <c:pt idx="4203">
                  <c:v>29.6</c:v>
                </c:pt>
                <c:pt idx="4204">
                  <c:v>30.036999999999999</c:v>
                </c:pt>
                <c:pt idx="4205">
                  <c:v>5.36</c:v>
                </c:pt>
                <c:pt idx="4206">
                  <c:v>5.0030000000000001</c:v>
                </c:pt>
                <c:pt idx="4207">
                  <c:v>4.9989999999999997</c:v>
                </c:pt>
                <c:pt idx="4208">
                  <c:v>4.9939999999999998</c:v>
                </c:pt>
                <c:pt idx="4209">
                  <c:v>5.5114999999999998</c:v>
                </c:pt>
                <c:pt idx="4210">
                  <c:v>6.0289999999999999</c:v>
                </c:pt>
                <c:pt idx="4211">
                  <c:v>6.633</c:v>
                </c:pt>
                <c:pt idx="4212">
                  <c:v>6.4980000000000002</c:v>
                </c:pt>
                <c:pt idx="4213">
                  <c:v>6.2629999999999999</c:v>
                </c:pt>
                <c:pt idx="4214">
                  <c:v>6.0350000000000001</c:v>
                </c:pt>
                <c:pt idx="4215">
                  <c:v>5.9290000000000003</c:v>
                </c:pt>
                <c:pt idx="4216">
                  <c:v>5.7969999999999997</c:v>
                </c:pt>
                <c:pt idx="4217">
                  <c:v>5.827</c:v>
                </c:pt>
                <c:pt idx="4218">
                  <c:v>5.8570000000000002</c:v>
                </c:pt>
                <c:pt idx="4219">
                  <c:v>6.3840000000000003</c:v>
                </c:pt>
                <c:pt idx="4220">
                  <c:v>8.266</c:v>
                </c:pt>
                <c:pt idx="4221">
                  <c:v>9.3170000000000002</c:v>
                </c:pt>
                <c:pt idx="4222">
                  <c:v>10.577</c:v>
                </c:pt>
                <c:pt idx="4223">
                  <c:v>12.254</c:v>
                </c:pt>
                <c:pt idx="4224">
                  <c:v>14.205</c:v>
                </c:pt>
                <c:pt idx="4225">
                  <c:v>19.175000000000001</c:v>
                </c:pt>
                <c:pt idx="4226">
                  <c:v>21.001000000000001</c:v>
                </c:pt>
                <c:pt idx="4227">
                  <c:v>23.073</c:v>
                </c:pt>
                <c:pt idx="4228">
                  <c:v>24.024000000000001</c:v>
                </c:pt>
                <c:pt idx="4229">
                  <c:v>23.945</c:v>
                </c:pt>
                <c:pt idx="4230">
                  <c:v>23.459</c:v>
                </c:pt>
                <c:pt idx="4231">
                  <c:v>22.722999999999999</c:v>
                </c:pt>
                <c:pt idx="4232">
                  <c:v>21.986999999999998</c:v>
                </c:pt>
                <c:pt idx="4233">
                  <c:v>22.1815</c:v>
                </c:pt>
                <c:pt idx="4234">
                  <c:v>22.376000000000001</c:v>
                </c:pt>
                <c:pt idx="4235">
                  <c:v>23.808</c:v>
                </c:pt>
                <c:pt idx="4236">
                  <c:v>24.709</c:v>
                </c:pt>
                <c:pt idx="4237">
                  <c:v>25.126000000000001</c:v>
                </c:pt>
                <c:pt idx="4238">
                  <c:v>26.016999999999999</c:v>
                </c:pt>
                <c:pt idx="4239">
                  <c:v>27.015999999999998</c:v>
                </c:pt>
                <c:pt idx="4240">
                  <c:v>28.119</c:v>
                </c:pt>
                <c:pt idx="4241">
                  <c:v>29.103000000000002</c:v>
                </c:pt>
                <c:pt idx="4242">
                  <c:v>29.567</c:v>
                </c:pt>
                <c:pt idx="4243">
                  <c:v>29.378</c:v>
                </c:pt>
                <c:pt idx="4244">
                  <c:v>28.803999999999998</c:v>
                </c:pt>
                <c:pt idx="4245">
                  <c:v>28.132999999999999</c:v>
                </c:pt>
                <c:pt idx="4246">
                  <c:v>27.698</c:v>
                </c:pt>
                <c:pt idx="4247">
                  <c:v>27.675000000000001</c:v>
                </c:pt>
                <c:pt idx="4248">
                  <c:v>27.652000000000001</c:v>
                </c:pt>
                <c:pt idx="4249">
                  <c:v>27.64</c:v>
                </c:pt>
                <c:pt idx="4250">
                  <c:v>26.341000000000001</c:v>
                </c:pt>
                <c:pt idx="4251">
                  <c:v>25.236000000000001</c:v>
                </c:pt>
                <c:pt idx="4252">
                  <c:v>24.131</c:v>
                </c:pt>
                <c:pt idx="4253">
                  <c:v>24.064499999999999</c:v>
                </c:pt>
                <c:pt idx="4254">
                  <c:v>23.998000000000001</c:v>
                </c:pt>
                <c:pt idx="4255">
                  <c:v>22.709</c:v>
                </c:pt>
                <c:pt idx="4256">
                  <c:v>22.934999999999999</c:v>
                </c:pt>
                <c:pt idx="4257">
                  <c:v>23.161000000000001</c:v>
                </c:pt>
                <c:pt idx="4258">
                  <c:v>23.387</c:v>
                </c:pt>
                <c:pt idx="4259">
                  <c:v>25.097999999999999</c:v>
                </c:pt>
                <c:pt idx="4260">
                  <c:v>25.75</c:v>
                </c:pt>
                <c:pt idx="4261">
                  <c:v>26.31</c:v>
                </c:pt>
                <c:pt idx="4262">
                  <c:v>23.988</c:v>
                </c:pt>
                <c:pt idx="4263">
                  <c:v>22.056000000000001</c:v>
                </c:pt>
                <c:pt idx="4264">
                  <c:v>20.123999999999999</c:v>
                </c:pt>
                <c:pt idx="4265">
                  <c:v>19.914000000000001</c:v>
                </c:pt>
                <c:pt idx="4266">
                  <c:v>19.704000000000001</c:v>
                </c:pt>
                <c:pt idx="4267">
                  <c:v>20.766500000000001</c:v>
                </c:pt>
                <c:pt idx="4268">
                  <c:v>21.829000000000001</c:v>
                </c:pt>
                <c:pt idx="4269">
                  <c:v>24.641999999999999</c:v>
                </c:pt>
                <c:pt idx="4270">
                  <c:v>25.509</c:v>
                </c:pt>
                <c:pt idx="4271">
                  <c:v>26.088999999999999</c:v>
                </c:pt>
                <c:pt idx="4272">
                  <c:v>26.327999999999999</c:v>
                </c:pt>
                <c:pt idx="4273">
                  <c:v>26.713000000000001</c:v>
                </c:pt>
                <c:pt idx="4274">
                  <c:v>26.181999999999999</c:v>
                </c:pt>
                <c:pt idx="4275">
                  <c:v>25.155000000000001</c:v>
                </c:pt>
                <c:pt idx="4276">
                  <c:v>24.771999999999998</c:v>
                </c:pt>
                <c:pt idx="4277">
                  <c:v>24.804500000000001</c:v>
                </c:pt>
                <c:pt idx="4278">
                  <c:v>24.837</c:v>
                </c:pt>
                <c:pt idx="4279">
                  <c:v>24.869499999999999</c:v>
                </c:pt>
                <c:pt idx="4280">
                  <c:v>24.902000000000001</c:v>
                </c:pt>
                <c:pt idx="4281">
                  <c:v>25.279</c:v>
                </c:pt>
                <c:pt idx="4282">
                  <c:v>25.306999999999999</c:v>
                </c:pt>
                <c:pt idx="4283">
                  <c:v>25.167999999999999</c:v>
                </c:pt>
                <c:pt idx="4284">
                  <c:v>24.998999999999999</c:v>
                </c:pt>
                <c:pt idx="4285">
                  <c:v>24.422000000000001</c:v>
                </c:pt>
                <c:pt idx="4286">
                  <c:v>24.202000000000002</c:v>
                </c:pt>
                <c:pt idx="4287">
                  <c:v>23.98</c:v>
                </c:pt>
                <c:pt idx="4288">
                  <c:v>23.548999999999999</c:v>
                </c:pt>
                <c:pt idx="4289">
                  <c:v>23.617666666666661</c:v>
                </c:pt>
                <c:pt idx="4290">
                  <c:v>23.68633333333333</c:v>
                </c:pt>
                <c:pt idx="4291">
                  <c:v>23.754999999999999</c:v>
                </c:pt>
                <c:pt idx="4292">
                  <c:v>24.420999999999999</c:v>
                </c:pt>
                <c:pt idx="4293">
                  <c:v>24.949000000000002</c:v>
                </c:pt>
                <c:pt idx="4294">
                  <c:v>25.358000000000001</c:v>
                </c:pt>
                <c:pt idx="4295">
                  <c:v>25.291</c:v>
                </c:pt>
                <c:pt idx="4296">
                  <c:v>25.279499999999999</c:v>
                </c:pt>
                <c:pt idx="4297">
                  <c:v>25.268000000000001</c:v>
                </c:pt>
                <c:pt idx="4298">
                  <c:v>25.175000000000001</c:v>
                </c:pt>
                <c:pt idx="4299">
                  <c:v>24.972000000000001</c:v>
                </c:pt>
                <c:pt idx="4300">
                  <c:v>24.838999999999999</c:v>
                </c:pt>
                <c:pt idx="4301">
                  <c:v>24.841000000000001</c:v>
                </c:pt>
                <c:pt idx="4302">
                  <c:v>24.843</c:v>
                </c:pt>
                <c:pt idx="4303">
                  <c:v>24.844000000000001</c:v>
                </c:pt>
                <c:pt idx="4304">
                  <c:v>25.606999999999999</c:v>
                </c:pt>
                <c:pt idx="4305">
                  <c:v>25.896000000000001</c:v>
                </c:pt>
                <c:pt idx="4306">
                  <c:v>25.826000000000001</c:v>
                </c:pt>
                <c:pt idx="4307">
                  <c:v>25.323</c:v>
                </c:pt>
                <c:pt idx="4308">
                  <c:v>24.553000000000001</c:v>
                </c:pt>
                <c:pt idx="4309">
                  <c:v>23.908999999999999</c:v>
                </c:pt>
                <c:pt idx="4310">
                  <c:v>23.709</c:v>
                </c:pt>
                <c:pt idx="4311">
                  <c:v>23.733000000000001</c:v>
                </c:pt>
                <c:pt idx="4312">
                  <c:v>23.757000000000001</c:v>
                </c:pt>
                <c:pt idx="4313">
                  <c:v>23.780999999999999</c:v>
                </c:pt>
                <c:pt idx="4314">
                  <c:v>24.119</c:v>
                </c:pt>
                <c:pt idx="4315">
                  <c:v>23.878</c:v>
                </c:pt>
                <c:pt idx="4316">
                  <c:v>23.439</c:v>
                </c:pt>
                <c:pt idx="4317">
                  <c:v>22.768000000000001</c:v>
                </c:pt>
                <c:pt idx="4318">
                  <c:v>22.478999999999999</c:v>
                </c:pt>
                <c:pt idx="4319">
                  <c:v>21.414999999999999</c:v>
                </c:pt>
                <c:pt idx="4320">
                  <c:v>20.803999999999998</c:v>
                </c:pt>
                <c:pt idx="4321">
                  <c:v>20.05</c:v>
                </c:pt>
                <c:pt idx="4322">
                  <c:v>19.811</c:v>
                </c:pt>
                <c:pt idx="4323">
                  <c:v>19.422999999999998</c:v>
                </c:pt>
                <c:pt idx="4324">
                  <c:v>19.166</c:v>
                </c:pt>
                <c:pt idx="4325">
                  <c:v>18.72</c:v>
                </c:pt>
                <c:pt idx="4326">
                  <c:v>18.332999999999998</c:v>
                </c:pt>
                <c:pt idx="4327">
                  <c:v>18.126000000000001</c:v>
                </c:pt>
                <c:pt idx="4328">
                  <c:v>17.664999999999999</c:v>
                </c:pt>
                <c:pt idx="4329">
                  <c:v>17.481000000000002</c:v>
                </c:pt>
                <c:pt idx="4330">
                  <c:v>17.207000000000001</c:v>
                </c:pt>
                <c:pt idx="4331">
                  <c:v>17.254999999999999</c:v>
                </c:pt>
                <c:pt idx="4332">
                  <c:v>17.303000000000001</c:v>
                </c:pt>
                <c:pt idx="4333">
                  <c:v>17.646000000000001</c:v>
                </c:pt>
                <c:pt idx="4334">
                  <c:v>17.923999999999999</c:v>
                </c:pt>
                <c:pt idx="4335">
                  <c:v>18.120999999999999</c:v>
                </c:pt>
                <c:pt idx="4336">
                  <c:v>18.026</c:v>
                </c:pt>
                <c:pt idx="4337">
                  <c:v>17.475999999999999</c:v>
                </c:pt>
                <c:pt idx="4338">
                  <c:v>17.56433333333333</c:v>
                </c:pt>
                <c:pt idx="4339">
                  <c:v>17.652666666666661</c:v>
                </c:pt>
                <c:pt idx="4340">
                  <c:v>17.741</c:v>
                </c:pt>
                <c:pt idx="4341">
                  <c:v>18.207000000000001</c:v>
                </c:pt>
                <c:pt idx="4342">
                  <c:v>18.472000000000001</c:v>
                </c:pt>
                <c:pt idx="4343">
                  <c:v>18.422999999999998</c:v>
                </c:pt>
                <c:pt idx="4344">
                  <c:v>17.899000000000001</c:v>
                </c:pt>
                <c:pt idx="4345">
                  <c:v>18.183499999999999</c:v>
                </c:pt>
                <c:pt idx="4346">
                  <c:v>18.468</c:v>
                </c:pt>
                <c:pt idx="4347">
                  <c:v>18.752500000000001</c:v>
                </c:pt>
                <c:pt idx="4348">
                  <c:v>19.036999999999999</c:v>
                </c:pt>
                <c:pt idx="4349">
                  <c:v>21.853999999999999</c:v>
                </c:pt>
                <c:pt idx="4350">
                  <c:v>23.344000000000001</c:v>
                </c:pt>
                <c:pt idx="4351">
                  <c:v>24.251000000000001</c:v>
                </c:pt>
                <c:pt idx="4352">
                  <c:v>25.384</c:v>
                </c:pt>
                <c:pt idx="4353">
                  <c:v>25.175999999999998</c:v>
                </c:pt>
                <c:pt idx="4354">
                  <c:v>23.882000000000001</c:v>
                </c:pt>
                <c:pt idx="4355">
                  <c:v>21.094000000000001</c:v>
                </c:pt>
                <c:pt idx="4356">
                  <c:v>18.783000000000001</c:v>
                </c:pt>
                <c:pt idx="4357">
                  <c:v>17.803000000000001</c:v>
                </c:pt>
                <c:pt idx="4358">
                  <c:v>17.726500000000001</c:v>
                </c:pt>
                <c:pt idx="4359">
                  <c:v>17.649999999999999</c:v>
                </c:pt>
                <c:pt idx="4360">
                  <c:v>17.038</c:v>
                </c:pt>
                <c:pt idx="4361">
                  <c:v>16.376999999999999</c:v>
                </c:pt>
                <c:pt idx="4362">
                  <c:v>15.584</c:v>
                </c:pt>
                <c:pt idx="4363">
                  <c:v>14.997</c:v>
                </c:pt>
                <c:pt idx="4364">
                  <c:v>14.537000000000001</c:v>
                </c:pt>
                <c:pt idx="4365">
                  <c:v>14.488666666666671</c:v>
                </c:pt>
                <c:pt idx="4366">
                  <c:v>14.44033333333333</c:v>
                </c:pt>
                <c:pt idx="4367">
                  <c:v>14.391999999999999</c:v>
                </c:pt>
                <c:pt idx="4368">
                  <c:v>14.347</c:v>
                </c:pt>
                <c:pt idx="4369">
                  <c:v>14.3725</c:v>
                </c:pt>
                <c:pt idx="4370">
                  <c:v>14.398</c:v>
                </c:pt>
                <c:pt idx="4371">
                  <c:v>14.561999999999999</c:v>
                </c:pt>
                <c:pt idx="4372">
                  <c:v>14.769</c:v>
                </c:pt>
                <c:pt idx="4373">
                  <c:v>14.97</c:v>
                </c:pt>
                <c:pt idx="4374">
                  <c:v>15.272</c:v>
                </c:pt>
                <c:pt idx="4375">
                  <c:v>15.507</c:v>
                </c:pt>
                <c:pt idx="4376">
                  <c:v>15.904</c:v>
                </c:pt>
                <c:pt idx="4377">
                  <c:v>16.504000000000001</c:v>
                </c:pt>
                <c:pt idx="4378">
                  <c:v>16.893000000000001</c:v>
                </c:pt>
                <c:pt idx="4379">
                  <c:v>17.178000000000001</c:v>
                </c:pt>
                <c:pt idx="4380">
                  <c:v>16.922999999999998</c:v>
                </c:pt>
                <c:pt idx="4381">
                  <c:v>16.289000000000001</c:v>
                </c:pt>
                <c:pt idx="4382">
                  <c:v>15.675000000000001</c:v>
                </c:pt>
                <c:pt idx="4383">
                  <c:v>15.8345</c:v>
                </c:pt>
                <c:pt idx="4384">
                  <c:v>15.994</c:v>
                </c:pt>
                <c:pt idx="4385">
                  <c:v>16.596</c:v>
                </c:pt>
                <c:pt idx="4386">
                  <c:v>17.38</c:v>
                </c:pt>
                <c:pt idx="4387">
                  <c:v>17.972000000000001</c:v>
                </c:pt>
                <c:pt idx="4388">
                  <c:v>17.946999999999999</c:v>
                </c:pt>
                <c:pt idx="4389">
                  <c:v>17.515000000000001</c:v>
                </c:pt>
                <c:pt idx="4390">
                  <c:v>17.568999999999999</c:v>
                </c:pt>
                <c:pt idx="4391">
                  <c:v>17.623000000000001</c:v>
                </c:pt>
                <c:pt idx="4392">
                  <c:v>18.312000000000001</c:v>
                </c:pt>
                <c:pt idx="4393">
                  <c:v>18.881</c:v>
                </c:pt>
                <c:pt idx="4394">
                  <c:v>19.506</c:v>
                </c:pt>
                <c:pt idx="4395">
                  <c:v>19.914999999999999</c:v>
                </c:pt>
                <c:pt idx="4396">
                  <c:v>20.529</c:v>
                </c:pt>
                <c:pt idx="4397">
                  <c:v>20.645</c:v>
                </c:pt>
                <c:pt idx="4398">
                  <c:v>20.821999999999999</c:v>
                </c:pt>
                <c:pt idx="4399">
                  <c:v>21.385000000000002</c:v>
                </c:pt>
                <c:pt idx="4400">
                  <c:v>21.71</c:v>
                </c:pt>
                <c:pt idx="4401">
                  <c:v>21.565999999999999</c:v>
                </c:pt>
                <c:pt idx="4402">
                  <c:v>21.512</c:v>
                </c:pt>
                <c:pt idx="4403">
                  <c:v>21.457999999999998</c:v>
                </c:pt>
                <c:pt idx="4404">
                  <c:v>20.555</c:v>
                </c:pt>
                <c:pt idx="4405">
                  <c:v>19.969000000000001</c:v>
                </c:pt>
                <c:pt idx="4406">
                  <c:v>19.317</c:v>
                </c:pt>
                <c:pt idx="4407">
                  <c:v>19.3825</c:v>
                </c:pt>
                <c:pt idx="4408">
                  <c:v>19.448</c:v>
                </c:pt>
                <c:pt idx="4409">
                  <c:v>19.523</c:v>
                </c:pt>
                <c:pt idx="4410">
                  <c:v>19.228000000000002</c:v>
                </c:pt>
                <c:pt idx="4411">
                  <c:v>16.864999999999998</c:v>
                </c:pt>
                <c:pt idx="4412">
                  <c:v>12.151999999999999</c:v>
                </c:pt>
                <c:pt idx="4413">
                  <c:v>11.098000000000001</c:v>
                </c:pt>
                <c:pt idx="4414">
                  <c:v>10.786</c:v>
                </c:pt>
                <c:pt idx="4415">
                  <c:v>10.474</c:v>
                </c:pt>
                <c:pt idx="4416">
                  <c:v>10.904</c:v>
                </c:pt>
                <c:pt idx="4417">
                  <c:v>11.334</c:v>
                </c:pt>
                <c:pt idx="4418">
                  <c:v>16.393999999999998</c:v>
                </c:pt>
                <c:pt idx="4419">
                  <c:v>18.704000000000001</c:v>
                </c:pt>
                <c:pt idx="4420">
                  <c:v>20.05</c:v>
                </c:pt>
                <c:pt idx="4421">
                  <c:v>20.513999999999999</c:v>
                </c:pt>
                <c:pt idx="4422">
                  <c:v>18.172999999999998</c:v>
                </c:pt>
                <c:pt idx="4423">
                  <c:v>13.856999999999999</c:v>
                </c:pt>
                <c:pt idx="4424">
                  <c:v>13.592000000000001</c:v>
                </c:pt>
                <c:pt idx="4425">
                  <c:v>13.327</c:v>
                </c:pt>
                <c:pt idx="4426">
                  <c:v>13.330500000000001</c:v>
                </c:pt>
                <c:pt idx="4427">
                  <c:v>13.334</c:v>
                </c:pt>
                <c:pt idx="4428">
                  <c:v>14.286</c:v>
                </c:pt>
                <c:pt idx="4429">
                  <c:v>14.246</c:v>
                </c:pt>
                <c:pt idx="4430">
                  <c:v>13.853</c:v>
                </c:pt>
                <c:pt idx="4431">
                  <c:v>12.722</c:v>
                </c:pt>
                <c:pt idx="4432">
                  <c:v>10.541</c:v>
                </c:pt>
                <c:pt idx="4433">
                  <c:v>8.343</c:v>
                </c:pt>
                <c:pt idx="4434">
                  <c:v>5.7489999999999997</c:v>
                </c:pt>
                <c:pt idx="4435">
                  <c:v>5.46</c:v>
                </c:pt>
                <c:pt idx="4436">
                  <c:v>5.3730000000000002</c:v>
                </c:pt>
                <c:pt idx="4437">
                  <c:v>5.2869999999999999</c:v>
                </c:pt>
                <c:pt idx="4438">
                  <c:v>5.8579999999999997</c:v>
                </c:pt>
                <c:pt idx="4439">
                  <c:v>6.4290000000000003</c:v>
                </c:pt>
                <c:pt idx="4440">
                  <c:v>7</c:v>
                </c:pt>
                <c:pt idx="4441">
                  <c:v>9.2579999999999991</c:v>
                </c:pt>
                <c:pt idx="4442">
                  <c:v>12.367000000000001</c:v>
                </c:pt>
                <c:pt idx="4443">
                  <c:v>14.14</c:v>
                </c:pt>
                <c:pt idx="4444">
                  <c:v>15.746</c:v>
                </c:pt>
                <c:pt idx="4445">
                  <c:v>16.18</c:v>
                </c:pt>
                <c:pt idx="4446">
                  <c:v>16.510999999999999</c:v>
                </c:pt>
                <c:pt idx="4447">
                  <c:v>16.251000000000001</c:v>
                </c:pt>
                <c:pt idx="4448">
                  <c:v>14.62</c:v>
                </c:pt>
                <c:pt idx="4449">
                  <c:v>13.769</c:v>
                </c:pt>
                <c:pt idx="4450">
                  <c:v>12.917999999999999</c:v>
                </c:pt>
                <c:pt idx="4451">
                  <c:v>12.489000000000001</c:v>
                </c:pt>
                <c:pt idx="4452">
                  <c:v>8.7710000000000008</c:v>
                </c:pt>
                <c:pt idx="4453">
                  <c:v>8.3019999999999996</c:v>
                </c:pt>
                <c:pt idx="4454">
                  <c:v>7.8330000000000002</c:v>
                </c:pt>
                <c:pt idx="4455">
                  <c:v>7.3630000000000004</c:v>
                </c:pt>
                <c:pt idx="4456">
                  <c:v>5.9509999999999996</c:v>
                </c:pt>
                <c:pt idx="4457">
                  <c:v>4.5270000000000001</c:v>
                </c:pt>
                <c:pt idx="4458">
                  <c:v>4.5149999999999997</c:v>
                </c:pt>
                <c:pt idx="4459">
                  <c:v>4.5019999999999998</c:v>
                </c:pt>
                <c:pt idx="4460">
                  <c:v>4.5465</c:v>
                </c:pt>
                <c:pt idx="4461">
                  <c:v>4.5910000000000002</c:v>
                </c:pt>
                <c:pt idx="4462">
                  <c:v>5.4809999999999999</c:v>
                </c:pt>
                <c:pt idx="4463">
                  <c:v>6.8029999999999999</c:v>
                </c:pt>
                <c:pt idx="4464">
                  <c:v>8.577</c:v>
                </c:pt>
                <c:pt idx="4465">
                  <c:v>9.8109999999999999</c:v>
                </c:pt>
                <c:pt idx="4466">
                  <c:v>10.721</c:v>
                </c:pt>
                <c:pt idx="4467">
                  <c:v>11.587</c:v>
                </c:pt>
                <c:pt idx="4468">
                  <c:v>12.252000000000001</c:v>
                </c:pt>
                <c:pt idx="4469">
                  <c:v>11.785</c:v>
                </c:pt>
                <c:pt idx="4470">
                  <c:v>9.6940000000000008</c:v>
                </c:pt>
                <c:pt idx="4471">
                  <c:v>6.484</c:v>
                </c:pt>
                <c:pt idx="4472">
                  <c:v>6.0949999999999998</c:v>
                </c:pt>
                <c:pt idx="4473">
                  <c:v>5.7050000000000001</c:v>
                </c:pt>
                <c:pt idx="4474">
                  <c:v>5.3150000000000004</c:v>
                </c:pt>
                <c:pt idx="4475">
                  <c:v>5.18</c:v>
                </c:pt>
                <c:pt idx="4476">
                  <c:v>4.9960000000000004</c:v>
                </c:pt>
                <c:pt idx="4477">
                  <c:v>4.8109999999999999</c:v>
                </c:pt>
                <c:pt idx="4478">
                  <c:v>5.0143333333333331</c:v>
                </c:pt>
                <c:pt idx="4479">
                  <c:v>5.2176666666666671</c:v>
                </c:pt>
                <c:pt idx="4480">
                  <c:v>5.4210000000000003</c:v>
                </c:pt>
                <c:pt idx="4481">
                  <c:v>5.4889999999999999</c:v>
                </c:pt>
                <c:pt idx="4482">
                  <c:v>5.2069999999999999</c:v>
                </c:pt>
                <c:pt idx="4483">
                  <c:v>4.2080000000000002</c:v>
                </c:pt>
                <c:pt idx="4484">
                  <c:v>3.6970000000000001</c:v>
                </c:pt>
                <c:pt idx="4485">
                  <c:v>3.7160000000000002</c:v>
                </c:pt>
                <c:pt idx="4486">
                  <c:v>3.7349999999999999</c:v>
                </c:pt>
                <c:pt idx="4487">
                  <c:v>3.754</c:v>
                </c:pt>
                <c:pt idx="4488">
                  <c:v>3.7730000000000001</c:v>
                </c:pt>
                <c:pt idx="4489">
                  <c:v>3.71</c:v>
                </c:pt>
                <c:pt idx="4490">
                  <c:v>3.6459999999999999</c:v>
                </c:pt>
                <c:pt idx="4491">
                  <c:v>4.3650000000000002</c:v>
                </c:pt>
                <c:pt idx="4492">
                  <c:v>5.0839999999999996</c:v>
                </c:pt>
                <c:pt idx="4493">
                  <c:v>5.6749999999999998</c:v>
                </c:pt>
                <c:pt idx="4494">
                  <c:v>5.5250000000000004</c:v>
                </c:pt>
                <c:pt idx="4495">
                  <c:v>5.375</c:v>
                </c:pt>
                <c:pt idx="4496">
                  <c:v>5.886333333333333</c:v>
                </c:pt>
                <c:pt idx="4497">
                  <c:v>6.3976666666666668</c:v>
                </c:pt>
                <c:pt idx="4498">
                  <c:v>6.9089999999999998</c:v>
                </c:pt>
                <c:pt idx="4499">
                  <c:v>8.23</c:v>
                </c:pt>
                <c:pt idx="4500">
                  <c:v>8.4039999999999999</c:v>
                </c:pt>
                <c:pt idx="4501">
                  <c:v>8.5779999999999994</c:v>
                </c:pt>
                <c:pt idx="4502">
                  <c:v>8.7520000000000007</c:v>
                </c:pt>
                <c:pt idx="4503">
                  <c:v>8.9260000000000002</c:v>
                </c:pt>
                <c:pt idx="4504">
                  <c:v>9.1</c:v>
                </c:pt>
                <c:pt idx="4505">
                  <c:v>10.157</c:v>
                </c:pt>
                <c:pt idx="4506">
                  <c:v>11.894</c:v>
                </c:pt>
                <c:pt idx="4507">
                  <c:v>12.737</c:v>
                </c:pt>
                <c:pt idx="4508">
                  <c:v>13.018000000000001</c:v>
                </c:pt>
                <c:pt idx="4509">
                  <c:v>12.486000000000001</c:v>
                </c:pt>
                <c:pt idx="4510">
                  <c:v>11.493</c:v>
                </c:pt>
                <c:pt idx="4511">
                  <c:v>9.9920000000000009</c:v>
                </c:pt>
                <c:pt idx="4512">
                  <c:v>8.0109999999999992</c:v>
                </c:pt>
                <c:pt idx="4513">
                  <c:v>7.7439999999999998</c:v>
                </c:pt>
                <c:pt idx="4514">
                  <c:v>7.4779999999999998</c:v>
                </c:pt>
                <c:pt idx="4515">
                  <c:v>7.2110000000000003</c:v>
                </c:pt>
                <c:pt idx="4516">
                  <c:v>6.5739999999999998</c:v>
                </c:pt>
                <c:pt idx="4517">
                  <c:v>5.1820000000000004</c:v>
                </c:pt>
                <c:pt idx="4518">
                  <c:v>5.0179999999999998</c:v>
                </c:pt>
                <c:pt idx="4519">
                  <c:v>4.8540000000000001</c:v>
                </c:pt>
                <c:pt idx="4520">
                  <c:v>4.9060000000000006</c:v>
                </c:pt>
                <c:pt idx="4521">
                  <c:v>4.9580000000000002</c:v>
                </c:pt>
                <c:pt idx="4522">
                  <c:v>4.8</c:v>
                </c:pt>
                <c:pt idx="4523">
                  <c:v>4.3250000000000002</c:v>
                </c:pt>
                <c:pt idx="4524">
                  <c:v>3.8780000000000001</c:v>
                </c:pt>
                <c:pt idx="4525">
                  <c:v>3.8559999999999999</c:v>
                </c:pt>
                <c:pt idx="4526">
                  <c:v>3.8330000000000002</c:v>
                </c:pt>
                <c:pt idx="4527">
                  <c:v>4.0785</c:v>
                </c:pt>
                <c:pt idx="4528">
                  <c:v>4.3239999999999998</c:v>
                </c:pt>
                <c:pt idx="4529">
                  <c:v>5.3760000000000003</c:v>
                </c:pt>
                <c:pt idx="4530">
                  <c:v>6.3490000000000002</c:v>
                </c:pt>
                <c:pt idx="4531">
                  <c:v>7.5949999999999998</c:v>
                </c:pt>
                <c:pt idx="4532">
                  <c:v>8.1289999999999996</c:v>
                </c:pt>
                <c:pt idx="4533">
                  <c:v>7.8129999999999997</c:v>
                </c:pt>
                <c:pt idx="4534">
                  <c:v>7.4989999999999997</c:v>
                </c:pt>
                <c:pt idx="4535">
                  <c:v>7.1849999999999996</c:v>
                </c:pt>
                <c:pt idx="4536">
                  <c:v>8.0030000000000001</c:v>
                </c:pt>
                <c:pt idx="4537">
                  <c:v>8.8209999999999997</c:v>
                </c:pt>
                <c:pt idx="4538">
                  <c:v>9.6389999999999993</c:v>
                </c:pt>
                <c:pt idx="4539">
                  <c:v>10.579000000000001</c:v>
                </c:pt>
                <c:pt idx="4540">
                  <c:v>10.673999999999999</c:v>
                </c:pt>
                <c:pt idx="4541">
                  <c:v>9.4529999999999994</c:v>
                </c:pt>
                <c:pt idx="4542">
                  <c:v>7.5810000000000004</c:v>
                </c:pt>
                <c:pt idx="4543">
                  <c:v>7.4829999999999997</c:v>
                </c:pt>
                <c:pt idx="4544">
                  <c:v>7.3849999999999998</c:v>
                </c:pt>
                <c:pt idx="4545">
                  <c:v>9.4615000000000009</c:v>
                </c:pt>
                <c:pt idx="4546">
                  <c:v>11.538</c:v>
                </c:pt>
                <c:pt idx="4547">
                  <c:v>13.954000000000001</c:v>
                </c:pt>
                <c:pt idx="4548">
                  <c:v>18.489000000000001</c:v>
                </c:pt>
                <c:pt idx="4549">
                  <c:v>20.626999999999999</c:v>
                </c:pt>
                <c:pt idx="4550">
                  <c:v>22.561</c:v>
                </c:pt>
                <c:pt idx="4551">
                  <c:v>24.582000000000001</c:v>
                </c:pt>
                <c:pt idx="4552">
                  <c:v>26.087</c:v>
                </c:pt>
                <c:pt idx="4553">
                  <c:v>26.579000000000001</c:v>
                </c:pt>
                <c:pt idx="4554">
                  <c:v>26.917000000000002</c:v>
                </c:pt>
                <c:pt idx="4555">
                  <c:v>26.486000000000001</c:v>
                </c:pt>
                <c:pt idx="4556">
                  <c:v>25.454999999999998</c:v>
                </c:pt>
                <c:pt idx="4557">
                  <c:v>23.902999999999999</c:v>
                </c:pt>
                <c:pt idx="4558">
                  <c:v>22.143999999999998</c:v>
                </c:pt>
                <c:pt idx="4559">
                  <c:v>21.48</c:v>
                </c:pt>
                <c:pt idx="4560">
                  <c:v>20.824000000000002</c:v>
                </c:pt>
                <c:pt idx="4561">
                  <c:v>20.652999999999999</c:v>
                </c:pt>
                <c:pt idx="4562">
                  <c:v>20.7685</c:v>
                </c:pt>
                <c:pt idx="4563">
                  <c:v>20.884</c:v>
                </c:pt>
                <c:pt idx="4564">
                  <c:v>21.556999999999999</c:v>
                </c:pt>
                <c:pt idx="4565">
                  <c:v>22.542000000000002</c:v>
                </c:pt>
                <c:pt idx="4566">
                  <c:v>22.917999999999999</c:v>
                </c:pt>
                <c:pt idx="4567">
                  <c:v>23.029</c:v>
                </c:pt>
                <c:pt idx="4568">
                  <c:v>21.280999999999999</c:v>
                </c:pt>
                <c:pt idx="4569">
                  <c:v>20.004000000000001</c:v>
                </c:pt>
                <c:pt idx="4570">
                  <c:v>19.97</c:v>
                </c:pt>
                <c:pt idx="4571">
                  <c:v>19.937000000000001</c:v>
                </c:pt>
                <c:pt idx="4572">
                  <c:v>20.214500000000001</c:v>
                </c:pt>
                <c:pt idx="4573">
                  <c:v>20.492000000000001</c:v>
                </c:pt>
                <c:pt idx="4574">
                  <c:v>22.501000000000001</c:v>
                </c:pt>
                <c:pt idx="4575">
                  <c:v>24.138000000000002</c:v>
                </c:pt>
                <c:pt idx="4576">
                  <c:v>23.992000000000001</c:v>
                </c:pt>
                <c:pt idx="4577">
                  <c:v>23.419</c:v>
                </c:pt>
                <c:pt idx="4578">
                  <c:v>22.832999999999998</c:v>
                </c:pt>
                <c:pt idx="4579">
                  <c:v>23.216666666666669</c:v>
                </c:pt>
                <c:pt idx="4580">
                  <c:v>23.600333333333339</c:v>
                </c:pt>
                <c:pt idx="4581">
                  <c:v>23.984000000000002</c:v>
                </c:pt>
                <c:pt idx="4582">
                  <c:v>23.687999999999999</c:v>
                </c:pt>
                <c:pt idx="4583">
                  <c:v>19.536000000000001</c:v>
                </c:pt>
                <c:pt idx="4584">
                  <c:v>18.876999999999999</c:v>
                </c:pt>
                <c:pt idx="4585">
                  <c:v>18.219000000000001</c:v>
                </c:pt>
                <c:pt idx="4586">
                  <c:v>19.562000000000001</c:v>
                </c:pt>
                <c:pt idx="4587">
                  <c:v>20.905000000000001</c:v>
                </c:pt>
                <c:pt idx="4588">
                  <c:v>22.248000000000001</c:v>
                </c:pt>
                <c:pt idx="4589">
                  <c:v>23.54</c:v>
                </c:pt>
                <c:pt idx="4590">
                  <c:v>25.233000000000001</c:v>
                </c:pt>
                <c:pt idx="4591">
                  <c:v>26.24</c:v>
                </c:pt>
                <c:pt idx="4592">
                  <c:v>27.699000000000002</c:v>
                </c:pt>
                <c:pt idx="4593">
                  <c:v>29.381</c:v>
                </c:pt>
                <c:pt idx="4594">
                  <c:v>30.318999999999999</c:v>
                </c:pt>
                <c:pt idx="4595">
                  <c:v>31.358000000000001</c:v>
                </c:pt>
                <c:pt idx="4596">
                  <c:v>31.588999999999999</c:v>
                </c:pt>
                <c:pt idx="4597">
                  <c:v>30.844000000000001</c:v>
                </c:pt>
                <c:pt idx="4598">
                  <c:v>29.571000000000002</c:v>
                </c:pt>
                <c:pt idx="4599">
                  <c:v>28.143000000000001</c:v>
                </c:pt>
                <c:pt idx="4600">
                  <c:v>26.834</c:v>
                </c:pt>
                <c:pt idx="4601">
                  <c:v>25.524999999999999</c:v>
                </c:pt>
                <c:pt idx="4602">
                  <c:v>24.905000000000001</c:v>
                </c:pt>
                <c:pt idx="4603">
                  <c:v>24.285</c:v>
                </c:pt>
                <c:pt idx="4604">
                  <c:v>23.119</c:v>
                </c:pt>
                <c:pt idx="4605">
                  <c:v>18.72</c:v>
                </c:pt>
                <c:pt idx="4606">
                  <c:v>14.089</c:v>
                </c:pt>
                <c:pt idx="4607">
                  <c:v>12.832000000000001</c:v>
                </c:pt>
                <c:pt idx="4608">
                  <c:v>12.420999999999999</c:v>
                </c:pt>
                <c:pt idx="4609">
                  <c:v>12.010999999999999</c:v>
                </c:pt>
                <c:pt idx="4610">
                  <c:v>14.4215</c:v>
                </c:pt>
                <c:pt idx="4611">
                  <c:v>16.832000000000001</c:v>
                </c:pt>
                <c:pt idx="4612">
                  <c:v>17.843</c:v>
                </c:pt>
                <c:pt idx="4613">
                  <c:v>18.248000000000001</c:v>
                </c:pt>
                <c:pt idx="4614">
                  <c:v>18.228999999999999</c:v>
                </c:pt>
                <c:pt idx="4615">
                  <c:v>17.614000000000001</c:v>
                </c:pt>
                <c:pt idx="4616">
                  <c:v>16.927</c:v>
                </c:pt>
                <c:pt idx="4617">
                  <c:v>16.927</c:v>
                </c:pt>
                <c:pt idx="4618">
                  <c:v>16.927</c:v>
                </c:pt>
                <c:pt idx="4619">
                  <c:v>17.792999999999999</c:v>
                </c:pt>
                <c:pt idx="4620">
                  <c:v>19.484999999999999</c:v>
                </c:pt>
                <c:pt idx="4621">
                  <c:v>20.818999999999999</c:v>
                </c:pt>
                <c:pt idx="4622">
                  <c:v>20.922000000000001</c:v>
                </c:pt>
                <c:pt idx="4623">
                  <c:v>21.024999999999999</c:v>
                </c:pt>
                <c:pt idx="4624">
                  <c:v>21.436</c:v>
                </c:pt>
                <c:pt idx="4625">
                  <c:v>21.538</c:v>
                </c:pt>
                <c:pt idx="4626">
                  <c:v>21.64</c:v>
                </c:pt>
                <c:pt idx="4627">
                  <c:v>21.742000000000001</c:v>
                </c:pt>
                <c:pt idx="4628">
                  <c:v>21.844000000000001</c:v>
                </c:pt>
                <c:pt idx="4629">
                  <c:v>21.946000000000002</c:v>
                </c:pt>
                <c:pt idx="4630">
                  <c:v>22.047999999999998</c:v>
                </c:pt>
                <c:pt idx="4631">
                  <c:v>22.15</c:v>
                </c:pt>
                <c:pt idx="4632">
                  <c:v>23.399000000000001</c:v>
                </c:pt>
                <c:pt idx="4633">
                  <c:v>24.689</c:v>
                </c:pt>
                <c:pt idx="4634">
                  <c:v>25.954999999999998</c:v>
                </c:pt>
                <c:pt idx="4635">
                  <c:v>26.07</c:v>
                </c:pt>
                <c:pt idx="4636">
                  <c:v>25.452999999999999</c:v>
                </c:pt>
                <c:pt idx="4637">
                  <c:v>24.908999999999999</c:v>
                </c:pt>
                <c:pt idx="4638">
                  <c:v>24.459</c:v>
                </c:pt>
                <c:pt idx="4639">
                  <c:v>23.734000000000002</c:v>
                </c:pt>
                <c:pt idx="4640">
                  <c:v>22.812999999999999</c:v>
                </c:pt>
                <c:pt idx="4641">
                  <c:v>21.905999999999999</c:v>
                </c:pt>
                <c:pt idx="4642">
                  <c:v>21.486000000000001</c:v>
                </c:pt>
                <c:pt idx="4643">
                  <c:v>21.065000000000001</c:v>
                </c:pt>
                <c:pt idx="4644">
                  <c:v>21.0825</c:v>
                </c:pt>
                <c:pt idx="4645">
                  <c:v>21.1</c:v>
                </c:pt>
                <c:pt idx="4646">
                  <c:v>20.637</c:v>
                </c:pt>
                <c:pt idx="4647">
                  <c:v>19.786000000000001</c:v>
                </c:pt>
                <c:pt idx="4648">
                  <c:v>19.656500000000001</c:v>
                </c:pt>
                <c:pt idx="4649">
                  <c:v>19.527000000000001</c:v>
                </c:pt>
                <c:pt idx="4650">
                  <c:v>19.434999999999999</c:v>
                </c:pt>
                <c:pt idx="4651">
                  <c:v>18.584</c:v>
                </c:pt>
                <c:pt idx="4652">
                  <c:v>17.488</c:v>
                </c:pt>
                <c:pt idx="4653">
                  <c:v>17.466000000000001</c:v>
                </c:pt>
                <c:pt idx="4654">
                  <c:v>17.445</c:v>
                </c:pt>
                <c:pt idx="4655">
                  <c:v>17.777999999999999</c:v>
                </c:pt>
                <c:pt idx="4656">
                  <c:v>18.111000000000001</c:v>
                </c:pt>
                <c:pt idx="4657">
                  <c:v>18.170000000000002</c:v>
                </c:pt>
                <c:pt idx="4658">
                  <c:v>18.347999999999999</c:v>
                </c:pt>
                <c:pt idx="4659">
                  <c:v>18.526</c:v>
                </c:pt>
                <c:pt idx="4660">
                  <c:v>19.98</c:v>
                </c:pt>
                <c:pt idx="4661">
                  <c:v>21.295000000000002</c:v>
                </c:pt>
                <c:pt idx="4662">
                  <c:v>22.64</c:v>
                </c:pt>
                <c:pt idx="4663">
                  <c:v>23.477</c:v>
                </c:pt>
                <c:pt idx="4664">
                  <c:v>24.195</c:v>
                </c:pt>
                <c:pt idx="4665">
                  <c:v>25.381</c:v>
                </c:pt>
                <c:pt idx="4666">
                  <c:v>27.463000000000001</c:v>
                </c:pt>
                <c:pt idx="4667">
                  <c:v>28.76</c:v>
                </c:pt>
                <c:pt idx="4668">
                  <c:v>30.686</c:v>
                </c:pt>
                <c:pt idx="4669">
                  <c:v>31.68</c:v>
                </c:pt>
                <c:pt idx="4670">
                  <c:v>32.279000000000003</c:v>
                </c:pt>
                <c:pt idx="4671">
                  <c:v>32.466999999999999</c:v>
                </c:pt>
                <c:pt idx="4672">
                  <c:v>32.587499999999999</c:v>
                </c:pt>
                <c:pt idx="4673">
                  <c:v>32.707999999999998</c:v>
                </c:pt>
                <c:pt idx="4674">
                  <c:v>33.856000000000002</c:v>
                </c:pt>
                <c:pt idx="4675">
                  <c:v>35.533999999999999</c:v>
                </c:pt>
                <c:pt idx="4676">
                  <c:v>36.253999999999998</c:v>
                </c:pt>
                <c:pt idx="4677">
                  <c:v>36.454000000000001</c:v>
                </c:pt>
                <c:pt idx="4678">
                  <c:v>36.341999999999999</c:v>
                </c:pt>
                <c:pt idx="4679">
                  <c:v>36.33175</c:v>
                </c:pt>
                <c:pt idx="4680">
                  <c:v>36.3215</c:v>
                </c:pt>
                <c:pt idx="4681">
                  <c:v>36.311250000000001</c:v>
                </c:pt>
                <c:pt idx="4682">
                  <c:v>36.301000000000002</c:v>
                </c:pt>
                <c:pt idx="4683">
                  <c:v>36.139000000000003</c:v>
                </c:pt>
                <c:pt idx="4684">
                  <c:v>35.659999999999997</c:v>
                </c:pt>
                <c:pt idx="4685">
                  <c:v>34.646999999999998</c:v>
                </c:pt>
                <c:pt idx="4686">
                  <c:v>33.252000000000002</c:v>
                </c:pt>
                <c:pt idx="4687">
                  <c:v>32.088999999999999</c:v>
                </c:pt>
                <c:pt idx="4688">
                  <c:v>31.610499999999998</c:v>
                </c:pt>
                <c:pt idx="4689">
                  <c:v>31.132000000000001</c:v>
                </c:pt>
                <c:pt idx="4690">
                  <c:v>31.001000000000001</c:v>
                </c:pt>
                <c:pt idx="4691">
                  <c:v>30.213000000000001</c:v>
                </c:pt>
                <c:pt idx="4692">
                  <c:v>29.324999999999999</c:v>
                </c:pt>
                <c:pt idx="4693">
                  <c:v>29.478666666666669</c:v>
                </c:pt>
                <c:pt idx="4694">
                  <c:v>29.632333333333339</c:v>
                </c:pt>
                <c:pt idx="4695">
                  <c:v>29.786000000000001</c:v>
                </c:pt>
                <c:pt idx="4696">
                  <c:v>31.199000000000002</c:v>
                </c:pt>
                <c:pt idx="4697">
                  <c:v>32.174999999999997</c:v>
                </c:pt>
                <c:pt idx="4698">
                  <c:v>32.985999999999997</c:v>
                </c:pt>
                <c:pt idx="4699">
                  <c:v>33.197000000000003</c:v>
                </c:pt>
                <c:pt idx="4700">
                  <c:v>33.268999999999998</c:v>
                </c:pt>
                <c:pt idx="4701">
                  <c:v>32.798999999999999</c:v>
                </c:pt>
                <c:pt idx="4702">
                  <c:v>31.844000000000001</c:v>
                </c:pt>
                <c:pt idx="4703">
                  <c:v>30.526</c:v>
                </c:pt>
                <c:pt idx="4704">
                  <c:v>29.481000000000002</c:v>
                </c:pt>
                <c:pt idx="4705">
                  <c:v>28.904499999999999</c:v>
                </c:pt>
                <c:pt idx="4706">
                  <c:v>28.327999999999999</c:v>
                </c:pt>
                <c:pt idx="4707">
                  <c:v>28.568666666666669</c:v>
                </c:pt>
                <c:pt idx="4708">
                  <c:v>28.809333333333331</c:v>
                </c:pt>
                <c:pt idx="4709">
                  <c:v>29.05</c:v>
                </c:pt>
                <c:pt idx="4710">
                  <c:v>30.012</c:v>
                </c:pt>
                <c:pt idx="4711">
                  <c:v>30.26</c:v>
                </c:pt>
                <c:pt idx="4712">
                  <c:v>30.291</c:v>
                </c:pt>
                <c:pt idx="4713">
                  <c:v>29.658999999999999</c:v>
                </c:pt>
                <c:pt idx="4714">
                  <c:v>29</c:v>
                </c:pt>
                <c:pt idx="4715">
                  <c:v>28.577999999999999</c:v>
                </c:pt>
                <c:pt idx="4716">
                  <c:v>28.449666666666669</c:v>
                </c:pt>
                <c:pt idx="4717">
                  <c:v>28.321333333333339</c:v>
                </c:pt>
                <c:pt idx="4718">
                  <c:v>28.193000000000001</c:v>
                </c:pt>
                <c:pt idx="4719">
                  <c:v>27.731999999999999</c:v>
                </c:pt>
                <c:pt idx="4720">
                  <c:v>25.992999999999999</c:v>
                </c:pt>
                <c:pt idx="4721">
                  <c:v>25.401</c:v>
                </c:pt>
                <c:pt idx="4722">
                  <c:v>24.808</c:v>
                </c:pt>
                <c:pt idx="4723">
                  <c:v>25.551500000000001</c:v>
                </c:pt>
                <c:pt idx="4724">
                  <c:v>26.295000000000002</c:v>
                </c:pt>
                <c:pt idx="4725">
                  <c:v>27.216000000000001</c:v>
                </c:pt>
                <c:pt idx="4726">
                  <c:v>28.686</c:v>
                </c:pt>
                <c:pt idx="4727">
                  <c:v>30.024999999999999</c:v>
                </c:pt>
                <c:pt idx="4728">
                  <c:v>31.134</c:v>
                </c:pt>
                <c:pt idx="4729">
                  <c:v>31.931999999999999</c:v>
                </c:pt>
                <c:pt idx="4730">
                  <c:v>32.506999999999998</c:v>
                </c:pt>
                <c:pt idx="4731">
                  <c:v>33.017000000000003</c:v>
                </c:pt>
                <c:pt idx="4732">
                  <c:v>32.97</c:v>
                </c:pt>
                <c:pt idx="4733">
                  <c:v>32.197000000000003</c:v>
                </c:pt>
                <c:pt idx="4734">
                  <c:v>30.818000000000001</c:v>
                </c:pt>
                <c:pt idx="4735">
                  <c:v>28.335000000000001</c:v>
                </c:pt>
                <c:pt idx="4736">
                  <c:v>26.875</c:v>
                </c:pt>
                <c:pt idx="4737">
                  <c:v>25.420999999999999</c:v>
                </c:pt>
                <c:pt idx="4738">
                  <c:v>24.228000000000002</c:v>
                </c:pt>
                <c:pt idx="4739">
                  <c:v>22.850999999999999</c:v>
                </c:pt>
                <c:pt idx="4740">
                  <c:v>23.32833333333333</c:v>
                </c:pt>
                <c:pt idx="4741">
                  <c:v>23.805666666666671</c:v>
                </c:pt>
                <c:pt idx="4742">
                  <c:v>24.283000000000001</c:v>
                </c:pt>
                <c:pt idx="4743">
                  <c:v>25.719000000000001</c:v>
                </c:pt>
                <c:pt idx="4744">
                  <c:v>26.911000000000001</c:v>
                </c:pt>
                <c:pt idx="4745">
                  <c:v>26.599</c:v>
                </c:pt>
                <c:pt idx="4746">
                  <c:v>25.298999999999999</c:v>
                </c:pt>
                <c:pt idx="4747">
                  <c:v>25.384333333333331</c:v>
                </c:pt>
                <c:pt idx="4748">
                  <c:v>25.469666666666669</c:v>
                </c:pt>
                <c:pt idx="4749">
                  <c:v>25.555</c:v>
                </c:pt>
                <c:pt idx="4750">
                  <c:v>25.579000000000001</c:v>
                </c:pt>
                <c:pt idx="4751">
                  <c:v>25.658000000000001</c:v>
                </c:pt>
                <c:pt idx="4752">
                  <c:v>25.428999999999998</c:v>
                </c:pt>
                <c:pt idx="4753">
                  <c:v>25.568999999999999</c:v>
                </c:pt>
                <c:pt idx="4754">
                  <c:v>25.709</c:v>
                </c:pt>
                <c:pt idx="4755">
                  <c:v>25.73</c:v>
                </c:pt>
                <c:pt idx="4756">
                  <c:v>25.873000000000001</c:v>
                </c:pt>
                <c:pt idx="4757">
                  <c:v>25.9315</c:v>
                </c:pt>
                <c:pt idx="4758">
                  <c:v>25.99</c:v>
                </c:pt>
                <c:pt idx="4759">
                  <c:v>26.251000000000001</c:v>
                </c:pt>
                <c:pt idx="4760">
                  <c:v>25.0154</c:v>
                </c:pt>
                <c:pt idx="4761">
                  <c:v>23.779800000000002</c:v>
                </c:pt>
                <c:pt idx="4762">
                  <c:v>22.5442</c:v>
                </c:pt>
                <c:pt idx="4763">
                  <c:v>21.308599999999998</c:v>
                </c:pt>
                <c:pt idx="4764">
                  <c:v>20.073</c:v>
                </c:pt>
                <c:pt idx="4765">
                  <c:v>19.826000000000001</c:v>
                </c:pt>
                <c:pt idx="4766">
                  <c:v>18.917999999999999</c:v>
                </c:pt>
                <c:pt idx="4767">
                  <c:v>18.39</c:v>
                </c:pt>
                <c:pt idx="4768">
                  <c:v>17.920000000000002</c:v>
                </c:pt>
                <c:pt idx="4769">
                  <c:v>17.565999999999999</c:v>
                </c:pt>
                <c:pt idx="4770">
                  <c:v>17.681999999999999</c:v>
                </c:pt>
                <c:pt idx="4771">
                  <c:v>17.797999999999998</c:v>
                </c:pt>
                <c:pt idx="4772">
                  <c:v>17.914000000000001</c:v>
                </c:pt>
                <c:pt idx="4773">
                  <c:v>18.489000000000001</c:v>
                </c:pt>
                <c:pt idx="4774">
                  <c:v>19.898</c:v>
                </c:pt>
                <c:pt idx="4775">
                  <c:v>20.681999999999999</c:v>
                </c:pt>
                <c:pt idx="4776">
                  <c:v>21.791</c:v>
                </c:pt>
                <c:pt idx="4777">
                  <c:v>22.779</c:v>
                </c:pt>
                <c:pt idx="4778">
                  <c:v>23.959</c:v>
                </c:pt>
                <c:pt idx="4779">
                  <c:v>24.9</c:v>
                </c:pt>
                <c:pt idx="4780">
                  <c:v>25.484000000000002</c:v>
                </c:pt>
                <c:pt idx="4781">
                  <c:v>25.638999999999999</c:v>
                </c:pt>
                <c:pt idx="4782">
                  <c:v>25.074000000000002</c:v>
                </c:pt>
                <c:pt idx="4783">
                  <c:v>23.638000000000002</c:v>
                </c:pt>
                <c:pt idx="4784">
                  <c:v>22.786999999999999</c:v>
                </c:pt>
                <c:pt idx="4785">
                  <c:v>22.07</c:v>
                </c:pt>
                <c:pt idx="4786">
                  <c:v>22.072500000000002</c:v>
                </c:pt>
                <c:pt idx="4787">
                  <c:v>22.074999999999999</c:v>
                </c:pt>
                <c:pt idx="4788">
                  <c:v>23.54</c:v>
                </c:pt>
                <c:pt idx="4789">
                  <c:v>25.652999999999999</c:v>
                </c:pt>
                <c:pt idx="4790">
                  <c:v>28.318000000000001</c:v>
                </c:pt>
                <c:pt idx="4791">
                  <c:v>30.021000000000001</c:v>
                </c:pt>
                <c:pt idx="4792">
                  <c:v>31.283999999999999</c:v>
                </c:pt>
                <c:pt idx="4793">
                  <c:v>31.55</c:v>
                </c:pt>
                <c:pt idx="4794">
                  <c:v>31.315000000000001</c:v>
                </c:pt>
                <c:pt idx="4795">
                  <c:v>30.233000000000001</c:v>
                </c:pt>
                <c:pt idx="4796">
                  <c:v>27.016999999999999</c:v>
                </c:pt>
                <c:pt idx="4797">
                  <c:v>20.13</c:v>
                </c:pt>
                <c:pt idx="4798">
                  <c:v>17.233000000000001</c:v>
                </c:pt>
                <c:pt idx="4799">
                  <c:v>16.454999999999998</c:v>
                </c:pt>
                <c:pt idx="4800">
                  <c:v>15.677</c:v>
                </c:pt>
                <c:pt idx="4801">
                  <c:v>16.076666666666672</c:v>
                </c:pt>
                <c:pt idx="4802">
                  <c:v>16.476333333333329</c:v>
                </c:pt>
                <c:pt idx="4803">
                  <c:v>16.876000000000001</c:v>
                </c:pt>
                <c:pt idx="4804">
                  <c:v>19.079999999999998</c:v>
                </c:pt>
                <c:pt idx="4805">
                  <c:v>20.835000000000001</c:v>
                </c:pt>
                <c:pt idx="4806">
                  <c:v>22.305</c:v>
                </c:pt>
                <c:pt idx="4807">
                  <c:v>23.178000000000001</c:v>
                </c:pt>
                <c:pt idx="4808">
                  <c:v>23.67</c:v>
                </c:pt>
                <c:pt idx="4809">
                  <c:v>23.826000000000001</c:v>
                </c:pt>
                <c:pt idx="4810">
                  <c:v>23.536999999999999</c:v>
                </c:pt>
                <c:pt idx="4811">
                  <c:v>23.183</c:v>
                </c:pt>
                <c:pt idx="4812">
                  <c:v>22.937000000000001</c:v>
                </c:pt>
                <c:pt idx="4813">
                  <c:v>22.655000000000001</c:v>
                </c:pt>
                <c:pt idx="4814">
                  <c:v>21.718</c:v>
                </c:pt>
                <c:pt idx="4815">
                  <c:v>20.994</c:v>
                </c:pt>
                <c:pt idx="4816">
                  <c:v>20.286000000000001</c:v>
                </c:pt>
                <c:pt idx="4817">
                  <c:v>19.899999999999999</c:v>
                </c:pt>
                <c:pt idx="4818">
                  <c:v>19.855666666666661</c:v>
                </c:pt>
                <c:pt idx="4819">
                  <c:v>19.81133333333333</c:v>
                </c:pt>
                <c:pt idx="4820">
                  <c:v>19.766999999999999</c:v>
                </c:pt>
                <c:pt idx="4821">
                  <c:v>19.88</c:v>
                </c:pt>
                <c:pt idx="4822">
                  <c:v>19.992999999999999</c:v>
                </c:pt>
                <c:pt idx="4823">
                  <c:v>20.297000000000001</c:v>
                </c:pt>
                <c:pt idx="4824">
                  <c:v>20.992999999999999</c:v>
                </c:pt>
                <c:pt idx="4825">
                  <c:v>21.253</c:v>
                </c:pt>
                <c:pt idx="4826">
                  <c:v>21.047999999999998</c:v>
                </c:pt>
                <c:pt idx="4827">
                  <c:v>21.173999999999999</c:v>
                </c:pt>
                <c:pt idx="4828">
                  <c:v>21.3</c:v>
                </c:pt>
                <c:pt idx="4829">
                  <c:v>21.425999999999998</c:v>
                </c:pt>
                <c:pt idx="4830">
                  <c:v>21.57</c:v>
                </c:pt>
                <c:pt idx="4831">
                  <c:v>20.96</c:v>
                </c:pt>
                <c:pt idx="4832">
                  <c:v>19.969000000000001</c:v>
                </c:pt>
                <c:pt idx="4833">
                  <c:v>19.687000000000001</c:v>
                </c:pt>
                <c:pt idx="4834">
                  <c:v>19.413</c:v>
                </c:pt>
                <c:pt idx="4835">
                  <c:v>18.826000000000001</c:v>
                </c:pt>
                <c:pt idx="4836">
                  <c:v>17.852</c:v>
                </c:pt>
                <c:pt idx="4837">
                  <c:v>17.045999999999999</c:v>
                </c:pt>
                <c:pt idx="4838">
                  <c:v>16.661999999999999</c:v>
                </c:pt>
                <c:pt idx="4839">
                  <c:v>16.28</c:v>
                </c:pt>
                <c:pt idx="4840">
                  <c:v>16.013999999999999</c:v>
                </c:pt>
                <c:pt idx="4841">
                  <c:v>15.286</c:v>
                </c:pt>
                <c:pt idx="4842">
                  <c:v>14.260999999999999</c:v>
                </c:pt>
                <c:pt idx="4843">
                  <c:v>13.425000000000001</c:v>
                </c:pt>
                <c:pt idx="4844">
                  <c:v>11.666</c:v>
                </c:pt>
                <c:pt idx="4845">
                  <c:v>9.66</c:v>
                </c:pt>
                <c:pt idx="4846">
                  <c:v>9.1950000000000003</c:v>
                </c:pt>
                <c:pt idx="4847">
                  <c:v>9.1059999999999999</c:v>
                </c:pt>
                <c:pt idx="4848">
                  <c:v>9.016</c:v>
                </c:pt>
                <c:pt idx="4849">
                  <c:v>9.3369999999999997</c:v>
                </c:pt>
                <c:pt idx="4850">
                  <c:v>9.6579999999999995</c:v>
                </c:pt>
                <c:pt idx="4851">
                  <c:v>10.581</c:v>
                </c:pt>
                <c:pt idx="4852">
                  <c:v>12.907999999999999</c:v>
                </c:pt>
                <c:pt idx="4853">
                  <c:v>15.276999999999999</c:v>
                </c:pt>
                <c:pt idx="4854">
                  <c:v>17.097000000000001</c:v>
                </c:pt>
                <c:pt idx="4855">
                  <c:v>18.396000000000001</c:v>
                </c:pt>
                <c:pt idx="4856">
                  <c:v>19.088999999999999</c:v>
                </c:pt>
                <c:pt idx="4857">
                  <c:v>19.550999999999998</c:v>
                </c:pt>
                <c:pt idx="4858">
                  <c:v>19.327999999999999</c:v>
                </c:pt>
                <c:pt idx="4859">
                  <c:v>18.893000000000001</c:v>
                </c:pt>
                <c:pt idx="4860">
                  <c:v>19.137499999999999</c:v>
                </c:pt>
                <c:pt idx="4861">
                  <c:v>19.382000000000001</c:v>
                </c:pt>
                <c:pt idx="4862">
                  <c:v>19.905000000000001</c:v>
                </c:pt>
                <c:pt idx="4863">
                  <c:v>20.082999999999998</c:v>
                </c:pt>
                <c:pt idx="4864">
                  <c:v>19.462</c:v>
                </c:pt>
                <c:pt idx="4865">
                  <c:v>18.210999999999999</c:v>
                </c:pt>
                <c:pt idx="4866">
                  <c:v>18.309000000000001</c:v>
                </c:pt>
                <c:pt idx="4867">
                  <c:v>18.407</c:v>
                </c:pt>
                <c:pt idx="4868">
                  <c:v>18.504999999999999</c:v>
                </c:pt>
                <c:pt idx="4869">
                  <c:v>18.920999999999999</c:v>
                </c:pt>
                <c:pt idx="4870">
                  <c:v>18.573</c:v>
                </c:pt>
                <c:pt idx="4871">
                  <c:v>17.274000000000001</c:v>
                </c:pt>
                <c:pt idx="4872">
                  <c:v>17.446666666666669</c:v>
                </c:pt>
                <c:pt idx="4873">
                  <c:v>17.61933333333333</c:v>
                </c:pt>
                <c:pt idx="4874">
                  <c:v>17.792000000000002</c:v>
                </c:pt>
                <c:pt idx="4875">
                  <c:v>19.045999999999999</c:v>
                </c:pt>
                <c:pt idx="4876">
                  <c:v>20.138000000000002</c:v>
                </c:pt>
                <c:pt idx="4877">
                  <c:v>20.798999999999999</c:v>
                </c:pt>
                <c:pt idx="4878">
                  <c:v>19.574000000000002</c:v>
                </c:pt>
                <c:pt idx="4879">
                  <c:v>16.475000000000001</c:v>
                </c:pt>
                <c:pt idx="4880">
                  <c:v>15.997999999999999</c:v>
                </c:pt>
                <c:pt idx="4881">
                  <c:v>15.521000000000001</c:v>
                </c:pt>
                <c:pt idx="4882">
                  <c:v>15.662333333333329</c:v>
                </c:pt>
                <c:pt idx="4883">
                  <c:v>15.80366666666667</c:v>
                </c:pt>
                <c:pt idx="4884">
                  <c:v>15.945</c:v>
                </c:pt>
                <c:pt idx="4885">
                  <c:v>18.356000000000002</c:v>
                </c:pt>
                <c:pt idx="4886">
                  <c:v>19.099</c:v>
                </c:pt>
                <c:pt idx="4887">
                  <c:v>19.201333333333331</c:v>
                </c:pt>
                <c:pt idx="4888">
                  <c:v>19.303666666666661</c:v>
                </c:pt>
                <c:pt idx="4889">
                  <c:v>19.405999999999999</c:v>
                </c:pt>
                <c:pt idx="4890">
                  <c:v>13.013500000000001</c:v>
                </c:pt>
                <c:pt idx="4891">
                  <c:v>6.6210000000000004</c:v>
                </c:pt>
                <c:pt idx="4892">
                  <c:v>6.2560000000000002</c:v>
                </c:pt>
                <c:pt idx="4893">
                  <c:v>6.2229999999999999</c:v>
                </c:pt>
                <c:pt idx="4894">
                  <c:v>6.1909999999999998</c:v>
                </c:pt>
                <c:pt idx="4895">
                  <c:v>6.2679999999999998</c:v>
                </c:pt>
                <c:pt idx="4896">
                  <c:v>6.3449999999999998</c:v>
                </c:pt>
                <c:pt idx="4897">
                  <c:v>7.22</c:v>
                </c:pt>
                <c:pt idx="4898">
                  <c:v>7.7770000000000001</c:v>
                </c:pt>
                <c:pt idx="4899">
                  <c:v>8.2260000000000009</c:v>
                </c:pt>
                <c:pt idx="4900">
                  <c:v>9.0269999999999992</c:v>
                </c:pt>
                <c:pt idx="4901">
                  <c:v>9.7910000000000004</c:v>
                </c:pt>
                <c:pt idx="4902">
                  <c:v>10.3055</c:v>
                </c:pt>
                <c:pt idx="4903">
                  <c:v>10.82</c:v>
                </c:pt>
                <c:pt idx="4904">
                  <c:v>12.395</c:v>
                </c:pt>
                <c:pt idx="4905">
                  <c:v>15.571999999999999</c:v>
                </c:pt>
                <c:pt idx="4906">
                  <c:v>17.454999999999998</c:v>
                </c:pt>
                <c:pt idx="4907">
                  <c:v>18.568000000000001</c:v>
                </c:pt>
                <c:pt idx="4908">
                  <c:v>18.326000000000001</c:v>
                </c:pt>
                <c:pt idx="4909">
                  <c:v>16.664000000000001</c:v>
                </c:pt>
                <c:pt idx="4910">
                  <c:v>12.656000000000001</c:v>
                </c:pt>
                <c:pt idx="4911">
                  <c:v>11.27</c:v>
                </c:pt>
                <c:pt idx="4912">
                  <c:v>10.974</c:v>
                </c:pt>
                <c:pt idx="4913">
                  <c:v>10.678000000000001</c:v>
                </c:pt>
                <c:pt idx="4914">
                  <c:v>11.643333333333331</c:v>
                </c:pt>
                <c:pt idx="4915">
                  <c:v>12.60866666666667</c:v>
                </c:pt>
                <c:pt idx="4916">
                  <c:v>13.574</c:v>
                </c:pt>
                <c:pt idx="4917">
                  <c:v>14.053000000000001</c:v>
                </c:pt>
                <c:pt idx="4918">
                  <c:v>13.653</c:v>
                </c:pt>
                <c:pt idx="4919">
                  <c:v>13.253</c:v>
                </c:pt>
                <c:pt idx="4920">
                  <c:v>13.0595</c:v>
                </c:pt>
                <c:pt idx="4921">
                  <c:v>12.866</c:v>
                </c:pt>
                <c:pt idx="4922">
                  <c:v>9.36</c:v>
                </c:pt>
                <c:pt idx="4923">
                  <c:v>9.0540000000000003</c:v>
                </c:pt>
                <c:pt idx="4924">
                  <c:v>8.7479999999999993</c:v>
                </c:pt>
                <c:pt idx="4925">
                  <c:v>8.94</c:v>
                </c:pt>
                <c:pt idx="4926">
                  <c:v>9.1319999999999997</c:v>
                </c:pt>
                <c:pt idx="4927">
                  <c:v>9.9510000000000005</c:v>
                </c:pt>
                <c:pt idx="4928">
                  <c:v>10.769</c:v>
                </c:pt>
                <c:pt idx="4929">
                  <c:v>11.587999999999999</c:v>
                </c:pt>
                <c:pt idx="4930">
                  <c:v>12.657999999999999</c:v>
                </c:pt>
                <c:pt idx="4931">
                  <c:v>10.131</c:v>
                </c:pt>
                <c:pt idx="4932">
                  <c:v>7.2969999999999997</c:v>
                </c:pt>
                <c:pt idx="4933">
                  <c:v>4.5190000000000001</c:v>
                </c:pt>
                <c:pt idx="4934">
                  <c:v>4.3730000000000002</c:v>
                </c:pt>
                <c:pt idx="4935">
                  <c:v>4.2270000000000003</c:v>
                </c:pt>
                <c:pt idx="4936">
                  <c:v>4.327</c:v>
                </c:pt>
                <c:pt idx="4937">
                  <c:v>4.4269999999999996</c:v>
                </c:pt>
                <c:pt idx="4938">
                  <c:v>4.5270000000000001</c:v>
                </c:pt>
                <c:pt idx="4939">
                  <c:v>4.9950000000000001</c:v>
                </c:pt>
                <c:pt idx="4940">
                  <c:v>5.601</c:v>
                </c:pt>
                <c:pt idx="4941">
                  <c:v>5.6364999999999998</c:v>
                </c:pt>
                <c:pt idx="4942">
                  <c:v>5.6719999999999997</c:v>
                </c:pt>
                <c:pt idx="4943">
                  <c:v>7.62</c:v>
                </c:pt>
                <c:pt idx="4944">
                  <c:v>9.7070000000000007</c:v>
                </c:pt>
                <c:pt idx="4945">
                  <c:v>9.8460000000000001</c:v>
                </c:pt>
                <c:pt idx="4946">
                  <c:v>9.7449999999999992</c:v>
                </c:pt>
                <c:pt idx="4947">
                  <c:v>9.6440000000000001</c:v>
                </c:pt>
                <c:pt idx="4948">
                  <c:v>9.5419999999999998</c:v>
                </c:pt>
                <c:pt idx="4949">
                  <c:v>9.5310000000000006</c:v>
                </c:pt>
                <c:pt idx="4950">
                  <c:v>7.9080000000000004</c:v>
                </c:pt>
                <c:pt idx="4951">
                  <c:v>7.9059999999999997</c:v>
                </c:pt>
                <c:pt idx="4952">
                  <c:v>7.9039999999999999</c:v>
                </c:pt>
                <c:pt idx="4953">
                  <c:v>7.9020000000000001</c:v>
                </c:pt>
                <c:pt idx="4954">
                  <c:v>6.8230000000000004</c:v>
                </c:pt>
                <c:pt idx="4955">
                  <c:v>5.3140000000000001</c:v>
                </c:pt>
                <c:pt idx="4956">
                  <c:v>4.3630000000000004</c:v>
                </c:pt>
                <c:pt idx="4957">
                  <c:v>4.2149999999999999</c:v>
                </c:pt>
                <c:pt idx="4958">
                  <c:v>4.6829999999999998</c:v>
                </c:pt>
                <c:pt idx="4959">
                  <c:v>5.1509999999999998</c:v>
                </c:pt>
                <c:pt idx="4960">
                  <c:v>6.907</c:v>
                </c:pt>
                <c:pt idx="4961">
                  <c:v>10.445</c:v>
                </c:pt>
                <c:pt idx="4962">
                  <c:v>12.614000000000001</c:v>
                </c:pt>
                <c:pt idx="4963">
                  <c:v>13.962999999999999</c:v>
                </c:pt>
                <c:pt idx="4964">
                  <c:v>12.573</c:v>
                </c:pt>
                <c:pt idx="4965">
                  <c:v>9.2639999999999993</c:v>
                </c:pt>
                <c:pt idx="4966">
                  <c:v>5.2329999999999997</c:v>
                </c:pt>
                <c:pt idx="4967">
                  <c:v>5.1619999999999999</c:v>
                </c:pt>
                <c:pt idx="4968">
                  <c:v>5.0910000000000002</c:v>
                </c:pt>
                <c:pt idx="4969">
                  <c:v>5.8160000000000007</c:v>
                </c:pt>
                <c:pt idx="4970">
                  <c:v>6.5410000000000004</c:v>
                </c:pt>
                <c:pt idx="4971">
                  <c:v>9.532</c:v>
                </c:pt>
                <c:pt idx="4972">
                  <c:v>12.625999999999999</c:v>
                </c:pt>
                <c:pt idx="4973">
                  <c:v>13.486000000000001</c:v>
                </c:pt>
                <c:pt idx="4974">
                  <c:v>11.477</c:v>
                </c:pt>
                <c:pt idx="4975">
                  <c:v>10.563000000000001</c:v>
                </c:pt>
                <c:pt idx="4976">
                  <c:v>9.65</c:v>
                </c:pt>
                <c:pt idx="4977">
                  <c:v>9.5129999999999999</c:v>
                </c:pt>
                <c:pt idx="4978">
                  <c:v>9.3770000000000007</c:v>
                </c:pt>
                <c:pt idx="4979">
                  <c:v>10.61</c:v>
                </c:pt>
                <c:pt idx="4980">
                  <c:v>11.843</c:v>
                </c:pt>
                <c:pt idx="4981">
                  <c:v>11.551</c:v>
                </c:pt>
                <c:pt idx="4982">
                  <c:v>10.885</c:v>
                </c:pt>
                <c:pt idx="4983">
                  <c:v>11.027799999999999</c:v>
                </c:pt>
                <c:pt idx="4984">
                  <c:v>11.1706</c:v>
                </c:pt>
                <c:pt idx="4985">
                  <c:v>11.3134</c:v>
                </c:pt>
                <c:pt idx="4986">
                  <c:v>11.456200000000001</c:v>
                </c:pt>
                <c:pt idx="4987">
                  <c:v>11.599</c:v>
                </c:pt>
                <c:pt idx="4988">
                  <c:v>14.118</c:v>
                </c:pt>
                <c:pt idx="4989">
                  <c:v>15.108000000000001</c:v>
                </c:pt>
                <c:pt idx="4990">
                  <c:v>15.459</c:v>
                </c:pt>
                <c:pt idx="4991">
                  <c:v>15.58133333333333</c:v>
                </c:pt>
                <c:pt idx="4992">
                  <c:v>15.70366666666667</c:v>
                </c:pt>
                <c:pt idx="4993">
                  <c:v>15.826000000000001</c:v>
                </c:pt>
                <c:pt idx="4994">
                  <c:v>17.001000000000001</c:v>
                </c:pt>
                <c:pt idx="4995">
                  <c:v>18.074000000000002</c:v>
                </c:pt>
                <c:pt idx="4996">
                  <c:v>19.734999999999999</c:v>
                </c:pt>
                <c:pt idx="4997">
                  <c:v>20.824999999999999</c:v>
                </c:pt>
                <c:pt idx="4998">
                  <c:v>21.491</c:v>
                </c:pt>
                <c:pt idx="4999">
                  <c:v>20.588000000000001</c:v>
                </c:pt>
                <c:pt idx="5000">
                  <c:v>15.487</c:v>
                </c:pt>
                <c:pt idx="5001">
                  <c:v>14.154999999999999</c:v>
                </c:pt>
                <c:pt idx="5002">
                  <c:v>13.775</c:v>
                </c:pt>
                <c:pt idx="5003">
                  <c:v>13.394</c:v>
                </c:pt>
                <c:pt idx="5004">
                  <c:v>13.2515</c:v>
                </c:pt>
                <c:pt idx="5005">
                  <c:v>13.109</c:v>
                </c:pt>
                <c:pt idx="5006">
                  <c:v>11.657999999999999</c:v>
                </c:pt>
                <c:pt idx="5007">
                  <c:v>11.364000000000001</c:v>
                </c:pt>
                <c:pt idx="5008">
                  <c:v>11.07</c:v>
                </c:pt>
                <c:pt idx="5009">
                  <c:v>12.179500000000001</c:v>
                </c:pt>
                <c:pt idx="5010">
                  <c:v>13.289</c:v>
                </c:pt>
                <c:pt idx="5011">
                  <c:v>14.081</c:v>
                </c:pt>
                <c:pt idx="5012">
                  <c:v>10.907</c:v>
                </c:pt>
                <c:pt idx="5013">
                  <c:v>7.4370000000000003</c:v>
                </c:pt>
                <c:pt idx="5014">
                  <c:v>7.2469999999999999</c:v>
                </c:pt>
                <c:pt idx="5015">
                  <c:v>7.0570000000000004</c:v>
                </c:pt>
                <c:pt idx="5016">
                  <c:v>6.867</c:v>
                </c:pt>
                <c:pt idx="5017">
                  <c:v>6.3849999999999998</c:v>
                </c:pt>
                <c:pt idx="5018">
                  <c:v>6.1710000000000003</c:v>
                </c:pt>
                <c:pt idx="5019">
                  <c:v>5.9569999999999999</c:v>
                </c:pt>
                <c:pt idx="5020">
                  <c:v>6.1310000000000002</c:v>
                </c:pt>
                <c:pt idx="5021">
                  <c:v>6.3049999999999997</c:v>
                </c:pt>
                <c:pt idx="5022">
                  <c:v>6.8680000000000003</c:v>
                </c:pt>
                <c:pt idx="5023">
                  <c:v>10.542</c:v>
                </c:pt>
                <c:pt idx="5024">
                  <c:v>12.506</c:v>
                </c:pt>
                <c:pt idx="5025">
                  <c:v>12.679</c:v>
                </c:pt>
                <c:pt idx="5026">
                  <c:v>12.676</c:v>
                </c:pt>
                <c:pt idx="5027">
                  <c:v>12.672000000000001</c:v>
                </c:pt>
                <c:pt idx="5028">
                  <c:v>13.093500000000001</c:v>
                </c:pt>
                <c:pt idx="5029">
                  <c:v>13.515000000000001</c:v>
                </c:pt>
                <c:pt idx="5030">
                  <c:v>11.733499999999999</c:v>
                </c:pt>
                <c:pt idx="5031">
                  <c:v>9.952</c:v>
                </c:pt>
                <c:pt idx="5032">
                  <c:v>9.8580000000000005</c:v>
                </c:pt>
                <c:pt idx="5033">
                  <c:v>9.7639999999999993</c:v>
                </c:pt>
                <c:pt idx="5034">
                  <c:v>9.8004999999999995</c:v>
                </c:pt>
                <c:pt idx="5035">
                  <c:v>9.8369999999999997</c:v>
                </c:pt>
                <c:pt idx="5036">
                  <c:v>11.262</c:v>
                </c:pt>
                <c:pt idx="5037">
                  <c:v>12.686999999999999</c:v>
                </c:pt>
                <c:pt idx="5038">
                  <c:v>15.722</c:v>
                </c:pt>
                <c:pt idx="5039">
                  <c:v>18.756</c:v>
                </c:pt>
                <c:pt idx="5040">
                  <c:v>22.123999999999999</c:v>
                </c:pt>
                <c:pt idx="5041">
                  <c:v>27.161000000000001</c:v>
                </c:pt>
                <c:pt idx="5042">
                  <c:v>30.907</c:v>
                </c:pt>
                <c:pt idx="5043">
                  <c:v>31.986999999999998</c:v>
                </c:pt>
                <c:pt idx="5044">
                  <c:v>31.370999999999999</c:v>
                </c:pt>
                <c:pt idx="5045">
                  <c:v>29.189</c:v>
                </c:pt>
                <c:pt idx="5046">
                  <c:v>25.593</c:v>
                </c:pt>
                <c:pt idx="5047">
                  <c:v>19.427</c:v>
                </c:pt>
                <c:pt idx="5048">
                  <c:v>19.356000000000002</c:v>
                </c:pt>
                <c:pt idx="5049">
                  <c:v>19.283999999999999</c:v>
                </c:pt>
                <c:pt idx="5050">
                  <c:v>19.646000000000001</c:v>
                </c:pt>
                <c:pt idx="5051">
                  <c:v>20.007999999999999</c:v>
                </c:pt>
                <c:pt idx="5052">
                  <c:v>17.844000000000001</c:v>
                </c:pt>
                <c:pt idx="5053">
                  <c:v>16.2715</c:v>
                </c:pt>
                <c:pt idx="5054">
                  <c:v>14.699</c:v>
                </c:pt>
                <c:pt idx="5055">
                  <c:v>11.446</c:v>
                </c:pt>
                <c:pt idx="5056">
                  <c:v>8.5549999999999997</c:v>
                </c:pt>
                <c:pt idx="5057">
                  <c:v>5.3849999999999998</c:v>
                </c:pt>
                <c:pt idx="5058">
                  <c:v>4.1820000000000004</c:v>
                </c:pt>
                <c:pt idx="5059">
                  <c:v>4.0439999999999996</c:v>
                </c:pt>
                <c:pt idx="5060">
                  <c:v>3.907</c:v>
                </c:pt>
                <c:pt idx="5061">
                  <c:v>3.8755000000000002</c:v>
                </c:pt>
                <c:pt idx="5062">
                  <c:v>3.8439999999999999</c:v>
                </c:pt>
                <c:pt idx="5063">
                  <c:v>3.7480000000000002</c:v>
                </c:pt>
                <c:pt idx="5064">
                  <c:v>3.718</c:v>
                </c:pt>
                <c:pt idx="5065">
                  <c:v>3.6869999999999998</c:v>
                </c:pt>
                <c:pt idx="5066">
                  <c:v>3.8780000000000001</c:v>
                </c:pt>
                <c:pt idx="5067">
                  <c:v>4.069</c:v>
                </c:pt>
                <c:pt idx="5068">
                  <c:v>4.1790000000000003</c:v>
                </c:pt>
                <c:pt idx="5069">
                  <c:v>3.992</c:v>
                </c:pt>
                <c:pt idx="5070">
                  <c:v>3.625</c:v>
                </c:pt>
                <c:pt idx="5071">
                  <c:v>3.476</c:v>
                </c:pt>
                <c:pt idx="5072">
                  <c:v>3.484</c:v>
                </c:pt>
                <c:pt idx="5073">
                  <c:v>3.492</c:v>
                </c:pt>
                <c:pt idx="5074">
                  <c:v>3.5</c:v>
                </c:pt>
                <c:pt idx="5075">
                  <c:v>3.581</c:v>
                </c:pt>
                <c:pt idx="5076">
                  <c:v>3.4830000000000001</c:v>
                </c:pt>
                <c:pt idx="5077">
                  <c:v>3.476</c:v>
                </c:pt>
                <c:pt idx="5078">
                  <c:v>3.47</c:v>
                </c:pt>
                <c:pt idx="5079">
                  <c:v>3.5105</c:v>
                </c:pt>
                <c:pt idx="5080">
                  <c:v>3.5510000000000002</c:v>
                </c:pt>
                <c:pt idx="5081">
                  <c:v>3.61</c:v>
                </c:pt>
                <c:pt idx="5082">
                  <c:v>3.6219999999999999</c:v>
                </c:pt>
                <c:pt idx="5083">
                  <c:v>3.5190000000000001</c:v>
                </c:pt>
                <c:pt idx="5084">
                  <c:v>3.5197500000000002</c:v>
                </c:pt>
                <c:pt idx="5085">
                  <c:v>3.5205000000000002</c:v>
                </c:pt>
                <c:pt idx="5086">
                  <c:v>3.5212500000000002</c:v>
                </c:pt>
                <c:pt idx="5087">
                  <c:v>3.5219999999999998</c:v>
                </c:pt>
                <c:pt idx="5088">
                  <c:v>6.12</c:v>
                </c:pt>
                <c:pt idx="5089">
                  <c:v>11.074999999999999</c:v>
                </c:pt>
                <c:pt idx="5090">
                  <c:v>17.942</c:v>
                </c:pt>
                <c:pt idx="5091">
                  <c:v>21.728999999999999</c:v>
                </c:pt>
                <c:pt idx="5092">
                  <c:v>22.925999999999998</c:v>
                </c:pt>
                <c:pt idx="5093">
                  <c:v>24.332000000000001</c:v>
                </c:pt>
                <c:pt idx="5094">
                  <c:v>25.577999999999999</c:v>
                </c:pt>
                <c:pt idx="5095">
                  <c:v>28.876999999999999</c:v>
                </c:pt>
                <c:pt idx="5096">
                  <c:v>32.033999999999999</c:v>
                </c:pt>
                <c:pt idx="5097">
                  <c:v>34.625</c:v>
                </c:pt>
                <c:pt idx="5098">
                  <c:v>36.207999999999998</c:v>
                </c:pt>
                <c:pt idx="5099">
                  <c:v>37.552999999999997</c:v>
                </c:pt>
                <c:pt idx="5100">
                  <c:v>38.185000000000002</c:v>
                </c:pt>
                <c:pt idx="5101">
                  <c:v>38.469000000000001</c:v>
                </c:pt>
                <c:pt idx="5102">
                  <c:v>38.116</c:v>
                </c:pt>
                <c:pt idx="5103">
                  <c:v>38.249000000000002</c:v>
                </c:pt>
                <c:pt idx="5104">
                  <c:v>38.381999999999998</c:v>
                </c:pt>
                <c:pt idx="5105">
                  <c:v>38.527333333333331</c:v>
                </c:pt>
                <c:pt idx="5106">
                  <c:v>38.672666666666657</c:v>
                </c:pt>
                <c:pt idx="5107">
                  <c:v>38.817999999999998</c:v>
                </c:pt>
                <c:pt idx="5108">
                  <c:v>39.531999999999996</c:v>
                </c:pt>
                <c:pt idx="5109">
                  <c:v>40.71</c:v>
                </c:pt>
                <c:pt idx="5110">
                  <c:v>41.329000000000001</c:v>
                </c:pt>
                <c:pt idx="5111">
                  <c:v>41.356999999999999</c:v>
                </c:pt>
                <c:pt idx="5112">
                  <c:v>40.947000000000003</c:v>
                </c:pt>
                <c:pt idx="5113">
                  <c:v>39.323999999999998</c:v>
                </c:pt>
                <c:pt idx="5114">
                  <c:v>39.405500000000004</c:v>
                </c:pt>
                <c:pt idx="5115">
                  <c:v>39.487000000000002</c:v>
                </c:pt>
                <c:pt idx="5116">
                  <c:v>40.511000000000003</c:v>
                </c:pt>
                <c:pt idx="5117">
                  <c:v>41.279000000000003</c:v>
                </c:pt>
                <c:pt idx="5118">
                  <c:v>42.466999999999999</c:v>
                </c:pt>
                <c:pt idx="5119">
                  <c:v>43.326000000000001</c:v>
                </c:pt>
                <c:pt idx="5120">
                  <c:v>43.75</c:v>
                </c:pt>
                <c:pt idx="5121">
                  <c:v>43.613999999999997</c:v>
                </c:pt>
                <c:pt idx="5122">
                  <c:v>43.069000000000003</c:v>
                </c:pt>
                <c:pt idx="5123">
                  <c:v>41.445999999999998</c:v>
                </c:pt>
                <c:pt idx="5124">
                  <c:v>38.567</c:v>
                </c:pt>
                <c:pt idx="5125">
                  <c:v>36.682000000000002</c:v>
                </c:pt>
                <c:pt idx="5126">
                  <c:v>35.463000000000001</c:v>
                </c:pt>
                <c:pt idx="5127">
                  <c:v>33.518999999999998</c:v>
                </c:pt>
                <c:pt idx="5128">
                  <c:v>28.077999999999999</c:v>
                </c:pt>
                <c:pt idx="5129">
                  <c:v>22.603999999999999</c:v>
                </c:pt>
                <c:pt idx="5130">
                  <c:v>16.260999999999999</c:v>
                </c:pt>
                <c:pt idx="5131">
                  <c:v>11.798</c:v>
                </c:pt>
                <c:pt idx="5132">
                  <c:v>10.760999999999999</c:v>
                </c:pt>
                <c:pt idx="5133">
                  <c:v>9.7249999999999996</c:v>
                </c:pt>
                <c:pt idx="5134">
                  <c:v>9.2515000000000001</c:v>
                </c:pt>
                <c:pt idx="5135">
                  <c:v>8.7780000000000005</c:v>
                </c:pt>
                <c:pt idx="5136">
                  <c:v>6.6689999999999996</c:v>
                </c:pt>
                <c:pt idx="5137">
                  <c:v>4.7300000000000004</c:v>
                </c:pt>
                <c:pt idx="5138">
                  <c:v>4.1360000000000001</c:v>
                </c:pt>
                <c:pt idx="5139">
                  <c:v>3.786</c:v>
                </c:pt>
                <c:pt idx="5140">
                  <c:v>4.668333333333333</c:v>
                </c:pt>
                <c:pt idx="5141">
                  <c:v>5.5506666666666664</c:v>
                </c:pt>
                <c:pt idx="5142">
                  <c:v>6.4329999999999998</c:v>
                </c:pt>
                <c:pt idx="5143">
                  <c:v>6.9489999999999998</c:v>
                </c:pt>
                <c:pt idx="5144">
                  <c:v>5.8920000000000003</c:v>
                </c:pt>
                <c:pt idx="5145">
                  <c:v>5.45</c:v>
                </c:pt>
                <c:pt idx="5146">
                  <c:v>5.36</c:v>
                </c:pt>
                <c:pt idx="5147">
                  <c:v>5.2690000000000001</c:v>
                </c:pt>
                <c:pt idx="5148">
                  <c:v>5.5176666666666669</c:v>
                </c:pt>
                <c:pt idx="5149">
                  <c:v>5.7663333333333329</c:v>
                </c:pt>
                <c:pt idx="5150">
                  <c:v>6.0149999999999997</c:v>
                </c:pt>
                <c:pt idx="5151">
                  <c:v>7.1550000000000002</c:v>
                </c:pt>
                <c:pt idx="5152">
                  <c:v>7.1790000000000003</c:v>
                </c:pt>
                <c:pt idx="5153">
                  <c:v>6.9930000000000003</c:v>
                </c:pt>
                <c:pt idx="5154">
                  <c:v>6.8079999999999998</c:v>
                </c:pt>
                <c:pt idx="5155">
                  <c:v>6.7635000000000014</c:v>
                </c:pt>
                <c:pt idx="5156">
                  <c:v>6.7190000000000003</c:v>
                </c:pt>
                <c:pt idx="5157">
                  <c:v>6.9435000000000002</c:v>
                </c:pt>
                <c:pt idx="5158">
                  <c:v>7.1680000000000001</c:v>
                </c:pt>
                <c:pt idx="5159">
                  <c:v>8.8320000000000007</c:v>
                </c:pt>
                <c:pt idx="5160">
                  <c:v>10.497999999999999</c:v>
                </c:pt>
                <c:pt idx="5161">
                  <c:v>10.302</c:v>
                </c:pt>
                <c:pt idx="5162">
                  <c:v>8.923</c:v>
                </c:pt>
                <c:pt idx="5163">
                  <c:v>8.5660000000000007</c:v>
                </c:pt>
                <c:pt idx="5164">
                  <c:v>8.2100000000000009</c:v>
                </c:pt>
                <c:pt idx="5165">
                  <c:v>8.4793333333333347</c:v>
                </c:pt>
                <c:pt idx="5166">
                  <c:v>8.7486666666666668</c:v>
                </c:pt>
                <c:pt idx="5167">
                  <c:v>9.0180000000000007</c:v>
                </c:pt>
                <c:pt idx="5168">
                  <c:v>9.1270000000000007</c:v>
                </c:pt>
              </c:numCache>
            </c:numRef>
          </c:xVal>
          <c:yVal>
            <c:numRef>
              <c:f>qc!$A$8:$A$5176</c:f>
              <c:numCache>
                <c:formatCode>General</c:formatCode>
                <c:ptCount val="5169"/>
                <c:pt idx="0">
                  <c:v>0.02</c:v>
                </c:pt>
                <c:pt idx="1">
                  <c:v>0.04</c:v>
                </c:pt>
                <c:pt idx="2">
                  <c:v>0.06</c:v>
                </c:pt>
                <c:pt idx="3">
                  <c:v>0.08</c:v>
                </c:pt>
                <c:pt idx="4">
                  <c:v>0.1</c:v>
                </c:pt>
                <c:pt idx="5">
                  <c:v>0.12</c:v>
                </c:pt>
                <c:pt idx="6">
                  <c:v>0.14000000000000001</c:v>
                </c:pt>
                <c:pt idx="7">
                  <c:v>0.16</c:v>
                </c:pt>
                <c:pt idx="8">
                  <c:v>0.18</c:v>
                </c:pt>
                <c:pt idx="9">
                  <c:v>0.2</c:v>
                </c:pt>
                <c:pt idx="10">
                  <c:v>0.22</c:v>
                </c:pt>
                <c:pt idx="11">
                  <c:v>0.24</c:v>
                </c:pt>
                <c:pt idx="12">
                  <c:v>0.26</c:v>
                </c:pt>
                <c:pt idx="13">
                  <c:v>0.28000000000000003</c:v>
                </c:pt>
                <c:pt idx="14">
                  <c:v>0.3</c:v>
                </c:pt>
                <c:pt idx="15">
                  <c:v>0.32</c:v>
                </c:pt>
                <c:pt idx="16">
                  <c:v>0.34</c:v>
                </c:pt>
                <c:pt idx="17">
                  <c:v>0.36</c:v>
                </c:pt>
                <c:pt idx="18">
                  <c:v>0.38</c:v>
                </c:pt>
                <c:pt idx="19">
                  <c:v>0.4</c:v>
                </c:pt>
                <c:pt idx="20">
                  <c:v>0.42</c:v>
                </c:pt>
                <c:pt idx="21">
                  <c:v>0.44</c:v>
                </c:pt>
                <c:pt idx="22">
                  <c:v>0.46</c:v>
                </c:pt>
                <c:pt idx="23">
                  <c:v>0.48</c:v>
                </c:pt>
                <c:pt idx="24">
                  <c:v>0.5</c:v>
                </c:pt>
                <c:pt idx="25">
                  <c:v>0.52</c:v>
                </c:pt>
                <c:pt idx="26">
                  <c:v>0.54</c:v>
                </c:pt>
                <c:pt idx="27">
                  <c:v>0.56000000000000005</c:v>
                </c:pt>
                <c:pt idx="28">
                  <c:v>0.57999999999999996</c:v>
                </c:pt>
                <c:pt idx="29">
                  <c:v>0.6</c:v>
                </c:pt>
                <c:pt idx="30">
                  <c:v>0.62</c:v>
                </c:pt>
                <c:pt idx="31">
                  <c:v>0.64</c:v>
                </c:pt>
                <c:pt idx="32">
                  <c:v>0.66</c:v>
                </c:pt>
                <c:pt idx="33">
                  <c:v>0.68</c:v>
                </c:pt>
                <c:pt idx="34">
                  <c:v>0.7</c:v>
                </c:pt>
                <c:pt idx="35">
                  <c:v>0.72</c:v>
                </c:pt>
                <c:pt idx="36">
                  <c:v>0.74</c:v>
                </c:pt>
                <c:pt idx="37">
                  <c:v>0.76</c:v>
                </c:pt>
                <c:pt idx="38">
                  <c:v>0.78</c:v>
                </c:pt>
                <c:pt idx="39">
                  <c:v>0.8</c:v>
                </c:pt>
                <c:pt idx="40">
                  <c:v>0.82</c:v>
                </c:pt>
                <c:pt idx="41">
                  <c:v>0.84</c:v>
                </c:pt>
                <c:pt idx="42">
                  <c:v>0.86</c:v>
                </c:pt>
                <c:pt idx="43">
                  <c:v>0.88</c:v>
                </c:pt>
                <c:pt idx="44">
                  <c:v>0.9</c:v>
                </c:pt>
                <c:pt idx="45">
                  <c:v>0.92</c:v>
                </c:pt>
                <c:pt idx="46">
                  <c:v>0.94</c:v>
                </c:pt>
                <c:pt idx="47">
                  <c:v>0.96</c:v>
                </c:pt>
                <c:pt idx="48">
                  <c:v>0.98</c:v>
                </c:pt>
                <c:pt idx="49">
                  <c:v>1</c:v>
                </c:pt>
                <c:pt idx="50">
                  <c:v>1.02</c:v>
                </c:pt>
                <c:pt idx="51">
                  <c:v>1.04</c:v>
                </c:pt>
                <c:pt idx="52">
                  <c:v>1.06</c:v>
                </c:pt>
                <c:pt idx="53">
                  <c:v>1.08</c:v>
                </c:pt>
                <c:pt idx="54">
                  <c:v>1.1000000000000001</c:v>
                </c:pt>
                <c:pt idx="55">
                  <c:v>1.1200000000000001</c:v>
                </c:pt>
                <c:pt idx="56">
                  <c:v>1.1399999999999999</c:v>
                </c:pt>
                <c:pt idx="57">
                  <c:v>1.1599999999999999</c:v>
                </c:pt>
                <c:pt idx="58">
                  <c:v>1.18</c:v>
                </c:pt>
                <c:pt idx="59">
                  <c:v>1.2</c:v>
                </c:pt>
                <c:pt idx="60">
                  <c:v>1.22</c:v>
                </c:pt>
                <c:pt idx="61">
                  <c:v>1.24</c:v>
                </c:pt>
                <c:pt idx="62">
                  <c:v>1.26</c:v>
                </c:pt>
                <c:pt idx="63">
                  <c:v>1.28</c:v>
                </c:pt>
                <c:pt idx="64">
                  <c:v>1.3</c:v>
                </c:pt>
                <c:pt idx="65">
                  <c:v>1.32</c:v>
                </c:pt>
                <c:pt idx="66">
                  <c:v>1.34</c:v>
                </c:pt>
                <c:pt idx="67">
                  <c:v>1.36</c:v>
                </c:pt>
                <c:pt idx="68">
                  <c:v>1.38</c:v>
                </c:pt>
                <c:pt idx="69">
                  <c:v>1.4</c:v>
                </c:pt>
                <c:pt idx="70">
                  <c:v>1.42</c:v>
                </c:pt>
                <c:pt idx="71">
                  <c:v>1.44</c:v>
                </c:pt>
                <c:pt idx="72">
                  <c:v>1.46</c:v>
                </c:pt>
                <c:pt idx="73">
                  <c:v>1.48</c:v>
                </c:pt>
                <c:pt idx="74">
                  <c:v>1.5</c:v>
                </c:pt>
                <c:pt idx="75">
                  <c:v>1.52</c:v>
                </c:pt>
                <c:pt idx="76">
                  <c:v>1.54</c:v>
                </c:pt>
                <c:pt idx="77">
                  <c:v>1.56</c:v>
                </c:pt>
                <c:pt idx="78">
                  <c:v>1.58</c:v>
                </c:pt>
                <c:pt idx="79">
                  <c:v>1.6</c:v>
                </c:pt>
                <c:pt idx="80">
                  <c:v>1.62</c:v>
                </c:pt>
                <c:pt idx="81">
                  <c:v>1.64</c:v>
                </c:pt>
                <c:pt idx="82">
                  <c:v>1.66</c:v>
                </c:pt>
                <c:pt idx="83">
                  <c:v>1.68</c:v>
                </c:pt>
                <c:pt idx="84">
                  <c:v>1.7</c:v>
                </c:pt>
                <c:pt idx="85">
                  <c:v>1.72</c:v>
                </c:pt>
                <c:pt idx="86">
                  <c:v>1.74</c:v>
                </c:pt>
                <c:pt idx="87">
                  <c:v>1.76</c:v>
                </c:pt>
                <c:pt idx="88">
                  <c:v>1.78</c:v>
                </c:pt>
                <c:pt idx="89">
                  <c:v>1.8</c:v>
                </c:pt>
                <c:pt idx="90">
                  <c:v>1.82</c:v>
                </c:pt>
                <c:pt idx="91">
                  <c:v>1.84</c:v>
                </c:pt>
                <c:pt idx="92">
                  <c:v>1.86</c:v>
                </c:pt>
                <c:pt idx="93">
                  <c:v>1.88</c:v>
                </c:pt>
                <c:pt idx="94">
                  <c:v>1.9</c:v>
                </c:pt>
                <c:pt idx="95">
                  <c:v>1.92</c:v>
                </c:pt>
                <c:pt idx="96">
                  <c:v>1.94</c:v>
                </c:pt>
                <c:pt idx="97">
                  <c:v>1.96</c:v>
                </c:pt>
                <c:pt idx="98">
                  <c:v>1.98</c:v>
                </c:pt>
                <c:pt idx="99">
                  <c:v>2</c:v>
                </c:pt>
                <c:pt idx="100">
                  <c:v>2.02</c:v>
                </c:pt>
                <c:pt idx="101">
                  <c:v>2.04</c:v>
                </c:pt>
                <c:pt idx="102">
                  <c:v>2.06</c:v>
                </c:pt>
                <c:pt idx="103">
                  <c:v>2.08</c:v>
                </c:pt>
                <c:pt idx="104">
                  <c:v>2.1</c:v>
                </c:pt>
                <c:pt idx="105">
                  <c:v>2.12</c:v>
                </c:pt>
                <c:pt idx="106">
                  <c:v>2.14</c:v>
                </c:pt>
                <c:pt idx="107">
                  <c:v>2.16</c:v>
                </c:pt>
                <c:pt idx="108">
                  <c:v>2.1800000000000002</c:v>
                </c:pt>
                <c:pt idx="109">
                  <c:v>2.2000000000000002</c:v>
                </c:pt>
                <c:pt idx="110">
                  <c:v>2.2200000000000002</c:v>
                </c:pt>
                <c:pt idx="111">
                  <c:v>2.2400000000000002</c:v>
                </c:pt>
                <c:pt idx="112">
                  <c:v>2.2599999999999998</c:v>
                </c:pt>
                <c:pt idx="113">
                  <c:v>2.2799999999999998</c:v>
                </c:pt>
                <c:pt idx="114">
                  <c:v>2.2999999999999998</c:v>
                </c:pt>
                <c:pt idx="115">
                  <c:v>2.3199999999999998</c:v>
                </c:pt>
                <c:pt idx="116">
                  <c:v>2.34</c:v>
                </c:pt>
                <c:pt idx="117">
                  <c:v>2.36</c:v>
                </c:pt>
                <c:pt idx="118">
                  <c:v>2.38</c:v>
                </c:pt>
                <c:pt idx="119">
                  <c:v>2.4</c:v>
                </c:pt>
                <c:pt idx="120">
                  <c:v>2.42</c:v>
                </c:pt>
                <c:pt idx="121">
                  <c:v>2.44</c:v>
                </c:pt>
                <c:pt idx="122">
                  <c:v>2.46</c:v>
                </c:pt>
                <c:pt idx="123">
                  <c:v>2.48</c:v>
                </c:pt>
                <c:pt idx="124">
                  <c:v>2.5</c:v>
                </c:pt>
                <c:pt idx="125">
                  <c:v>2.52</c:v>
                </c:pt>
                <c:pt idx="126">
                  <c:v>2.54</c:v>
                </c:pt>
                <c:pt idx="127">
                  <c:v>2.56</c:v>
                </c:pt>
                <c:pt idx="128">
                  <c:v>2.58</c:v>
                </c:pt>
                <c:pt idx="129">
                  <c:v>2.6</c:v>
                </c:pt>
                <c:pt idx="130">
                  <c:v>2.62</c:v>
                </c:pt>
                <c:pt idx="131">
                  <c:v>2.64</c:v>
                </c:pt>
                <c:pt idx="132">
                  <c:v>2.66</c:v>
                </c:pt>
                <c:pt idx="133">
                  <c:v>2.68</c:v>
                </c:pt>
                <c:pt idx="134">
                  <c:v>2.7</c:v>
                </c:pt>
                <c:pt idx="135">
                  <c:v>2.72</c:v>
                </c:pt>
                <c:pt idx="136">
                  <c:v>2.74</c:v>
                </c:pt>
                <c:pt idx="137">
                  <c:v>2.76</c:v>
                </c:pt>
                <c:pt idx="138">
                  <c:v>2.78</c:v>
                </c:pt>
                <c:pt idx="139">
                  <c:v>2.8</c:v>
                </c:pt>
                <c:pt idx="140">
                  <c:v>2.82</c:v>
                </c:pt>
                <c:pt idx="141">
                  <c:v>2.84</c:v>
                </c:pt>
                <c:pt idx="142">
                  <c:v>2.86</c:v>
                </c:pt>
                <c:pt idx="143">
                  <c:v>2.88</c:v>
                </c:pt>
                <c:pt idx="144">
                  <c:v>2.9</c:v>
                </c:pt>
                <c:pt idx="145">
                  <c:v>2.92</c:v>
                </c:pt>
                <c:pt idx="146">
                  <c:v>2.94</c:v>
                </c:pt>
                <c:pt idx="147">
                  <c:v>2.96</c:v>
                </c:pt>
                <c:pt idx="148">
                  <c:v>2.98</c:v>
                </c:pt>
                <c:pt idx="149">
                  <c:v>3</c:v>
                </c:pt>
                <c:pt idx="150">
                  <c:v>3.02</c:v>
                </c:pt>
                <c:pt idx="151">
                  <c:v>3.04</c:v>
                </c:pt>
                <c:pt idx="152">
                  <c:v>3.06</c:v>
                </c:pt>
                <c:pt idx="153">
                  <c:v>3.08</c:v>
                </c:pt>
                <c:pt idx="154">
                  <c:v>3.1</c:v>
                </c:pt>
                <c:pt idx="155">
                  <c:v>3.12</c:v>
                </c:pt>
                <c:pt idx="156">
                  <c:v>3.14</c:v>
                </c:pt>
                <c:pt idx="157">
                  <c:v>3.16</c:v>
                </c:pt>
                <c:pt idx="158">
                  <c:v>3.18</c:v>
                </c:pt>
                <c:pt idx="159">
                  <c:v>3.2</c:v>
                </c:pt>
                <c:pt idx="160">
                  <c:v>3.22</c:v>
                </c:pt>
                <c:pt idx="161">
                  <c:v>3.24</c:v>
                </c:pt>
                <c:pt idx="162">
                  <c:v>3.26</c:v>
                </c:pt>
                <c:pt idx="163">
                  <c:v>3.28</c:v>
                </c:pt>
                <c:pt idx="164">
                  <c:v>3.3</c:v>
                </c:pt>
                <c:pt idx="165">
                  <c:v>3.32</c:v>
                </c:pt>
                <c:pt idx="166">
                  <c:v>3.34</c:v>
                </c:pt>
                <c:pt idx="167">
                  <c:v>3.36</c:v>
                </c:pt>
                <c:pt idx="168">
                  <c:v>3.38</c:v>
                </c:pt>
                <c:pt idx="169">
                  <c:v>3.4</c:v>
                </c:pt>
                <c:pt idx="170">
                  <c:v>3.42</c:v>
                </c:pt>
                <c:pt idx="171">
                  <c:v>3.44</c:v>
                </c:pt>
                <c:pt idx="172">
                  <c:v>3.46</c:v>
                </c:pt>
                <c:pt idx="173">
                  <c:v>3.48</c:v>
                </c:pt>
                <c:pt idx="174">
                  <c:v>3.5</c:v>
                </c:pt>
                <c:pt idx="175">
                  <c:v>3.52</c:v>
                </c:pt>
                <c:pt idx="176">
                  <c:v>3.54</c:v>
                </c:pt>
                <c:pt idx="177">
                  <c:v>3.56</c:v>
                </c:pt>
                <c:pt idx="178">
                  <c:v>3.58</c:v>
                </c:pt>
                <c:pt idx="179">
                  <c:v>3.6</c:v>
                </c:pt>
                <c:pt idx="180">
                  <c:v>3.62</c:v>
                </c:pt>
                <c:pt idx="181">
                  <c:v>3.64</c:v>
                </c:pt>
                <c:pt idx="182">
                  <c:v>3.66</c:v>
                </c:pt>
                <c:pt idx="183">
                  <c:v>3.68</c:v>
                </c:pt>
                <c:pt idx="184">
                  <c:v>3.7</c:v>
                </c:pt>
                <c:pt idx="185">
                  <c:v>3.72</c:v>
                </c:pt>
                <c:pt idx="186">
                  <c:v>3.74</c:v>
                </c:pt>
                <c:pt idx="187">
                  <c:v>3.76</c:v>
                </c:pt>
                <c:pt idx="188">
                  <c:v>3.78</c:v>
                </c:pt>
                <c:pt idx="189">
                  <c:v>3.8</c:v>
                </c:pt>
                <c:pt idx="190">
                  <c:v>3.82</c:v>
                </c:pt>
                <c:pt idx="191">
                  <c:v>3.84</c:v>
                </c:pt>
                <c:pt idx="192">
                  <c:v>3.86</c:v>
                </c:pt>
                <c:pt idx="193">
                  <c:v>3.88</c:v>
                </c:pt>
                <c:pt idx="194">
                  <c:v>3.9</c:v>
                </c:pt>
                <c:pt idx="195">
                  <c:v>3.92</c:v>
                </c:pt>
                <c:pt idx="196">
                  <c:v>3.94</c:v>
                </c:pt>
                <c:pt idx="197">
                  <c:v>3.96</c:v>
                </c:pt>
                <c:pt idx="198">
                  <c:v>3.98</c:v>
                </c:pt>
                <c:pt idx="199">
                  <c:v>4</c:v>
                </c:pt>
                <c:pt idx="200">
                  <c:v>4.0199999999999996</c:v>
                </c:pt>
                <c:pt idx="201">
                  <c:v>4.04</c:v>
                </c:pt>
                <c:pt idx="202">
                  <c:v>4.0599999999999996</c:v>
                </c:pt>
                <c:pt idx="203">
                  <c:v>4.08</c:v>
                </c:pt>
                <c:pt idx="204">
                  <c:v>4.0999999999999996</c:v>
                </c:pt>
                <c:pt idx="205">
                  <c:v>4.12</c:v>
                </c:pt>
                <c:pt idx="206">
                  <c:v>4.1399999999999997</c:v>
                </c:pt>
                <c:pt idx="207">
                  <c:v>4.16</c:v>
                </c:pt>
                <c:pt idx="208">
                  <c:v>4.18</c:v>
                </c:pt>
                <c:pt idx="209">
                  <c:v>4.2</c:v>
                </c:pt>
                <c:pt idx="210">
                  <c:v>4.22</c:v>
                </c:pt>
                <c:pt idx="211">
                  <c:v>4.24</c:v>
                </c:pt>
                <c:pt idx="212">
                  <c:v>4.26</c:v>
                </c:pt>
                <c:pt idx="213">
                  <c:v>4.28</c:v>
                </c:pt>
                <c:pt idx="214">
                  <c:v>4.3</c:v>
                </c:pt>
                <c:pt idx="215">
                  <c:v>4.32</c:v>
                </c:pt>
                <c:pt idx="216">
                  <c:v>4.34</c:v>
                </c:pt>
                <c:pt idx="217">
                  <c:v>4.3600000000000003</c:v>
                </c:pt>
                <c:pt idx="218">
                  <c:v>4.38</c:v>
                </c:pt>
                <c:pt idx="219">
                  <c:v>4.4000000000000004</c:v>
                </c:pt>
                <c:pt idx="220">
                  <c:v>4.42</c:v>
                </c:pt>
                <c:pt idx="221">
                  <c:v>4.4400000000000004</c:v>
                </c:pt>
                <c:pt idx="222">
                  <c:v>4.46</c:v>
                </c:pt>
                <c:pt idx="223">
                  <c:v>4.4800000000000004</c:v>
                </c:pt>
                <c:pt idx="224">
                  <c:v>4.5</c:v>
                </c:pt>
                <c:pt idx="225">
                  <c:v>4.5199999999999996</c:v>
                </c:pt>
                <c:pt idx="226">
                  <c:v>4.54</c:v>
                </c:pt>
                <c:pt idx="227">
                  <c:v>4.5599999999999996</c:v>
                </c:pt>
                <c:pt idx="228">
                  <c:v>4.58</c:v>
                </c:pt>
                <c:pt idx="229">
                  <c:v>4.5999999999999996</c:v>
                </c:pt>
                <c:pt idx="230">
                  <c:v>4.62</c:v>
                </c:pt>
                <c:pt idx="231">
                  <c:v>4.6399999999999997</c:v>
                </c:pt>
                <c:pt idx="232">
                  <c:v>4.66</c:v>
                </c:pt>
                <c:pt idx="233">
                  <c:v>4.68</c:v>
                </c:pt>
                <c:pt idx="234">
                  <c:v>4.7</c:v>
                </c:pt>
                <c:pt idx="235">
                  <c:v>4.72</c:v>
                </c:pt>
                <c:pt idx="236">
                  <c:v>4.74</c:v>
                </c:pt>
                <c:pt idx="237">
                  <c:v>4.76</c:v>
                </c:pt>
                <c:pt idx="238">
                  <c:v>4.78</c:v>
                </c:pt>
                <c:pt idx="239">
                  <c:v>4.8</c:v>
                </c:pt>
                <c:pt idx="240">
                  <c:v>4.82</c:v>
                </c:pt>
                <c:pt idx="241">
                  <c:v>4.84</c:v>
                </c:pt>
                <c:pt idx="242">
                  <c:v>4.8600000000000003</c:v>
                </c:pt>
                <c:pt idx="243">
                  <c:v>4.88</c:v>
                </c:pt>
                <c:pt idx="244">
                  <c:v>4.9000000000000004</c:v>
                </c:pt>
                <c:pt idx="245">
                  <c:v>4.92</c:v>
                </c:pt>
                <c:pt idx="246">
                  <c:v>4.9400000000000004</c:v>
                </c:pt>
                <c:pt idx="247">
                  <c:v>4.96</c:v>
                </c:pt>
                <c:pt idx="248">
                  <c:v>4.9800000000000004</c:v>
                </c:pt>
                <c:pt idx="249">
                  <c:v>5</c:v>
                </c:pt>
                <c:pt idx="250">
                  <c:v>5.0199999999999996</c:v>
                </c:pt>
                <c:pt idx="251">
                  <c:v>5.04</c:v>
                </c:pt>
                <c:pt idx="252">
                  <c:v>5.0599999999999996</c:v>
                </c:pt>
                <c:pt idx="253">
                  <c:v>5.08</c:v>
                </c:pt>
                <c:pt idx="254">
                  <c:v>5.0999999999999996</c:v>
                </c:pt>
                <c:pt idx="255">
                  <c:v>5.12</c:v>
                </c:pt>
                <c:pt idx="256">
                  <c:v>5.14</c:v>
                </c:pt>
                <c:pt idx="257">
                  <c:v>5.16</c:v>
                </c:pt>
                <c:pt idx="258">
                  <c:v>5.18</c:v>
                </c:pt>
                <c:pt idx="259">
                  <c:v>5.2</c:v>
                </c:pt>
                <c:pt idx="260">
                  <c:v>5.22</c:v>
                </c:pt>
                <c:pt idx="261">
                  <c:v>5.24</c:v>
                </c:pt>
                <c:pt idx="262">
                  <c:v>5.26</c:v>
                </c:pt>
                <c:pt idx="263">
                  <c:v>5.28</c:v>
                </c:pt>
                <c:pt idx="264">
                  <c:v>5.3</c:v>
                </c:pt>
                <c:pt idx="265">
                  <c:v>5.32</c:v>
                </c:pt>
                <c:pt idx="266">
                  <c:v>5.34</c:v>
                </c:pt>
                <c:pt idx="267">
                  <c:v>5.36</c:v>
                </c:pt>
                <c:pt idx="268">
                  <c:v>5.38</c:v>
                </c:pt>
                <c:pt idx="269">
                  <c:v>5.4</c:v>
                </c:pt>
                <c:pt idx="270">
                  <c:v>5.42</c:v>
                </c:pt>
                <c:pt idx="271">
                  <c:v>5.44</c:v>
                </c:pt>
                <c:pt idx="272">
                  <c:v>5.46</c:v>
                </c:pt>
                <c:pt idx="273">
                  <c:v>5.48</c:v>
                </c:pt>
                <c:pt idx="274">
                  <c:v>5.5</c:v>
                </c:pt>
                <c:pt idx="275">
                  <c:v>5.52</c:v>
                </c:pt>
                <c:pt idx="276">
                  <c:v>5.54</c:v>
                </c:pt>
                <c:pt idx="277">
                  <c:v>5.56</c:v>
                </c:pt>
                <c:pt idx="278">
                  <c:v>5.58</c:v>
                </c:pt>
                <c:pt idx="279">
                  <c:v>5.6</c:v>
                </c:pt>
                <c:pt idx="280">
                  <c:v>5.62</c:v>
                </c:pt>
                <c:pt idx="281">
                  <c:v>5.64</c:v>
                </c:pt>
                <c:pt idx="282">
                  <c:v>5.66</c:v>
                </c:pt>
                <c:pt idx="283">
                  <c:v>5.68</c:v>
                </c:pt>
                <c:pt idx="284">
                  <c:v>5.7</c:v>
                </c:pt>
                <c:pt idx="285">
                  <c:v>5.72</c:v>
                </c:pt>
                <c:pt idx="286">
                  <c:v>5.74</c:v>
                </c:pt>
                <c:pt idx="287">
                  <c:v>5.76</c:v>
                </c:pt>
                <c:pt idx="288">
                  <c:v>5.78</c:v>
                </c:pt>
                <c:pt idx="289">
                  <c:v>5.8</c:v>
                </c:pt>
                <c:pt idx="290">
                  <c:v>5.82</c:v>
                </c:pt>
                <c:pt idx="291">
                  <c:v>5.84</c:v>
                </c:pt>
                <c:pt idx="292">
                  <c:v>5.86</c:v>
                </c:pt>
                <c:pt idx="293">
                  <c:v>5.88</c:v>
                </c:pt>
                <c:pt idx="294">
                  <c:v>5.9</c:v>
                </c:pt>
                <c:pt idx="295">
                  <c:v>5.92</c:v>
                </c:pt>
                <c:pt idx="296">
                  <c:v>5.94</c:v>
                </c:pt>
                <c:pt idx="297">
                  <c:v>5.96</c:v>
                </c:pt>
                <c:pt idx="298">
                  <c:v>5.98</c:v>
                </c:pt>
                <c:pt idx="299">
                  <c:v>6</c:v>
                </c:pt>
                <c:pt idx="300">
                  <c:v>6.02</c:v>
                </c:pt>
                <c:pt idx="301">
                  <c:v>6.04</c:v>
                </c:pt>
                <c:pt idx="302">
                  <c:v>6.06</c:v>
                </c:pt>
                <c:pt idx="303">
                  <c:v>6.08</c:v>
                </c:pt>
                <c:pt idx="304">
                  <c:v>6.1</c:v>
                </c:pt>
                <c:pt idx="305">
                  <c:v>6.12</c:v>
                </c:pt>
                <c:pt idx="306">
                  <c:v>6.14</c:v>
                </c:pt>
                <c:pt idx="307">
                  <c:v>6.16</c:v>
                </c:pt>
                <c:pt idx="308">
                  <c:v>6.18</c:v>
                </c:pt>
                <c:pt idx="309">
                  <c:v>6.2</c:v>
                </c:pt>
                <c:pt idx="310">
                  <c:v>6.22</c:v>
                </c:pt>
                <c:pt idx="311">
                  <c:v>6.24</c:v>
                </c:pt>
                <c:pt idx="312">
                  <c:v>6.26</c:v>
                </c:pt>
                <c:pt idx="313">
                  <c:v>6.28</c:v>
                </c:pt>
                <c:pt idx="314">
                  <c:v>6.3</c:v>
                </c:pt>
                <c:pt idx="315">
                  <c:v>6.32</c:v>
                </c:pt>
                <c:pt idx="316">
                  <c:v>6.34</c:v>
                </c:pt>
                <c:pt idx="317">
                  <c:v>6.36</c:v>
                </c:pt>
                <c:pt idx="318">
                  <c:v>6.38</c:v>
                </c:pt>
                <c:pt idx="319">
                  <c:v>6.4</c:v>
                </c:pt>
                <c:pt idx="320">
                  <c:v>6.42</c:v>
                </c:pt>
                <c:pt idx="321">
                  <c:v>6.44</c:v>
                </c:pt>
                <c:pt idx="322">
                  <c:v>6.46</c:v>
                </c:pt>
                <c:pt idx="323">
                  <c:v>6.48</c:v>
                </c:pt>
                <c:pt idx="324">
                  <c:v>6.5</c:v>
                </c:pt>
                <c:pt idx="325">
                  <c:v>6.52</c:v>
                </c:pt>
                <c:pt idx="326">
                  <c:v>6.54</c:v>
                </c:pt>
                <c:pt idx="327">
                  <c:v>6.56</c:v>
                </c:pt>
                <c:pt idx="328">
                  <c:v>6.58</c:v>
                </c:pt>
                <c:pt idx="329">
                  <c:v>6.6</c:v>
                </c:pt>
                <c:pt idx="330">
                  <c:v>6.62</c:v>
                </c:pt>
                <c:pt idx="331">
                  <c:v>6.64</c:v>
                </c:pt>
                <c:pt idx="332">
                  <c:v>6.66</c:v>
                </c:pt>
                <c:pt idx="333">
                  <c:v>6.68</c:v>
                </c:pt>
                <c:pt idx="334">
                  <c:v>6.7</c:v>
                </c:pt>
                <c:pt idx="335">
                  <c:v>6.72</c:v>
                </c:pt>
                <c:pt idx="336">
                  <c:v>6.74</c:v>
                </c:pt>
                <c:pt idx="337">
                  <c:v>6.76</c:v>
                </c:pt>
                <c:pt idx="338">
                  <c:v>6.78</c:v>
                </c:pt>
                <c:pt idx="339">
                  <c:v>6.8</c:v>
                </c:pt>
                <c:pt idx="340">
                  <c:v>6.82</c:v>
                </c:pt>
                <c:pt idx="341">
                  <c:v>6.84</c:v>
                </c:pt>
                <c:pt idx="342">
                  <c:v>6.86</c:v>
                </c:pt>
                <c:pt idx="343">
                  <c:v>6.88</c:v>
                </c:pt>
                <c:pt idx="344">
                  <c:v>6.9</c:v>
                </c:pt>
                <c:pt idx="345">
                  <c:v>6.92</c:v>
                </c:pt>
                <c:pt idx="346">
                  <c:v>6.94</c:v>
                </c:pt>
                <c:pt idx="347">
                  <c:v>6.96</c:v>
                </c:pt>
                <c:pt idx="348">
                  <c:v>6.98</c:v>
                </c:pt>
                <c:pt idx="349">
                  <c:v>7</c:v>
                </c:pt>
                <c:pt idx="350">
                  <c:v>7.02</c:v>
                </c:pt>
                <c:pt idx="351">
                  <c:v>7.04</c:v>
                </c:pt>
                <c:pt idx="352">
                  <c:v>7.06</c:v>
                </c:pt>
                <c:pt idx="353">
                  <c:v>7.08</c:v>
                </c:pt>
                <c:pt idx="354">
                  <c:v>7.1</c:v>
                </c:pt>
                <c:pt idx="355">
                  <c:v>7.12</c:v>
                </c:pt>
                <c:pt idx="356">
                  <c:v>7.14</c:v>
                </c:pt>
                <c:pt idx="357">
                  <c:v>7.16</c:v>
                </c:pt>
                <c:pt idx="358">
                  <c:v>7.18</c:v>
                </c:pt>
                <c:pt idx="359">
                  <c:v>7.2</c:v>
                </c:pt>
                <c:pt idx="360">
                  <c:v>7.22</c:v>
                </c:pt>
                <c:pt idx="361">
                  <c:v>7.24</c:v>
                </c:pt>
                <c:pt idx="362">
                  <c:v>7.26</c:v>
                </c:pt>
                <c:pt idx="363">
                  <c:v>7.28</c:v>
                </c:pt>
                <c:pt idx="364">
                  <c:v>7.3</c:v>
                </c:pt>
                <c:pt idx="365">
                  <c:v>7.32</c:v>
                </c:pt>
                <c:pt idx="366">
                  <c:v>7.34</c:v>
                </c:pt>
                <c:pt idx="367">
                  <c:v>7.36</c:v>
                </c:pt>
                <c:pt idx="368">
                  <c:v>7.38</c:v>
                </c:pt>
                <c:pt idx="369">
                  <c:v>7.4</c:v>
                </c:pt>
                <c:pt idx="370">
                  <c:v>7.42</c:v>
                </c:pt>
                <c:pt idx="371">
                  <c:v>7.44</c:v>
                </c:pt>
                <c:pt idx="372">
                  <c:v>7.46</c:v>
                </c:pt>
                <c:pt idx="373">
                  <c:v>7.48</c:v>
                </c:pt>
                <c:pt idx="374">
                  <c:v>7.5</c:v>
                </c:pt>
                <c:pt idx="375">
                  <c:v>7.52</c:v>
                </c:pt>
                <c:pt idx="376">
                  <c:v>7.54</c:v>
                </c:pt>
                <c:pt idx="377">
                  <c:v>7.56</c:v>
                </c:pt>
                <c:pt idx="378">
                  <c:v>7.58</c:v>
                </c:pt>
                <c:pt idx="379">
                  <c:v>7.6</c:v>
                </c:pt>
                <c:pt idx="380">
                  <c:v>7.62</c:v>
                </c:pt>
                <c:pt idx="381">
                  <c:v>7.64</c:v>
                </c:pt>
                <c:pt idx="382">
                  <c:v>7.66</c:v>
                </c:pt>
                <c:pt idx="383">
                  <c:v>7.68</c:v>
                </c:pt>
                <c:pt idx="384">
                  <c:v>7.7</c:v>
                </c:pt>
                <c:pt idx="385">
                  <c:v>7.72</c:v>
                </c:pt>
                <c:pt idx="386">
                  <c:v>7.74</c:v>
                </c:pt>
                <c:pt idx="387">
                  <c:v>7.76</c:v>
                </c:pt>
                <c:pt idx="388">
                  <c:v>7.78</c:v>
                </c:pt>
                <c:pt idx="389">
                  <c:v>7.8</c:v>
                </c:pt>
                <c:pt idx="390">
                  <c:v>7.82</c:v>
                </c:pt>
                <c:pt idx="391">
                  <c:v>7.84</c:v>
                </c:pt>
                <c:pt idx="392">
                  <c:v>7.86</c:v>
                </c:pt>
                <c:pt idx="393">
                  <c:v>7.88</c:v>
                </c:pt>
                <c:pt idx="394">
                  <c:v>7.9</c:v>
                </c:pt>
                <c:pt idx="395">
                  <c:v>7.92</c:v>
                </c:pt>
                <c:pt idx="396">
                  <c:v>7.94</c:v>
                </c:pt>
                <c:pt idx="397">
                  <c:v>7.96</c:v>
                </c:pt>
                <c:pt idx="398">
                  <c:v>7.98</c:v>
                </c:pt>
                <c:pt idx="399">
                  <c:v>8</c:v>
                </c:pt>
                <c:pt idx="400">
                  <c:v>8.02</c:v>
                </c:pt>
                <c:pt idx="401">
                  <c:v>8.0399999999999991</c:v>
                </c:pt>
                <c:pt idx="402">
                  <c:v>8.06</c:v>
                </c:pt>
                <c:pt idx="403">
                  <c:v>8.08</c:v>
                </c:pt>
                <c:pt idx="404">
                  <c:v>8.1</c:v>
                </c:pt>
                <c:pt idx="405">
                  <c:v>8.1199999999999992</c:v>
                </c:pt>
                <c:pt idx="406">
                  <c:v>8.14</c:v>
                </c:pt>
                <c:pt idx="407">
                  <c:v>8.16</c:v>
                </c:pt>
                <c:pt idx="408">
                  <c:v>8.18</c:v>
                </c:pt>
                <c:pt idx="409">
                  <c:v>8.1999999999999993</c:v>
                </c:pt>
                <c:pt idx="410">
                  <c:v>8.2200000000000006</c:v>
                </c:pt>
                <c:pt idx="411">
                  <c:v>8.24</c:v>
                </c:pt>
                <c:pt idx="412">
                  <c:v>8.26</c:v>
                </c:pt>
                <c:pt idx="413">
                  <c:v>8.2799999999999994</c:v>
                </c:pt>
                <c:pt idx="414">
                  <c:v>8.3000000000000007</c:v>
                </c:pt>
                <c:pt idx="415">
                  <c:v>8.32</c:v>
                </c:pt>
                <c:pt idx="416">
                  <c:v>8.34</c:v>
                </c:pt>
                <c:pt idx="417">
                  <c:v>8.36</c:v>
                </c:pt>
                <c:pt idx="418">
                  <c:v>8.3800000000000008</c:v>
                </c:pt>
                <c:pt idx="419">
                  <c:v>8.4</c:v>
                </c:pt>
                <c:pt idx="420">
                  <c:v>8.42</c:v>
                </c:pt>
                <c:pt idx="421">
                  <c:v>8.44</c:v>
                </c:pt>
                <c:pt idx="422">
                  <c:v>8.4600000000000009</c:v>
                </c:pt>
                <c:pt idx="423">
                  <c:v>8.48</c:v>
                </c:pt>
                <c:pt idx="424">
                  <c:v>8.5</c:v>
                </c:pt>
                <c:pt idx="425">
                  <c:v>8.52</c:v>
                </c:pt>
                <c:pt idx="426">
                  <c:v>8.5399999999999991</c:v>
                </c:pt>
                <c:pt idx="427">
                  <c:v>8.56</c:v>
                </c:pt>
                <c:pt idx="428">
                  <c:v>8.58</c:v>
                </c:pt>
                <c:pt idx="429">
                  <c:v>8.6</c:v>
                </c:pt>
                <c:pt idx="430">
                  <c:v>8.6199999999999992</c:v>
                </c:pt>
                <c:pt idx="431">
                  <c:v>8.64</c:v>
                </c:pt>
                <c:pt idx="432">
                  <c:v>8.66</c:v>
                </c:pt>
                <c:pt idx="433">
                  <c:v>8.68</c:v>
                </c:pt>
                <c:pt idx="434">
                  <c:v>8.6999999999999993</c:v>
                </c:pt>
                <c:pt idx="435">
                  <c:v>8.7200000000000006</c:v>
                </c:pt>
                <c:pt idx="436">
                  <c:v>8.74</c:v>
                </c:pt>
                <c:pt idx="437">
                  <c:v>8.76</c:v>
                </c:pt>
                <c:pt idx="438">
                  <c:v>8.7799999999999994</c:v>
                </c:pt>
                <c:pt idx="439">
                  <c:v>8.8000000000000007</c:v>
                </c:pt>
                <c:pt idx="440">
                  <c:v>8.82</c:v>
                </c:pt>
                <c:pt idx="441">
                  <c:v>8.84</c:v>
                </c:pt>
                <c:pt idx="442">
                  <c:v>8.86</c:v>
                </c:pt>
                <c:pt idx="443">
                  <c:v>8.8800000000000008</c:v>
                </c:pt>
                <c:pt idx="444">
                  <c:v>8.9</c:v>
                </c:pt>
                <c:pt idx="445">
                  <c:v>8.92</c:v>
                </c:pt>
                <c:pt idx="446">
                  <c:v>8.94</c:v>
                </c:pt>
                <c:pt idx="447">
                  <c:v>8.9600000000000009</c:v>
                </c:pt>
                <c:pt idx="448">
                  <c:v>8.98</c:v>
                </c:pt>
                <c:pt idx="449">
                  <c:v>9</c:v>
                </c:pt>
                <c:pt idx="450">
                  <c:v>9.02</c:v>
                </c:pt>
                <c:pt idx="451">
                  <c:v>9.0399999999999991</c:v>
                </c:pt>
                <c:pt idx="452">
                  <c:v>9.06</c:v>
                </c:pt>
                <c:pt idx="453">
                  <c:v>9.08</c:v>
                </c:pt>
                <c:pt idx="454">
                  <c:v>9.1</c:v>
                </c:pt>
                <c:pt idx="455">
                  <c:v>9.1199999999999992</c:v>
                </c:pt>
                <c:pt idx="456">
                  <c:v>9.14</c:v>
                </c:pt>
                <c:pt idx="457">
                  <c:v>9.16</c:v>
                </c:pt>
                <c:pt idx="458">
                  <c:v>9.18</c:v>
                </c:pt>
                <c:pt idx="459">
                  <c:v>9.1999999999999993</c:v>
                </c:pt>
                <c:pt idx="460">
                  <c:v>9.2200000000000006</c:v>
                </c:pt>
                <c:pt idx="461">
                  <c:v>9.24</c:v>
                </c:pt>
                <c:pt idx="462">
                  <c:v>9.26</c:v>
                </c:pt>
                <c:pt idx="463">
                  <c:v>9.2799999999999994</c:v>
                </c:pt>
                <c:pt idx="464">
                  <c:v>9.3000000000000007</c:v>
                </c:pt>
                <c:pt idx="465">
                  <c:v>9.32</c:v>
                </c:pt>
                <c:pt idx="466">
                  <c:v>9.34</c:v>
                </c:pt>
                <c:pt idx="467">
                  <c:v>9.36</c:v>
                </c:pt>
                <c:pt idx="468">
                  <c:v>9.3800000000000008</c:v>
                </c:pt>
                <c:pt idx="469">
                  <c:v>9.4</c:v>
                </c:pt>
                <c:pt idx="470">
                  <c:v>9.42</c:v>
                </c:pt>
                <c:pt idx="471">
                  <c:v>9.44</c:v>
                </c:pt>
                <c:pt idx="472">
                  <c:v>9.4600000000000009</c:v>
                </c:pt>
                <c:pt idx="473">
                  <c:v>9.48</c:v>
                </c:pt>
                <c:pt idx="474">
                  <c:v>9.5</c:v>
                </c:pt>
                <c:pt idx="475">
                  <c:v>9.52</c:v>
                </c:pt>
                <c:pt idx="476">
                  <c:v>9.5399999999999991</c:v>
                </c:pt>
                <c:pt idx="477">
                  <c:v>9.56</c:v>
                </c:pt>
                <c:pt idx="478">
                  <c:v>9.58</c:v>
                </c:pt>
                <c:pt idx="479">
                  <c:v>9.6</c:v>
                </c:pt>
                <c:pt idx="480">
                  <c:v>9.6199999999999992</c:v>
                </c:pt>
                <c:pt idx="481">
                  <c:v>9.64</c:v>
                </c:pt>
                <c:pt idx="482">
                  <c:v>9.66</c:v>
                </c:pt>
                <c:pt idx="483">
                  <c:v>9.68</c:v>
                </c:pt>
                <c:pt idx="484">
                  <c:v>9.6999999999999993</c:v>
                </c:pt>
                <c:pt idx="485">
                  <c:v>9.7200000000000006</c:v>
                </c:pt>
                <c:pt idx="486">
                  <c:v>9.74</c:v>
                </c:pt>
                <c:pt idx="487">
                  <c:v>9.76</c:v>
                </c:pt>
                <c:pt idx="488">
                  <c:v>9.7799999999999994</c:v>
                </c:pt>
                <c:pt idx="489">
                  <c:v>9.8000000000000007</c:v>
                </c:pt>
                <c:pt idx="490">
                  <c:v>9.82</c:v>
                </c:pt>
                <c:pt idx="491">
                  <c:v>9.84</c:v>
                </c:pt>
                <c:pt idx="492">
                  <c:v>9.86</c:v>
                </c:pt>
                <c:pt idx="493">
                  <c:v>9.8800000000000008</c:v>
                </c:pt>
                <c:pt idx="494">
                  <c:v>9.9</c:v>
                </c:pt>
                <c:pt idx="495">
                  <c:v>9.92</c:v>
                </c:pt>
                <c:pt idx="496">
                  <c:v>9.94</c:v>
                </c:pt>
                <c:pt idx="497">
                  <c:v>9.9600000000000009</c:v>
                </c:pt>
                <c:pt idx="498">
                  <c:v>9.98</c:v>
                </c:pt>
                <c:pt idx="499">
                  <c:v>10</c:v>
                </c:pt>
                <c:pt idx="500">
                  <c:v>10.02</c:v>
                </c:pt>
                <c:pt idx="501">
                  <c:v>10.039999999999999</c:v>
                </c:pt>
                <c:pt idx="502">
                  <c:v>10.06</c:v>
                </c:pt>
                <c:pt idx="503">
                  <c:v>10.08</c:v>
                </c:pt>
                <c:pt idx="504">
                  <c:v>10.1</c:v>
                </c:pt>
                <c:pt idx="505">
                  <c:v>10.119999999999999</c:v>
                </c:pt>
                <c:pt idx="506">
                  <c:v>10.14</c:v>
                </c:pt>
                <c:pt idx="507">
                  <c:v>10.16</c:v>
                </c:pt>
                <c:pt idx="508">
                  <c:v>10.18</c:v>
                </c:pt>
                <c:pt idx="509">
                  <c:v>10.199999999999999</c:v>
                </c:pt>
                <c:pt idx="510">
                  <c:v>10.220000000000001</c:v>
                </c:pt>
                <c:pt idx="511">
                  <c:v>10.24</c:v>
                </c:pt>
                <c:pt idx="512">
                  <c:v>10.26</c:v>
                </c:pt>
                <c:pt idx="513">
                  <c:v>10.28</c:v>
                </c:pt>
                <c:pt idx="514">
                  <c:v>10.3</c:v>
                </c:pt>
                <c:pt idx="515">
                  <c:v>10.32</c:v>
                </c:pt>
                <c:pt idx="516">
                  <c:v>10.34</c:v>
                </c:pt>
                <c:pt idx="517">
                  <c:v>10.36</c:v>
                </c:pt>
                <c:pt idx="518">
                  <c:v>10.38</c:v>
                </c:pt>
                <c:pt idx="519">
                  <c:v>10.4</c:v>
                </c:pt>
                <c:pt idx="520">
                  <c:v>10.42</c:v>
                </c:pt>
                <c:pt idx="521">
                  <c:v>10.44</c:v>
                </c:pt>
                <c:pt idx="522">
                  <c:v>10.46</c:v>
                </c:pt>
                <c:pt idx="523">
                  <c:v>10.48</c:v>
                </c:pt>
                <c:pt idx="524">
                  <c:v>10.5</c:v>
                </c:pt>
                <c:pt idx="525">
                  <c:v>10.52</c:v>
                </c:pt>
                <c:pt idx="526">
                  <c:v>10.54</c:v>
                </c:pt>
                <c:pt idx="527">
                  <c:v>10.56</c:v>
                </c:pt>
                <c:pt idx="528">
                  <c:v>10.58</c:v>
                </c:pt>
                <c:pt idx="529">
                  <c:v>10.6</c:v>
                </c:pt>
                <c:pt idx="530">
                  <c:v>10.62</c:v>
                </c:pt>
                <c:pt idx="531">
                  <c:v>10.64</c:v>
                </c:pt>
                <c:pt idx="532">
                  <c:v>10.66</c:v>
                </c:pt>
                <c:pt idx="533">
                  <c:v>10.68</c:v>
                </c:pt>
                <c:pt idx="534">
                  <c:v>10.7</c:v>
                </c:pt>
                <c:pt idx="535">
                  <c:v>10.72</c:v>
                </c:pt>
                <c:pt idx="536">
                  <c:v>10.74</c:v>
                </c:pt>
                <c:pt idx="537">
                  <c:v>10.76</c:v>
                </c:pt>
                <c:pt idx="538">
                  <c:v>10.78</c:v>
                </c:pt>
                <c:pt idx="539">
                  <c:v>10.8</c:v>
                </c:pt>
                <c:pt idx="540">
                  <c:v>10.82</c:v>
                </c:pt>
                <c:pt idx="541">
                  <c:v>10.84</c:v>
                </c:pt>
                <c:pt idx="542">
                  <c:v>10.86</c:v>
                </c:pt>
                <c:pt idx="543">
                  <c:v>10.88</c:v>
                </c:pt>
                <c:pt idx="544">
                  <c:v>10.9</c:v>
                </c:pt>
                <c:pt idx="545">
                  <c:v>10.92</c:v>
                </c:pt>
                <c:pt idx="546">
                  <c:v>10.94</c:v>
                </c:pt>
                <c:pt idx="547">
                  <c:v>10.96</c:v>
                </c:pt>
                <c:pt idx="548">
                  <c:v>10.98</c:v>
                </c:pt>
                <c:pt idx="549">
                  <c:v>11</c:v>
                </c:pt>
                <c:pt idx="550">
                  <c:v>11.02</c:v>
                </c:pt>
                <c:pt idx="551">
                  <c:v>11.04</c:v>
                </c:pt>
                <c:pt idx="552">
                  <c:v>11.06</c:v>
                </c:pt>
                <c:pt idx="553">
                  <c:v>11.08</c:v>
                </c:pt>
                <c:pt idx="554">
                  <c:v>11.1</c:v>
                </c:pt>
                <c:pt idx="555">
                  <c:v>11.12</c:v>
                </c:pt>
                <c:pt idx="556">
                  <c:v>11.14</c:v>
                </c:pt>
                <c:pt idx="557">
                  <c:v>11.16</c:v>
                </c:pt>
                <c:pt idx="558">
                  <c:v>11.18</c:v>
                </c:pt>
                <c:pt idx="559">
                  <c:v>11.2</c:v>
                </c:pt>
                <c:pt idx="560">
                  <c:v>11.22</c:v>
                </c:pt>
                <c:pt idx="561">
                  <c:v>11.24</c:v>
                </c:pt>
                <c:pt idx="562">
                  <c:v>11.26</c:v>
                </c:pt>
                <c:pt idx="563">
                  <c:v>11.28</c:v>
                </c:pt>
                <c:pt idx="564">
                  <c:v>11.3</c:v>
                </c:pt>
                <c:pt idx="565">
                  <c:v>11.32</c:v>
                </c:pt>
                <c:pt idx="566">
                  <c:v>11.34</c:v>
                </c:pt>
                <c:pt idx="567">
                  <c:v>11.36</c:v>
                </c:pt>
                <c:pt idx="568">
                  <c:v>11.38</c:v>
                </c:pt>
                <c:pt idx="569">
                  <c:v>11.4</c:v>
                </c:pt>
                <c:pt idx="570">
                  <c:v>11.42</c:v>
                </c:pt>
                <c:pt idx="571">
                  <c:v>11.44</c:v>
                </c:pt>
                <c:pt idx="572">
                  <c:v>11.46</c:v>
                </c:pt>
                <c:pt idx="573">
                  <c:v>11.48</c:v>
                </c:pt>
                <c:pt idx="574">
                  <c:v>11.5</c:v>
                </c:pt>
                <c:pt idx="575">
                  <c:v>11.52</c:v>
                </c:pt>
                <c:pt idx="576">
                  <c:v>11.54</c:v>
                </c:pt>
                <c:pt idx="577">
                  <c:v>11.56</c:v>
                </c:pt>
                <c:pt idx="578">
                  <c:v>11.58</c:v>
                </c:pt>
                <c:pt idx="579">
                  <c:v>11.6</c:v>
                </c:pt>
                <c:pt idx="580">
                  <c:v>11.62</c:v>
                </c:pt>
                <c:pt idx="581">
                  <c:v>11.64</c:v>
                </c:pt>
                <c:pt idx="582">
                  <c:v>11.66</c:v>
                </c:pt>
                <c:pt idx="583">
                  <c:v>11.68</c:v>
                </c:pt>
                <c:pt idx="584">
                  <c:v>11.7</c:v>
                </c:pt>
                <c:pt idx="585">
                  <c:v>11.72</c:v>
                </c:pt>
                <c:pt idx="586">
                  <c:v>11.74</c:v>
                </c:pt>
                <c:pt idx="587">
                  <c:v>11.76</c:v>
                </c:pt>
                <c:pt idx="588">
                  <c:v>11.78</c:v>
                </c:pt>
                <c:pt idx="589">
                  <c:v>11.8</c:v>
                </c:pt>
                <c:pt idx="590">
                  <c:v>11.82</c:v>
                </c:pt>
                <c:pt idx="591">
                  <c:v>11.84</c:v>
                </c:pt>
                <c:pt idx="592">
                  <c:v>11.86</c:v>
                </c:pt>
                <c:pt idx="593">
                  <c:v>11.88</c:v>
                </c:pt>
                <c:pt idx="594">
                  <c:v>11.9</c:v>
                </c:pt>
                <c:pt idx="595">
                  <c:v>11.92</c:v>
                </c:pt>
                <c:pt idx="596">
                  <c:v>11.94</c:v>
                </c:pt>
                <c:pt idx="597">
                  <c:v>11.96</c:v>
                </c:pt>
                <c:pt idx="598">
                  <c:v>11.98</c:v>
                </c:pt>
                <c:pt idx="599">
                  <c:v>12</c:v>
                </c:pt>
                <c:pt idx="600">
                  <c:v>12.02</c:v>
                </c:pt>
                <c:pt idx="601">
                  <c:v>12.04</c:v>
                </c:pt>
                <c:pt idx="602">
                  <c:v>12.06</c:v>
                </c:pt>
                <c:pt idx="603">
                  <c:v>12.08</c:v>
                </c:pt>
                <c:pt idx="604">
                  <c:v>12.1</c:v>
                </c:pt>
                <c:pt idx="605">
                  <c:v>12.12</c:v>
                </c:pt>
                <c:pt idx="606">
                  <c:v>12.14</c:v>
                </c:pt>
                <c:pt idx="607">
                  <c:v>12.16</c:v>
                </c:pt>
                <c:pt idx="608">
                  <c:v>12.18</c:v>
                </c:pt>
                <c:pt idx="609">
                  <c:v>12.2</c:v>
                </c:pt>
                <c:pt idx="610">
                  <c:v>12.22</c:v>
                </c:pt>
                <c:pt idx="611">
                  <c:v>12.24</c:v>
                </c:pt>
                <c:pt idx="612">
                  <c:v>12.26</c:v>
                </c:pt>
                <c:pt idx="613">
                  <c:v>12.28</c:v>
                </c:pt>
                <c:pt idx="614">
                  <c:v>12.3</c:v>
                </c:pt>
                <c:pt idx="615">
                  <c:v>12.32</c:v>
                </c:pt>
                <c:pt idx="616">
                  <c:v>12.34</c:v>
                </c:pt>
                <c:pt idx="617">
                  <c:v>12.36</c:v>
                </c:pt>
                <c:pt idx="618">
                  <c:v>12.38</c:v>
                </c:pt>
                <c:pt idx="619">
                  <c:v>12.4</c:v>
                </c:pt>
                <c:pt idx="620">
                  <c:v>12.42</c:v>
                </c:pt>
                <c:pt idx="621">
                  <c:v>12.44</c:v>
                </c:pt>
                <c:pt idx="622">
                  <c:v>12.46</c:v>
                </c:pt>
                <c:pt idx="623">
                  <c:v>12.48</c:v>
                </c:pt>
                <c:pt idx="624">
                  <c:v>12.5</c:v>
                </c:pt>
                <c:pt idx="625">
                  <c:v>12.52</c:v>
                </c:pt>
                <c:pt idx="626">
                  <c:v>12.54</c:v>
                </c:pt>
                <c:pt idx="627">
                  <c:v>12.56</c:v>
                </c:pt>
                <c:pt idx="628">
                  <c:v>12.58</c:v>
                </c:pt>
                <c:pt idx="629">
                  <c:v>12.6</c:v>
                </c:pt>
                <c:pt idx="630">
                  <c:v>12.62</c:v>
                </c:pt>
                <c:pt idx="631">
                  <c:v>12.64</c:v>
                </c:pt>
                <c:pt idx="632">
                  <c:v>12.66</c:v>
                </c:pt>
                <c:pt idx="633">
                  <c:v>12.68</c:v>
                </c:pt>
                <c:pt idx="634">
                  <c:v>12.7</c:v>
                </c:pt>
                <c:pt idx="635">
                  <c:v>12.72</c:v>
                </c:pt>
                <c:pt idx="636">
                  <c:v>12.74</c:v>
                </c:pt>
                <c:pt idx="637">
                  <c:v>12.76</c:v>
                </c:pt>
                <c:pt idx="638">
                  <c:v>12.78</c:v>
                </c:pt>
                <c:pt idx="639">
                  <c:v>12.8</c:v>
                </c:pt>
                <c:pt idx="640">
                  <c:v>12.82</c:v>
                </c:pt>
                <c:pt idx="641">
                  <c:v>12.84</c:v>
                </c:pt>
                <c:pt idx="642">
                  <c:v>12.86</c:v>
                </c:pt>
                <c:pt idx="643">
                  <c:v>12.88</c:v>
                </c:pt>
                <c:pt idx="644">
                  <c:v>12.9</c:v>
                </c:pt>
                <c:pt idx="645">
                  <c:v>12.92</c:v>
                </c:pt>
                <c:pt idx="646">
                  <c:v>12.94</c:v>
                </c:pt>
                <c:pt idx="647">
                  <c:v>12.96</c:v>
                </c:pt>
                <c:pt idx="648">
                  <c:v>12.98</c:v>
                </c:pt>
                <c:pt idx="649">
                  <c:v>13</c:v>
                </c:pt>
                <c:pt idx="650">
                  <c:v>13.02</c:v>
                </c:pt>
                <c:pt idx="651">
                  <c:v>13.04</c:v>
                </c:pt>
                <c:pt idx="652">
                  <c:v>13.06</c:v>
                </c:pt>
                <c:pt idx="653">
                  <c:v>13.08</c:v>
                </c:pt>
                <c:pt idx="654">
                  <c:v>13.1</c:v>
                </c:pt>
                <c:pt idx="655">
                  <c:v>13.12</c:v>
                </c:pt>
                <c:pt idx="656">
                  <c:v>13.14</c:v>
                </c:pt>
                <c:pt idx="657">
                  <c:v>13.16</c:v>
                </c:pt>
                <c:pt idx="658">
                  <c:v>13.18</c:v>
                </c:pt>
                <c:pt idx="659">
                  <c:v>13.2</c:v>
                </c:pt>
                <c:pt idx="660">
                  <c:v>13.22</c:v>
                </c:pt>
                <c:pt idx="661">
                  <c:v>13.24</c:v>
                </c:pt>
                <c:pt idx="662">
                  <c:v>13.26</c:v>
                </c:pt>
                <c:pt idx="663">
                  <c:v>13.28</c:v>
                </c:pt>
                <c:pt idx="664">
                  <c:v>13.3</c:v>
                </c:pt>
                <c:pt idx="665">
                  <c:v>13.32</c:v>
                </c:pt>
                <c:pt idx="666">
                  <c:v>13.34</c:v>
                </c:pt>
                <c:pt idx="667">
                  <c:v>13.36</c:v>
                </c:pt>
                <c:pt idx="668">
                  <c:v>13.38</c:v>
                </c:pt>
                <c:pt idx="669">
                  <c:v>13.4</c:v>
                </c:pt>
                <c:pt idx="670">
                  <c:v>13.42</c:v>
                </c:pt>
                <c:pt idx="671">
                  <c:v>13.44</c:v>
                </c:pt>
                <c:pt idx="672">
                  <c:v>13.46</c:v>
                </c:pt>
                <c:pt idx="673">
                  <c:v>13.48</c:v>
                </c:pt>
                <c:pt idx="674">
                  <c:v>13.5</c:v>
                </c:pt>
                <c:pt idx="675">
                  <c:v>13.52</c:v>
                </c:pt>
                <c:pt idx="676">
                  <c:v>13.54</c:v>
                </c:pt>
                <c:pt idx="677">
                  <c:v>13.56</c:v>
                </c:pt>
                <c:pt idx="678">
                  <c:v>13.58</c:v>
                </c:pt>
                <c:pt idx="679">
                  <c:v>13.6</c:v>
                </c:pt>
                <c:pt idx="680">
                  <c:v>13.62</c:v>
                </c:pt>
                <c:pt idx="681">
                  <c:v>13.64</c:v>
                </c:pt>
                <c:pt idx="682">
                  <c:v>13.66</c:v>
                </c:pt>
                <c:pt idx="683">
                  <c:v>13.68</c:v>
                </c:pt>
                <c:pt idx="684">
                  <c:v>13.7</c:v>
                </c:pt>
                <c:pt idx="685">
                  <c:v>13.72</c:v>
                </c:pt>
                <c:pt idx="686">
                  <c:v>13.74</c:v>
                </c:pt>
                <c:pt idx="687">
                  <c:v>13.76</c:v>
                </c:pt>
                <c:pt idx="688">
                  <c:v>13.78</c:v>
                </c:pt>
                <c:pt idx="689">
                  <c:v>13.8</c:v>
                </c:pt>
                <c:pt idx="690">
                  <c:v>13.82</c:v>
                </c:pt>
                <c:pt idx="691">
                  <c:v>13.84</c:v>
                </c:pt>
                <c:pt idx="692">
                  <c:v>13.86</c:v>
                </c:pt>
                <c:pt idx="693">
                  <c:v>13.88</c:v>
                </c:pt>
                <c:pt idx="694">
                  <c:v>13.9</c:v>
                </c:pt>
                <c:pt idx="695">
                  <c:v>13.92</c:v>
                </c:pt>
                <c:pt idx="696">
                  <c:v>13.94</c:v>
                </c:pt>
                <c:pt idx="697">
                  <c:v>13.96</c:v>
                </c:pt>
                <c:pt idx="698">
                  <c:v>13.98</c:v>
                </c:pt>
                <c:pt idx="699">
                  <c:v>14</c:v>
                </c:pt>
                <c:pt idx="700">
                  <c:v>14.02</c:v>
                </c:pt>
                <c:pt idx="701">
                  <c:v>14.04</c:v>
                </c:pt>
                <c:pt idx="702">
                  <c:v>14.06</c:v>
                </c:pt>
                <c:pt idx="703">
                  <c:v>14.08</c:v>
                </c:pt>
                <c:pt idx="704">
                  <c:v>14.1</c:v>
                </c:pt>
                <c:pt idx="705">
                  <c:v>14.12</c:v>
                </c:pt>
                <c:pt idx="706">
                  <c:v>14.14</c:v>
                </c:pt>
                <c:pt idx="707">
                  <c:v>14.16</c:v>
                </c:pt>
                <c:pt idx="708">
                  <c:v>14.18</c:v>
                </c:pt>
                <c:pt idx="709">
                  <c:v>14.2</c:v>
                </c:pt>
                <c:pt idx="710">
                  <c:v>14.22</c:v>
                </c:pt>
                <c:pt idx="711">
                  <c:v>14.24</c:v>
                </c:pt>
                <c:pt idx="712">
                  <c:v>14.26</c:v>
                </c:pt>
                <c:pt idx="713">
                  <c:v>14.28</c:v>
                </c:pt>
                <c:pt idx="714">
                  <c:v>14.3</c:v>
                </c:pt>
                <c:pt idx="715">
                  <c:v>14.32</c:v>
                </c:pt>
                <c:pt idx="716">
                  <c:v>14.34</c:v>
                </c:pt>
                <c:pt idx="717">
                  <c:v>14.36</c:v>
                </c:pt>
                <c:pt idx="718">
                  <c:v>14.38</c:v>
                </c:pt>
                <c:pt idx="719">
                  <c:v>14.4</c:v>
                </c:pt>
                <c:pt idx="720">
                  <c:v>14.42</c:v>
                </c:pt>
                <c:pt idx="721">
                  <c:v>14.44</c:v>
                </c:pt>
                <c:pt idx="722">
                  <c:v>14.46</c:v>
                </c:pt>
                <c:pt idx="723">
                  <c:v>14.48</c:v>
                </c:pt>
                <c:pt idx="724">
                  <c:v>14.5</c:v>
                </c:pt>
                <c:pt idx="725">
                  <c:v>14.52</c:v>
                </c:pt>
                <c:pt idx="726">
                  <c:v>14.54</c:v>
                </c:pt>
                <c:pt idx="727">
                  <c:v>14.56</c:v>
                </c:pt>
                <c:pt idx="728">
                  <c:v>14.58</c:v>
                </c:pt>
                <c:pt idx="729">
                  <c:v>14.6</c:v>
                </c:pt>
                <c:pt idx="730">
                  <c:v>14.62</c:v>
                </c:pt>
                <c:pt idx="731">
                  <c:v>14.64</c:v>
                </c:pt>
                <c:pt idx="732">
                  <c:v>14.66</c:v>
                </c:pt>
                <c:pt idx="733">
                  <c:v>14.68</c:v>
                </c:pt>
                <c:pt idx="734">
                  <c:v>14.7</c:v>
                </c:pt>
                <c:pt idx="735">
                  <c:v>14.72</c:v>
                </c:pt>
                <c:pt idx="736">
                  <c:v>14.74</c:v>
                </c:pt>
                <c:pt idx="737">
                  <c:v>14.76</c:v>
                </c:pt>
                <c:pt idx="738">
                  <c:v>14.78</c:v>
                </c:pt>
                <c:pt idx="739">
                  <c:v>14.8</c:v>
                </c:pt>
                <c:pt idx="740">
                  <c:v>14.82</c:v>
                </c:pt>
                <c:pt idx="741">
                  <c:v>14.84</c:v>
                </c:pt>
                <c:pt idx="742">
                  <c:v>14.86</c:v>
                </c:pt>
                <c:pt idx="743">
                  <c:v>14.88</c:v>
                </c:pt>
                <c:pt idx="744">
                  <c:v>14.9</c:v>
                </c:pt>
                <c:pt idx="745">
                  <c:v>14.92</c:v>
                </c:pt>
                <c:pt idx="746">
                  <c:v>14.94</c:v>
                </c:pt>
                <c:pt idx="747">
                  <c:v>14.96</c:v>
                </c:pt>
                <c:pt idx="748">
                  <c:v>14.98</c:v>
                </c:pt>
                <c:pt idx="749">
                  <c:v>15</c:v>
                </c:pt>
                <c:pt idx="750">
                  <c:v>15.02</c:v>
                </c:pt>
                <c:pt idx="751">
                  <c:v>15.04</c:v>
                </c:pt>
                <c:pt idx="752">
                  <c:v>15.06</c:v>
                </c:pt>
                <c:pt idx="753">
                  <c:v>15.08</c:v>
                </c:pt>
                <c:pt idx="754">
                  <c:v>15.1</c:v>
                </c:pt>
                <c:pt idx="755">
                  <c:v>15.12</c:v>
                </c:pt>
                <c:pt idx="756">
                  <c:v>15.14</c:v>
                </c:pt>
                <c:pt idx="757">
                  <c:v>15.16</c:v>
                </c:pt>
                <c:pt idx="758">
                  <c:v>15.18</c:v>
                </c:pt>
                <c:pt idx="759">
                  <c:v>15.2</c:v>
                </c:pt>
                <c:pt idx="760">
                  <c:v>15.22</c:v>
                </c:pt>
                <c:pt idx="761">
                  <c:v>15.24</c:v>
                </c:pt>
                <c:pt idx="762">
                  <c:v>15.26</c:v>
                </c:pt>
                <c:pt idx="763">
                  <c:v>15.28</c:v>
                </c:pt>
                <c:pt idx="764">
                  <c:v>15.3</c:v>
                </c:pt>
                <c:pt idx="765">
                  <c:v>15.32</c:v>
                </c:pt>
                <c:pt idx="766">
                  <c:v>15.34</c:v>
                </c:pt>
                <c:pt idx="767">
                  <c:v>15.36</c:v>
                </c:pt>
                <c:pt idx="768">
                  <c:v>15.38</c:v>
                </c:pt>
                <c:pt idx="769">
                  <c:v>15.4</c:v>
                </c:pt>
                <c:pt idx="770">
                  <c:v>15.42</c:v>
                </c:pt>
                <c:pt idx="771">
                  <c:v>15.44</c:v>
                </c:pt>
                <c:pt idx="772">
                  <c:v>15.46</c:v>
                </c:pt>
                <c:pt idx="773">
                  <c:v>15.48</c:v>
                </c:pt>
                <c:pt idx="774">
                  <c:v>15.5</c:v>
                </c:pt>
                <c:pt idx="775">
                  <c:v>15.52</c:v>
                </c:pt>
                <c:pt idx="776">
                  <c:v>15.54</c:v>
                </c:pt>
                <c:pt idx="777">
                  <c:v>15.56</c:v>
                </c:pt>
                <c:pt idx="778">
                  <c:v>15.58</c:v>
                </c:pt>
                <c:pt idx="779">
                  <c:v>15.6</c:v>
                </c:pt>
                <c:pt idx="780">
                  <c:v>15.62</c:v>
                </c:pt>
                <c:pt idx="781">
                  <c:v>15.64</c:v>
                </c:pt>
                <c:pt idx="782">
                  <c:v>15.66</c:v>
                </c:pt>
                <c:pt idx="783">
                  <c:v>15.68</c:v>
                </c:pt>
                <c:pt idx="784">
                  <c:v>15.7</c:v>
                </c:pt>
                <c:pt idx="785">
                  <c:v>15.72</c:v>
                </c:pt>
                <c:pt idx="786">
                  <c:v>15.74</c:v>
                </c:pt>
                <c:pt idx="787">
                  <c:v>15.76</c:v>
                </c:pt>
                <c:pt idx="788">
                  <c:v>15.78</c:v>
                </c:pt>
                <c:pt idx="789">
                  <c:v>15.8</c:v>
                </c:pt>
                <c:pt idx="790">
                  <c:v>15.82</c:v>
                </c:pt>
                <c:pt idx="791">
                  <c:v>15.84</c:v>
                </c:pt>
                <c:pt idx="792">
                  <c:v>15.86</c:v>
                </c:pt>
                <c:pt idx="793">
                  <c:v>15.88</c:v>
                </c:pt>
                <c:pt idx="794">
                  <c:v>15.9</c:v>
                </c:pt>
                <c:pt idx="795">
                  <c:v>15.92</c:v>
                </c:pt>
                <c:pt idx="796">
                  <c:v>15.94</c:v>
                </c:pt>
                <c:pt idx="797">
                  <c:v>15.96</c:v>
                </c:pt>
                <c:pt idx="798">
                  <c:v>15.98</c:v>
                </c:pt>
                <c:pt idx="799">
                  <c:v>16</c:v>
                </c:pt>
                <c:pt idx="800">
                  <c:v>16.02</c:v>
                </c:pt>
                <c:pt idx="801">
                  <c:v>16.04</c:v>
                </c:pt>
                <c:pt idx="802">
                  <c:v>16.059999999999999</c:v>
                </c:pt>
                <c:pt idx="803">
                  <c:v>16.079999999999998</c:v>
                </c:pt>
                <c:pt idx="804">
                  <c:v>16.100000000000001</c:v>
                </c:pt>
                <c:pt idx="805">
                  <c:v>16.12</c:v>
                </c:pt>
                <c:pt idx="806">
                  <c:v>16.14</c:v>
                </c:pt>
                <c:pt idx="807">
                  <c:v>16.16</c:v>
                </c:pt>
                <c:pt idx="808">
                  <c:v>16.18</c:v>
                </c:pt>
                <c:pt idx="809">
                  <c:v>16.2</c:v>
                </c:pt>
                <c:pt idx="810">
                  <c:v>16.22</c:v>
                </c:pt>
                <c:pt idx="811">
                  <c:v>16.239999999999998</c:v>
                </c:pt>
                <c:pt idx="812">
                  <c:v>16.260000000000002</c:v>
                </c:pt>
                <c:pt idx="813">
                  <c:v>16.28</c:v>
                </c:pt>
                <c:pt idx="814">
                  <c:v>16.3</c:v>
                </c:pt>
                <c:pt idx="815">
                  <c:v>16.32</c:v>
                </c:pt>
                <c:pt idx="816">
                  <c:v>16.34</c:v>
                </c:pt>
                <c:pt idx="817">
                  <c:v>16.36</c:v>
                </c:pt>
                <c:pt idx="818">
                  <c:v>16.38</c:v>
                </c:pt>
                <c:pt idx="819">
                  <c:v>16.399999999999999</c:v>
                </c:pt>
                <c:pt idx="820">
                  <c:v>16.420000000000002</c:v>
                </c:pt>
                <c:pt idx="821">
                  <c:v>16.440000000000001</c:v>
                </c:pt>
                <c:pt idx="822">
                  <c:v>16.46</c:v>
                </c:pt>
                <c:pt idx="823">
                  <c:v>16.48</c:v>
                </c:pt>
                <c:pt idx="824">
                  <c:v>16.5</c:v>
                </c:pt>
                <c:pt idx="825">
                  <c:v>16.52</c:v>
                </c:pt>
                <c:pt idx="826">
                  <c:v>16.54</c:v>
                </c:pt>
                <c:pt idx="827">
                  <c:v>16.559999999999999</c:v>
                </c:pt>
                <c:pt idx="828">
                  <c:v>16.579999999999998</c:v>
                </c:pt>
                <c:pt idx="829">
                  <c:v>16.600000000000001</c:v>
                </c:pt>
                <c:pt idx="830">
                  <c:v>16.62</c:v>
                </c:pt>
                <c:pt idx="831">
                  <c:v>16.64</c:v>
                </c:pt>
                <c:pt idx="832">
                  <c:v>16.66</c:v>
                </c:pt>
                <c:pt idx="833">
                  <c:v>16.68</c:v>
                </c:pt>
                <c:pt idx="834">
                  <c:v>16.7</c:v>
                </c:pt>
                <c:pt idx="835">
                  <c:v>16.72</c:v>
                </c:pt>
                <c:pt idx="836">
                  <c:v>16.739999999999998</c:v>
                </c:pt>
                <c:pt idx="837">
                  <c:v>16.760000000000002</c:v>
                </c:pt>
                <c:pt idx="838">
                  <c:v>16.78</c:v>
                </c:pt>
                <c:pt idx="839">
                  <c:v>16.8</c:v>
                </c:pt>
                <c:pt idx="840">
                  <c:v>16.82</c:v>
                </c:pt>
                <c:pt idx="841">
                  <c:v>16.84</c:v>
                </c:pt>
                <c:pt idx="842">
                  <c:v>16.86</c:v>
                </c:pt>
                <c:pt idx="843">
                  <c:v>16.88</c:v>
                </c:pt>
                <c:pt idx="844">
                  <c:v>16.899999999999999</c:v>
                </c:pt>
                <c:pt idx="845">
                  <c:v>16.920000000000002</c:v>
                </c:pt>
                <c:pt idx="846">
                  <c:v>16.940000000000001</c:v>
                </c:pt>
                <c:pt idx="847">
                  <c:v>16.96</c:v>
                </c:pt>
                <c:pt idx="848">
                  <c:v>16.98</c:v>
                </c:pt>
                <c:pt idx="849">
                  <c:v>17</c:v>
                </c:pt>
                <c:pt idx="850">
                  <c:v>17.02</c:v>
                </c:pt>
                <c:pt idx="851">
                  <c:v>17.04</c:v>
                </c:pt>
                <c:pt idx="852">
                  <c:v>17.059999999999999</c:v>
                </c:pt>
                <c:pt idx="853">
                  <c:v>17.079999999999998</c:v>
                </c:pt>
                <c:pt idx="854">
                  <c:v>17.100000000000001</c:v>
                </c:pt>
                <c:pt idx="855">
                  <c:v>17.12</c:v>
                </c:pt>
                <c:pt idx="856">
                  <c:v>17.14</c:v>
                </c:pt>
                <c:pt idx="857">
                  <c:v>17.16</c:v>
                </c:pt>
                <c:pt idx="858">
                  <c:v>17.18</c:v>
                </c:pt>
                <c:pt idx="859">
                  <c:v>17.2</c:v>
                </c:pt>
                <c:pt idx="860">
                  <c:v>17.22</c:v>
                </c:pt>
                <c:pt idx="861">
                  <c:v>17.239999999999998</c:v>
                </c:pt>
                <c:pt idx="862">
                  <c:v>17.260000000000002</c:v>
                </c:pt>
                <c:pt idx="863">
                  <c:v>17.28</c:v>
                </c:pt>
                <c:pt idx="864">
                  <c:v>17.3</c:v>
                </c:pt>
                <c:pt idx="865">
                  <c:v>17.32</c:v>
                </c:pt>
                <c:pt idx="866">
                  <c:v>17.34</c:v>
                </c:pt>
                <c:pt idx="867">
                  <c:v>17.36</c:v>
                </c:pt>
                <c:pt idx="868">
                  <c:v>17.38</c:v>
                </c:pt>
                <c:pt idx="869">
                  <c:v>17.399999999999999</c:v>
                </c:pt>
                <c:pt idx="870">
                  <c:v>17.420000000000002</c:v>
                </c:pt>
                <c:pt idx="871">
                  <c:v>17.440000000000001</c:v>
                </c:pt>
                <c:pt idx="872">
                  <c:v>17.46</c:v>
                </c:pt>
                <c:pt idx="873">
                  <c:v>17.48</c:v>
                </c:pt>
                <c:pt idx="874">
                  <c:v>17.5</c:v>
                </c:pt>
                <c:pt idx="875">
                  <c:v>17.52</c:v>
                </c:pt>
                <c:pt idx="876">
                  <c:v>17.54</c:v>
                </c:pt>
                <c:pt idx="877">
                  <c:v>17.559999999999999</c:v>
                </c:pt>
                <c:pt idx="878">
                  <c:v>17.579999999999998</c:v>
                </c:pt>
                <c:pt idx="879">
                  <c:v>17.600000000000001</c:v>
                </c:pt>
                <c:pt idx="880">
                  <c:v>17.62</c:v>
                </c:pt>
                <c:pt idx="881">
                  <c:v>17.64</c:v>
                </c:pt>
                <c:pt idx="882">
                  <c:v>17.66</c:v>
                </c:pt>
                <c:pt idx="883">
                  <c:v>17.68</c:v>
                </c:pt>
                <c:pt idx="884">
                  <c:v>17.7</c:v>
                </c:pt>
                <c:pt idx="885">
                  <c:v>17.72</c:v>
                </c:pt>
                <c:pt idx="886">
                  <c:v>17.739999999999998</c:v>
                </c:pt>
                <c:pt idx="887">
                  <c:v>17.760000000000002</c:v>
                </c:pt>
                <c:pt idx="888">
                  <c:v>17.78</c:v>
                </c:pt>
                <c:pt idx="889">
                  <c:v>17.8</c:v>
                </c:pt>
                <c:pt idx="890">
                  <c:v>17.82</c:v>
                </c:pt>
                <c:pt idx="891">
                  <c:v>17.84</c:v>
                </c:pt>
                <c:pt idx="892">
                  <c:v>17.86</c:v>
                </c:pt>
                <c:pt idx="893">
                  <c:v>17.88</c:v>
                </c:pt>
                <c:pt idx="894">
                  <c:v>17.899999999999999</c:v>
                </c:pt>
                <c:pt idx="895">
                  <c:v>17.920000000000002</c:v>
                </c:pt>
                <c:pt idx="896">
                  <c:v>17.940000000000001</c:v>
                </c:pt>
                <c:pt idx="897">
                  <c:v>17.96</c:v>
                </c:pt>
                <c:pt idx="898">
                  <c:v>17.98</c:v>
                </c:pt>
                <c:pt idx="899">
                  <c:v>18</c:v>
                </c:pt>
                <c:pt idx="900">
                  <c:v>18.02</c:v>
                </c:pt>
                <c:pt idx="901">
                  <c:v>18.04</c:v>
                </c:pt>
                <c:pt idx="902">
                  <c:v>18.059999999999999</c:v>
                </c:pt>
                <c:pt idx="903">
                  <c:v>18.079999999999998</c:v>
                </c:pt>
                <c:pt idx="904">
                  <c:v>18.100000000000001</c:v>
                </c:pt>
                <c:pt idx="905">
                  <c:v>18.12</c:v>
                </c:pt>
                <c:pt idx="906">
                  <c:v>18.14</c:v>
                </c:pt>
                <c:pt idx="907">
                  <c:v>18.16</c:v>
                </c:pt>
                <c:pt idx="908">
                  <c:v>18.18</c:v>
                </c:pt>
                <c:pt idx="909">
                  <c:v>18.2</c:v>
                </c:pt>
                <c:pt idx="910">
                  <c:v>18.22</c:v>
                </c:pt>
                <c:pt idx="911">
                  <c:v>18.239999999999998</c:v>
                </c:pt>
                <c:pt idx="912">
                  <c:v>18.260000000000002</c:v>
                </c:pt>
                <c:pt idx="913">
                  <c:v>18.28</c:v>
                </c:pt>
                <c:pt idx="914">
                  <c:v>18.3</c:v>
                </c:pt>
                <c:pt idx="915">
                  <c:v>18.32</c:v>
                </c:pt>
                <c:pt idx="916">
                  <c:v>18.34</c:v>
                </c:pt>
                <c:pt idx="917">
                  <c:v>18.36</c:v>
                </c:pt>
                <c:pt idx="918">
                  <c:v>18.38</c:v>
                </c:pt>
                <c:pt idx="919">
                  <c:v>18.399999999999999</c:v>
                </c:pt>
                <c:pt idx="920">
                  <c:v>18.420000000000002</c:v>
                </c:pt>
                <c:pt idx="921">
                  <c:v>18.440000000000001</c:v>
                </c:pt>
                <c:pt idx="922">
                  <c:v>18.46</c:v>
                </c:pt>
                <c:pt idx="923">
                  <c:v>18.48</c:v>
                </c:pt>
                <c:pt idx="924">
                  <c:v>18.5</c:v>
                </c:pt>
                <c:pt idx="925">
                  <c:v>18.52</c:v>
                </c:pt>
                <c:pt idx="926">
                  <c:v>18.54</c:v>
                </c:pt>
                <c:pt idx="927">
                  <c:v>18.559999999999999</c:v>
                </c:pt>
                <c:pt idx="928">
                  <c:v>18.579999999999998</c:v>
                </c:pt>
                <c:pt idx="929">
                  <c:v>18.600000000000001</c:v>
                </c:pt>
                <c:pt idx="930">
                  <c:v>18.62</c:v>
                </c:pt>
                <c:pt idx="931">
                  <c:v>18.64</c:v>
                </c:pt>
                <c:pt idx="932">
                  <c:v>18.66</c:v>
                </c:pt>
                <c:pt idx="933">
                  <c:v>18.68</c:v>
                </c:pt>
                <c:pt idx="934">
                  <c:v>18.7</c:v>
                </c:pt>
                <c:pt idx="935">
                  <c:v>18.72</c:v>
                </c:pt>
                <c:pt idx="936">
                  <c:v>18.739999999999998</c:v>
                </c:pt>
                <c:pt idx="937">
                  <c:v>18.760000000000002</c:v>
                </c:pt>
                <c:pt idx="938">
                  <c:v>18.78</c:v>
                </c:pt>
                <c:pt idx="939">
                  <c:v>18.8</c:v>
                </c:pt>
                <c:pt idx="940">
                  <c:v>18.82</c:v>
                </c:pt>
                <c:pt idx="941">
                  <c:v>18.84</c:v>
                </c:pt>
                <c:pt idx="942">
                  <c:v>18.86</c:v>
                </c:pt>
                <c:pt idx="943">
                  <c:v>18.88</c:v>
                </c:pt>
                <c:pt idx="944">
                  <c:v>18.899999999999999</c:v>
                </c:pt>
                <c:pt idx="945">
                  <c:v>18.920000000000002</c:v>
                </c:pt>
                <c:pt idx="946">
                  <c:v>18.940000000000001</c:v>
                </c:pt>
                <c:pt idx="947">
                  <c:v>18.96</c:v>
                </c:pt>
                <c:pt idx="948">
                  <c:v>18.98</c:v>
                </c:pt>
                <c:pt idx="949">
                  <c:v>19</c:v>
                </c:pt>
                <c:pt idx="950">
                  <c:v>19.02</c:v>
                </c:pt>
                <c:pt idx="951">
                  <c:v>19.04</c:v>
                </c:pt>
                <c:pt idx="952">
                  <c:v>19.059999999999999</c:v>
                </c:pt>
                <c:pt idx="953">
                  <c:v>19.079999999999998</c:v>
                </c:pt>
                <c:pt idx="954">
                  <c:v>19.100000000000001</c:v>
                </c:pt>
                <c:pt idx="955">
                  <c:v>19.12</c:v>
                </c:pt>
                <c:pt idx="956">
                  <c:v>19.14</c:v>
                </c:pt>
                <c:pt idx="957">
                  <c:v>19.16</c:v>
                </c:pt>
                <c:pt idx="958">
                  <c:v>19.18</c:v>
                </c:pt>
                <c:pt idx="959">
                  <c:v>19.2</c:v>
                </c:pt>
                <c:pt idx="960">
                  <c:v>19.22</c:v>
                </c:pt>
                <c:pt idx="961">
                  <c:v>19.239999999999998</c:v>
                </c:pt>
                <c:pt idx="962">
                  <c:v>19.260000000000002</c:v>
                </c:pt>
                <c:pt idx="963">
                  <c:v>19.28</c:v>
                </c:pt>
                <c:pt idx="964">
                  <c:v>19.3</c:v>
                </c:pt>
                <c:pt idx="965">
                  <c:v>19.32</c:v>
                </c:pt>
                <c:pt idx="966">
                  <c:v>19.34</c:v>
                </c:pt>
                <c:pt idx="967">
                  <c:v>19.36</c:v>
                </c:pt>
                <c:pt idx="968">
                  <c:v>19.38</c:v>
                </c:pt>
                <c:pt idx="969">
                  <c:v>19.399999999999999</c:v>
                </c:pt>
                <c:pt idx="970">
                  <c:v>19.420000000000002</c:v>
                </c:pt>
                <c:pt idx="971">
                  <c:v>19.440000000000001</c:v>
                </c:pt>
                <c:pt idx="972">
                  <c:v>19.46</c:v>
                </c:pt>
                <c:pt idx="973">
                  <c:v>19.48</c:v>
                </c:pt>
                <c:pt idx="974">
                  <c:v>19.5</c:v>
                </c:pt>
                <c:pt idx="975">
                  <c:v>19.52</c:v>
                </c:pt>
                <c:pt idx="976">
                  <c:v>19.54</c:v>
                </c:pt>
                <c:pt idx="977">
                  <c:v>19.559999999999999</c:v>
                </c:pt>
                <c:pt idx="978">
                  <c:v>19.579999999999998</c:v>
                </c:pt>
                <c:pt idx="979">
                  <c:v>19.600000000000001</c:v>
                </c:pt>
                <c:pt idx="980">
                  <c:v>19.62</c:v>
                </c:pt>
                <c:pt idx="981">
                  <c:v>19.64</c:v>
                </c:pt>
                <c:pt idx="982">
                  <c:v>19.66</c:v>
                </c:pt>
                <c:pt idx="983">
                  <c:v>19.68</c:v>
                </c:pt>
                <c:pt idx="984">
                  <c:v>19.7</c:v>
                </c:pt>
                <c:pt idx="985">
                  <c:v>19.72</c:v>
                </c:pt>
                <c:pt idx="986">
                  <c:v>19.739999999999998</c:v>
                </c:pt>
                <c:pt idx="987">
                  <c:v>19.760000000000002</c:v>
                </c:pt>
                <c:pt idx="988">
                  <c:v>19.78</c:v>
                </c:pt>
                <c:pt idx="989">
                  <c:v>19.8</c:v>
                </c:pt>
                <c:pt idx="990">
                  <c:v>19.82</c:v>
                </c:pt>
                <c:pt idx="991">
                  <c:v>19.84</c:v>
                </c:pt>
                <c:pt idx="992">
                  <c:v>19.86</c:v>
                </c:pt>
                <c:pt idx="993">
                  <c:v>19.88</c:v>
                </c:pt>
                <c:pt idx="994">
                  <c:v>19.899999999999999</c:v>
                </c:pt>
                <c:pt idx="995">
                  <c:v>19.920000000000002</c:v>
                </c:pt>
                <c:pt idx="996">
                  <c:v>19.940000000000001</c:v>
                </c:pt>
                <c:pt idx="997">
                  <c:v>19.96</c:v>
                </c:pt>
                <c:pt idx="998">
                  <c:v>19.98</c:v>
                </c:pt>
                <c:pt idx="999">
                  <c:v>20</c:v>
                </c:pt>
                <c:pt idx="1000">
                  <c:v>20.02</c:v>
                </c:pt>
                <c:pt idx="1001">
                  <c:v>20.04</c:v>
                </c:pt>
                <c:pt idx="1002">
                  <c:v>20.059999999999999</c:v>
                </c:pt>
                <c:pt idx="1003">
                  <c:v>20.079999999999998</c:v>
                </c:pt>
                <c:pt idx="1004">
                  <c:v>20.100000000000001</c:v>
                </c:pt>
                <c:pt idx="1005">
                  <c:v>20.12</c:v>
                </c:pt>
                <c:pt idx="1006">
                  <c:v>20.14</c:v>
                </c:pt>
                <c:pt idx="1007">
                  <c:v>20.16</c:v>
                </c:pt>
                <c:pt idx="1008">
                  <c:v>20.18</c:v>
                </c:pt>
                <c:pt idx="1009">
                  <c:v>20.2</c:v>
                </c:pt>
                <c:pt idx="1010">
                  <c:v>20.22</c:v>
                </c:pt>
                <c:pt idx="1011">
                  <c:v>20.239999999999998</c:v>
                </c:pt>
                <c:pt idx="1012">
                  <c:v>20.260000000000002</c:v>
                </c:pt>
                <c:pt idx="1013">
                  <c:v>20.28</c:v>
                </c:pt>
                <c:pt idx="1014">
                  <c:v>20.3</c:v>
                </c:pt>
                <c:pt idx="1015">
                  <c:v>20.32</c:v>
                </c:pt>
                <c:pt idx="1016">
                  <c:v>20.34</c:v>
                </c:pt>
                <c:pt idx="1017">
                  <c:v>20.36</c:v>
                </c:pt>
                <c:pt idx="1018">
                  <c:v>20.38</c:v>
                </c:pt>
                <c:pt idx="1019">
                  <c:v>20.399999999999999</c:v>
                </c:pt>
                <c:pt idx="1020">
                  <c:v>20.420000000000002</c:v>
                </c:pt>
                <c:pt idx="1021">
                  <c:v>20.440000000000001</c:v>
                </c:pt>
                <c:pt idx="1022">
                  <c:v>20.46</c:v>
                </c:pt>
                <c:pt idx="1023">
                  <c:v>20.48</c:v>
                </c:pt>
                <c:pt idx="1024">
                  <c:v>20.5</c:v>
                </c:pt>
                <c:pt idx="1025">
                  <c:v>20.52</c:v>
                </c:pt>
                <c:pt idx="1026">
                  <c:v>20.54</c:v>
                </c:pt>
                <c:pt idx="1027">
                  <c:v>20.56</c:v>
                </c:pt>
                <c:pt idx="1028">
                  <c:v>20.58</c:v>
                </c:pt>
                <c:pt idx="1029">
                  <c:v>20.6</c:v>
                </c:pt>
                <c:pt idx="1030">
                  <c:v>20.62</c:v>
                </c:pt>
                <c:pt idx="1031">
                  <c:v>20.64</c:v>
                </c:pt>
                <c:pt idx="1032">
                  <c:v>20.66</c:v>
                </c:pt>
                <c:pt idx="1033">
                  <c:v>20.68</c:v>
                </c:pt>
                <c:pt idx="1034">
                  <c:v>20.7</c:v>
                </c:pt>
                <c:pt idx="1035">
                  <c:v>20.72</c:v>
                </c:pt>
                <c:pt idx="1036">
                  <c:v>20.74</c:v>
                </c:pt>
                <c:pt idx="1037">
                  <c:v>20.76</c:v>
                </c:pt>
                <c:pt idx="1038">
                  <c:v>20.78</c:v>
                </c:pt>
                <c:pt idx="1039">
                  <c:v>20.8</c:v>
                </c:pt>
                <c:pt idx="1040">
                  <c:v>20.82</c:v>
                </c:pt>
                <c:pt idx="1041">
                  <c:v>20.84</c:v>
                </c:pt>
                <c:pt idx="1042">
                  <c:v>20.86</c:v>
                </c:pt>
                <c:pt idx="1043">
                  <c:v>20.88</c:v>
                </c:pt>
                <c:pt idx="1044">
                  <c:v>20.9</c:v>
                </c:pt>
                <c:pt idx="1045">
                  <c:v>20.92</c:v>
                </c:pt>
                <c:pt idx="1046">
                  <c:v>20.94</c:v>
                </c:pt>
                <c:pt idx="1047">
                  <c:v>20.96</c:v>
                </c:pt>
                <c:pt idx="1048">
                  <c:v>20.98</c:v>
                </c:pt>
                <c:pt idx="1049">
                  <c:v>21</c:v>
                </c:pt>
                <c:pt idx="1050">
                  <c:v>21.02</c:v>
                </c:pt>
                <c:pt idx="1051">
                  <c:v>21.04</c:v>
                </c:pt>
                <c:pt idx="1052">
                  <c:v>21.06</c:v>
                </c:pt>
                <c:pt idx="1053">
                  <c:v>21.08</c:v>
                </c:pt>
                <c:pt idx="1054">
                  <c:v>21.1</c:v>
                </c:pt>
                <c:pt idx="1055">
                  <c:v>21.12</c:v>
                </c:pt>
                <c:pt idx="1056">
                  <c:v>21.14</c:v>
                </c:pt>
                <c:pt idx="1057">
                  <c:v>21.16</c:v>
                </c:pt>
                <c:pt idx="1058">
                  <c:v>21.18</c:v>
                </c:pt>
                <c:pt idx="1059">
                  <c:v>21.2</c:v>
                </c:pt>
                <c:pt idx="1060">
                  <c:v>21.22</c:v>
                </c:pt>
                <c:pt idx="1061">
                  <c:v>21.24</c:v>
                </c:pt>
                <c:pt idx="1062">
                  <c:v>21.26</c:v>
                </c:pt>
                <c:pt idx="1063">
                  <c:v>21.28</c:v>
                </c:pt>
                <c:pt idx="1064">
                  <c:v>21.3</c:v>
                </c:pt>
                <c:pt idx="1065">
                  <c:v>21.32</c:v>
                </c:pt>
                <c:pt idx="1066">
                  <c:v>21.34</c:v>
                </c:pt>
                <c:pt idx="1067">
                  <c:v>21.36</c:v>
                </c:pt>
                <c:pt idx="1068">
                  <c:v>21.38</c:v>
                </c:pt>
                <c:pt idx="1069">
                  <c:v>21.4</c:v>
                </c:pt>
                <c:pt idx="1070">
                  <c:v>21.42</c:v>
                </c:pt>
                <c:pt idx="1071">
                  <c:v>21.44</c:v>
                </c:pt>
                <c:pt idx="1072">
                  <c:v>21.46</c:v>
                </c:pt>
                <c:pt idx="1073">
                  <c:v>21.48</c:v>
                </c:pt>
                <c:pt idx="1074">
                  <c:v>21.5</c:v>
                </c:pt>
                <c:pt idx="1075">
                  <c:v>21.52</c:v>
                </c:pt>
                <c:pt idx="1076">
                  <c:v>21.54</c:v>
                </c:pt>
                <c:pt idx="1077">
                  <c:v>21.56</c:v>
                </c:pt>
                <c:pt idx="1078">
                  <c:v>21.58</c:v>
                </c:pt>
                <c:pt idx="1079">
                  <c:v>21.6</c:v>
                </c:pt>
                <c:pt idx="1080">
                  <c:v>21.62</c:v>
                </c:pt>
                <c:pt idx="1081">
                  <c:v>21.64</c:v>
                </c:pt>
                <c:pt idx="1082">
                  <c:v>21.66</c:v>
                </c:pt>
                <c:pt idx="1083">
                  <c:v>21.68</c:v>
                </c:pt>
                <c:pt idx="1084">
                  <c:v>21.7</c:v>
                </c:pt>
                <c:pt idx="1085">
                  <c:v>21.72</c:v>
                </c:pt>
                <c:pt idx="1086">
                  <c:v>21.74</c:v>
                </c:pt>
                <c:pt idx="1087">
                  <c:v>21.76</c:v>
                </c:pt>
                <c:pt idx="1088">
                  <c:v>21.78</c:v>
                </c:pt>
                <c:pt idx="1089">
                  <c:v>21.8</c:v>
                </c:pt>
                <c:pt idx="1090">
                  <c:v>21.82</c:v>
                </c:pt>
                <c:pt idx="1091">
                  <c:v>21.84</c:v>
                </c:pt>
                <c:pt idx="1092">
                  <c:v>21.86</c:v>
                </c:pt>
                <c:pt idx="1093">
                  <c:v>21.88</c:v>
                </c:pt>
                <c:pt idx="1094">
                  <c:v>21.9</c:v>
                </c:pt>
                <c:pt idx="1095">
                  <c:v>21.92</c:v>
                </c:pt>
                <c:pt idx="1096">
                  <c:v>21.94</c:v>
                </c:pt>
                <c:pt idx="1097">
                  <c:v>21.96</c:v>
                </c:pt>
                <c:pt idx="1098">
                  <c:v>21.98</c:v>
                </c:pt>
                <c:pt idx="1099">
                  <c:v>22</c:v>
                </c:pt>
                <c:pt idx="1100">
                  <c:v>22.02</c:v>
                </c:pt>
                <c:pt idx="1101">
                  <c:v>22.04</c:v>
                </c:pt>
                <c:pt idx="1102">
                  <c:v>22.06</c:v>
                </c:pt>
                <c:pt idx="1103">
                  <c:v>22.08</c:v>
                </c:pt>
                <c:pt idx="1104">
                  <c:v>22.1</c:v>
                </c:pt>
                <c:pt idx="1105">
                  <c:v>22.12</c:v>
                </c:pt>
                <c:pt idx="1106">
                  <c:v>22.14</c:v>
                </c:pt>
                <c:pt idx="1107">
                  <c:v>22.16</c:v>
                </c:pt>
                <c:pt idx="1108">
                  <c:v>22.18</c:v>
                </c:pt>
                <c:pt idx="1109">
                  <c:v>22.2</c:v>
                </c:pt>
                <c:pt idx="1110">
                  <c:v>22.22</c:v>
                </c:pt>
                <c:pt idx="1111">
                  <c:v>22.24</c:v>
                </c:pt>
                <c:pt idx="1112">
                  <c:v>22.26</c:v>
                </c:pt>
                <c:pt idx="1113">
                  <c:v>22.28</c:v>
                </c:pt>
                <c:pt idx="1114">
                  <c:v>22.3</c:v>
                </c:pt>
                <c:pt idx="1115">
                  <c:v>22.32</c:v>
                </c:pt>
                <c:pt idx="1116">
                  <c:v>22.34</c:v>
                </c:pt>
                <c:pt idx="1117">
                  <c:v>22.36</c:v>
                </c:pt>
                <c:pt idx="1118">
                  <c:v>22.38</c:v>
                </c:pt>
                <c:pt idx="1119">
                  <c:v>22.4</c:v>
                </c:pt>
                <c:pt idx="1120">
                  <c:v>22.42</c:v>
                </c:pt>
                <c:pt idx="1121">
                  <c:v>22.44</c:v>
                </c:pt>
                <c:pt idx="1122">
                  <c:v>22.46</c:v>
                </c:pt>
                <c:pt idx="1123">
                  <c:v>22.48</c:v>
                </c:pt>
                <c:pt idx="1124">
                  <c:v>22.5</c:v>
                </c:pt>
                <c:pt idx="1125">
                  <c:v>22.52</c:v>
                </c:pt>
                <c:pt idx="1126">
                  <c:v>22.54</c:v>
                </c:pt>
                <c:pt idx="1127">
                  <c:v>22.56</c:v>
                </c:pt>
                <c:pt idx="1128">
                  <c:v>22.58</c:v>
                </c:pt>
                <c:pt idx="1129">
                  <c:v>22.6</c:v>
                </c:pt>
                <c:pt idx="1130">
                  <c:v>22.62</c:v>
                </c:pt>
                <c:pt idx="1131">
                  <c:v>22.64</c:v>
                </c:pt>
                <c:pt idx="1132">
                  <c:v>22.66</c:v>
                </c:pt>
                <c:pt idx="1133">
                  <c:v>22.68</c:v>
                </c:pt>
                <c:pt idx="1134">
                  <c:v>22.7</c:v>
                </c:pt>
                <c:pt idx="1135">
                  <c:v>22.72</c:v>
                </c:pt>
                <c:pt idx="1136">
                  <c:v>22.74</c:v>
                </c:pt>
                <c:pt idx="1137">
                  <c:v>22.76</c:v>
                </c:pt>
                <c:pt idx="1138">
                  <c:v>22.78</c:v>
                </c:pt>
                <c:pt idx="1139">
                  <c:v>22.8</c:v>
                </c:pt>
                <c:pt idx="1140">
                  <c:v>22.82</c:v>
                </c:pt>
                <c:pt idx="1141">
                  <c:v>22.84</c:v>
                </c:pt>
                <c:pt idx="1142">
                  <c:v>22.86</c:v>
                </c:pt>
                <c:pt idx="1143">
                  <c:v>22.88</c:v>
                </c:pt>
                <c:pt idx="1144">
                  <c:v>22.9</c:v>
                </c:pt>
                <c:pt idx="1145">
                  <c:v>22.92</c:v>
                </c:pt>
                <c:pt idx="1146">
                  <c:v>22.94</c:v>
                </c:pt>
                <c:pt idx="1147">
                  <c:v>22.96</c:v>
                </c:pt>
                <c:pt idx="1148">
                  <c:v>22.98</c:v>
                </c:pt>
                <c:pt idx="1149">
                  <c:v>23</c:v>
                </c:pt>
                <c:pt idx="1150">
                  <c:v>23.02</c:v>
                </c:pt>
                <c:pt idx="1151">
                  <c:v>23.04</c:v>
                </c:pt>
                <c:pt idx="1152">
                  <c:v>23.06</c:v>
                </c:pt>
                <c:pt idx="1153">
                  <c:v>23.08</c:v>
                </c:pt>
                <c:pt idx="1154">
                  <c:v>23.1</c:v>
                </c:pt>
                <c:pt idx="1155">
                  <c:v>23.12</c:v>
                </c:pt>
                <c:pt idx="1156">
                  <c:v>23.14</c:v>
                </c:pt>
                <c:pt idx="1157">
                  <c:v>23.16</c:v>
                </c:pt>
                <c:pt idx="1158">
                  <c:v>23.18</c:v>
                </c:pt>
                <c:pt idx="1159">
                  <c:v>23.2</c:v>
                </c:pt>
                <c:pt idx="1160">
                  <c:v>23.22</c:v>
                </c:pt>
                <c:pt idx="1161">
                  <c:v>23.24</c:v>
                </c:pt>
                <c:pt idx="1162">
                  <c:v>23.26</c:v>
                </c:pt>
                <c:pt idx="1163">
                  <c:v>23.28</c:v>
                </c:pt>
                <c:pt idx="1164">
                  <c:v>23.3</c:v>
                </c:pt>
                <c:pt idx="1165">
                  <c:v>23.32</c:v>
                </c:pt>
                <c:pt idx="1166">
                  <c:v>23.34</c:v>
                </c:pt>
                <c:pt idx="1167">
                  <c:v>23.36</c:v>
                </c:pt>
                <c:pt idx="1168">
                  <c:v>23.38</c:v>
                </c:pt>
                <c:pt idx="1169">
                  <c:v>23.4</c:v>
                </c:pt>
                <c:pt idx="1170">
                  <c:v>23.42</c:v>
                </c:pt>
                <c:pt idx="1171">
                  <c:v>23.44</c:v>
                </c:pt>
                <c:pt idx="1172">
                  <c:v>23.46</c:v>
                </c:pt>
                <c:pt idx="1173">
                  <c:v>23.48</c:v>
                </c:pt>
                <c:pt idx="1174">
                  <c:v>23.5</c:v>
                </c:pt>
                <c:pt idx="1175">
                  <c:v>23.52</c:v>
                </c:pt>
                <c:pt idx="1176">
                  <c:v>23.54</c:v>
                </c:pt>
                <c:pt idx="1177">
                  <c:v>23.56</c:v>
                </c:pt>
                <c:pt idx="1178">
                  <c:v>23.58</c:v>
                </c:pt>
                <c:pt idx="1179">
                  <c:v>23.6</c:v>
                </c:pt>
                <c:pt idx="1180">
                  <c:v>23.62</c:v>
                </c:pt>
                <c:pt idx="1181">
                  <c:v>23.64</c:v>
                </c:pt>
                <c:pt idx="1182">
                  <c:v>23.66</c:v>
                </c:pt>
                <c:pt idx="1183">
                  <c:v>23.68</c:v>
                </c:pt>
                <c:pt idx="1184">
                  <c:v>23.7</c:v>
                </c:pt>
                <c:pt idx="1185">
                  <c:v>23.72</c:v>
                </c:pt>
                <c:pt idx="1186">
                  <c:v>23.74</c:v>
                </c:pt>
                <c:pt idx="1187">
                  <c:v>23.76</c:v>
                </c:pt>
                <c:pt idx="1188">
                  <c:v>23.78</c:v>
                </c:pt>
                <c:pt idx="1189">
                  <c:v>23.8</c:v>
                </c:pt>
                <c:pt idx="1190">
                  <c:v>23.82</c:v>
                </c:pt>
                <c:pt idx="1191">
                  <c:v>23.84</c:v>
                </c:pt>
                <c:pt idx="1192">
                  <c:v>23.86</c:v>
                </c:pt>
                <c:pt idx="1193">
                  <c:v>23.88</c:v>
                </c:pt>
                <c:pt idx="1194">
                  <c:v>23.9</c:v>
                </c:pt>
                <c:pt idx="1195">
                  <c:v>23.92</c:v>
                </c:pt>
                <c:pt idx="1196">
                  <c:v>23.94</c:v>
                </c:pt>
                <c:pt idx="1197">
                  <c:v>23.96</c:v>
                </c:pt>
                <c:pt idx="1198">
                  <c:v>23.98</c:v>
                </c:pt>
                <c:pt idx="1199">
                  <c:v>24</c:v>
                </c:pt>
                <c:pt idx="1200">
                  <c:v>24.02</c:v>
                </c:pt>
                <c:pt idx="1201">
                  <c:v>24.04</c:v>
                </c:pt>
                <c:pt idx="1202">
                  <c:v>24.06</c:v>
                </c:pt>
                <c:pt idx="1203">
                  <c:v>24.08</c:v>
                </c:pt>
                <c:pt idx="1204">
                  <c:v>24.1</c:v>
                </c:pt>
                <c:pt idx="1205">
                  <c:v>24.12</c:v>
                </c:pt>
                <c:pt idx="1206">
                  <c:v>24.14</c:v>
                </c:pt>
                <c:pt idx="1207">
                  <c:v>24.16</c:v>
                </c:pt>
                <c:pt idx="1208">
                  <c:v>24.18</c:v>
                </c:pt>
                <c:pt idx="1209">
                  <c:v>24.2</c:v>
                </c:pt>
                <c:pt idx="1210">
                  <c:v>24.22</c:v>
                </c:pt>
                <c:pt idx="1211">
                  <c:v>24.24</c:v>
                </c:pt>
                <c:pt idx="1212">
                  <c:v>24.26</c:v>
                </c:pt>
                <c:pt idx="1213">
                  <c:v>24.28</c:v>
                </c:pt>
                <c:pt idx="1214">
                  <c:v>24.3</c:v>
                </c:pt>
                <c:pt idx="1215">
                  <c:v>24.32</c:v>
                </c:pt>
                <c:pt idx="1216">
                  <c:v>24.34</c:v>
                </c:pt>
                <c:pt idx="1217">
                  <c:v>24.36</c:v>
                </c:pt>
                <c:pt idx="1218">
                  <c:v>24.38</c:v>
                </c:pt>
                <c:pt idx="1219">
                  <c:v>24.4</c:v>
                </c:pt>
                <c:pt idx="1220">
                  <c:v>24.42</c:v>
                </c:pt>
                <c:pt idx="1221">
                  <c:v>24.44</c:v>
                </c:pt>
                <c:pt idx="1222">
                  <c:v>24.46</c:v>
                </c:pt>
                <c:pt idx="1223">
                  <c:v>24.48</c:v>
                </c:pt>
                <c:pt idx="1224">
                  <c:v>24.5</c:v>
                </c:pt>
                <c:pt idx="1225">
                  <c:v>24.52</c:v>
                </c:pt>
                <c:pt idx="1226">
                  <c:v>24.54</c:v>
                </c:pt>
                <c:pt idx="1227">
                  <c:v>24.56</c:v>
                </c:pt>
                <c:pt idx="1228">
                  <c:v>24.58</c:v>
                </c:pt>
                <c:pt idx="1229">
                  <c:v>24.6</c:v>
                </c:pt>
                <c:pt idx="1230">
                  <c:v>24.62</c:v>
                </c:pt>
                <c:pt idx="1231">
                  <c:v>24.64</c:v>
                </c:pt>
                <c:pt idx="1232">
                  <c:v>24.66</c:v>
                </c:pt>
                <c:pt idx="1233">
                  <c:v>24.68</c:v>
                </c:pt>
                <c:pt idx="1234">
                  <c:v>24.7</c:v>
                </c:pt>
                <c:pt idx="1235">
                  <c:v>24.72</c:v>
                </c:pt>
                <c:pt idx="1236">
                  <c:v>24.74</c:v>
                </c:pt>
                <c:pt idx="1237">
                  <c:v>24.76</c:v>
                </c:pt>
                <c:pt idx="1238">
                  <c:v>24.78</c:v>
                </c:pt>
                <c:pt idx="1239">
                  <c:v>24.8</c:v>
                </c:pt>
                <c:pt idx="1240">
                  <c:v>24.82</c:v>
                </c:pt>
                <c:pt idx="1241">
                  <c:v>24.84</c:v>
                </c:pt>
                <c:pt idx="1242">
                  <c:v>24.86</c:v>
                </c:pt>
                <c:pt idx="1243">
                  <c:v>24.88</c:v>
                </c:pt>
                <c:pt idx="1244">
                  <c:v>24.9</c:v>
                </c:pt>
                <c:pt idx="1245">
                  <c:v>24.92</c:v>
                </c:pt>
                <c:pt idx="1246">
                  <c:v>24.94</c:v>
                </c:pt>
                <c:pt idx="1247">
                  <c:v>24.96</c:v>
                </c:pt>
                <c:pt idx="1248">
                  <c:v>24.98</c:v>
                </c:pt>
                <c:pt idx="1249">
                  <c:v>25</c:v>
                </c:pt>
                <c:pt idx="1250">
                  <c:v>25.02</c:v>
                </c:pt>
                <c:pt idx="1251">
                  <c:v>25.04</c:v>
                </c:pt>
                <c:pt idx="1252">
                  <c:v>25.06</c:v>
                </c:pt>
                <c:pt idx="1253">
                  <c:v>25.08</c:v>
                </c:pt>
                <c:pt idx="1254">
                  <c:v>25.1</c:v>
                </c:pt>
                <c:pt idx="1255">
                  <c:v>25.12</c:v>
                </c:pt>
                <c:pt idx="1256">
                  <c:v>25.14</c:v>
                </c:pt>
                <c:pt idx="1257">
                  <c:v>25.16</c:v>
                </c:pt>
                <c:pt idx="1258">
                  <c:v>25.18</c:v>
                </c:pt>
                <c:pt idx="1259">
                  <c:v>25.2</c:v>
                </c:pt>
                <c:pt idx="1260">
                  <c:v>25.22</c:v>
                </c:pt>
                <c:pt idx="1261">
                  <c:v>25.24</c:v>
                </c:pt>
                <c:pt idx="1262">
                  <c:v>25.26</c:v>
                </c:pt>
                <c:pt idx="1263">
                  <c:v>25.28</c:v>
                </c:pt>
                <c:pt idx="1264">
                  <c:v>25.3</c:v>
                </c:pt>
                <c:pt idx="1265">
                  <c:v>25.32</c:v>
                </c:pt>
                <c:pt idx="1266">
                  <c:v>25.34</c:v>
                </c:pt>
                <c:pt idx="1267">
                  <c:v>25.36</c:v>
                </c:pt>
                <c:pt idx="1268">
                  <c:v>25.38</c:v>
                </c:pt>
                <c:pt idx="1269">
                  <c:v>25.4</c:v>
                </c:pt>
                <c:pt idx="1270">
                  <c:v>25.42</c:v>
                </c:pt>
                <c:pt idx="1271">
                  <c:v>25.44</c:v>
                </c:pt>
                <c:pt idx="1272">
                  <c:v>25.46</c:v>
                </c:pt>
                <c:pt idx="1273">
                  <c:v>25.48</c:v>
                </c:pt>
                <c:pt idx="1274">
                  <c:v>25.5</c:v>
                </c:pt>
                <c:pt idx="1275">
                  <c:v>25.52</c:v>
                </c:pt>
                <c:pt idx="1276">
                  <c:v>25.54</c:v>
                </c:pt>
                <c:pt idx="1277">
                  <c:v>25.56</c:v>
                </c:pt>
                <c:pt idx="1278">
                  <c:v>25.58</c:v>
                </c:pt>
                <c:pt idx="1279">
                  <c:v>25.6</c:v>
                </c:pt>
                <c:pt idx="1280">
                  <c:v>25.62</c:v>
                </c:pt>
                <c:pt idx="1281">
                  <c:v>25.64</c:v>
                </c:pt>
                <c:pt idx="1282">
                  <c:v>25.66</c:v>
                </c:pt>
                <c:pt idx="1283">
                  <c:v>25.68</c:v>
                </c:pt>
                <c:pt idx="1284">
                  <c:v>25.7</c:v>
                </c:pt>
                <c:pt idx="1285">
                  <c:v>25.72</c:v>
                </c:pt>
                <c:pt idx="1286">
                  <c:v>25.74</c:v>
                </c:pt>
                <c:pt idx="1287">
                  <c:v>25.76</c:v>
                </c:pt>
                <c:pt idx="1288">
                  <c:v>25.78</c:v>
                </c:pt>
                <c:pt idx="1289">
                  <c:v>25.8</c:v>
                </c:pt>
                <c:pt idx="1290">
                  <c:v>25.82</c:v>
                </c:pt>
                <c:pt idx="1291">
                  <c:v>25.84</c:v>
                </c:pt>
                <c:pt idx="1292">
                  <c:v>25.86</c:v>
                </c:pt>
                <c:pt idx="1293">
                  <c:v>25.88</c:v>
                </c:pt>
                <c:pt idx="1294">
                  <c:v>25.9</c:v>
                </c:pt>
                <c:pt idx="1295">
                  <c:v>25.92</c:v>
                </c:pt>
                <c:pt idx="1296">
                  <c:v>25.94</c:v>
                </c:pt>
                <c:pt idx="1297">
                  <c:v>25.96</c:v>
                </c:pt>
                <c:pt idx="1298">
                  <c:v>25.98</c:v>
                </c:pt>
                <c:pt idx="1299">
                  <c:v>26</c:v>
                </c:pt>
                <c:pt idx="1300">
                  <c:v>26.02</c:v>
                </c:pt>
                <c:pt idx="1301">
                  <c:v>26.04</c:v>
                </c:pt>
                <c:pt idx="1302">
                  <c:v>26.06</c:v>
                </c:pt>
                <c:pt idx="1303">
                  <c:v>26.08</c:v>
                </c:pt>
                <c:pt idx="1304">
                  <c:v>26.1</c:v>
                </c:pt>
                <c:pt idx="1305">
                  <c:v>26.12</c:v>
                </c:pt>
                <c:pt idx="1306">
                  <c:v>26.14</c:v>
                </c:pt>
                <c:pt idx="1307">
                  <c:v>26.16</c:v>
                </c:pt>
                <c:pt idx="1308">
                  <c:v>26.18</c:v>
                </c:pt>
                <c:pt idx="1309">
                  <c:v>26.2</c:v>
                </c:pt>
                <c:pt idx="1310">
                  <c:v>26.22</c:v>
                </c:pt>
                <c:pt idx="1311">
                  <c:v>26.24</c:v>
                </c:pt>
                <c:pt idx="1312">
                  <c:v>26.26</c:v>
                </c:pt>
                <c:pt idx="1313">
                  <c:v>26.28</c:v>
                </c:pt>
                <c:pt idx="1314">
                  <c:v>26.3</c:v>
                </c:pt>
                <c:pt idx="1315">
                  <c:v>26.32</c:v>
                </c:pt>
                <c:pt idx="1316">
                  <c:v>26.34</c:v>
                </c:pt>
                <c:pt idx="1317">
                  <c:v>26.36</c:v>
                </c:pt>
                <c:pt idx="1318">
                  <c:v>26.38</c:v>
                </c:pt>
                <c:pt idx="1319">
                  <c:v>26.4</c:v>
                </c:pt>
                <c:pt idx="1320">
                  <c:v>26.42</c:v>
                </c:pt>
                <c:pt idx="1321">
                  <c:v>26.44</c:v>
                </c:pt>
                <c:pt idx="1322">
                  <c:v>26.46</c:v>
                </c:pt>
                <c:pt idx="1323">
                  <c:v>26.48</c:v>
                </c:pt>
                <c:pt idx="1324">
                  <c:v>26.5</c:v>
                </c:pt>
                <c:pt idx="1325">
                  <c:v>26.52</c:v>
                </c:pt>
                <c:pt idx="1326">
                  <c:v>26.54</c:v>
                </c:pt>
                <c:pt idx="1327">
                  <c:v>26.56</c:v>
                </c:pt>
                <c:pt idx="1328">
                  <c:v>26.58</c:v>
                </c:pt>
                <c:pt idx="1329">
                  <c:v>26.6</c:v>
                </c:pt>
                <c:pt idx="1330">
                  <c:v>26.62</c:v>
                </c:pt>
                <c:pt idx="1331">
                  <c:v>26.64</c:v>
                </c:pt>
                <c:pt idx="1332">
                  <c:v>26.66</c:v>
                </c:pt>
                <c:pt idx="1333">
                  <c:v>26.68</c:v>
                </c:pt>
                <c:pt idx="1334">
                  <c:v>26.7</c:v>
                </c:pt>
                <c:pt idx="1335">
                  <c:v>26.72</c:v>
                </c:pt>
                <c:pt idx="1336">
                  <c:v>26.74</c:v>
                </c:pt>
                <c:pt idx="1337">
                  <c:v>26.76</c:v>
                </c:pt>
                <c:pt idx="1338">
                  <c:v>26.78</c:v>
                </c:pt>
                <c:pt idx="1339">
                  <c:v>26.8</c:v>
                </c:pt>
                <c:pt idx="1340">
                  <c:v>26.82</c:v>
                </c:pt>
                <c:pt idx="1341">
                  <c:v>26.84</c:v>
                </c:pt>
                <c:pt idx="1342">
                  <c:v>26.86</c:v>
                </c:pt>
                <c:pt idx="1343">
                  <c:v>26.88</c:v>
                </c:pt>
                <c:pt idx="1344">
                  <c:v>26.9</c:v>
                </c:pt>
                <c:pt idx="1345">
                  <c:v>26.92</c:v>
                </c:pt>
                <c:pt idx="1346">
                  <c:v>26.94</c:v>
                </c:pt>
                <c:pt idx="1347">
                  <c:v>26.96</c:v>
                </c:pt>
                <c:pt idx="1348">
                  <c:v>26.98</c:v>
                </c:pt>
                <c:pt idx="1349">
                  <c:v>27</c:v>
                </c:pt>
                <c:pt idx="1350">
                  <c:v>27.02</c:v>
                </c:pt>
                <c:pt idx="1351">
                  <c:v>27.04</c:v>
                </c:pt>
                <c:pt idx="1352">
                  <c:v>27.06</c:v>
                </c:pt>
                <c:pt idx="1353">
                  <c:v>27.08</c:v>
                </c:pt>
                <c:pt idx="1354">
                  <c:v>27.1</c:v>
                </c:pt>
                <c:pt idx="1355">
                  <c:v>27.12</c:v>
                </c:pt>
                <c:pt idx="1356">
                  <c:v>27.14</c:v>
                </c:pt>
                <c:pt idx="1357">
                  <c:v>27.16</c:v>
                </c:pt>
                <c:pt idx="1358">
                  <c:v>27.18</c:v>
                </c:pt>
                <c:pt idx="1359">
                  <c:v>27.2</c:v>
                </c:pt>
                <c:pt idx="1360">
                  <c:v>27.22</c:v>
                </c:pt>
                <c:pt idx="1361">
                  <c:v>27.24</c:v>
                </c:pt>
                <c:pt idx="1362">
                  <c:v>27.26</c:v>
                </c:pt>
                <c:pt idx="1363">
                  <c:v>27.28</c:v>
                </c:pt>
                <c:pt idx="1364">
                  <c:v>27.3</c:v>
                </c:pt>
                <c:pt idx="1365">
                  <c:v>27.32</c:v>
                </c:pt>
                <c:pt idx="1366">
                  <c:v>27.34</c:v>
                </c:pt>
                <c:pt idx="1367">
                  <c:v>27.36</c:v>
                </c:pt>
                <c:pt idx="1368">
                  <c:v>27.38</c:v>
                </c:pt>
                <c:pt idx="1369">
                  <c:v>27.4</c:v>
                </c:pt>
                <c:pt idx="1370">
                  <c:v>27.42</c:v>
                </c:pt>
                <c:pt idx="1371">
                  <c:v>27.44</c:v>
                </c:pt>
                <c:pt idx="1372">
                  <c:v>27.46</c:v>
                </c:pt>
                <c:pt idx="1373">
                  <c:v>27.48</c:v>
                </c:pt>
                <c:pt idx="1374">
                  <c:v>27.5</c:v>
                </c:pt>
                <c:pt idx="1375">
                  <c:v>27.52</c:v>
                </c:pt>
                <c:pt idx="1376">
                  <c:v>27.54</c:v>
                </c:pt>
                <c:pt idx="1377">
                  <c:v>27.56</c:v>
                </c:pt>
                <c:pt idx="1378">
                  <c:v>27.58</c:v>
                </c:pt>
                <c:pt idx="1379">
                  <c:v>27.6</c:v>
                </c:pt>
                <c:pt idx="1380">
                  <c:v>27.62</c:v>
                </c:pt>
                <c:pt idx="1381">
                  <c:v>27.64</c:v>
                </c:pt>
                <c:pt idx="1382">
                  <c:v>27.66</c:v>
                </c:pt>
                <c:pt idx="1383">
                  <c:v>27.68</c:v>
                </c:pt>
                <c:pt idx="1384">
                  <c:v>27.7</c:v>
                </c:pt>
                <c:pt idx="1385">
                  <c:v>27.72</c:v>
                </c:pt>
                <c:pt idx="1386">
                  <c:v>27.74</c:v>
                </c:pt>
                <c:pt idx="1387">
                  <c:v>27.76</c:v>
                </c:pt>
                <c:pt idx="1388">
                  <c:v>27.78</c:v>
                </c:pt>
                <c:pt idx="1389">
                  <c:v>27.8</c:v>
                </c:pt>
                <c:pt idx="1390">
                  <c:v>27.82</c:v>
                </c:pt>
                <c:pt idx="1391">
                  <c:v>27.84</c:v>
                </c:pt>
                <c:pt idx="1392">
                  <c:v>27.86</c:v>
                </c:pt>
                <c:pt idx="1393">
                  <c:v>27.88</c:v>
                </c:pt>
                <c:pt idx="1394">
                  <c:v>27.9</c:v>
                </c:pt>
                <c:pt idx="1395">
                  <c:v>27.92</c:v>
                </c:pt>
                <c:pt idx="1396">
                  <c:v>27.94</c:v>
                </c:pt>
                <c:pt idx="1397">
                  <c:v>27.96</c:v>
                </c:pt>
                <c:pt idx="1398">
                  <c:v>27.98</c:v>
                </c:pt>
                <c:pt idx="1399">
                  <c:v>28</c:v>
                </c:pt>
                <c:pt idx="1400">
                  <c:v>28.02</c:v>
                </c:pt>
                <c:pt idx="1401">
                  <c:v>28.04</c:v>
                </c:pt>
                <c:pt idx="1402">
                  <c:v>28.06</c:v>
                </c:pt>
                <c:pt idx="1403">
                  <c:v>28.08</c:v>
                </c:pt>
                <c:pt idx="1404">
                  <c:v>28.1</c:v>
                </c:pt>
                <c:pt idx="1405">
                  <c:v>28.12</c:v>
                </c:pt>
                <c:pt idx="1406">
                  <c:v>28.14</c:v>
                </c:pt>
                <c:pt idx="1407">
                  <c:v>28.16</c:v>
                </c:pt>
                <c:pt idx="1408">
                  <c:v>28.18</c:v>
                </c:pt>
                <c:pt idx="1409">
                  <c:v>28.2</c:v>
                </c:pt>
                <c:pt idx="1410">
                  <c:v>28.22</c:v>
                </c:pt>
                <c:pt idx="1411">
                  <c:v>28.24</c:v>
                </c:pt>
                <c:pt idx="1412">
                  <c:v>28.26</c:v>
                </c:pt>
                <c:pt idx="1413">
                  <c:v>28.28</c:v>
                </c:pt>
                <c:pt idx="1414">
                  <c:v>28.3</c:v>
                </c:pt>
                <c:pt idx="1415">
                  <c:v>28.32</c:v>
                </c:pt>
                <c:pt idx="1416">
                  <c:v>28.34</c:v>
                </c:pt>
                <c:pt idx="1417">
                  <c:v>28.36</c:v>
                </c:pt>
                <c:pt idx="1418">
                  <c:v>28.38</c:v>
                </c:pt>
                <c:pt idx="1419">
                  <c:v>28.4</c:v>
                </c:pt>
                <c:pt idx="1420">
                  <c:v>28.42</c:v>
                </c:pt>
                <c:pt idx="1421">
                  <c:v>28.44</c:v>
                </c:pt>
                <c:pt idx="1422">
                  <c:v>28.46</c:v>
                </c:pt>
                <c:pt idx="1423">
                  <c:v>28.48</c:v>
                </c:pt>
                <c:pt idx="1424">
                  <c:v>28.5</c:v>
                </c:pt>
                <c:pt idx="1425">
                  <c:v>28.52</c:v>
                </c:pt>
                <c:pt idx="1426">
                  <c:v>28.54</c:v>
                </c:pt>
                <c:pt idx="1427">
                  <c:v>28.56</c:v>
                </c:pt>
                <c:pt idx="1428">
                  <c:v>28.58</c:v>
                </c:pt>
                <c:pt idx="1429">
                  <c:v>28.6</c:v>
                </c:pt>
                <c:pt idx="1430">
                  <c:v>28.62</c:v>
                </c:pt>
                <c:pt idx="1431">
                  <c:v>28.64</c:v>
                </c:pt>
                <c:pt idx="1432">
                  <c:v>28.66</c:v>
                </c:pt>
                <c:pt idx="1433">
                  <c:v>28.68</c:v>
                </c:pt>
                <c:pt idx="1434">
                  <c:v>28.7</c:v>
                </c:pt>
                <c:pt idx="1435">
                  <c:v>28.72</c:v>
                </c:pt>
                <c:pt idx="1436">
                  <c:v>28.74</c:v>
                </c:pt>
                <c:pt idx="1437">
                  <c:v>28.76</c:v>
                </c:pt>
                <c:pt idx="1438">
                  <c:v>28.78</c:v>
                </c:pt>
                <c:pt idx="1439">
                  <c:v>28.8</c:v>
                </c:pt>
                <c:pt idx="1440">
                  <c:v>28.82</c:v>
                </c:pt>
                <c:pt idx="1441">
                  <c:v>28.84</c:v>
                </c:pt>
                <c:pt idx="1442">
                  <c:v>28.86</c:v>
                </c:pt>
                <c:pt idx="1443">
                  <c:v>28.88</c:v>
                </c:pt>
                <c:pt idx="1444">
                  <c:v>28.9</c:v>
                </c:pt>
                <c:pt idx="1445">
                  <c:v>28.92</c:v>
                </c:pt>
                <c:pt idx="1446">
                  <c:v>28.94</c:v>
                </c:pt>
                <c:pt idx="1447">
                  <c:v>28.96</c:v>
                </c:pt>
                <c:pt idx="1448">
                  <c:v>28.98</c:v>
                </c:pt>
                <c:pt idx="1449">
                  <c:v>29</c:v>
                </c:pt>
                <c:pt idx="1450">
                  <c:v>29.02</c:v>
                </c:pt>
                <c:pt idx="1451">
                  <c:v>29.04</c:v>
                </c:pt>
                <c:pt idx="1452">
                  <c:v>29.06</c:v>
                </c:pt>
                <c:pt idx="1453">
                  <c:v>29.08</c:v>
                </c:pt>
                <c:pt idx="1454">
                  <c:v>29.1</c:v>
                </c:pt>
                <c:pt idx="1455">
                  <c:v>29.12</c:v>
                </c:pt>
                <c:pt idx="1456">
                  <c:v>29.14</c:v>
                </c:pt>
                <c:pt idx="1457">
                  <c:v>29.16</c:v>
                </c:pt>
                <c:pt idx="1458">
                  <c:v>29.18</c:v>
                </c:pt>
                <c:pt idx="1459">
                  <c:v>29.2</c:v>
                </c:pt>
                <c:pt idx="1460">
                  <c:v>29.22</c:v>
                </c:pt>
                <c:pt idx="1461">
                  <c:v>29.24</c:v>
                </c:pt>
                <c:pt idx="1462">
                  <c:v>29.26</c:v>
                </c:pt>
                <c:pt idx="1463">
                  <c:v>29.28</c:v>
                </c:pt>
                <c:pt idx="1464">
                  <c:v>29.3</c:v>
                </c:pt>
                <c:pt idx="1465">
                  <c:v>29.32</c:v>
                </c:pt>
                <c:pt idx="1466">
                  <c:v>29.34</c:v>
                </c:pt>
                <c:pt idx="1467">
                  <c:v>29.36</c:v>
                </c:pt>
                <c:pt idx="1468">
                  <c:v>29.38</c:v>
                </c:pt>
                <c:pt idx="1469">
                  <c:v>29.4</c:v>
                </c:pt>
                <c:pt idx="1470">
                  <c:v>29.42</c:v>
                </c:pt>
                <c:pt idx="1471">
                  <c:v>29.44</c:v>
                </c:pt>
                <c:pt idx="1472">
                  <c:v>29.46</c:v>
                </c:pt>
                <c:pt idx="1473">
                  <c:v>29.48</c:v>
                </c:pt>
                <c:pt idx="1474">
                  <c:v>29.5</c:v>
                </c:pt>
                <c:pt idx="1475">
                  <c:v>29.52</c:v>
                </c:pt>
                <c:pt idx="1476">
                  <c:v>29.54</c:v>
                </c:pt>
                <c:pt idx="1477">
                  <c:v>29.56</c:v>
                </c:pt>
                <c:pt idx="1478">
                  <c:v>29.58</c:v>
                </c:pt>
                <c:pt idx="1479">
                  <c:v>29.6</c:v>
                </c:pt>
                <c:pt idx="1480">
                  <c:v>29.62</c:v>
                </c:pt>
                <c:pt idx="1481">
                  <c:v>29.64</c:v>
                </c:pt>
                <c:pt idx="1482">
                  <c:v>29.66</c:v>
                </c:pt>
                <c:pt idx="1483">
                  <c:v>29.68</c:v>
                </c:pt>
                <c:pt idx="1484">
                  <c:v>29.7</c:v>
                </c:pt>
                <c:pt idx="1485">
                  <c:v>29.72</c:v>
                </c:pt>
                <c:pt idx="1486">
                  <c:v>29.74</c:v>
                </c:pt>
                <c:pt idx="1487">
                  <c:v>29.76</c:v>
                </c:pt>
                <c:pt idx="1488">
                  <c:v>29.78</c:v>
                </c:pt>
                <c:pt idx="1489">
                  <c:v>29.8</c:v>
                </c:pt>
                <c:pt idx="1490">
                  <c:v>29.82</c:v>
                </c:pt>
                <c:pt idx="1491">
                  <c:v>29.84</c:v>
                </c:pt>
                <c:pt idx="1492">
                  <c:v>29.86</c:v>
                </c:pt>
                <c:pt idx="1493">
                  <c:v>29.88</c:v>
                </c:pt>
                <c:pt idx="1494">
                  <c:v>29.9</c:v>
                </c:pt>
                <c:pt idx="1495">
                  <c:v>29.92</c:v>
                </c:pt>
                <c:pt idx="1496">
                  <c:v>29.94</c:v>
                </c:pt>
                <c:pt idx="1497">
                  <c:v>29.96</c:v>
                </c:pt>
                <c:pt idx="1498">
                  <c:v>29.98</c:v>
                </c:pt>
                <c:pt idx="1499">
                  <c:v>30</c:v>
                </c:pt>
                <c:pt idx="1500">
                  <c:v>30.02</c:v>
                </c:pt>
                <c:pt idx="1501">
                  <c:v>30.04</c:v>
                </c:pt>
                <c:pt idx="1502">
                  <c:v>30.06</c:v>
                </c:pt>
                <c:pt idx="1503">
                  <c:v>30.08</c:v>
                </c:pt>
                <c:pt idx="1504">
                  <c:v>30.1</c:v>
                </c:pt>
                <c:pt idx="1505">
                  <c:v>30.12</c:v>
                </c:pt>
                <c:pt idx="1506">
                  <c:v>30.14</c:v>
                </c:pt>
                <c:pt idx="1507">
                  <c:v>30.16</c:v>
                </c:pt>
                <c:pt idx="1508">
                  <c:v>30.18</c:v>
                </c:pt>
                <c:pt idx="1509">
                  <c:v>30.2</c:v>
                </c:pt>
                <c:pt idx="1510">
                  <c:v>30.22</c:v>
                </c:pt>
                <c:pt idx="1511">
                  <c:v>30.24</c:v>
                </c:pt>
                <c:pt idx="1512">
                  <c:v>30.26</c:v>
                </c:pt>
                <c:pt idx="1513">
                  <c:v>30.28</c:v>
                </c:pt>
                <c:pt idx="1514">
                  <c:v>30.3</c:v>
                </c:pt>
                <c:pt idx="1515">
                  <c:v>30.32</c:v>
                </c:pt>
                <c:pt idx="1516">
                  <c:v>30.34</c:v>
                </c:pt>
                <c:pt idx="1517">
                  <c:v>30.36</c:v>
                </c:pt>
                <c:pt idx="1518">
                  <c:v>30.38</c:v>
                </c:pt>
                <c:pt idx="1519">
                  <c:v>30.4</c:v>
                </c:pt>
                <c:pt idx="1520">
                  <c:v>30.42</c:v>
                </c:pt>
                <c:pt idx="1521">
                  <c:v>30.44</c:v>
                </c:pt>
                <c:pt idx="1522">
                  <c:v>30.46</c:v>
                </c:pt>
                <c:pt idx="1523">
                  <c:v>30.48</c:v>
                </c:pt>
                <c:pt idx="1524">
                  <c:v>30.5</c:v>
                </c:pt>
                <c:pt idx="1525">
                  <c:v>30.52</c:v>
                </c:pt>
                <c:pt idx="1526">
                  <c:v>30.54</c:v>
                </c:pt>
                <c:pt idx="1527">
                  <c:v>30.56</c:v>
                </c:pt>
                <c:pt idx="1528">
                  <c:v>30.58</c:v>
                </c:pt>
                <c:pt idx="1529">
                  <c:v>30.6</c:v>
                </c:pt>
                <c:pt idx="1530">
                  <c:v>30.62</c:v>
                </c:pt>
                <c:pt idx="1531">
                  <c:v>30.64</c:v>
                </c:pt>
                <c:pt idx="1532">
                  <c:v>30.66</c:v>
                </c:pt>
                <c:pt idx="1533">
                  <c:v>30.68</c:v>
                </c:pt>
                <c:pt idx="1534">
                  <c:v>30.7</c:v>
                </c:pt>
                <c:pt idx="1535">
                  <c:v>30.72</c:v>
                </c:pt>
                <c:pt idx="1536">
                  <c:v>30.74</c:v>
                </c:pt>
                <c:pt idx="1537">
                  <c:v>30.76</c:v>
                </c:pt>
                <c:pt idx="1538">
                  <c:v>30.78</c:v>
                </c:pt>
                <c:pt idx="1539">
                  <c:v>30.8</c:v>
                </c:pt>
                <c:pt idx="1540">
                  <c:v>30.82</c:v>
                </c:pt>
                <c:pt idx="1541">
                  <c:v>30.84</c:v>
                </c:pt>
                <c:pt idx="1542">
                  <c:v>30.86</c:v>
                </c:pt>
                <c:pt idx="1543">
                  <c:v>30.88</c:v>
                </c:pt>
                <c:pt idx="1544">
                  <c:v>30.9</c:v>
                </c:pt>
                <c:pt idx="1545">
                  <c:v>30.92</c:v>
                </c:pt>
                <c:pt idx="1546">
                  <c:v>30.94</c:v>
                </c:pt>
                <c:pt idx="1547">
                  <c:v>30.96</c:v>
                </c:pt>
                <c:pt idx="1548">
                  <c:v>30.98</c:v>
                </c:pt>
                <c:pt idx="1549">
                  <c:v>31</c:v>
                </c:pt>
                <c:pt idx="1550">
                  <c:v>31.02</c:v>
                </c:pt>
                <c:pt idx="1551">
                  <c:v>31.04</c:v>
                </c:pt>
                <c:pt idx="1552">
                  <c:v>31.06</c:v>
                </c:pt>
                <c:pt idx="1553">
                  <c:v>31.08</c:v>
                </c:pt>
                <c:pt idx="1554">
                  <c:v>31.1</c:v>
                </c:pt>
                <c:pt idx="1555">
                  <c:v>31.12</c:v>
                </c:pt>
                <c:pt idx="1556">
                  <c:v>31.14</c:v>
                </c:pt>
                <c:pt idx="1557">
                  <c:v>31.16</c:v>
                </c:pt>
                <c:pt idx="1558">
                  <c:v>31.18</c:v>
                </c:pt>
                <c:pt idx="1559">
                  <c:v>31.2</c:v>
                </c:pt>
                <c:pt idx="1560">
                  <c:v>31.22</c:v>
                </c:pt>
                <c:pt idx="1561">
                  <c:v>31.24</c:v>
                </c:pt>
                <c:pt idx="1562">
                  <c:v>31.26</c:v>
                </c:pt>
                <c:pt idx="1563">
                  <c:v>31.28</c:v>
                </c:pt>
                <c:pt idx="1564">
                  <c:v>31.3</c:v>
                </c:pt>
                <c:pt idx="1565">
                  <c:v>31.32</c:v>
                </c:pt>
                <c:pt idx="1566">
                  <c:v>31.34</c:v>
                </c:pt>
                <c:pt idx="1567">
                  <c:v>31.36</c:v>
                </c:pt>
                <c:pt idx="1568">
                  <c:v>31.38</c:v>
                </c:pt>
                <c:pt idx="1569">
                  <c:v>31.4</c:v>
                </c:pt>
                <c:pt idx="1570">
                  <c:v>31.42</c:v>
                </c:pt>
                <c:pt idx="1571">
                  <c:v>31.44</c:v>
                </c:pt>
                <c:pt idx="1572">
                  <c:v>31.46</c:v>
                </c:pt>
                <c:pt idx="1573">
                  <c:v>31.48</c:v>
                </c:pt>
                <c:pt idx="1574">
                  <c:v>31.5</c:v>
                </c:pt>
                <c:pt idx="1575">
                  <c:v>31.52</c:v>
                </c:pt>
                <c:pt idx="1576">
                  <c:v>31.54</c:v>
                </c:pt>
                <c:pt idx="1577">
                  <c:v>31.56</c:v>
                </c:pt>
                <c:pt idx="1578">
                  <c:v>31.58</c:v>
                </c:pt>
                <c:pt idx="1579">
                  <c:v>31.6</c:v>
                </c:pt>
                <c:pt idx="1580">
                  <c:v>31.62</c:v>
                </c:pt>
                <c:pt idx="1581">
                  <c:v>31.64</c:v>
                </c:pt>
                <c:pt idx="1582">
                  <c:v>31.66</c:v>
                </c:pt>
                <c:pt idx="1583">
                  <c:v>31.68</c:v>
                </c:pt>
                <c:pt idx="1584">
                  <c:v>31.7</c:v>
                </c:pt>
                <c:pt idx="1585">
                  <c:v>31.72</c:v>
                </c:pt>
                <c:pt idx="1586">
                  <c:v>31.74</c:v>
                </c:pt>
                <c:pt idx="1587">
                  <c:v>31.76</c:v>
                </c:pt>
                <c:pt idx="1588">
                  <c:v>31.78</c:v>
                </c:pt>
                <c:pt idx="1589">
                  <c:v>31.8</c:v>
                </c:pt>
                <c:pt idx="1590">
                  <c:v>31.82</c:v>
                </c:pt>
                <c:pt idx="1591">
                  <c:v>31.84</c:v>
                </c:pt>
                <c:pt idx="1592">
                  <c:v>31.86</c:v>
                </c:pt>
                <c:pt idx="1593">
                  <c:v>31.88</c:v>
                </c:pt>
                <c:pt idx="1594">
                  <c:v>31.9</c:v>
                </c:pt>
                <c:pt idx="1595">
                  <c:v>31.92</c:v>
                </c:pt>
                <c:pt idx="1596">
                  <c:v>31.94</c:v>
                </c:pt>
                <c:pt idx="1597">
                  <c:v>31.96</c:v>
                </c:pt>
                <c:pt idx="1598">
                  <c:v>31.98</c:v>
                </c:pt>
                <c:pt idx="1599">
                  <c:v>32</c:v>
                </c:pt>
                <c:pt idx="1600">
                  <c:v>32.020000000000003</c:v>
                </c:pt>
                <c:pt idx="1601">
                  <c:v>32.04</c:v>
                </c:pt>
                <c:pt idx="1602">
                  <c:v>32.06</c:v>
                </c:pt>
                <c:pt idx="1603">
                  <c:v>32.08</c:v>
                </c:pt>
                <c:pt idx="1604">
                  <c:v>32.1</c:v>
                </c:pt>
                <c:pt idx="1605">
                  <c:v>32.119999999999997</c:v>
                </c:pt>
                <c:pt idx="1606">
                  <c:v>32.14</c:v>
                </c:pt>
                <c:pt idx="1607">
                  <c:v>32.159999999999997</c:v>
                </c:pt>
                <c:pt idx="1608">
                  <c:v>32.18</c:v>
                </c:pt>
                <c:pt idx="1609">
                  <c:v>32.200000000000003</c:v>
                </c:pt>
                <c:pt idx="1610">
                  <c:v>32.22</c:v>
                </c:pt>
                <c:pt idx="1611">
                  <c:v>32.24</c:v>
                </c:pt>
                <c:pt idx="1612">
                  <c:v>32.26</c:v>
                </c:pt>
                <c:pt idx="1613">
                  <c:v>32.28</c:v>
                </c:pt>
                <c:pt idx="1614">
                  <c:v>32.299999999999997</c:v>
                </c:pt>
                <c:pt idx="1615">
                  <c:v>32.32</c:v>
                </c:pt>
                <c:pt idx="1616">
                  <c:v>32.340000000000003</c:v>
                </c:pt>
                <c:pt idx="1617">
                  <c:v>32.36</c:v>
                </c:pt>
                <c:pt idx="1618">
                  <c:v>32.380000000000003</c:v>
                </c:pt>
                <c:pt idx="1619">
                  <c:v>32.4</c:v>
                </c:pt>
                <c:pt idx="1620">
                  <c:v>32.42</c:v>
                </c:pt>
                <c:pt idx="1621">
                  <c:v>32.44</c:v>
                </c:pt>
                <c:pt idx="1622">
                  <c:v>32.46</c:v>
                </c:pt>
                <c:pt idx="1623">
                  <c:v>32.479999999999997</c:v>
                </c:pt>
                <c:pt idx="1624">
                  <c:v>32.5</c:v>
                </c:pt>
                <c:pt idx="1625">
                  <c:v>32.520000000000003</c:v>
                </c:pt>
                <c:pt idx="1626">
                  <c:v>32.54</c:v>
                </c:pt>
                <c:pt idx="1627">
                  <c:v>32.56</c:v>
                </c:pt>
                <c:pt idx="1628">
                  <c:v>32.58</c:v>
                </c:pt>
                <c:pt idx="1629">
                  <c:v>32.6</c:v>
                </c:pt>
                <c:pt idx="1630">
                  <c:v>32.619999999999997</c:v>
                </c:pt>
                <c:pt idx="1631">
                  <c:v>32.64</c:v>
                </c:pt>
                <c:pt idx="1632">
                  <c:v>32.659999999999997</c:v>
                </c:pt>
                <c:pt idx="1633">
                  <c:v>32.68</c:v>
                </c:pt>
                <c:pt idx="1634">
                  <c:v>32.700000000000003</c:v>
                </c:pt>
                <c:pt idx="1635">
                  <c:v>32.72</c:v>
                </c:pt>
                <c:pt idx="1636">
                  <c:v>32.74</c:v>
                </c:pt>
                <c:pt idx="1637">
                  <c:v>32.76</c:v>
                </c:pt>
                <c:pt idx="1638">
                  <c:v>32.78</c:v>
                </c:pt>
                <c:pt idx="1639">
                  <c:v>32.799999999999997</c:v>
                </c:pt>
                <c:pt idx="1640">
                  <c:v>32.82</c:v>
                </c:pt>
                <c:pt idx="1641">
                  <c:v>32.840000000000003</c:v>
                </c:pt>
                <c:pt idx="1642">
                  <c:v>32.86</c:v>
                </c:pt>
                <c:pt idx="1643">
                  <c:v>32.880000000000003</c:v>
                </c:pt>
                <c:pt idx="1644">
                  <c:v>32.9</c:v>
                </c:pt>
                <c:pt idx="1645">
                  <c:v>32.92</c:v>
                </c:pt>
                <c:pt idx="1646">
                  <c:v>32.94</c:v>
                </c:pt>
                <c:pt idx="1647">
                  <c:v>32.96</c:v>
                </c:pt>
                <c:pt idx="1648">
                  <c:v>32.979999999999997</c:v>
                </c:pt>
                <c:pt idx="1649">
                  <c:v>33</c:v>
                </c:pt>
                <c:pt idx="1650">
                  <c:v>33.020000000000003</c:v>
                </c:pt>
                <c:pt idx="1651">
                  <c:v>33.04</c:v>
                </c:pt>
                <c:pt idx="1652">
                  <c:v>33.06</c:v>
                </c:pt>
                <c:pt idx="1653">
                  <c:v>33.08</c:v>
                </c:pt>
                <c:pt idx="1654">
                  <c:v>33.1</c:v>
                </c:pt>
                <c:pt idx="1655">
                  <c:v>33.119999999999997</c:v>
                </c:pt>
                <c:pt idx="1656">
                  <c:v>33.14</c:v>
                </c:pt>
                <c:pt idx="1657">
                  <c:v>33.159999999999997</c:v>
                </c:pt>
                <c:pt idx="1658">
                  <c:v>33.18</c:v>
                </c:pt>
                <c:pt idx="1659">
                  <c:v>33.200000000000003</c:v>
                </c:pt>
                <c:pt idx="1660">
                  <c:v>33.22</c:v>
                </c:pt>
                <c:pt idx="1661">
                  <c:v>33.24</c:v>
                </c:pt>
                <c:pt idx="1662">
                  <c:v>33.26</c:v>
                </c:pt>
                <c:pt idx="1663">
                  <c:v>33.28</c:v>
                </c:pt>
                <c:pt idx="1664">
                  <c:v>33.299999999999997</c:v>
                </c:pt>
                <c:pt idx="1665">
                  <c:v>33.32</c:v>
                </c:pt>
                <c:pt idx="1666">
                  <c:v>33.340000000000003</c:v>
                </c:pt>
                <c:pt idx="1667">
                  <c:v>33.36</c:v>
                </c:pt>
                <c:pt idx="1668">
                  <c:v>33.380000000000003</c:v>
                </c:pt>
                <c:pt idx="1669">
                  <c:v>33.4</c:v>
                </c:pt>
                <c:pt idx="1670">
                  <c:v>33.42</c:v>
                </c:pt>
                <c:pt idx="1671">
                  <c:v>33.44</c:v>
                </c:pt>
                <c:pt idx="1672">
                  <c:v>33.46</c:v>
                </c:pt>
                <c:pt idx="1673">
                  <c:v>33.479999999999997</c:v>
                </c:pt>
                <c:pt idx="1674">
                  <c:v>33.5</c:v>
                </c:pt>
                <c:pt idx="1675">
                  <c:v>33.520000000000003</c:v>
                </c:pt>
                <c:pt idx="1676">
                  <c:v>33.54</c:v>
                </c:pt>
                <c:pt idx="1677">
                  <c:v>33.56</c:v>
                </c:pt>
                <c:pt idx="1678">
                  <c:v>33.58</c:v>
                </c:pt>
                <c:pt idx="1679">
                  <c:v>33.6</c:v>
                </c:pt>
                <c:pt idx="1680">
                  <c:v>33.619999999999997</c:v>
                </c:pt>
                <c:pt idx="1681">
                  <c:v>33.64</c:v>
                </c:pt>
                <c:pt idx="1682">
                  <c:v>33.659999999999997</c:v>
                </c:pt>
                <c:pt idx="1683">
                  <c:v>33.68</c:v>
                </c:pt>
                <c:pt idx="1684">
                  <c:v>33.700000000000003</c:v>
                </c:pt>
                <c:pt idx="1685">
                  <c:v>33.72</c:v>
                </c:pt>
                <c:pt idx="1686">
                  <c:v>33.74</c:v>
                </c:pt>
                <c:pt idx="1687">
                  <c:v>33.76</c:v>
                </c:pt>
                <c:pt idx="1688">
                  <c:v>33.78</c:v>
                </c:pt>
                <c:pt idx="1689">
                  <c:v>33.799999999999997</c:v>
                </c:pt>
                <c:pt idx="1690">
                  <c:v>33.82</c:v>
                </c:pt>
                <c:pt idx="1691">
                  <c:v>33.840000000000003</c:v>
                </c:pt>
                <c:pt idx="1692">
                  <c:v>33.86</c:v>
                </c:pt>
                <c:pt idx="1693">
                  <c:v>33.880000000000003</c:v>
                </c:pt>
                <c:pt idx="1694">
                  <c:v>33.9</c:v>
                </c:pt>
                <c:pt idx="1695">
                  <c:v>33.92</c:v>
                </c:pt>
                <c:pt idx="1696">
                  <c:v>33.94</c:v>
                </c:pt>
                <c:pt idx="1697">
                  <c:v>33.96</c:v>
                </c:pt>
                <c:pt idx="1698">
                  <c:v>33.979999999999997</c:v>
                </c:pt>
                <c:pt idx="1699">
                  <c:v>34</c:v>
                </c:pt>
                <c:pt idx="1700">
                  <c:v>34.020000000000003</c:v>
                </c:pt>
                <c:pt idx="1701">
                  <c:v>34.04</c:v>
                </c:pt>
                <c:pt idx="1702">
                  <c:v>34.06</c:v>
                </c:pt>
                <c:pt idx="1703">
                  <c:v>34.08</c:v>
                </c:pt>
                <c:pt idx="1704">
                  <c:v>34.1</c:v>
                </c:pt>
                <c:pt idx="1705">
                  <c:v>34.119999999999997</c:v>
                </c:pt>
                <c:pt idx="1706">
                  <c:v>34.14</c:v>
                </c:pt>
                <c:pt idx="1707">
                  <c:v>34.159999999999997</c:v>
                </c:pt>
                <c:pt idx="1708">
                  <c:v>34.18</c:v>
                </c:pt>
                <c:pt idx="1709">
                  <c:v>34.200000000000003</c:v>
                </c:pt>
                <c:pt idx="1710">
                  <c:v>34.22</c:v>
                </c:pt>
                <c:pt idx="1711">
                  <c:v>34.24</c:v>
                </c:pt>
                <c:pt idx="1712">
                  <c:v>34.26</c:v>
                </c:pt>
                <c:pt idx="1713">
                  <c:v>34.28</c:v>
                </c:pt>
                <c:pt idx="1714">
                  <c:v>34.299999999999997</c:v>
                </c:pt>
                <c:pt idx="1715">
                  <c:v>34.32</c:v>
                </c:pt>
                <c:pt idx="1716">
                  <c:v>34.340000000000003</c:v>
                </c:pt>
                <c:pt idx="1717">
                  <c:v>34.36</c:v>
                </c:pt>
                <c:pt idx="1718">
                  <c:v>34.380000000000003</c:v>
                </c:pt>
                <c:pt idx="1719">
                  <c:v>34.4</c:v>
                </c:pt>
                <c:pt idx="1720">
                  <c:v>34.42</c:v>
                </c:pt>
                <c:pt idx="1721">
                  <c:v>34.44</c:v>
                </c:pt>
                <c:pt idx="1722">
                  <c:v>34.46</c:v>
                </c:pt>
                <c:pt idx="1723">
                  <c:v>34.479999999999997</c:v>
                </c:pt>
                <c:pt idx="1724">
                  <c:v>34.5</c:v>
                </c:pt>
                <c:pt idx="1725">
                  <c:v>34.520000000000003</c:v>
                </c:pt>
                <c:pt idx="1726">
                  <c:v>34.54</c:v>
                </c:pt>
                <c:pt idx="1727">
                  <c:v>34.56</c:v>
                </c:pt>
                <c:pt idx="1728">
                  <c:v>34.58</c:v>
                </c:pt>
                <c:pt idx="1729">
                  <c:v>34.6</c:v>
                </c:pt>
                <c:pt idx="1730">
                  <c:v>34.619999999999997</c:v>
                </c:pt>
                <c:pt idx="1731">
                  <c:v>34.64</c:v>
                </c:pt>
                <c:pt idx="1732">
                  <c:v>34.659999999999997</c:v>
                </c:pt>
                <c:pt idx="1733">
                  <c:v>34.68</c:v>
                </c:pt>
                <c:pt idx="1734">
                  <c:v>34.700000000000003</c:v>
                </c:pt>
                <c:pt idx="1735">
                  <c:v>34.72</c:v>
                </c:pt>
                <c:pt idx="1736">
                  <c:v>34.74</c:v>
                </c:pt>
                <c:pt idx="1737">
                  <c:v>34.76</c:v>
                </c:pt>
                <c:pt idx="1738">
                  <c:v>34.78</c:v>
                </c:pt>
                <c:pt idx="1739">
                  <c:v>34.799999999999997</c:v>
                </c:pt>
                <c:pt idx="1740">
                  <c:v>34.82</c:v>
                </c:pt>
                <c:pt idx="1741">
                  <c:v>34.840000000000003</c:v>
                </c:pt>
                <c:pt idx="1742">
                  <c:v>34.86</c:v>
                </c:pt>
                <c:pt idx="1743">
                  <c:v>34.880000000000003</c:v>
                </c:pt>
                <c:pt idx="1744">
                  <c:v>34.9</c:v>
                </c:pt>
                <c:pt idx="1745">
                  <c:v>34.92</c:v>
                </c:pt>
                <c:pt idx="1746">
                  <c:v>34.94</c:v>
                </c:pt>
                <c:pt idx="1747">
                  <c:v>34.96</c:v>
                </c:pt>
                <c:pt idx="1748">
                  <c:v>34.979999999999997</c:v>
                </c:pt>
                <c:pt idx="1749">
                  <c:v>35</c:v>
                </c:pt>
                <c:pt idx="1750">
                  <c:v>35.020000000000003</c:v>
                </c:pt>
                <c:pt idx="1751">
                  <c:v>35.04</c:v>
                </c:pt>
                <c:pt idx="1752">
                  <c:v>35.06</c:v>
                </c:pt>
                <c:pt idx="1753">
                  <c:v>35.08</c:v>
                </c:pt>
                <c:pt idx="1754">
                  <c:v>35.1</c:v>
                </c:pt>
                <c:pt idx="1755">
                  <c:v>35.119999999999997</c:v>
                </c:pt>
                <c:pt idx="1756">
                  <c:v>35.14</c:v>
                </c:pt>
                <c:pt idx="1757">
                  <c:v>35.159999999999997</c:v>
                </c:pt>
                <c:pt idx="1758">
                  <c:v>35.18</c:v>
                </c:pt>
                <c:pt idx="1759">
                  <c:v>35.200000000000003</c:v>
                </c:pt>
                <c:pt idx="1760">
                  <c:v>35.22</c:v>
                </c:pt>
                <c:pt idx="1761">
                  <c:v>35.24</c:v>
                </c:pt>
                <c:pt idx="1762">
                  <c:v>35.26</c:v>
                </c:pt>
                <c:pt idx="1763">
                  <c:v>35.28</c:v>
                </c:pt>
                <c:pt idx="1764">
                  <c:v>35.299999999999997</c:v>
                </c:pt>
                <c:pt idx="1765">
                  <c:v>35.32</c:v>
                </c:pt>
                <c:pt idx="1766">
                  <c:v>35.340000000000003</c:v>
                </c:pt>
                <c:pt idx="1767">
                  <c:v>35.36</c:v>
                </c:pt>
                <c:pt idx="1768">
                  <c:v>35.380000000000003</c:v>
                </c:pt>
                <c:pt idx="1769">
                  <c:v>35.4</c:v>
                </c:pt>
                <c:pt idx="1770">
                  <c:v>35.42</c:v>
                </c:pt>
                <c:pt idx="1771">
                  <c:v>35.44</c:v>
                </c:pt>
                <c:pt idx="1772">
                  <c:v>35.46</c:v>
                </c:pt>
                <c:pt idx="1773">
                  <c:v>35.479999999999997</c:v>
                </c:pt>
                <c:pt idx="1774">
                  <c:v>35.5</c:v>
                </c:pt>
                <c:pt idx="1775">
                  <c:v>35.520000000000003</c:v>
                </c:pt>
                <c:pt idx="1776">
                  <c:v>35.54</c:v>
                </c:pt>
                <c:pt idx="1777">
                  <c:v>35.56</c:v>
                </c:pt>
                <c:pt idx="1778">
                  <c:v>35.58</c:v>
                </c:pt>
                <c:pt idx="1779">
                  <c:v>35.6</c:v>
                </c:pt>
                <c:pt idx="1780">
                  <c:v>35.619999999999997</c:v>
                </c:pt>
                <c:pt idx="1781">
                  <c:v>35.64</c:v>
                </c:pt>
                <c:pt idx="1782">
                  <c:v>35.659999999999997</c:v>
                </c:pt>
                <c:pt idx="1783">
                  <c:v>35.68</c:v>
                </c:pt>
                <c:pt idx="1784">
                  <c:v>35.700000000000003</c:v>
                </c:pt>
                <c:pt idx="1785">
                  <c:v>35.72</c:v>
                </c:pt>
                <c:pt idx="1786">
                  <c:v>35.74</c:v>
                </c:pt>
                <c:pt idx="1787">
                  <c:v>35.76</c:v>
                </c:pt>
                <c:pt idx="1788">
                  <c:v>35.78</c:v>
                </c:pt>
                <c:pt idx="1789">
                  <c:v>35.799999999999997</c:v>
                </c:pt>
                <c:pt idx="1790">
                  <c:v>35.82</c:v>
                </c:pt>
                <c:pt idx="1791">
                  <c:v>35.840000000000003</c:v>
                </c:pt>
                <c:pt idx="1792">
                  <c:v>35.86</c:v>
                </c:pt>
                <c:pt idx="1793">
                  <c:v>35.880000000000003</c:v>
                </c:pt>
                <c:pt idx="1794">
                  <c:v>35.9</c:v>
                </c:pt>
                <c:pt idx="1795">
                  <c:v>35.92</c:v>
                </c:pt>
                <c:pt idx="1796">
                  <c:v>35.94</c:v>
                </c:pt>
                <c:pt idx="1797">
                  <c:v>35.96</c:v>
                </c:pt>
                <c:pt idx="1798">
                  <c:v>35.979999999999997</c:v>
                </c:pt>
                <c:pt idx="1799">
                  <c:v>36</c:v>
                </c:pt>
                <c:pt idx="1800">
                  <c:v>36.020000000000003</c:v>
                </c:pt>
                <c:pt idx="1801">
                  <c:v>36.04</c:v>
                </c:pt>
                <c:pt idx="1802">
                  <c:v>36.06</c:v>
                </c:pt>
                <c:pt idx="1803">
                  <c:v>36.08</c:v>
                </c:pt>
                <c:pt idx="1804">
                  <c:v>36.1</c:v>
                </c:pt>
                <c:pt idx="1805">
                  <c:v>36.119999999999997</c:v>
                </c:pt>
                <c:pt idx="1806">
                  <c:v>36.14</c:v>
                </c:pt>
                <c:pt idx="1807">
                  <c:v>36.159999999999997</c:v>
                </c:pt>
                <c:pt idx="1808">
                  <c:v>36.18</c:v>
                </c:pt>
                <c:pt idx="1809">
                  <c:v>36.200000000000003</c:v>
                </c:pt>
                <c:pt idx="1810">
                  <c:v>36.22</c:v>
                </c:pt>
                <c:pt idx="1811">
                  <c:v>36.24</c:v>
                </c:pt>
                <c:pt idx="1812">
                  <c:v>36.26</c:v>
                </c:pt>
                <c:pt idx="1813">
                  <c:v>36.28</c:v>
                </c:pt>
                <c:pt idx="1814">
                  <c:v>36.299999999999997</c:v>
                </c:pt>
                <c:pt idx="1815">
                  <c:v>36.32</c:v>
                </c:pt>
                <c:pt idx="1816">
                  <c:v>36.340000000000003</c:v>
                </c:pt>
                <c:pt idx="1817">
                  <c:v>36.36</c:v>
                </c:pt>
                <c:pt idx="1818">
                  <c:v>36.380000000000003</c:v>
                </c:pt>
                <c:pt idx="1819">
                  <c:v>36.4</c:v>
                </c:pt>
                <c:pt idx="1820">
                  <c:v>36.42</c:v>
                </c:pt>
                <c:pt idx="1821">
                  <c:v>36.44</c:v>
                </c:pt>
                <c:pt idx="1822">
                  <c:v>36.46</c:v>
                </c:pt>
                <c:pt idx="1823">
                  <c:v>36.479999999999997</c:v>
                </c:pt>
                <c:pt idx="1824">
                  <c:v>36.5</c:v>
                </c:pt>
                <c:pt idx="1825">
                  <c:v>36.520000000000003</c:v>
                </c:pt>
                <c:pt idx="1826">
                  <c:v>36.54</c:v>
                </c:pt>
                <c:pt idx="1827">
                  <c:v>36.56</c:v>
                </c:pt>
                <c:pt idx="1828">
                  <c:v>36.58</c:v>
                </c:pt>
                <c:pt idx="1829">
                  <c:v>36.6</c:v>
                </c:pt>
                <c:pt idx="1830">
                  <c:v>36.619999999999997</c:v>
                </c:pt>
                <c:pt idx="1831">
                  <c:v>36.64</c:v>
                </c:pt>
                <c:pt idx="1832">
                  <c:v>36.659999999999997</c:v>
                </c:pt>
                <c:pt idx="1833">
                  <c:v>36.68</c:v>
                </c:pt>
                <c:pt idx="1834">
                  <c:v>36.700000000000003</c:v>
                </c:pt>
                <c:pt idx="1835">
                  <c:v>36.72</c:v>
                </c:pt>
                <c:pt idx="1836">
                  <c:v>36.74</c:v>
                </c:pt>
                <c:pt idx="1837">
                  <c:v>36.76</c:v>
                </c:pt>
                <c:pt idx="1838">
                  <c:v>36.78</c:v>
                </c:pt>
                <c:pt idx="1839">
                  <c:v>36.799999999999997</c:v>
                </c:pt>
                <c:pt idx="1840">
                  <c:v>36.82</c:v>
                </c:pt>
                <c:pt idx="1841">
                  <c:v>36.840000000000003</c:v>
                </c:pt>
                <c:pt idx="1842">
                  <c:v>36.86</c:v>
                </c:pt>
                <c:pt idx="1843">
                  <c:v>36.880000000000003</c:v>
                </c:pt>
                <c:pt idx="1844">
                  <c:v>36.9</c:v>
                </c:pt>
                <c:pt idx="1845">
                  <c:v>36.92</c:v>
                </c:pt>
                <c:pt idx="1846">
                  <c:v>36.94</c:v>
                </c:pt>
                <c:pt idx="1847">
                  <c:v>36.96</c:v>
                </c:pt>
                <c:pt idx="1848">
                  <c:v>36.979999999999997</c:v>
                </c:pt>
                <c:pt idx="1849">
                  <c:v>37</c:v>
                </c:pt>
                <c:pt idx="1850">
                  <c:v>37.020000000000003</c:v>
                </c:pt>
                <c:pt idx="1851">
                  <c:v>37.04</c:v>
                </c:pt>
                <c:pt idx="1852">
                  <c:v>37.06</c:v>
                </c:pt>
                <c:pt idx="1853">
                  <c:v>37.08</c:v>
                </c:pt>
                <c:pt idx="1854">
                  <c:v>37.1</c:v>
                </c:pt>
                <c:pt idx="1855">
                  <c:v>37.119999999999997</c:v>
                </c:pt>
                <c:pt idx="1856">
                  <c:v>37.14</c:v>
                </c:pt>
                <c:pt idx="1857">
                  <c:v>37.159999999999997</c:v>
                </c:pt>
                <c:pt idx="1858">
                  <c:v>37.18</c:v>
                </c:pt>
                <c:pt idx="1859">
                  <c:v>37.200000000000003</c:v>
                </c:pt>
                <c:pt idx="1860">
                  <c:v>37.22</c:v>
                </c:pt>
                <c:pt idx="1861">
                  <c:v>37.24</c:v>
                </c:pt>
                <c:pt idx="1862">
                  <c:v>37.26</c:v>
                </c:pt>
                <c:pt idx="1863">
                  <c:v>37.28</c:v>
                </c:pt>
                <c:pt idx="1864">
                  <c:v>37.299999999999997</c:v>
                </c:pt>
                <c:pt idx="1865">
                  <c:v>37.32</c:v>
                </c:pt>
                <c:pt idx="1866">
                  <c:v>37.340000000000003</c:v>
                </c:pt>
                <c:pt idx="1867">
                  <c:v>37.36</c:v>
                </c:pt>
                <c:pt idx="1868">
                  <c:v>37.380000000000003</c:v>
                </c:pt>
                <c:pt idx="1869">
                  <c:v>37.4</c:v>
                </c:pt>
                <c:pt idx="1870">
                  <c:v>37.42</c:v>
                </c:pt>
                <c:pt idx="1871">
                  <c:v>37.44</c:v>
                </c:pt>
                <c:pt idx="1872">
                  <c:v>37.46</c:v>
                </c:pt>
                <c:pt idx="1873">
                  <c:v>37.479999999999997</c:v>
                </c:pt>
                <c:pt idx="1874">
                  <c:v>37.5</c:v>
                </c:pt>
                <c:pt idx="1875">
                  <c:v>37.520000000000003</c:v>
                </c:pt>
                <c:pt idx="1876">
                  <c:v>37.54</c:v>
                </c:pt>
                <c:pt idx="1877">
                  <c:v>37.56</c:v>
                </c:pt>
                <c:pt idx="1878">
                  <c:v>37.58</c:v>
                </c:pt>
                <c:pt idx="1879">
                  <c:v>37.6</c:v>
                </c:pt>
                <c:pt idx="1880">
                  <c:v>37.619999999999997</c:v>
                </c:pt>
                <c:pt idx="1881">
                  <c:v>37.64</c:v>
                </c:pt>
                <c:pt idx="1882">
                  <c:v>37.659999999999997</c:v>
                </c:pt>
                <c:pt idx="1883">
                  <c:v>37.68</c:v>
                </c:pt>
                <c:pt idx="1884">
                  <c:v>37.700000000000003</c:v>
                </c:pt>
                <c:pt idx="1885">
                  <c:v>37.72</c:v>
                </c:pt>
                <c:pt idx="1886">
                  <c:v>37.74</c:v>
                </c:pt>
                <c:pt idx="1887">
                  <c:v>37.76</c:v>
                </c:pt>
                <c:pt idx="1888">
                  <c:v>37.78</c:v>
                </c:pt>
                <c:pt idx="1889">
                  <c:v>37.799999999999997</c:v>
                </c:pt>
                <c:pt idx="1890">
                  <c:v>37.82</c:v>
                </c:pt>
                <c:pt idx="1891">
                  <c:v>37.840000000000003</c:v>
                </c:pt>
                <c:pt idx="1892">
                  <c:v>37.86</c:v>
                </c:pt>
                <c:pt idx="1893">
                  <c:v>37.880000000000003</c:v>
                </c:pt>
                <c:pt idx="1894">
                  <c:v>37.9</c:v>
                </c:pt>
                <c:pt idx="1895">
                  <c:v>37.92</c:v>
                </c:pt>
                <c:pt idx="1896">
                  <c:v>37.94</c:v>
                </c:pt>
                <c:pt idx="1897">
                  <c:v>37.96</c:v>
                </c:pt>
                <c:pt idx="1898">
                  <c:v>37.979999999999997</c:v>
                </c:pt>
                <c:pt idx="1899">
                  <c:v>38</c:v>
                </c:pt>
                <c:pt idx="1900">
                  <c:v>38.020000000000003</c:v>
                </c:pt>
                <c:pt idx="1901">
                  <c:v>38.04</c:v>
                </c:pt>
                <c:pt idx="1902">
                  <c:v>38.06</c:v>
                </c:pt>
                <c:pt idx="1903">
                  <c:v>38.08</c:v>
                </c:pt>
                <c:pt idx="1904">
                  <c:v>38.1</c:v>
                </c:pt>
                <c:pt idx="1905">
                  <c:v>38.119999999999997</c:v>
                </c:pt>
                <c:pt idx="1906">
                  <c:v>38.14</c:v>
                </c:pt>
                <c:pt idx="1907">
                  <c:v>38.159999999999997</c:v>
                </c:pt>
                <c:pt idx="1908">
                  <c:v>38.18</c:v>
                </c:pt>
                <c:pt idx="1909">
                  <c:v>38.200000000000003</c:v>
                </c:pt>
                <c:pt idx="1910">
                  <c:v>38.22</c:v>
                </c:pt>
                <c:pt idx="1911">
                  <c:v>38.24</c:v>
                </c:pt>
                <c:pt idx="1912">
                  <c:v>38.26</c:v>
                </c:pt>
                <c:pt idx="1913">
                  <c:v>38.28</c:v>
                </c:pt>
                <c:pt idx="1914">
                  <c:v>38.299999999999997</c:v>
                </c:pt>
                <c:pt idx="1915">
                  <c:v>38.32</c:v>
                </c:pt>
                <c:pt idx="1916">
                  <c:v>38.340000000000003</c:v>
                </c:pt>
                <c:pt idx="1917">
                  <c:v>38.36</c:v>
                </c:pt>
                <c:pt idx="1918">
                  <c:v>38.380000000000003</c:v>
                </c:pt>
                <c:pt idx="1919">
                  <c:v>38.4</c:v>
                </c:pt>
                <c:pt idx="1920">
                  <c:v>38.42</c:v>
                </c:pt>
                <c:pt idx="1921">
                  <c:v>38.44</c:v>
                </c:pt>
                <c:pt idx="1922">
                  <c:v>38.46</c:v>
                </c:pt>
                <c:pt idx="1923">
                  <c:v>38.479999999999997</c:v>
                </c:pt>
                <c:pt idx="1924">
                  <c:v>38.5</c:v>
                </c:pt>
                <c:pt idx="1925">
                  <c:v>38.520000000000003</c:v>
                </c:pt>
                <c:pt idx="1926">
                  <c:v>38.54</c:v>
                </c:pt>
                <c:pt idx="1927">
                  <c:v>38.56</c:v>
                </c:pt>
                <c:pt idx="1928">
                  <c:v>38.58</c:v>
                </c:pt>
                <c:pt idx="1929">
                  <c:v>38.6</c:v>
                </c:pt>
                <c:pt idx="1930">
                  <c:v>38.619999999999997</c:v>
                </c:pt>
                <c:pt idx="1931">
                  <c:v>38.64</c:v>
                </c:pt>
                <c:pt idx="1932">
                  <c:v>38.659999999999997</c:v>
                </c:pt>
                <c:pt idx="1933">
                  <c:v>38.68</c:v>
                </c:pt>
                <c:pt idx="1934">
                  <c:v>38.700000000000003</c:v>
                </c:pt>
                <c:pt idx="1935">
                  <c:v>38.72</c:v>
                </c:pt>
                <c:pt idx="1936">
                  <c:v>38.74</c:v>
                </c:pt>
                <c:pt idx="1937">
                  <c:v>38.76</c:v>
                </c:pt>
                <c:pt idx="1938">
                  <c:v>38.78</c:v>
                </c:pt>
                <c:pt idx="1939">
                  <c:v>38.799999999999997</c:v>
                </c:pt>
                <c:pt idx="1940">
                  <c:v>38.82</c:v>
                </c:pt>
                <c:pt idx="1941">
                  <c:v>38.840000000000003</c:v>
                </c:pt>
                <c:pt idx="1942">
                  <c:v>38.86</c:v>
                </c:pt>
                <c:pt idx="1943">
                  <c:v>38.880000000000003</c:v>
                </c:pt>
                <c:pt idx="1944">
                  <c:v>38.9</c:v>
                </c:pt>
                <c:pt idx="1945">
                  <c:v>38.92</c:v>
                </c:pt>
                <c:pt idx="1946">
                  <c:v>38.94</c:v>
                </c:pt>
                <c:pt idx="1947">
                  <c:v>38.96</c:v>
                </c:pt>
                <c:pt idx="1948">
                  <c:v>38.979999999999997</c:v>
                </c:pt>
                <c:pt idx="1949">
                  <c:v>39</c:v>
                </c:pt>
                <c:pt idx="1950">
                  <c:v>39.020000000000003</c:v>
                </c:pt>
                <c:pt idx="1951">
                  <c:v>39.04</c:v>
                </c:pt>
                <c:pt idx="1952">
                  <c:v>39.06</c:v>
                </c:pt>
                <c:pt idx="1953">
                  <c:v>39.08</c:v>
                </c:pt>
                <c:pt idx="1954">
                  <c:v>39.1</c:v>
                </c:pt>
                <c:pt idx="1955">
                  <c:v>39.119999999999997</c:v>
                </c:pt>
                <c:pt idx="1956">
                  <c:v>39.14</c:v>
                </c:pt>
                <c:pt idx="1957">
                  <c:v>39.159999999999997</c:v>
                </c:pt>
                <c:pt idx="1958">
                  <c:v>39.18</c:v>
                </c:pt>
                <c:pt idx="1959">
                  <c:v>39.200000000000003</c:v>
                </c:pt>
                <c:pt idx="1960">
                  <c:v>39.22</c:v>
                </c:pt>
                <c:pt idx="1961">
                  <c:v>39.24</c:v>
                </c:pt>
                <c:pt idx="1962">
                  <c:v>39.26</c:v>
                </c:pt>
                <c:pt idx="1963">
                  <c:v>39.28</c:v>
                </c:pt>
                <c:pt idx="1964">
                  <c:v>39.299999999999997</c:v>
                </c:pt>
                <c:pt idx="1965">
                  <c:v>39.32</c:v>
                </c:pt>
                <c:pt idx="1966">
                  <c:v>39.340000000000003</c:v>
                </c:pt>
                <c:pt idx="1967">
                  <c:v>39.36</c:v>
                </c:pt>
                <c:pt idx="1968">
                  <c:v>39.380000000000003</c:v>
                </c:pt>
                <c:pt idx="1969">
                  <c:v>39.4</c:v>
                </c:pt>
                <c:pt idx="1970">
                  <c:v>39.42</c:v>
                </c:pt>
                <c:pt idx="1971">
                  <c:v>39.44</c:v>
                </c:pt>
                <c:pt idx="1972">
                  <c:v>39.46</c:v>
                </c:pt>
                <c:pt idx="1973">
                  <c:v>39.479999999999997</c:v>
                </c:pt>
                <c:pt idx="1974">
                  <c:v>39.5</c:v>
                </c:pt>
                <c:pt idx="1975">
                  <c:v>39.520000000000003</c:v>
                </c:pt>
                <c:pt idx="1976">
                  <c:v>39.54</c:v>
                </c:pt>
                <c:pt idx="1977">
                  <c:v>39.56</c:v>
                </c:pt>
                <c:pt idx="1978">
                  <c:v>39.58</c:v>
                </c:pt>
                <c:pt idx="1979">
                  <c:v>39.6</c:v>
                </c:pt>
                <c:pt idx="1980">
                  <c:v>39.619999999999997</c:v>
                </c:pt>
                <c:pt idx="1981">
                  <c:v>39.64</c:v>
                </c:pt>
                <c:pt idx="1982">
                  <c:v>39.659999999999997</c:v>
                </c:pt>
                <c:pt idx="1983">
                  <c:v>39.68</c:v>
                </c:pt>
                <c:pt idx="1984">
                  <c:v>39.700000000000003</c:v>
                </c:pt>
                <c:pt idx="1985">
                  <c:v>39.72</c:v>
                </c:pt>
                <c:pt idx="1986">
                  <c:v>39.74</c:v>
                </c:pt>
                <c:pt idx="1987">
                  <c:v>39.76</c:v>
                </c:pt>
                <c:pt idx="1988">
                  <c:v>39.78</c:v>
                </c:pt>
                <c:pt idx="1989">
                  <c:v>39.799999999999997</c:v>
                </c:pt>
                <c:pt idx="1990">
                  <c:v>39.82</c:v>
                </c:pt>
                <c:pt idx="1991">
                  <c:v>39.840000000000003</c:v>
                </c:pt>
                <c:pt idx="1992">
                  <c:v>39.86</c:v>
                </c:pt>
                <c:pt idx="1993">
                  <c:v>39.880000000000003</c:v>
                </c:pt>
                <c:pt idx="1994">
                  <c:v>39.9</c:v>
                </c:pt>
                <c:pt idx="1995">
                  <c:v>39.92</c:v>
                </c:pt>
                <c:pt idx="1996">
                  <c:v>39.94</c:v>
                </c:pt>
                <c:pt idx="1997">
                  <c:v>39.96</c:v>
                </c:pt>
                <c:pt idx="1998">
                  <c:v>39.979999999999997</c:v>
                </c:pt>
                <c:pt idx="1999">
                  <c:v>40</c:v>
                </c:pt>
                <c:pt idx="2000">
                  <c:v>40.020000000000003</c:v>
                </c:pt>
                <c:pt idx="2001">
                  <c:v>40.04</c:v>
                </c:pt>
                <c:pt idx="2002">
                  <c:v>40.06</c:v>
                </c:pt>
                <c:pt idx="2003">
                  <c:v>40.08</c:v>
                </c:pt>
                <c:pt idx="2004">
                  <c:v>40.1</c:v>
                </c:pt>
                <c:pt idx="2005">
                  <c:v>40.119999999999997</c:v>
                </c:pt>
                <c:pt idx="2006">
                  <c:v>40.14</c:v>
                </c:pt>
                <c:pt idx="2007">
                  <c:v>40.159999999999997</c:v>
                </c:pt>
                <c:pt idx="2008">
                  <c:v>40.18</c:v>
                </c:pt>
                <c:pt idx="2009">
                  <c:v>40.200000000000003</c:v>
                </c:pt>
                <c:pt idx="2010">
                  <c:v>40.22</c:v>
                </c:pt>
                <c:pt idx="2011">
                  <c:v>40.24</c:v>
                </c:pt>
                <c:pt idx="2012">
                  <c:v>40.26</c:v>
                </c:pt>
                <c:pt idx="2013">
                  <c:v>40.28</c:v>
                </c:pt>
                <c:pt idx="2014">
                  <c:v>40.299999999999997</c:v>
                </c:pt>
                <c:pt idx="2015">
                  <c:v>40.32</c:v>
                </c:pt>
                <c:pt idx="2016">
                  <c:v>40.340000000000003</c:v>
                </c:pt>
                <c:pt idx="2017">
                  <c:v>40.36</c:v>
                </c:pt>
                <c:pt idx="2018">
                  <c:v>40.380000000000003</c:v>
                </c:pt>
                <c:pt idx="2019">
                  <c:v>40.4</c:v>
                </c:pt>
                <c:pt idx="2020">
                  <c:v>40.42</c:v>
                </c:pt>
                <c:pt idx="2021">
                  <c:v>40.44</c:v>
                </c:pt>
                <c:pt idx="2022">
                  <c:v>40.46</c:v>
                </c:pt>
                <c:pt idx="2023">
                  <c:v>40.479999999999997</c:v>
                </c:pt>
                <c:pt idx="2024">
                  <c:v>40.5</c:v>
                </c:pt>
                <c:pt idx="2025">
                  <c:v>40.520000000000003</c:v>
                </c:pt>
                <c:pt idx="2026">
                  <c:v>40.54</c:v>
                </c:pt>
                <c:pt idx="2027">
                  <c:v>40.56</c:v>
                </c:pt>
                <c:pt idx="2028">
                  <c:v>40.58</c:v>
                </c:pt>
                <c:pt idx="2029">
                  <c:v>40.6</c:v>
                </c:pt>
                <c:pt idx="2030">
                  <c:v>40.619999999999997</c:v>
                </c:pt>
                <c:pt idx="2031">
                  <c:v>40.64</c:v>
                </c:pt>
                <c:pt idx="2032">
                  <c:v>40.659999999999997</c:v>
                </c:pt>
                <c:pt idx="2033">
                  <c:v>40.68</c:v>
                </c:pt>
                <c:pt idx="2034">
                  <c:v>40.700000000000003</c:v>
                </c:pt>
                <c:pt idx="2035">
                  <c:v>40.72</c:v>
                </c:pt>
                <c:pt idx="2036">
                  <c:v>40.74</c:v>
                </c:pt>
                <c:pt idx="2037">
                  <c:v>40.76</c:v>
                </c:pt>
                <c:pt idx="2038">
                  <c:v>40.78</c:v>
                </c:pt>
                <c:pt idx="2039">
                  <c:v>40.799999999999997</c:v>
                </c:pt>
                <c:pt idx="2040">
                  <c:v>40.82</c:v>
                </c:pt>
                <c:pt idx="2041">
                  <c:v>40.840000000000003</c:v>
                </c:pt>
                <c:pt idx="2042">
                  <c:v>40.86</c:v>
                </c:pt>
                <c:pt idx="2043">
                  <c:v>40.880000000000003</c:v>
                </c:pt>
                <c:pt idx="2044">
                  <c:v>40.9</c:v>
                </c:pt>
                <c:pt idx="2045">
                  <c:v>40.92</c:v>
                </c:pt>
                <c:pt idx="2046">
                  <c:v>40.94</c:v>
                </c:pt>
                <c:pt idx="2047">
                  <c:v>40.96</c:v>
                </c:pt>
                <c:pt idx="2048">
                  <c:v>40.98</c:v>
                </c:pt>
                <c:pt idx="2049">
                  <c:v>41</c:v>
                </c:pt>
                <c:pt idx="2050">
                  <c:v>41.02</c:v>
                </c:pt>
                <c:pt idx="2051">
                  <c:v>41.04</c:v>
                </c:pt>
                <c:pt idx="2052">
                  <c:v>41.06</c:v>
                </c:pt>
                <c:pt idx="2053">
                  <c:v>41.08</c:v>
                </c:pt>
                <c:pt idx="2054">
                  <c:v>41.1</c:v>
                </c:pt>
                <c:pt idx="2055">
                  <c:v>41.12</c:v>
                </c:pt>
                <c:pt idx="2056">
                  <c:v>41.14</c:v>
                </c:pt>
                <c:pt idx="2057">
                  <c:v>41.16</c:v>
                </c:pt>
                <c:pt idx="2058">
                  <c:v>41.18</c:v>
                </c:pt>
                <c:pt idx="2059">
                  <c:v>41.2</c:v>
                </c:pt>
                <c:pt idx="2060">
                  <c:v>41.22</c:v>
                </c:pt>
                <c:pt idx="2061">
                  <c:v>41.24</c:v>
                </c:pt>
                <c:pt idx="2062">
                  <c:v>41.26</c:v>
                </c:pt>
                <c:pt idx="2063">
                  <c:v>41.28</c:v>
                </c:pt>
                <c:pt idx="2064">
                  <c:v>41.3</c:v>
                </c:pt>
                <c:pt idx="2065">
                  <c:v>41.32</c:v>
                </c:pt>
                <c:pt idx="2066">
                  <c:v>41.34</c:v>
                </c:pt>
                <c:pt idx="2067">
                  <c:v>41.36</c:v>
                </c:pt>
                <c:pt idx="2068">
                  <c:v>41.38</c:v>
                </c:pt>
                <c:pt idx="2069">
                  <c:v>41.4</c:v>
                </c:pt>
                <c:pt idx="2070">
                  <c:v>41.42</c:v>
                </c:pt>
                <c:pt idx="2071">
                  <c:v>41.44</c:v>
                </c:pt>
                <c:pt idx="2072">
                  <c:v>41.46</c:v>
                </c:pt>
                <c:pt idx="2073">
                  <c:v>41.48</c:v>
                </c:pt>
                <c:pt idx="2074">
                  <c:v>41.5</c:v>
                </c:pt>
                <c:pt idx="2075">
                  <c:v>41.52</c:v>
                </c:pt>
                <c:pt idx="2076">
                  <c:v>41.54</c:v>
                </c:pt>
                <c:pt idx="2077">
                  <c:v>41.56</c:v>
                </c:pt>
                <c:pt idx="2078">
                  <c:v>41.58</c:v>
                </c:pt>
                <c:pt idx="2079">
                  <c:v>41.6</c:v>
                </c:pt>
                <c:pt idx="2080">
                  <c:v>41.62</c:v>
                </c:pt>
                <c:pt idx="2081">
                  <c:v>41.64</c:v>
                </c:pt>
                <c:pt idx="2082">
                  <c:v>41.66</c:v>
                </c:pt>
                <c:pt idx="2083">
                  <c:v>41.68</c:v>
                </c:pt>
                <c:pt idx="2084">
                  <c:v>41.7</c:v>
                </c:pt>
                <c:pt idx="2085">
                  <c:v>41.72</c:v>
                </c:pt>
                <c:pt idx="2086">
                  <c:v>41.74</c:v>
                </c:pt>
                <c:pt idx="2087">
                  <c:v>41.76</c:v>
                </c:pt>
                <c:pt idx="2088">
                  <c:v>41.78</c:v>
                </c:pt>
                <c:pt idx="2089">
                  <c:v>41.8</c:v>
                </c:pt>
                <c:pt idx="2090">
                  <c:v>41.82</c:v>
                </c:pt>
                <c:pt idx="2091">
                  <c:v>41.84</c:v>
                </c:pt>
                <c:pt idx="2092">
                  <c:v>41.86</c:v>
                </c:pt>
                <c:pt idx="2093">
                  <c:v>41.88</c:v>
                </c:pt>
                <c:pt idx="2094">
                  <c:v>41.9</c:v>
                </c:pt>
                <c:pt idx="2095">
                  <c:v>41.92</c:v>
                </c:pt>
                <c:pt idx="2096">
                  <c:v>41.94</c:v>
                </c:pt>
                <c:pt idx="2097">
                  <c:v>41.96</c:v>
                </c:pt>
                <c:pt idx="2098">
                  <c:v>41.98</c:v>
                </c:pt>
                <c:pt idx="2099">
                  <c:v>42</c:v>
                </c:pt>
                <c:pt idx="2100">
                  <c:v>42.02</c:v>
                </c:pt>
                <c:pt idx="2101">
                  <c:v>42.04</c:v>
                </c:pt>
                <c:pt idx="2102">
                  <c:v>42.06</c:v>
                </c:pt>
                <c:pt idx="2103">
                  <c:v>42.08</c:v>
                </c:pt>
                <c:pt idx="2104">
                  <c:v>42.1</c:v>
                </c:pt>
                <c:pt idx="2105">
                  <c:v>42.12</c:v>
                </c:pt>
                <c:pt idx="2106">
                  <c:v>42.14</c:v>
                </c:pt>
                <c:pt idx="2107">
                  <c:v>42.16</c:v>
                </c:pt>
                <c:pt idx="2108">
                  <c:v>42.18</c:v>
                </c:pt>
                <c:pt idx="2109">
                  <c:v>42.2</c:v>
                </c:pt>
                <c:pt idx="2110">
                  <c:v>42.22</c:v>
                </c:pt>
                <c:pt idx="2111">
                  <c:v>42.24</c:v>
                </c:pt>
                <c:pt idx="2112">
                  <c:v>42.26</c:v>
                </c:pt>
                <c:pt idx="2113">
                  <c:v>42.28</c:v>
                </c:pt>
                <c:pt idx="2114">
                  <c:v>42.3</c:v>
                </c:pt>
                <c:pt idx="2115">
                  <c:v>42.32</c:v>
                </c:pt>
                <c:pt idx="2116">
                  <c:v>42.34</c:v>
                </c:pt>
                <c:pt idx="2117">
                  <c:v>42.36</c:v>
                </c:pt>
                <c:pt idx="2118">
                  <c:v>42.38</c:v>
                </c:pt>
                <c:pt idx="2119">
                  <c:v>42.4</c:v>
                </c:pt>
                <c:pt idx="2120">
                  <c:v>42.42</c:v>
                </c:pt>
                <c:pt idx="2121">
                  <c:v>42.44</c:v>
                </c:pt>
                <c:pt idx="2122">
                  <c:v>42.46</c:v>
                </c:pt>
                <c:pt idx="2123">
                  <c:v>42.48</c:v>
                </c:pt>
                <c:pt idx="2124">
                  <c:v>42.5</c:v>
                </c:pt>
                <c:pt idx="2125">
                  <c:v>42.52</c:v>
                </c:pt>
                <c:pt idx="2126">
                  <c:v>42.54</c:v>
                </c:pt>
                <c:pt idx="2127">
                  <c:v>42.56</c:v>
                </c:pt>
                <c:pt idx="2128">
                  <c:v>42.58</c:v>
                </c:pt>
                <c:pt idx="2129">
                  <c:v>42.6</c:v>
                </c:pt>
                <c:pt idx="2130">
                  <c:v>42.62</c:v>
                </c:pt>
                <c:pt idx="2131">
                  <c:v>42.64</c:v>
                </c:pt>
                <c:pt idx="2132">
                  <c:v>42.66</c:v>
                </c:pt>
                <c:pt idx="2133">
                  <c:v>42.68</c:v>
                </c:pt>
                <c:pt idx="2134">
                  <c:v>42.7</c:v>
                </c:pt>
                <c:pt idx="2135">
                  <c:v>42.72</c:v>
                </c:pt>
                <c:pt idx="2136">
                  <c:v>42.74</c:v>
                </c:pt>
                <c:pt idx="2137">
                  <c:v>42.76</c:v>
                </c:pt>
                <c:pt idx="2138">
                  <c:v>42.78</c:v>
                </c:pt>
                <c:pt idx="2139">
                  <c:v>42.8</c:v>
                </c:pt>
                <c:pt idx="2140">
                  <c:v>42.82</c:v>
                </c:pt>
                <c:pt idx="2141">
                  <c:v>42.84</c:v>
                </c:pt>
                <c:pt idx="2142">
                  <c:v>42.86</c:v>
                </c:pt>
                <c:pt idx="2143">
                  <c:v>42.88</c:v>
                </c:pt>
                <c:pt idx="2144">
                  <c:v>42.9</c:v>
                </c:pt>
                <c:pt idx="2145">
                  <c:v>42.92</c:v>
                </c:pt>
                <c:pt idx="2146">
                  <c:v>42.94</c:v>
                </c:pt>
                <c:pt idx="2147">
                  <c:v>42.96</c:v>
                </c:pt>
                <c:pt idx="2148">
                  <c:v>42.98</c:v>
                </c:pt>
                <c:pt idx="2149">
                  <c:v>43</c:v>
                </c:pt>
                <c:pt idx="2150">
                  <c:v>43.02</c:v>
                </c:pt>
                <c:pt idx="2151">
                  <c:v>43.04</c:v>
                </c:pt>
                <c:pt idx="2152">
                  <c:v>43.06</c:v>
                </c:pt>
                <c:pt idx="2153">
                  <c:v>43.08</c:v>
                </c:pt>
                <c:pt idx="2154">
                  <c:v>43.1</c:v>
                </c:pt>
                <c:pt idx="2155">
                  <c:v>43.12</c:v>
                </c:pt>
                <c:pt idx="2156">
                  <c:v>43.14</c:v>
                </c:pt>
                <c:pt idx="2157">
                  <c:v>43.16</c:v>
                </c:pt>
                <c:pt idx="2158">
                  <c:v>43.18</c:v>
                </c:pt>
                <c:pt idx="2159">
                  <c:v>43.2</c:v>
                </c:pt>
                <c:pt idx="2160">
                  <c:v>43.22</c:v>
                </c:pt>
                <c:pt idx="2161">
                  <c:v>43.24</c:v>
                </c:pt>
                <c:pt idx="2162">
                  <c:v>43.26</c:v>
                </c:pt>
                <c:pt idx="2163">
                  <c:v>43.28</c:v>
                </c:pt>
                <c:pt idx="2164">
                  <c:v>43.3</c:v>
                </c:pt>
                <c:pt idx="2165">
                  <c:v>43.32</c:v>
                </c:pt>
                <c:pt idx="2166">
                  <c:v>43.34</c:v>
                </c:pt>
                <c:pt idx="2167">
                  <c:v>43.36</c:v>
                </c:pt>
                <c:pt idx="2168">
                  <c:v>43.38</c:v>
                </c:pt>
                <c:pt idx="2169">
                  <c:v>43.4</c:v>
                </c:pt>
                <c:pt idx="2170">
                  <c:v>43.42</c:v>
                </c:pt>
                <c:pt idx="2171">
                  <c:v>43.44</c:v>
                </c:pt>
                <c:pt idx="2172">
                  <c:v>43.46</c:v>
                </c:pt>
                <c:pt idx="2173">
                  <c:v>43.48</c:v>
                </c:pt>
                <c:pt idx="2174">
                  <c:v>43.5</c:v>
                </c:pt>
                <c:pt idx="2175">
                  <c:v>43.52</c:v>
                </c:pt>
                <c:pt idx="2176">
                  <c:v>43.54</c:v>
                </c:pt>
                <c:pt idx="2177">
                  <c:v>43.56</c:v>
                </c:pt>
                <c:pt idx="2178">
                  <c:v>43.58</c:v>
                </c:pt>
                <c:pt idx="2179">
                  <c:v>43.6</c:v>
                </c:pt>
                <c:pt idx="2180">
                  <c:v>43.62</c:v>
                </c:pt>
                <c:pt idx="2181">
                  <c:v>43.64</c:v>
                </c:pt>
                <c:pt idx="2182">
                  <c:v>43.66</c:v>
                </c:pt>
                <c:pt idx="2183">
                  <c:v>43.68</c:v>
                </c:pt>
                <c:pt idx="2184">
                  <c:v>43.7</c:v>
                </c:pt>
                <c:pt idx="2185">
                  <c:v>43.72</c:v>
                </c:pt>
                <c:pt idx="2186">
                  <c:v>43.74</c:v>
                </c:pt>
                <c:pt idx="2187">
                  <c:v>43.76</c:v>
                </c:pt>
                <c:pt idx="2188">
                  <c:v>43.78</c:v>
                </c:pt>
                <c:pt idx="2189">
                  <c:v>43.8</c:v>
                </c:pt>
                <c:pt idx="2190">
                  <c:v>43.82</c:v>
                </c:pt>
                <c:pt idx="2191">
                  <c:v>43.84</c:v>
                </c:pt>
                <c:pt idx="2192">
                  <c:v>43.86</c:v>
                </c:pt>
                <c:pt idx="2193">
                  <c:v>43.88</c:v>
                </c:pt>
                <c:pt idx="2194">
                  <c:v>43.9</c:v>
                </c:pt>
                <c:pt idx="2195">
                  <c:v>43.92</c:v>
                </c:pt>
                <c:pt idx="2196">
                  <c:v>43.94</c:v>
                </c:pt>
                <c:pt idx="2197">
                  <c:v>43.96</c:v>
                </c:pt>
                <c:pt idx="2198">
                  <c:v>43.98</c:v>
                </c:pt>
                <c:pt idx="2199">
                  <c:v>44</c:v>
                </c:pt>
                <c:pt idx="2200">
                  <c:v>44.02</c:v>
                </c:pt>
                <c:pt idx="2201">
                  <c:v>44.04</c:v>
                </c:pt>
                <c:pt idx="2202">
                  <c:v>44.06</c:v>
                </c:pt>
                <c:pt idx="2203">
                  <c:v>44.08</c:v>
                </c:pt>
                <c:pt idx="2204">
                  <c:v>44.1</c:v>
                </c:pt>
                <c:pt idx="2205">
                  <c:v>44.12</c:v>
                </c:pt>
                <c:pt idx="2206">
                  <c:v>44.14</c:v>
                </c:pt>
                <c:pt idx="2207">
                  <c:v>44.16</c:v>
                </c:pt>
                <c:pt idx="2208">
                  <c:v>44.18</c:v>
                </c:pt>
                <c:pt idx="2209">
                  <c:v>44.2</c:v>
                </c:pt>
                <c:pt idx="2210">
                  <c:v>44.22</c:v>
                </c:pt>
                <c:pt idx="2211">
                  <c:v>44.24</c:v>
                </c:pt>
                <c:pt idx="2212">
                  <c:v>44.26</c:v>
                </c:pt>
                <c:pt idx="2213">
                  <c:v>44.28</c:v>
                </c:pt>
                <c:pt idx="2214">
                  <c:v>44.3</c:v>
                </c:pt>
                <c:pt idx="2215">
                  <c:v>44.32</c:v>
                </c:pt>
                <c:pt idx="2216">
                  <c:v>44.34</c:v>
                </c:pt>
                <c:pt idx="2217">
                  <c:v>44.36</c:v>
                </c:pt>
                <c:pt idx="2218">
                  <c:v>44.38</c:v>
                </c:pt>
                <c:pt idx="2219">
                  <c:v>44.4</c:v>
                </c:pt>
                <c:pt idx="2220">
                  <c:v>44.42</c:v>
                </c:pt>
                <c:pt idx="2221">
                  <c:v>44.44</c:v>
                </c:pt>
                <c:pt idx="2222">
                  <c:v>44.46</c:v>
                </c:pt>
                <c:pt idx="2223">
                  <c:v>44.48</c:v>
                </c:pt>
                <c:pt idx="2224">
                  <c:v>44.5</c:v>
                </c:pt>
                <c:pt idx="2225">
                  <c:v>44.52</c:v>
                </c:pt>
                <c:pt idx="2226">
                  <c:v>44.54</c:v>
                </c:pt>
                <c:pt idx="2227">
                  <c:v>44.56</c:v>
                </c:pt>
                <c:pt idx="2228">
                  <c:v>44.58</c:v>
                </c:pt>
                <c:pt idx="2229">
                  <c:v>44.6</c:v>
                </c:pt>
                <c:pt idx="2230">
                  <c:v>44.62</c:v>
                </c:pt>
                <c:pt idx="2231">
                  <c:v>44.64</c:v>
                </c:pt>
                <c:pt idx="2232">
                  <c:v>44.66</c:v>
                </c:pt>
                <c:pt idx="2233">
                  <c:v>44.68</c:v>
                </c:pt>
                <c:pt idx="2234">
                  <c:v>44.7</c:v>
                </c:pt>
                <c:pt idx="2235">
                  <c:v>44.72</c:v>
                </c:pt>
                <c:pt idx="2236">
                  <c:v>44.74</c:v>
                </c:pt>
                <c:pt idx="2237">
                  <c:v>44.76</c:v>
                </c:pt>
                <c:pt idx="2238">
                  <c:v>44.78</c:v>
                </c:pt>
                <c:pt idx="2239">
                  <c:v>44.8</c:v>
                </c:pt>
                <c:pt idx="2240">
                  <c:v>44.82</c:v>
                </c:pt>
                <c:pt idx="2241">
                  <c:v>44.84</c:v>
                </c:pt>
                <c:pt idx="2242">
                  <c:v>44.86</c:v>
                </c:pt>
                <c:pt idx="2243">
                  <c:v>44.88</c:v>
                </c:pt>
                <c:pt idx="2244">
                  <c:v>44.9</c:v>
                </c:pt>
                <c:pt idx="2245">
                  <c:v>44.92</c:v>
                </c:pt>
                <c:pt idx="2246">
                  <c:v>44.94</c:v>
                </c:pt>
                <c:pt idx="2247">
                  <c:v>44.96</c:v>
                </c:pt>
                <c:pt idx="2248">
                  <c:v>44.98</c:v>
                </c:pt>
                <c:pt idx="2249">
                  <c:v>45</c:v>
                </c:pt>
                <c:pt idx="2250">
                  <c:v>45.02</c:v>
                </c:pt>
                <c:pt idx="2251">
                  <c:v>45.04</c:v>
                </c:pt>
                <c:pt idx="2252">
                  <c:v>45.06</c:v>
                </c:pt>
                <c:pt idx="2253">
                  <c:v>45.08</c:v>
                </c:pt>
                <c:pt idx="2254">
                  <c:v>45.1</c:v>
                </c:pt>
                <c:pt idx="2255">
                  <c:v>45.12</c:v>
                </c:pt>
                <c:pt idx="2256">
                  <c:v>45.14</c:v>
                </c:pt>
                <c:pt idx="2257">
                  <c:v>45.16</c:v>
                </c:pt>
                <c:pt idx="2258">
                  <c:v>45.18</c:v>
                </c:pt>
                <c:pt idx="2259">
                  <c:v>45.2</c:v>
                </c:pt>
                <c:pt idx="2260">
                  <c:v>45.22</c:v>
                </c:pt>
                <c:pt idx="2261">
                  <c:v>45.24</c:v>
                </c:pt>
                <c:pt idx="2262">
                  <c:v>45.26</c:v>
                </c:pt>
                <c:pt idx="2263">
                  <c:v>45.28</c:v>
                </c:pt>
                <c:pt idx="2264">
                  <c:v>45.3</c:v>
                </c:pt>
                <c:pt idx="2265">
                  <c:v>45.32</c:v>
                </c:pt>
                <c:pt idx="2266">
                  <c:v>45.34</c:v>
                </c:pt>
                <c:pt idx="2267">
                  <c:v>45.36</c:v>
                </c:pt>
                <c:pt idx="2268">
                  <c:v>45.38</c:v>
                </c:pt>
                <c:pt idx="2269">
                  <c:v>45.4</c:v>
                </c:pt>
                <c:pt idx="2270">
                  <c:v>45.42</c:v>
                </c:pt>
                <c:pt idx="2271">
                  <c:v>45.44</c:v>
                </c:pt>
                <c:pt idx="2272">
                  <c:v>45.46</c:v>
                </c:pt>
                <c:pt idx="2273">
                  <c:v>45.48</c:v>
                </c:pt>
                <c:pt idx="2274">
                  <c:v>45.5</c:v>
                </c:pt>
                <c:pt idx="2275">
                  <c:v>45.52</c:v>
                </c:pt>
                <c:pt idx="2276">
                  <c:v>45.54</c:v>
                </c:pt>
                <c:pt idx="2277">
                  <c:v>45.56</c:v>
                </c:pt>
                <c:pt idx="2278">
                  <c:v>45.58</c:v>
                </c:pt>
                <c:pt idx="2279">
                  <c:v>45.6</c:v>
                </c:pt>
                <c:pt idx="2280">
                  <c:v>45.62</c:v>
                </c:pt>
                <c:pt idx="2281">
                  <c:v>45.64</c:v>
                </c:pt>
                <c:pt idx="2282">
                  <c:v>45.66</c:v>
                </c:pt>
                <c:pt idx="2283">
                  <c:v>45.68</c:v>
                </c:pt>
                <c:pt idx="2284">
                  <c:v>45.7</c:v>
                </c:pt>
                <c:pt idx="2285">
                  <c:v>45.72</c:v>
                </c:pt>
                <c:pt idx="2286">
                  <c:v>45.74</c:v>
                </c:pt>
                <c:pt idx="2287">
                  <c:v>45.76</c:v>
                </c:pt>
                <c:pt idx="2288">
                  <c:v>45.78</c:v>
                </c:pt>
                <c:pt idx="2289">
                  <c:v>45.8</c:v>
                </c:pt>
                <c:pt idx="2290">
                  <c:v>45.82</c:v>
                </c:pt>
                <c:pt idx="2291">
                  <c:v>45.84</c:v>
                </c:pt>
                <c:pt idx="2292">
                  <c:v>45.86</c:v>
                </c:pt>
                <c:pt idx="2293">
                  <c:v>45.88</c:v>
                </c:pt>
                <c:pt idx="2294">
                  <c:v>45.9</c:v>
                </c:pt>
                <c:pt idx="2295">
                  <c:v>45.92</c:v>
                </c:pt>
                <c:pt idx="2296">
                  <c:v>45.94</c:v>
                </c:pt>
                <c:pt idx="2297">
                  <c:v>45.96</c:v>
                </c:pt>
                <c:pt idx="2298">
                  <c:v>45.98</c:v>
                </c:pt>
                <c:pt idx="2299">
                  <c:v>46</c:v>
                </c:pt>
                <c:pt idx="2300">
                  <c:v>46.02</c:v>
                </c:pt>
                <c:pt idx="2301">
                  <c:v>46.04</c:v>
                </c:pt>
                <c:pt idx="2302">
                  <c:v>46.06</c:v>
                </c:pt>
                <c:pt idx="2303">
                  <c:v>46.08</c:v>
                </c:pt>
                <c:pt idx="2304">
                  <c:v>46.1</c:v>
                </c:pt>
                <c:pt idx="2305">
                  <c:v>46.12</c:v>
                </c:pt>
                <c:pt idx="2306">
                  <c:v>46.14</c:v>
                </c:pt>
                <c:pt idx="2307">
                  <c:v>46.16</c:v>
                </c:pt>
                <c:pt idx="2308">
                  <c:v>46.18</c:v>
                </c:pt>
                <c:pt idx="2309">
                  <c:v>46.2</c:v>
                </c:pt>
                <c:pt idx="2310">
                  <c:v>46.22</c:v>
                </c:pt>
                <c:pt idx="2311">
                  <c:v>46.24</c:v>
                </c:pt>
                <c:pt idx="2312">
                  <c:v>46.26</c:v>
                </c:pt>
                <c:pt idx="2313">
                  <c:v>46.28</c:v>
                </c:pt>
                <c:pt idx="2314">
                  <c:v>46.3</c:v>
                </c:pt>
                <c:pt idx="2315">
                  <c:v>46.32</c:v>
                </c:pt>
                <c:pt idx="2316">
                  <c:v>46.34</c:v>
                </c:pt>
                <c:pt idx="2317">
                  <c:v>46.36</c:v>
                </c:pt>
                <c:pt idx="2318">
                  <c:v>46.38</c:v>
                </c:pt>
                <c:pt idx="2319">
                  <c:v>46.4</c:v>
                </c:pt>
                <c:pt idx="2320">
                  <c:v>46.42</c:v>
                </c:pt>
                <c:pt idx="2321">
                  <c:v>46.44</c:v>
                </c:pt>
                <c:pt idx="2322">
                  <c:v>46.46</c:v>
                </c:pt>
                <c:pt idx="2323">
                  <c:v>46.48</c:v>
                </c:pt>
                <c:pt idx="2324">
                  <c:v>46.5</c:v>
                </c:pt>
                <c:pt idx="2325">
                  <c:v>46.52</c:v>
                </c:pt>
                <c:pt idx="2326">
                  <c:v>46.54</c:v>
                </c:pt>
                <c:pt idx="2327">
                  <c:v>46.56</c:v>
                </c:pt>
                <c:pt idx="2328">
                  <c:v>46.58</c:v>
                </c:pt>
                <c:pt idx="2329">
                  <c:v>46.6</c:v>
                </c:pt>
                <c:pt idx="2330">
                  <c:v>46.62</c:v>
                </c:pt>
                <c:pt idx="2331">
                  <c:v>46.64</c:v>
                </c:pt>
                <c:pt idx="2332">
                  <c:v>46.66</c:v>
                </c:pt>
                <c:pt idx="2333">
                  <c:v>46.68</c:v>
                </c:pt>
                <c:pt idx="2334">
                  <c:v>46.7</c:v>
                </c:pt>
                <c:pt idx="2335">
                  <c:v>46.72</c:v>
                </c:pt>
                <c:pt idx="2336">
                  <c:v>46.74</c:v>
                </c:pt>
                <c:pt idx="2337">
                  <c:v>46.76</c:v>
                </c:pt>
                <c:pt idx="2338">
                  <c:v>46.78</c:v>
                </c:pt>
                <c:pt idx="2339">
                  <c:v>46.8</c:v>
                </c:pt>
                <c:pt idx="2340">
                  <c:v>46.82</c:v>
                </c:pt>
                <c:pt idx="2341">
                  <c:v>46.84</c:v>
                </c:pt>
                <c:pt idx="2342">
                  <c:v>46.86</c:v>
                </c:pt>
                <c:pt idx="2343">
                  <c:v>46.88</c:v>
                </c:pt>
                <c:pt idx="2344">
                  <c:v>46.9</c:v>
                </c:pt>
                <c:pt idx="2345">
                  <c:v>46.92</c:v>
                </c:pt>
                <c:pt idx="2346">
                  <c:v>46.94</c:v>
                </c:pt>
                <c:pt idx="2347">
                  <c:v>46.96</c:v>
                </c:pt>
                <c:pt idx="2348">
                  <c:v>46.98</c:v>
                </c:pt>
                <c:pt idx="2349">
                  <c:v>47</c:v>
                </c:pt>
                <c:pt idx="2350">
                  <c:v>47.02</c:v>
                </c:pt>
                <c:pt idx="2351">
                  <c:v>47.04</c:v>
                </c:pt>
                <c:pt idx="2352">
                  <c:v>47.06</c:v>
                </c:pt>
                <c:pt idx="2353">
                  <c:v>47.08</c:v>
                </c:pt>
                <c:pt idx="2354">
                  <c:v>47.1</c:v>
                </c:pt>
                <c:pt idx="2355">
                  <c:v>47.12</c:v>
                </c:pt>
                <c:pt idx="2356">
                  <c:v>47.14</c:v>
                </c:pt>
                <c:pt idx="2357">
                  <c:v>47.16</c:v>
                </c:pt>
                <c:pt idx="2358">
                  <c:v>47.18</c:v>
                </c:pt>
                <c:pt idx="2359">
                  <c:v>47.2</c:v>
                </c:pt>
                <c:pt idx="2360">
                  <c:v>47.22</c:v>
                </c:pt>
                <c:pt idx="2361">
                  <c:v>47.24</c:v>
                </c:pt>
                <c:pt idx="2362">
                  <c:v>47.26</c:v>
                </c:pt>
                <c:pt idx="2363">
                  <c:v>47.28</c:v>
                </c:pt>
                <c:pt idx="2364">
                  <c:v>47.3</c:v>
                </c:pt>
                <c:pt idx="2365">
                  <c:v>47.32</c:v>
                </c:pt>
                <c:pt idx="2366">
                  <c:v>47.34</c:v>
                </c:pt>
                <c:pt idx="2367">
                  <c:v>47.36</c:v>
                </c:pt>
                <c:pt idx="2368">
                  <c:v>47.38</c:v>
                </c:pt>
                <c:pt idx="2369">
                  <c:v>47.4</c:v>
                </c:pt>
                <c:pt idx="2370">
                  <c:v>47.42</c:v>
                </c:pt>
                <c:pt idx="2371">
                  <c:v>47.44</c:v>
                </c:pt>
                <c:pt idx="2372">
                  <c:v>47.46</c:v>
                </c:pt>
                <c:pt idx="2373">
                  <c:v>47.48</c:v>
                </c:pt>
                <c:pt idx="2374">
                  <c:v>47.5</c:v>
                </c:pt>
                <c:pt idx="2375">
                  <c:v>47.52</c:v>
                </c:pt>
                <c:pt idx="2376">
                  <c:v>47.54</c:v>
                </c:pt>
                <c:pt idx="2377">
                  <c:v>47.56</c:v>
                </c:pt>
                <c:pt idx="2378">
                  <c:v>47.58</c:v>
                </c:pt>
                <c:pt idx="2379">
                  <c:v>47.6</c:v>
                </c:pt>
                <c:pt idx="2380">
                  <c:v>47.62</c:v>
                </c:pt>
                <c:pt idx="2381">
                  <c:v>47.64</c:v>
                </c:pt>
                <c:pt idx="2382">
                  <c:v>47.66</c:v>
                </c:pt>
                <c:pt idx="2383">
                  <c:v>47.68</c:v>
                </c:pt>
                <c:pt idx="2384">
                  <c:v>47.7</c:v>
                </c:pt>
                <c:pt idx="2385">
                  <c:v>47.72</c:v>
                </c:pt>
                <c:pt idx="2386">
                  <c:v>47.74</c:v>
                </c:pt>
                <c:pt idx="2387">
                  <c:v>47.76</c:v>
                </c:pt>
                <c:pt idx="2388">
                  <c:v>47.78</c:v>
                </c:pt>
                <c:pt idx="2389">
                  <c:v>47.8</c:v>
                </c:pt>
                <c:pt idx="2390">
                  <c:v>47.82</c:v>
                </c:pt>
                <c:pt idx="2391">
                  <c:v>47.84</c:v>
                </c:pt>
                <c:pt idx="2392">
                  <c:v>47.86</c:v>
                </c:pt>
                <c:pt idx="2393">
                  <c:v>47.88</c:v>
                </c:pt>
                <c:pt idx="2394">
                  <c:v>47.9</c:v>
                </c:pt>
                <c:pt idx="2395">
                  <c:v>47.92</c:v>
                </c:pt>
                <c:pt idx="2396">
                  <c:v>47.94</c:v>
                </c:pt>
                <c:pt idx="2397">
                  <c:v>47.96</c:v>
                </c:pt>
                <c:pt idx="2398">
                  <c:v>47.98</c:v>
                </c:pt>
                <c:pt idx="2399">
                  <c:v>48</c:v>
                </c:pt>
                <c:pt idx="2400">
                  <c:v>48.02</c:v>
                </c:pt>
                <c:pt idx="2401">
                  <c:v>48.04</c:v>
                </c:pt>
                <c:pt idx="2402">
                  <c:v>48.06</c:v>
                </c:pt>
                <c:pt idx="2403">
                  <c:v>48.08</c:v>
                </c:pt>
                <c:pt idx="2404">
                  <c:v>48.1</c:v>
                </c:pt>
                <c:pt idx="2405">
                  <c:v>48.12</c:v>
                </c:pt>
                <c:pt idx="2406">
                  <c:v>48.14</c:v>
                </c:pt>
                <c:pt idx="2407">
                  <c:v>48.16</c:v>
                </c:pt>
                <c:pt idx="2408">
                  <c:v>48.18</c:v>
                </c:pt>
                <c:pt idx="2409">
                  <c:v>48.2</c:v>
                </c:pt>
                <c:pt idx="2410">
                  <c:v>48.22</c:v>
                </c:pt>
                <c:pt idx="2411">
                  <c:v>48.24</c:v>
                </c:pt>
                <c:pt idx="2412">
                  <c:v>48.26</c:v>
                </c:pt>
                <c:pt idx="2413">
                  <c:v>48.28</c:v>
                </c:pt>
                <c:pt idx="2414">
                  <c:v>48.3</c:v>
                </c:pt>
                <c:pt idx="2415">
                  <c:v>48.32</c:v>
                </c:pt>
                <c:pt idx="2416">
                  <c:v>48.34</c:v>
                </c:pt>
                <c:pt idx="2417">
                  <c:v>48.36</c:v>
                </c:pt>
                <c:pt idx="2418">
                  <c:v>48.38</c:v>
                </c:pt>
                <c:pt idx="2419">
                  <c:v>48.4</c:v>
                </c:pt>
                <c:pt idx="2420">
                  <c:v>48.42</c:v>
                </c:pt>
                <c:pt idx="2421">
                  <c:v>48.44</c:v>
                </c:pt>
                <c:pt idx="2422">
                  <c:v>48.46</c:v>
                </c:pt>
                <c:pt idx="2423">
                  <c:v>48.48</c:v>
                </c:pt>
                <c:pt idx="2424">
                  <c:v>48.5</c:v>
                </c:pt>
                <c:pt idx="2425">
                  <c:v>48.52</c:v>
                </c:pt>
                <c:pt idx="2426">
                  <c:v>48.54</c:v>
                </c:pt>
                <c:pt idx="2427">
                  <c:v>48.56</c:v>
                </c:pt>
                <c:pt idx="2428">
                  <c:v>48.58</c:v>
                </c:pt>
                <c:pt idx="2429">
                  <c:v>48.6</c:v>
                </c:pt>
                <c:pt idx="2430">
                  <c:v>48.62</c:v>
                </c:pt>
                <c:pt idx="2431">
                  <c:v>48.64</c:v>
                </c:pt>
                <c:pt idx="2432">
                  <c:v>48.66</c:v>
                </c:pt>
                <c:pt idx="2433">
                  <c:v>48.68</c:v>
                </c:pt>
                <c:pt idx="2434">
                  <c:v>48.7</c:v>
                </c:pt>
                <c:pt idx="2435">
                  <c:v>48.72</c:v>
                </c:pt>
                <c:pt idx="2436">
                  <c:v>48.74</c:v>
                </c:pt>
                <c:pt idx="2437">
                  <c:v>48.76</c:v>
                </c:pt>
                <c:pt idx="2438">
                  <c:v>48.78</c:v>
                </c:pt>
                <c:pt idx="2439">
                  <c:v>48.8</c:v>
                </c:pt>
                <c:pt idx="2440">
                  <c:v>48.82</c:v>
                </c:pt>
                <c:pt idx="2441">
                  <c:v>48.84</c:v>
                </c:pt>
                <c:pt idx="2442">
                  <c:v>48.86</c:v>
                </c:pt>
                <c:pt idx="2443">
                  <c:v>48.88</c:v>
                </c:pt>
                <c:pt idx="2444">
                  <c:v>48.9</c:v>
                </c:pt>
                <c:pt idx="2445">
                  <c:v>48.92</c:v>
                </c:pt>
                <c:pt idx="2446">
                  <c:v>48.94</c:v>
                </c:pt>
                <c:pt idx="2447">
                  <c:v>48.96</c:v>
                </c:pt>
                <c:pt idx="2448">
                  <c:v>48.98</c:v>
                </c:pt>
                <c:pt idx="2449">
                  <c:v>49</c:v>
                </c:pt>
                <c:pt idx="2450">
                  <c:v>49.02</c:v>
                </c:pt>
                <c:pt idx="2451">
                  <c:v>49.04</c:v>
                </c:pt>
                <c:pt idx="2452">
                  <c:v>49.06</c:v>
                </c:pt>
                <c:pt idx="2453">
                  <c:v>49.08</c:v>
                </c:pt>
                <c:pt idx="2454">
                  <c:v>49.1</c:v>
                </c:pt>
                <c:pt idx="2455">
                  <c:v>49.12</c:v>
                </c:pt>
                <c:pt idx="2456">
                  <c:v>49.14</c:v>
                </c:pt>
                <c:pt idx="2457">
                  <c:v>49.16</c:v>
                </c:pt>
                <c:pt idx="2458">
                  <c:v>49.18</c:v>
                </c:pt>
                <c:pt idx="2459">
                  <c:v>49.2</c:v>
                </c:pt>
                <c:pt idx="2460">
                  <c:v>49.22</c:v>
                </c:pt>
                <c:pt idx="2461">
                  <c:v>49.24</c:v>
                </c:pt>
                <c:pt idx="2462">
                  <c:v>49.26</c:v>
                </c:pt>
                <c:pt idx="2463">
                  <c:v>49.28</c:v>
                </c:pt>
                <c:pt idx="2464">
                  <c:v>49.3</c:v>
                </c:pt>
                <c:pt idx="2465">
                  <c:v>49.32</c:v>
                </c:pt>
                <c:pt idx="2466">
                  <c:v>49.34</c:v>
                </c:pt>
                <c:pt idx="2467">
                  <c:v>49.36</c:v>
                </c:pt>
                <c:pt idx="2468">
                  <c:v>49.38</c:v>
                </c:pt>
                <c:pt idx="2469">
                  <c:v>49.4</c:v>
                </c:pt>
                <c:pt idx="2470">
                  <c:v>49.42</c:v>
                </c:pt>
                <c:pt idx="2471">
                  <c:v>49.44</c:v>
                </c:pt>
                <c:pt idx="2472">
                  <c:v>49.46</c:v>
                </c:pt>
                <c:pt idx="2473">
                  <c:v>49.48</c:v>
                </c:pt>
                <c:pt idx="2474">
                  <c:v>49.5</c:v>
                </c:pt>
                <c:pt idx="2475">
                  <c:v>49.52</c:v>
                </c:pt>
                <c:pt idx="2476">
                  <c:v>49.54</c:v>
                </c:pt>
                <c:pt idx="2477">
                  <c:v>49.56</c:v>
                </c:pt>
                <c:pt idx="2478">
                  <c:v>49.58</c:v>
                </c:pt>
                <c:pt idx="2479">
                  <c:v>49.6</c:v>
                </c:pt>
                <c:pt idx="2480">
                  <c:v>49.62</c:v>
                </c:pt>
                <c:pt idx="2481">
                  <c:v>49.64</c:v>
                </c:pt>
                <c:pt idx="2482">
                  <c:v>49.66</c:v>
                </c:pt>
                <c:pt idx="2483">
                  <c:v>49.68</c:v>
                </c:pt>
                <c:pt idx="2484">
                  <c:v>49.7</c:v>
                </c:pt>
                <c:pt idx="2485">
                  <c:v>49.72</c:v>
                </c:pt>
                <c:pt idx="2486">
                  <c:v>49.74</c:v>
                </c:pt>
                <c:pt idx="2487">
                  <c:v>49.76</c:v>
                </c:pt>
                <c:pt idx="2488">
                  <c:v>49.78</c:v>
                </c:pt>
                <c:pt idx="2489">
                  <c:v>49.8</c:v>
                </c:pt>
                <c:pt idx="2490">
                  <c:v>49.82</c:v>
                </c:pt>
                <c:pt idx="2491">
                  <c:v>49.84</c:v>
                </c:pt>
                <c:pt idx="2492">
                  <c:v>49.86</c:v>
                </c:pt>
                <c:pt idx="2493">
                  <c:v>49.88</c:v>
                </c:pt>
                <c:pt idx="2494">
                  <c:v>49.9</c:v>
                </c:pt>
                <c:pt idx="2495">
                  <c:v>49.92</c:v>
                </c:pt>
                <c:pt idx="2496">
                  <c:v>49.94</c:v>
                </c:pt>
                <c:pt idx="2497">
                  <c:v>49.96</c:v>
                </c:pt>
                <c:pt idx="2498">
                  <c:v>49.98</c:v>
                </c:pt>
                <c:pt idx="2499">
                  <c:v>50</c:v>
                </c:pt>
                <c:pt idx="2500">
                  <c:v>50.02</c:v>
                </c:pt>
                <c:pt idx="2501">
                  <c:v>50.04</c:v>
                </c:pt>
                <c:pt idx="2502">
                  <c:v>50.06</c:v>
                </c:pt>
                <c:pt idx="2503">
                  <c:v>50.08</c:v>
                </c:pt>
                <c:pt idx="2504">
                  <c:v>50.1</c:v>
                </c:pt>
                <c:pt idx="2505">
                  <c:v>50.12</c:v>
                </c:pt>
                <c:pt idx="2506">
                  <c:v>50.14</c:v>
                </c:pt>
                <c:pt idx="2507">
                  <c:v>50.16</c:v>
                </c:pt>
                <c:pt idx="2508">
                  <c:v>50.18</c:v>
                </c:pt>
                <c:pt idx="2509">
                  <c:v>50.2</c:v>
                </c:pt>
                <c:pt idx="2510">
                  <c:v>50.22</c:v>
                </c:pt>
                <c:pt idx="2511">
                  <c:v>50.24</c:v>
                </c:pt>
                <c:pt idx="2512">
                  <c:v>50.26</c:v>
                </c:pt>
                <c:pt idx="2513">
                  <c:v>50.28</c:v>
                </c:pt>
                <c:pt idx="2514">
                  <c:v>50.3</c:v>
                </c:pt>
                <c:pt idx="2515">
                  <c:v>50.32</c:v>
                </c:pt>
                <c:pt idx="2516">
                  <c:v>50.34</c:v>
                </c:pt>
                <c:pt idx="2517">
                  <c:v>50.36</c:v>
                </c:pt>
                <c:pt idx="2518">
                  <c:v>50.38</c:v>
                </c:pt>
                <c:pt idx="2519">
                  <c:v>50.4</c:v>
                </c:pt>
                <c:pt idx="2520">
                  <c:v>50.42</c:v>
                </c:pt>
                <c:pt idx="2521">
                  <c:v>50.44</c:v>
                </c:pt>
                <c:pt idx="2522">
                  <c:v>50.46</c:v>
                </c:pt>
                <c:pt idx="2523">
                  <c:v>50.48</c:v>
                </c:pt>
                <c:pt idx="2524">
                  <c:v>50.5</c:v>
                </c:pt>
                <c:pt idx="2525">
                  <c:v>50.52</c:v>
                </c:pt>
                <c:pt idx="2526">
                  <c:v>50.54</c:v>
                </c:pt>
                <c:pt idx="2527">
                  <c:v>50.56</c:v>
                </c:pt>
                <c:pt idx="2528">
                  <c:v>50.58</c:v>
                </c:pt>
                <c:pt idx="2529">
                  <c:v>50.6</c:v>
                </c:pt>
                <c:pt idx="2530">
                  <c:v>50.62</c:v>
                </c:pt>
                <c:pt idx="2531">
                  <c:v>50.64</c:v>
                </c:pt>
                <c:pt idx="2532">
                  <c:v>50.66</c:v>
                </c:pt>
                <c:pt idx="2533">
                  <c:v>50.68</c:v>
                </c:pt>
                <c:pt idx="2534">
                  <c:v>50.7</c:v>
                </c:pt>
                <c:pt idx="2535">
                  <c:v>50.72</c:v>
                </c:pt>
                <c:pt idx="2536">
                  <c:v>50.74</c:v>
                </c:pt>
                <c:pt idx="2537">
                  <c:v>50.76</c:v>
                </c:pt>
                <c:pt idx="2538">
                  <c:v>50.78</c:v>
                </c:pt>
                <c:pt idx="2539">
                  <c:v>50.8</c:v>
                </c:pt>
                <c:pt idx="2540">
                  <c:v>50.82</c:v>
                </c:pt>
                <c:pt idx="2541">
                  <c:v>50.84</c:v>
                </c:pt>
                <c:pt idx="2542">
                  <c:v>50.86</c:v>
                </c:pt>
                <c:pt idx="2543">
                  <c:v>50.88</c:v>
                </c:pt>
                <c:pt idx="2544">
                  <c:v>50.9</c:v>
                </c:pt>
                <c:pt idx="2545">
                  <c:v>50.92</c:v>
                </c:pt>
                <c:pt idx="2546">
                  <c:v>50.94</c:v>
                </c:pt>
                <c:pt idx="2547">
                  <c:v>50.96</c:v>
                </c:pt>
                <c:pt idx="2548">
                  <c:v>50.98</c:v>
                </c:pt>
                <c:pt idx="2549">
                  <c:v>51</c:v>
                </c:pt>
                <c:pt idx="2550">
                  <c:v>51.02</c:v>
                </c:pt>
                <c:pt idx="2551">
                  <c:v>51.04</c:v>
                </c:pt>
                <c:pt idx="2552">
                  <c:v>51.06</c:v>
                </c:pt>
                <c:pt idx="2553">
                  <c:v>51.08</c:v>
                </c:pt>
                <c:pt idx="2554">
                  <c:v>51.1</c:v>
                </c:pt>
                <c:pt idx="2555">
                  <c:v>51.12</c:v>
                </c:pt>
                <c:pt idx="2556">
                  <c:v>51.14</c:v>
                </c:pt>
                <c:pt idx="2557">
                  <c:v>51.16</c:v>
                </c:pt>
                <c:pt idx="2558">
                  <c:v>51.18</c:v>
                </c:pt>
                <c:pt idx="2559">
                  <c:v>51.2</c:v>
                </c:pt>
                <c:pt idx="2560">
                  <c:v>51.22</c:v>
                </c:pt>
                <c:pt idx="2561">
                  <c:v>51.24</c:v>
                </c:pt>
                <c:pt idx="2562">
                  <c:v>51.26</c:v>
                </c:pt>
                <c:pt idx="2563">
                  <c:v>51.28</c:v>
                </c:pt>
                <c:pt idx="2564">
                  <c:v>51.3</c:v>
                </c:pt>
                <c:pt idx="2565">
                  <c:v>51.32</c:v>
                </c:pt>
                <c:pt idx="2566">
                  <c:v>51.34</c:v>
                </c:pt>
                <c:pt idx="2567">
                  <c:v>51.36</c:v>
                </c:pt>
                <c:pt idx="2568">
                  <c:v>51.38</c:v>
                </c:pt>
                <c:pt idx="2569">
                  <c:v>51.4</c:v>
                </c:pt>
                <c:pt idx="2570">
                  <c:v>51.42</c:v>
                </c:pt>
                <c:pt idx="2571">
                  <c:v>51.44</c:v>
                </c:pt>
                <c:pt idx="2572">
                  <c:v>51.46</c:v>
                </c:pt>
                <c:pt idx="2573">
                  <c:v>51.48</c:v>
                </c:pt>
                <c:pt idx="2574">
                  <c:v>51.5</c:v>
                </c:pt>
                <c:pt idx="2575">
                  <c:v>51.52</c:v>
                </c:pt>
                <c:pt idx="2576">
                  <c:v>51.54</c:v>
                </c:pt>
                <c:pt idx="2577">
                  <c:v>51.56</c:v>
                </c:pt>
                <c:pt idx="2578">
                  <c:v>51.58</c:v>
                </c:pt>
                <c:pt idx="2579">
                  <c:v>51.6</c:v>
                </c:pt>
                <c:pt idx="2580">
                  <c:v>51.62</c:v>
                </c:pt>
                <c:pt idx="2581">
                  <c:v>51.64</c:v>
                </c:pt>
                <c:pt idx="2582">
                  <c:v>51.66</c:v>
                </c:pt>
                <c:pt idx="2583">
                  <c:v>51.68</c:v>
                </c:pt>
                <c:pt idx="2584">
                  <c:v>51.7</c:v>
                </c:pt>
                <c:pt idx="2585">
                  <c:v>51.72</c:v>
                </c:pt>
                <c:pt idx="2586">
                  <c:v>51.74</c:v>
                </c:pt>
                <c:pt idx="2587">
                  <c:v>51.76</c:v>
                </c:pt>
                <c:pt idx="2588">
                  <c:v>51.78</c:v>
                </c:pt>
                <c:pt idx="2589">
                  <c:v>51.8</c:v>
                </c:pt>
                <c:pt idx="2590">
                  <c:v>51.82</c:v>
                </c:pt>
                <c:pt idx="2591">
                  <c:v>51.84</c:v>
                </c:pt>
                <c:pt idx="2592">
                  <c:v>51.86</c:v>
                </c:pt>
                <c:pt idx="2593">
                  <c:v>51.88</c:v>
                </c:pt>
                <c:pt idx="2594">
                  <c:v>51.9</c:v>
                </c:pt>
                <c:pt idx="2595">
                  <c:v>51.92</c:v>
                </c:pt>
                <c:pt idx="2596">
                  <c:v>51.94</c:v>
                </c:pt>
                <c:pt idx="2597">
                  <c:v>51.96</c:v>
                </c:pt>
                <c:pt idx="2598">
                  <c:v>51.98</c:v>
                </c:pt>
                <c:pt idx="2599">
                  <c:v>52</c:v>
                </c:pt>
                <c:pt idx="2600">
                  <c:v>52.02</c:v>
                </c:pt>
                <c:pt idx="2601">
                  <c:v>52.04</c:v>
                </c:pt>
                <c:pt idx="2602">
                  <c:v>52.06</c:v>
                </c:pt>
                <c:pt idx="2603">
                  <c:v>52.08</c:v>
                </c:pt>
                <c:pt idx="2604">
                  <c:v>52.1</c:v>
                </c:pt>
                <c:pt idx="2605">
                  <c:v>52.12</c:v>
                </c:pt>
                <c:pt idx="2606">
                  <c:v>52.14</c:v>
                </c:pt>
                <c:pt idx="2607">
                  <c:v>52.16</c:v>
                </c:pt>
                <c:pt idx="2608">
                  <c:v>52.18</c:v>
                </c:pt>
                <c:pt idx="2609">
                  <c:v>52.2</c:v>
                </c:pt>
                <c:pt idx="2610">
                  <c:v>52.22</c:v>
                </c:pt>
                <c:pt idx="2611">
                  <c:v>52.24</c:v>
                </c:pt>
                <c:pt idx="2612">
                  <c:v>52.26</c:v>
                </c:pt>
                <c:pt idx="2613">
                  <c:v>52.28</c:v>
                </c:pt>
                <c:pt idx="2614">
                  <c:v>52.3</c:v>
                </c:pt>
                <c:pt idx="2615">
                  <c:v>52.32</c:v>
                </c:pt>
                <c:pt idx="2616">
                  <c:v>52.34</c:v>
                </c:pt>
                <c:pt idx="2617">
                  <c:v>52.36</c:v>
                </c:pt>
                <c:pt idx="2618">
                  <c:v>52.38</c:v>
                </c:pt>
                <c:pt idx="2619">
                  <c:v>52.4</c:v>
                </c:pt>
                <c:pt idx="2620">
                  <c:v>52.42</c:v>
                </c:pt>
                <c:pt idx="2621">
                  <c:v>52.44</c:v>
                </c:pt>
                <c:pt idx="2622">
                  <c:v>52.46</c:v>
                </c:pt>
                <c:pt idx="2623">
                  <c:v>52.48</c:v>
                </c:pt>
                <c:pt idx="2624">
                  <c:v>52.5</c:v>
                </c:pt>
                <c:pt idx="2625">
                  <c:v>52.52</c:v>
                </c:pt>
                <c:pt idx="2626">
                  <c:v>52.54</c:v>
                </c:pt>
                <c:pt idx="2627">
                  <c:v>52.56</c:v>
                </c:pt>
                <c:pt idx="2628">
                  <c:v>52.58</c:v>
                </c:pt>
                <c:pt idx="2629">
                  <c:v>52.6</c:v>
                </c:pt>
                <c:pt idx="2630">
                  <c:v>52.62</c:v>
                </c:pt>
                <c:pt idx="2631">
                  <c:v>52.64</c:v>
                </c:pt>
                <c:pt idx="2632">
                  <c:v>52.66</c:v>
                </c:pt>
                <c:pt idx="2633">
                  <c:v>52.68</c:v>
                </c:pt>
                <c:pt idx="2634">
                  <c:v>52.7</c:v>
                </c:pt>
                <c:pt idx="2635">
                  <c:v>52.72</c:v>
                </c:pt>
                <c:pt idx="2636">
                  <c:v>52.74</c:v>
                </c:pt>
                <c:pt idx="2637">
                  <c:v>52.76</c:v>
                </c:pt>
                <c:pt idx="2638">
                  <c:v>52.78</c:v>
                </c:pt>
                <c:pt idx="2639">
                  <c:v>52.8</c:v>
                </c:pt>
                <c:pt idx="2640">
                  <c:v>52.82</c:v>
                </c:pt>
                <c:pt idx="2641">
                  <c:v>52.84</c:v>
                </c:pt>
                <c:pt idx="2642">
                  <c:v>52.86</c:v>
                </c:pt>
                <c:pt idx="2643">
                  <c:v>52.88</c:v>
                </c:pt>
                <c:pt idx="2644">
                  <c:v>52.9</c:v>
                </c:pt>
                <c:pt idx="2645">
                  <c:v>52.92</c:v>
                </c:pt>
                <c:pt idx="2646">
                  <c:v>52.94</c:v>
                </c:pt>
                <c:pt idx="2647">
                  <c:v>52.96</c:v>
                </c:pt>
                <c:pt idx="2648">
                  <c:v>52.98</c:v>
                </c:pt>
                <c:pt idx="2649">
                  <c:v>53</c:v>
                </c:pt>
                <c:pt idx="2650">
                  <c:v>53.02</c:v>
                </c:pt>
                <c:pt idx="2651">
                  <c:v>53.04</c:v>
                </c:pt>
                <c:pt idx="2652">
                  <c:v>53.06</c:v>
                </c:pt>
                <c:pt idx="2653">
                  <c:v>53.08</c:v>
                </c:pt>
                <c:pt idx="2654">
                  <c:v>53.1</c:v>
                </c:pt>
                <c:pt idx="2655">
                  <c:v>53.12</c:v>
                </c:pt>
                <c:pt idx="2656">
                  <c:v>53.14</c:v>
                </c:pt>
                <c:pt idx="2657">
                  <c:v>53.16</c:v>
                </c:pt>
                <c:pt idx="2658">
                  <c:v>53.18</c:v>
                </c:pt>
                <c:pt idx="2659">
                  <c:v>53.2</c:v>
                </c:pt>
                <c:pt idx="2660">
                  <c:v>53.22</c:v>
                </c:pt>
                <c:pt idx="2661">
                  <c:v>53.24</c:v>
                </c:pt>
                <c:pt idx="2662">
                  <c:v>53.26</c:v>
                </c:pt>
                <c:pt idx="2663">
                  <c:v>53.28</c:v>
                </c:pt>
                <c:pt idx="2664">
                  <c:v>53.3</c:v>
                </c:pt>
                <c:pt idx="2665">
                  <c:v>53.32</c:v>
                </c:pt>
                <c:pt idx="2666">
                  <c:v>53.34</c:v>
                </c:pt>
                <c:pt idx="2667">
                  <c:v>53.36</c:v>
                </c:pt>
                <c:pt idx="2668">
                  <c:v>53.38</c:v>
                </c:pt>
                <c:pt idx="2669">
                  <c:v>53.4</c:v>
                </c:pt>
                <c:pt idx="2670">
                  <c:v>53.42</c:v>
                </c:pt>
                <c:pt idx="2671">
                  <c:v>53.44</c:v>
                </c:pt>
                <c:pt idx="2672">
                  <c:v>53.46</c:v>
                </c:pt>
                <c:pt idx="2673">
                  <c:v>53.48</c:v>
                </c:pt>
                <c:pt idx="2674">
                  <c:v>53.5</c:v>
                </c:pt>
                <c:pt idx="2675">
                  <c:v>53.52</c:v>
                </c:pt>
                <c:pt idx="2676">
                  <c:v>53.54</c:v>
                </c:pt>
                <c:pt idx="2677">
                  <c:v>53.56</c:v>
                </c:pt>
                <c:pt idx="2678">
                  <c:v>53.58</c:v>
                </c:pt>
                <c:pt idx="2679">
                  <c:v>53.6</c:v>
                </c:pt>
                <c:pt idx="2680">
                  <c:v>53.62</c:v>
                </c:pt>
                <c:pt idx="2681">
                  <c:v>53.64</c:v>
                </c:pt>
                <c:pt idx="2682">
                  <c:v>53.66</c:v>
                </c:pt>
                <c:pt idx="2683">
                  <c:v>53.68</c:v>
                </c:pt>
                <c:pt idx="2684">
                  <c:v>53.7</c:v>
                </c:pt>
                <c:pt idx="2685">
                  <c:v>53.72</c:v>
                </c:pt>
                <c:pt idx="2686">
                  <c:v>53.74</c:v>
                </c:pt>
                <c:pt idx="2687">
                  <c:v>53.76</c:v>
                </c:pt>
                <c:pt idx="2688">
                  <c:v>53.78</c:v>
                </c:pt>
                <c:pt idx="2689">
                  <c:v>53.8</c:v>
                </c:pt>
                <c:pt idx="2690">
                  <c:v>53.82</c:v>
                </c:pt>
                <c:pt idx="2691">
                  <c:v>53.84</c:v>
                </c:pt>
                <c:pt idx="2692">
                  <c:v>53.86</c:v>
                </c:pt>
                <c:pt idx="2693">
                  <c:v>53.88</c:v>
                </c:pt>
                <c:pt idx="2694">
                  <c:v>53.9</c:v>
                </c:pt>
                <c:pt idx="2695">
                  <c:v>53.92</c:v>
                </c:pt>
                <c:pt idx="2696">
                  <c:v>53.94</c:v>
                </c:pt>
                <c:pt idx="2697">
                  <c:v>53.96</c:v>
                </c:pt>
                <c:pt idx="2698">
                  <c:v>53.98</c:v>
                </c:pt>
                <c:pt idx="2699">
                  <c:v>54</c:v>
                </c:pt>
                <c:pt idx="2700">
                  <c:v>54.02</c:v>
                </c:pt>
                <c:pt idx="2701">
                  <c:v>54.04</c:v>
                </c:pt>
                <c:pt idx="2702">
                  <c:v>54.06</c:v>
                </c:pt>
                <c:pt idx="2703">
                  <c:v>54.08</c:v>
                </c:pt>
                <c:pt idx="2704">
                  <c:v>54.1</c:v>
                </c:pt>
                <c:pt idx="2705">
                  <c:v>54.12</c:v>
                </c:pt>
                <c:pt idx="2706">
                  <c:v>54.14</c:v>
                </c:pt>
                <c:pt idx="2707">
                  <c:v>54.16</c:v>
                </c:pt>
                <c:pt idx="2708">
                  <c:v>54.18</c:v>
                </c:pt>
                <c:pt idx="2709">
                  <c:v>54.2</c:v>
                </c:pt>
                <c:pt idx="2710">
                  <c:v>54.22</c:v>
                </c:pt>
                <c:pt idx="2711">
                  <c:v>54.24</c:v>
                </c:pt>
                <c:pt idx="2712">
                  <c:v>54.26</c:v>
                </c:pt>
                <c:pt idx="2713">
                  <c:v>54.28</c:v>
                </c:pt>
                <c:pt idx="2714">
                  <c:v>54.3</c:v>
                </c:pt>
                <c:pt idx="2715">
                  <c:v>54.32</c:v>
                </c:pt>
                <c:pt idx="2716">
                  <c:v>54.34</c:v>
                </c:pt>
                <c:pt idx="2717">
                  <c:v>54.36</c:v>
                </c:pt>
                <c:pt idx="2718">
                  <c:v>54.38</c:v>
                </c:pt>
                <c:pt idx="2719">
                  <c:v>54.4</c:v>
                </c:pt>
                <c:pt idx="2720">
                  <c:v>54.42</c:v>
                </c:pt>
                <c:pt idx="2721">
                  <c:v>54.44</c:v>
                </c:pt>
                <c:pt idx="2722">
                  <c:v>54.46</c:v>
                </c:pt>
                <c:pt idx="2723">
                  <c:v>54.48</c:v>
                </c:pt>
                <c:pt idx="2724">
                  <c:v>54.5</c:v>
                </c:pt>
                <c:pt idx="2725">
                  <c:v>54.52</c:v>
                </c:pt>
                <c:pt idx="2726">
                  <c:v>54.54</c:v>
                </c:pt>
                <c:pt idx="2727">
                  <c:v>54.56</c:v>
                </c:pt>
                <c:pt idx="2728">
                  <c:v>54.58</c:v>
                </c:pt>
                <c:pt idx="2729">
                  <c:v>54.6</c:v>
                </c:pt>
                <c:pt idx="2730">
                  <c:v>54.62</c:v>
                </c:pt>
                <c:pt idx="2731">
                  <c:v>54.64</c:v>
                </c:pt>
                <c:pt idx="2732">
                  <c:v>54.66</c:v>
                </c:pt>
                <c:pt idx="2733">
                  <c:v>54.68</c:v>
                </c:pt>
                <c:pt idx="2734">
                  <c:v>54.7</c:v>
                </c:pt>
                <c:pt idx="2735">
                  <c:v>54.72</c:v>
                </c:pt>
                <c:pt idx="2736">
                  <c:v>54.74</c:v>
                </c:pt>
                <c:pt idx="2737">
                  <c:v>54.76</c:v>
                </c:pt>
                <c:pt idx="2738">
                  <c:v>54.78</c:v>
                </c:pt>
                <c:pt idx="2739">
                  <c:v>54.8</c:v>
                </c:pt>
                <c:pt idx="2740">
                  <c:v>54.82</c:v>
                </c:pt>
                <c:pt idx="2741">
                  <c:v>54.84</c:v>
                </c:pt>
                <c:pt idx="2742">
                  <c:v>54.86</c:v>
                </c:pt>
                <c:pt idx="2743">
                  <c:v>54.88</c:v>
                </c:pt>
                <c:pt idx="2744">
                  <c:v>54.9</c:v>
                </c:pt>
                <c:pt idx="2745">
                  <c:v>54.92</c:v>
                </c:pt>
                <c:pt idx="2746">
                  <c:v>54.94</c:v>
                </c:pt>
                <c:pt idx="2747">
                  <c:v>54.96</c:v>
                </c:pt>
                <c:pt idx="2748">
                  <c:v>54.98</c:v>
                </c:pt>
                <c:pt idx="2749">
                  <c:v>55</c:v>
                </c:pt>
                <c:pt idx="2750">
                  <c:v>55.02</c:v>
                </c:pt>
                <c:pt idx="2751">
                  <c:v>55.04</c:v>
                </c:pt>
                <c:pt idx="2752">
                  <c:v>55.06</c:v>
                </c:pt>
                <c:pt idx="2753">
                  <c:v>55.08</c:v>
                </c:pt>
                <c:pt idx="2754">
                  <c:v>55.1</c:v>
                </c:pt>
                <c:pt idx="2755">
                  <c:v>55.12</c:v>
                </c:pt>
                <c:pt idx="2756">
                  <c:v>55.14</c:v>
                </c:pt>
                <c:pt idx="2757">
                  <c:v>55.16</c:v>
                </c:pt>
                <c:pt idx="2758">
                  <c:v>55.18</c:v>
                </c:pt>
                <c:pt idx="2759">
                  <c:v>55.2</c:v>
                </c:pt>
                <c:pt idx="2760">
                  <c:v>55.22</c:v>
                </c:pt>
                <c:pt idx="2761">
                  <c:v>55.24</c:v>
                </c:pt>
                <c:pt idx="2762">
                  <c:v>55.26</c:v>
                </c:pt>
                <c:pt idx="2763">
                  <c:v>55.28</c:v>
                </c:pt>
                <c:pt idx="2764">
                  <c:v>55.3</c:v>
                </c:pt>
                <c:pt idx="2765">
                  <c:v>55.32</c:v>
                </c:pt>
                <c:pt idx="2766">
                  <c:v>55.34</c:v>
                </c:pt>
                <c:pt idx="2767">
                  <c:v>55.36</c:v>
                </c:pt>
                <c:pt idx="2768">
                  <c:v>55.38</c:v>
                </c:pt>
                <c:pt idx="2769">
                  <c:v>55.4</c:v>
                </c:pt>
                <c:pt idx="2770">
                  <c:v>55.42</c:v>
                </c:pt>
                <c:pt idx="2771">
                  <c:v>55.44</c:v>
                </c:pt>
                <c:pt idx="2772">
                  <c:v>55.46</c:v>
                </c:pt>
                <c:pt idx="2773">
                  <c:v>55.48</c:v>
                </c:pt>
                <c:pt idx="2774">
                  <c:v>55.5</c:v>
                </c:pt>
                <c:pt idx="2775">
                  <c:v>55.52</c:v>
                </c:pt>
                <c:pt idx="2776">
                  <c:v>55.54</c:v>
                </c:pt>
                <c:pt idx="2777">
                  <c:v>55.56</c:v>
                </c:pt>
                <c:pt idx="2778">
                  <c:v>55.58</c:v>
                </c:pt>
                <c:pt idx="2779">
                  <c:v>55.6</c:v>
                </c:pt>
                <c:pt idx="2780">
                  <c:v>55.62</c:v>
                </c:pt>
                <c:pt idx="2781">
                  <c:v>55.64</c:v>
                </c:pt>
                <c:pt idx="2782">
                  <c:v>55.66</c:v>
                </c:pt>
                <c:pt idx="2783">
                  <c:v>55.68</c:v>
                </c:pt>
                <c:pt idx="2784">
                  <c:v>55.7</c:v>
                </c:pt>
                <c:pt idx="2785">
                  <c:v>55.72</c:v>
                </c:pt>
                <c:pt idx="2786">
                  <c:v>55.74</c:v>
                </c:pt>
                <c:pt idx="2787">
                  <c:v>55.76</c:v>
                </c:pt>
                <c:pt idx="2788">
                  <c:v>55.78</c:v>
                </c:pt>
                <c:pt idx="2789">
                  <c:v>55.8</c:v>
                </c:pt>
                <c:pt idx="2790">
                  <c:v>55.82</c:v>
                </c:pt>
                <c:pt idx="2791">
                  <c:v>55.84</c:v>
                </c:pt>
                <c:pt idx="2792">
                  <c:v>55.86</c:v>
                </c:pt>
                <c:pt idx="2793">
                  <c:v>55.88</c:v>
                </c:pt>
                <c:pt idx="2794">
                  <c:v>55.9</c:v>
                </c:pt>
                <c:pt idx="2795">
                  <c:v>55.92</c:v>
                </c:pt>
                <c:pt idx="2796">
                  <c:v>55.94</c:v>
                </c:pt>
                <c:pt idx="2797">
                  <c:v>55.96</c:v>
                </c:pt>
                <c:pt idx="2798">
                  <c:v>55.98</c:v>
                </c:pt>
                <c:pt idx="2799">
                  <c:v>56</c:v>
                </c:pt>
                <c:pt idx="2800">
                  <c:v>56.02</c:v>
                </c:pt>
                <c:pt idx="2801">
                  <c:v>56.04</c:v>
                </c:pt>
                <c:pt idx="2802">
                  <c:v>56.06</c:v>
                </c:pt>
                <c:pt idx="2803">
                  <c:v>56.08</c:v>
                </c:pt>
                <c:pt idx="2804">
                  <c:v>56.1</c:v>
                </c:pt>
                <c:pt idx="2805">
                  <c:v>56.12</c:v>
                </c:pt>
                <c:pt idx="2806">
                  <c:v>56.14</c:v>
                </c:pt>
                <c:pt idx="2807">
                  <c:v>56.16</c:v>
                </c:pt>
                <c:pt idx="2808">
                  <c:v>56.18</c:v>
                </c:pt>
                <c:pt idx="2809">
                  <c:v>56.2</c:v>
                </c:pt>
                <c:pt idx="2810">
                  <c:v>56.22</c:v>
                </c:pt>
                <c:pt idx="2811">
                  <c:v>56.24</c:v>
                </c:pt>
                <c:pt idx="2812">
                  <c:v>56.26</c:v>
                </c:pt>
                <c:pt idx="2813">
                  <c:v>56.28</c:v>
                </c:pt>
                <c:pt idx="2814">
                  <c:v>56.3</c:v>
                </c:pt>
                <c:pt idx="2815">
                  <c:v>56.32</c:v>
                </c:pt>
                <c:pt idx="2816">
                  <c:v>56.34</c:v>
                </c:pt>
                <c:pt idx="2817">
                  <c:v>56.36</c:v>
                </c:pt>
                <c:pt idx="2818">
                  <c:v>56.38</c:v>
                </c:pt>
                <c:pt idx="2819">
                  <c:v>56.4</c:v>
                </c:pt>
                <c:pt idx="2820">
                  <c:v>56.42</c:v>
                </c:pt>
                <c:pt idx="2821">
                  <c:v>56.44</c:v>
                </c:pt>
                <c:pt idx="2822">
                  <c:v>56.46</c:v>
                </c:pt>
                <c:pt idx="2823">
                  <c:v>56.48</c:v>
                </c:pt>
                <c:pt idx="2824">
                  <c:v>56.5</c:v>
                </c:pt>
                <c:pt idx="2825">
                  <c:v>56.52</c:v>
                </c:pt>
                <c:pt idx="2826">
                  <c:v>56.54</c:v>
                </c:pt>
                <c:pt idx="2827">
                  <c:v>56.56</c:v>
                </c:pt>
                <c:pt idx="2828">
                  <c:v>56.58</c:v>
                </c:pt>
                <c:pt idx="2829">
                  <c:v>56.6</c:v>
                </c:pt>
                <c:pt idx="2830">
                  <c:v>56.62</c:v>
                </c:pt>
                <c:pt idx="2831">
                  <c:v>56.64</c:v>
                </c:pt>
                <c:pt idx="2832">
                  <c:v>56.66</c:v>
                </c:pt>
                <c:pt idx="2833">
                  <c:v>56.68</c:v>
                </c:pt>
                <c:pt idx="2834">
                  <c:v>56.7</c:v>
                </c:pt>
                <c:pt idx="2835">
                  <c:v>56.72</c:v>
                </c:pt>
                <c:pt idx="2836">
                  <c:v>56.74</c:v>
                </c:pt>
                <c:pt idx="2837">
                  <c:v>56.76</c:v>
                </c:pt>
                <c:pt idx="2838">
                  <c:v>56.78</c:v>
                </c:pt>
                <c:pt idx="2839">
                  <c:v>56.8</c:v>
                </c:pt>
                <c:pt idx="2840">
                  <c:v>56.82</c:v>
                </c:pt>
                <c:pt idx="2841">
                  <c:v>56.84</c:v>
                </c:pt>
                <c:pt idx="2842">
                  <c:v>56.86</c:v>
                </c:pt>
                <c:pt idx="2843">
                  <c:v>56.88</c:v>
                </c:pt>
                <c:pt idx="2844">
                  <c:v>56.9</c:v>
                </c:pt>
                <c:pt idx="2845">
                  <c:v>56.92</c:v>
                </c:pt>
                <c:pt idx="2846">
                  <c:v>56.94</c:v>
                </c:pt>
                <c:pt idx="2847">
                  <c:v>56.96</c:v>
                </c:pt>
                <c:pt idx="2848">
                  <c:v>56.98</c:v>
                </c:pt>
                <c:pt idx="2849">
                  <c:v>57</c:v>
                </c:pt>
                <c:pt idx="2850">
                  <c:v>57.02</c:v>
                </c:pt>
                <c:pt idx="2851">
                  <c:v>57.04</c:v>
                </c:pt>
                <c:pt idx="2852">
                  <c:v>57.06</c:v>
                </c:pt>
                <c:pt idx="2853">
                  <c:v>57.08</c:v>
                </c:pt>
                <c:pt idx="2854">
                  <c:v>57.1</c:v>
                </c:pt>
                <c:pt idx="2855">
                  <c:v>57.12</c:v>
                </c:pt>
                <c:pt idx="2856">
                  <c:v>57.14</c:v>
                </c:pt>
                <c:pt idx="2857">
                  <c:v>57.16</c:v>
                </c:pt>
                <c:pt idx="2858">
                  <c:v>57.18</c:v>
                </c:pt>
                <c:pt idx="2859">
                  <c:v>57.2</c:v>
                </c:pt>
                <c:pt idx="2860">
                  <c:v>57.22</c:v>
                </c:pt>
                <c:pt idx="2861">
                  <c:v>57.24</c:v>
                </c:pt>
                <c:pt idx="2862">
                  <c:v>57.26</c:v>
                </c:pt>
                <c:pt idx="2863">
                  <c:v>57.28</c:v>
                </c:pt>
                <c:pt idx="2864">
                  <c:v>57.3</c:v>
                </c:pt>
                <c:pt idx="2865">
                  <c:v>57.32</c:v>
                </c:pt>
                <c:pt idx="2866">
                  <c:v>57.34</c:v>
                </c:pt>
                <c:pt idx="2867">
                  <c:v>57.36</c:v>
                </c:pt>
                <c:pt idx="2868">
                  <c:v>57.38</c:v>
                </c:pt>
                <c:pt idx="2869">
                  <c:v>57.4</c:v>
                </c:pt>
                <c:pt idx="2870">
                  <c:v>57.42</c:v>
                </c:pt>
                <c:pt idx="2871">
                  <c:v>57.44</c:v>
                </c:pt>
                <c:pt idx="2872">
                  <c:v>57.46</c:v>
                </c:pt>
                <c:pt idx="2873">
                  <c:v>57.48</c:v>
                </c:pt>
                <c:pt idx="2874">
                  <c:v>57.5</c:v>
                </c:pt>
                <c:pt idx="2875">
                  <c:v>57.52</c:v>
                </c:pt>
                <c:pt idx="2876">
                  <c:v>57.54</c:v>
                </c:pt>
                <c:pt idx="2877">
                  <c:v>57.56</c:v>
                </c:pt>
                <c:pt idx="2878">
                  <c:v>57.58</c:v>
                </c:pt>
                <c:pt idx="2879">
                  <c:v>57.6</c:v>
                </c:pt>
                <c:pt idx="2880">
                  <c:v>57.62</c:v>
                </c:pt>
                <c:pt idx="2881">
                  <c:v>57.64</c:v>
                </c:pt>
                <c:pt idx="2882">
                  <c:v>57.66</c:v>
                </c:pt>
                <c:pt idx="2883">
                  <c:v>57.68</c:v>
                </c:pt>
                <c:pt idx="2884">
                  <c:v>57.7</c:v>
                </c:pt>
                <c:pt idx="2885">
                  <c:v>57.72</c:v>
                </c:pt>
                <c:pt idx="2886">
                  <c:v>57.74</c:v>
                </c:pt>
                <c:pt idx="2887">
                  <c:v>57.76</c:v>
                </c:pt>
                <c:pt idx="2888">
                  <c:v>57.78</c:v>
                </c:pt>
                <c:pt idx="2889">
                  <c:v>57.8</c:v>
                </c:pt>
                <c:pt idx="2890">
                  <c:v>57.82</c:v>
                </c:pt>
                <c:pt idx="2891">
                  <c:v>57.84</c:v>
                </c:pt>
                <c:pt idx="2892">
                  <c:v>57.86</c:v>
                </c:pt>
                <c:pt idx="2893">
                  <c:v>57.88</c:v>
                </c:pt>
                <c:pt idx="2894">
                  <c:v>57.9</c:v>
                </c:pt>
                <c:pt idx="2895">
                  <c:v>57.92</c:v>
                </c:pt>
                <c:pt idx="2896">
                  <c:v>57.94</c:v>
                </c:pt>
                <c:pt idx="2897">
                  <c:v>57.96</c:v>
                </c:pt>
                <c:pt idx="2898">
                  <c:v>57.98</c:v>
                </c:pt>
                <c:pt idx="2899">
                  <c:v>58</c:v>
                </c:pt>
                <c:pt idx="2900">
                  <c:v>58.02</c:v>
                </c:pt>
                <c:pt idx="2901">
                  <c:v>58.04</c:v>
                </c:pt>
                <c:pt idx="2902">
                  <c:v>58.06</c:v>
                </c:pt>
                <c:pt idx="2903">
                  <c:v>58.08</c:v>
                </c:pt>
                <c:pt idx="2904">
                  <c:v>58.1</c:v>
                </c:pt>
                <c:pt idx="2905">
                  <c:v>58.12</c:v>
                </c:pt>
                <c:pt idx="2906">
                  <c:v>58.14</c:v>
                </c:pt>
                <c:pt idx="2907">
                  <c:v>58.16</c:v>
                </c:pt>
                <c:pt idx="2908">
                  <c:v>58.18</c:v>
                </c:pt>
                <c:pt idx="2909">
                  <c:v>58.2</c:v>
                </c:pt>
                <c:pt idx="2910">
                  <c:v>58.22</c:v>
                </c:pt>
                <c:pt idx="2911">
                  <c:v>58.24</c:v>
                </c:pt>
                <c:pt idx="2912">
                  <c:v>58.26</c:v>
                </c:pt>
                <c:pt idx="2913">
                  <c:v>58.28</c:v>
                </c:pt>
                <c:pt idx="2914">
                  <c:v>58.3</c:v>
                </c:pt>
                <c:pt idx="2915">
                  <c:v>58.32</c:v>
                </c:pt>
                <c:pt idx="2916">
                  <c:v>58.34</c:v>
                </c:pt>
                <c:pt idx="2917">
                  <c:v>58.36</c:v>
                </c:pt>
                <c:pt idx="2918">
                  <c:v>58.38</c:v>
                </c:pt>
                <c:pt idx="2919">
                  <c:v>58.4</c:v>
                </c:pt>
                <c:pt idx="2920">
                  <c:v>58.42</c:v>
                </c:pt>
                <c:pt idx="2921">
                  <c:v>58.44</c:v>
                </c:pt>
                <c:pt idx="2922">
                  <c:v>58.46</c:v>
                </c:pt>
                <c:pt idx="2923">
                  <c:v>58.48</c:v>
                </c:pt>
                <c:pt idx="2924">
                  <c:v>58.5</c:v>
                </c:pt>
                <c:pt idx="2925">
                  <c:v>58.52</c:v>
                </c:pt>
                <c:pt idx="2926">
                  <c:v>58.54</c:v>
                </c:pt>
                <c:pt idx="2927">
                  <c:v>58.56</c:v>
                </c:pt>
                <c:pt idx="2928">
                  <c:v>58.58</c:v>
                </c:pt>
                <c:pt idx="2929">
                  <c:v>58.6</c:v>
                </c:pt>
                <c:pt idx="2930">
                  <c:v>58.62</c:v>
                </c:pt>
                <c:pt idx="2931">
                  <c:v>58.64</c:v>
                </c:pt>
                <c:pt idx="2932">
                  <c:v>58.66</c:v>
                </c:pt>
                <c:pt idx="2933">
                  <c:v>58.68</c:v>
                </c:pt>
                <c:pt idx="2934">
                  <c:v>58.7</c:v>
                </c:pt>
                <c:pt idx="2935">
                  <c:v>58.72</c:v>
                </c:pt>
                <c:pt idx="2936">
                  <c:v>58.74</c:v>
                </c:pt>
                <c:pt idx="2937">
                  <c:v>58.76</c:v>
                </c:pt>
                <c:pt idx="2938">
                  <c:v>58.78</c:v>
                </c:pt>
                <c:pt idx="2939">
                  <c:v>58.8</c:v>
                </c:pt>
                <c:pt idx="2940">
                  <c:v>58.82</c:v>
                </c:pt>
                <c:pt idx="2941">
                  <c:v>58.84</c:v>
                </c:pt>
                <c:pt idx="2942">
                  <c:v>58.86</c:v>
                </c:pt>
                <c:pt idx="2943">
                  <c:v>58.88</c:v>
                </c:pt>
                <c:pt idx="2944">
                  <c:v>58.9</c:v>
                </c:pt>
                <c:pt idx="2945">
                  <c:v>58.92</c:v>
                </c:pt>
                <c:pt idx="2946">
                  <c:v>58.94</c:v>
                </c:pt>
                <c:pt idx="2947">
                  <c:v>58.96</c:v>
                </c:pt>
                <c:pt idx="2948">
                  <c:v>58.98</c:v>
                </c:pt>
                <c:pt idx="2949">
                  <c:v>59</c:v>
                </c:pt>
                <c:pt idx="2950">
                  <c:v>59.02</c:v>
                </c:pt>
                <c:pt idx="2951">
                  <c:v>59.04</c:v>
                </c:pt>
                <c:pt idx="2952">
                  <c:v>59.06</c:v>
                </c:pt>
                <c:pt idx="2953">
                  <c:v>59.08</c:v>
                </c:pt>
                <c:pt idx="2954">
                  <c:v>59.1</c:v>
                </c:pt>
                <c:pt idx="2955">
                  <c:v>59.12</c:v>
                </c:pt>
                <c:pt idx="2956">
                  <c:v>59.14</c:v>
                </c:pt>
                <c:pt idx="2957">
                  <c:v>59.16</c:v>
                </c:pt>
                <c:pt idx="2958">
                  <c:v>59.18</c:v>
                </c:pt>
                <c:pt idx="2959">
                  <c:v>59.2</c:v>
                </c:pt>
                <c:pt idx="2960">
                  <c:v>59.22</c:v>
                </c:pt>
                <c:pt idx="2961">
                  <c:v>59.24</c:v>
                </c:pt>
                <c:pt idx="2962">
                  <c:v>59.26</c:v>
                </c:pt>
                <c:pt idx="2963">
                  <c:v>59.28</c:v>
                </c:pt>
                <c:pt idx="2964">
                  <c:v>59.3</c:v>
                </c:pt>
                <c:pt idx="2965">
                  <c:v>59.32</c:v>
                </c:pt>
                <c:pt idx="2966">
                  <c:v>59.34</c:v>
                </c:pt>
                <c:pt idx="2967">
                  <c:v>59.36</c:v>
                </c:pt>
                <c:pt idx="2968">
                  <c:v>59.38</c:v>
                </c:pt>
                <c:pt idx="2969">
                  <c:v>59.4</c:v>
                </c:pt>
                <c:pt idx="2970">
                  <c:v>59.42</c:v>
                </c:pt>
                <c:pt idx="2971">
                  <c:v>59.44</c:v>
                </c:pt>
                <c:pt idx="2972">
                  <c:v>59.46</c:v>
                </c:pt>
                <c:pt idx="2973">
                  <c:v>59.48</c:v>
                </c:pt>
                <c:pt idx="2974">
                  <c:v>59.5</c:v>
                </c:pt>
                <c:pt idx="2975">
                  <c:v>59.52</c:v>
                </c:pt>
                <c:pt idx="2976">
                  <c:v>59.54</c:v>
                </c:pt>
                <c:pt idx="2977">
                  <c:v>59.56</c:v>
                </c:pt>
                <c:pt idx="2978">
                  <c:v>59.58</c:v>
                </c:pt>
                <c:pt idx="2979">
                  <c:v>59.6</c:v>
                </c:pt>
                <c:pt idx="2980">
                  <c:v>59.62</c:v>
                </c:pt>
                <c:pt idx="2981">
                  <c:v>59.64</c:v>
                </c:pt>
                <c:pt idx="2982">
                  <c:v>59.66</c:v>
                </c:pt>
                <c:pt idx="2983">
                  <c:v>59.68</c:v>
                </c:pt>
                <c:pt idx="2984">
                  <c:v>59.7</c:v>
                </c:pt>
                <c:pt idx="2985">
                  <c:v>59.72</c:v>
                </c:pt>
                <c:pt idx="2986">
                  <c:v>59.74</c:v>
                </c:pt>
                <c:pt idx="2987">
                  <c:v>59.76</c:v>
                </c:pt>
                <c:pt idx="2988">
                  <c:v>59.78</c:v>
                </c:pt>
                <c:pt idx="2989">
                  <c:v>59.8</c:v>
                </c:pt>
                <c:pt idx="2990">
                  <c:v>59.82</c:v>
                </c:pt>
                <c:pt idx="2991">
                  <c:v>59.84</c:v>
                </c:pt>
                <c:pt idx="2992">
                  <c:v>59.86</c:v>
                </c:pt>
                <c:pt idx="2993">
                  <c:v>59.88</c:v>
                </c:pt>
                <c:pt idx="2994">
                  <c:v>59.9</c:v>
                </c:pt>
                <c:pt idx="2995">
                  <c:v>59.92</c:v>
                </c:pt>
                <c:pt idx="2996">
                  <c:v>59.94</c:v>
                </c:pt>
                <c:pt idx="2997">
                  <c:v>59.96</c:v>
                </c:pt>
                <c:pt idx="2998">
                  <c:v>59.98</c:v>
                </c:pt>
                <c:pt idx="2999">
                  <c:v>60</c:v>
                </c:pt>
                <c:pt idx="3000">
                  <c:v>60.02</c:v>
                </c:pt>
                <c:pt idx="3001">
                  <c:v>60.04</c:v>
                </c:pt>
                <c:pt idx="3002">
                  <c:v>60.06</c:v>
                </c:pt>
                <c:pt idx="3003">
                  <c:v>60.08</c:v>
                </c:pt>
                <c:pt idx="3004">
                  <c:v>60.1</c:v>
                </c:pt>
                <c:pt idx="3005">
                  <c:v>60.12</c:v>
                </c:pt>
                <c:pt idx="3006">
                  <c:v>60.14</c:v>
                </c:pt>
                <c:pt idx="3007">
                  <c:v>60.16</c:v>
                </c:pt>
                <c:pt idx="3008">
                  <c:v>60.18</c:v>
                </c:pt>
                <c:pt idx="3009">
                  <c:v>60.2</c:v>
                </c:pt>
                <c:pt idx="3010">
                  <c:v>60.22</c:v>
                </c:pt>
                <c:pt idx="3011">
                  <c:v>60.24</c:v>
                </c:pt>
                <c:pt idx="3012">
                  <c:v>60.26</c:v>
                </c:pt>
                <c:pt idx="3013">
                  <c:v>60.28</c:v>
                </c:pt>
                <c:pt idx="3014">
                  <c:v>60.3</c:v>
                </c:pt>
                <c:pt idx="3015">
                  <c:v>60.32</c:v>
                </c:pt>
                <c:pt idx="3016">
                  <c:v>60.34</c:v>
                </c:pt>
                <c:pt idx="3017">
                  <c:v>60.36</c:v>
                </c:pt>
                <c:pt idx="3018">
                  <c:v>60.38</c:v>
                </c:pt>
                <c:pt idx="3019">
                  <c:v>60.4</c:v>
                </c:pt>
                <c:pt idx="3020">
                  <c:v>60.42</c:v>
                </c:pt>
                <c:pt idx="3021">
                  <c:v>60.44</c:v>
                </c:pt>
                <c:pt idx="3022">
                  <c:v>60.46</c:v>
                </c:pt>
                <c:pt idx="3023">
                  <c:v>60.48</c:v>
                </c:pt>
                <c:pt idx="3024">
                  <c:v>60.5</c:v>
                </c:pt>
                <c:pt idx="3025">
                  <c:v>60.52</c:v>
                </c:pt>
                <c:pt idx="3026">
                  <c:v>60.54</c:v>
                </c:pt>
                <c:pt idx="3027">
                  <c:v>60.56</c:v>
                </c:pt>
                <c:pt idx="3028">
                  <c:v>60.58</c:v>
                </c:pt>
                <c:pt idx="3029">
                  <c:v>60.6</c:v>
                </c:pt>
                <c:pt idx="3030">
                  <c:v>60.62</c:v>
                </c:pt>
                <c:pt idx="3031">
                  <c:v>60.64</c:v>
                </c:pt>
                <c:pt idx="3032">
                  <c:v>60.66</c:v>
                </c:pt>
                <c:pt idx="3033">
                  <c:v>60.68</c:v>
                </c:pt>
                <c:pt idx="3034">
                  <c:v>60.7</c:v>
                </c:pt>
                <c:pt idx="3035">
                  <c:v>60.72</c:v>
                </c:pt>
                <c:pt idx="3036">
                  <c:v>60.74</c:v>
                </c:pt>
                <c:pt idx="3037">
                  <c:v>60.76</c:v>
                </c:pt>
                <c:pt idx="3038">
                  <c:v>60.78</c:v>
                </c:pt>
                <c:pt idx="3039">
                  <c:v>60.8</c:v>
                </c:pt>
                <c:pt idx="3040">
                  <c:v>60.82</c:v>
                </c:pt>
                <c:pt idx="3041">
                  <c:v>60.84</c:v>
                </c:pt>
                <c:pt idx="3042">
                  <c:v>60.86</c:v>
                </c:pt>
                <c:pt idx="3043">
                  <c:v>60.88</c:v>
                </c:pt>
                <c:pt idx="3044">
                  <c:v>60.9</c:v>
                </c:pt>
                <c:pt idx="3045">
                  <c:v>60.92</c:v>
                </c:pt>
                <c:pt idx="3046">
                  <c:v>60.94</c:v>
                </c:pt>
                <c:pt idx="3047">
                  <c:v>60.96</c:v>
                </c:pt>
                <c:pt idx="3048">
                  <c:v>60.98</c:v>
                </c:pt>
                <c:pt idx="3049">
                  <c:v>61</c:v>
                </c:pt>
                <c:pt idx="3050">
                  <c:v>61.02</c:v>
                </c:pt>
                <c:pt idx="3051">
                  <c:v>61.04</c:v>
                </c:pt>
                <c:pt idx="3052">
                  <c:v>61.06</c:v>
                </c:pt>
                <c:pt idx="3053">
                  <c:v>61.08</c:v>
                </c:pt>
                <c:pt idx="3054">
                  <c:v>61.1</c:v>
                </c:pt>
                <c:pt idx="3055">
                  <c:v>61.12</c:v>
                </c:pt>
                <c:pt idx="3056">
                  <c:v>61.14</c:v>
                </c:pt>
                <c:pt idx="3057">
                  <c:v>61.16</c:v>
                </c:pt>
                <c:pt idx="3058">
                  <c:v>61.18</c:v>
                </c:pt>
                <c:pt idx="3059">
                  <c:v>61.2</c:v>
                </c:pt>
                <c:pt idx="3060">
                  <c:v>61.22</c:v>
                </c:pt>
                <c:pt idx="3061">
                  <c:v>61.24</c:v>
                </c:pt>
                <c:pt idx="3062">
                  <c:v>61.26</c:v>
                </c:pt>
                <c:pt idx="3063">
                  <c:v>61.28</c:v>
                </c:pt>
                <c:pt idx="3064">
                  <c:v>61.3</c:v>
                </c:pt>
                <c:pt idx="3065">
                  <c:v>61.32</c:v>
                </c:pt>
                <c:pt idx="3066">
                  <c:v>61.34</c:v>
                </c:pt>
                <c:pt idx="3067">
                  <c:v>61.36</c:v>
                </c:pt>
                <c:pt idx="3068">
                  <c:v>61.38</c:v>
                </c:pt>
                <c:pt idx="3069">
                  <c:v>61.4</c:v>
                </c:pt>
                <c:pt idx="3070">
                  <c:v>61.42</c:v>
                </c:pt>
                <c:pt idx="3071">
                  <c:v>61.44</c:v>
                </c:pt>
                <c:pt idx="3072">
                  <c:v>61.46</c:v>
                </c:pt>
                <c:pt idx="3073">
                  <c:v>61.48</c:v>
                </c:pt>
                <c:pt idx="3074">
                  <c:v>61.5</c:v>
                </c:pt>
                <c:pt idx="3075">
                  <c:v>61.52</c:v>
                </c:pt>
                <c:pt idx="3076">
                  <c:v>61.54</c:v>
                </c:pt>
                <c:pt idx="3077">
                  <c:v>61.56</c:v>
                </c:pt>
                <c:pt idx="3078">
                  <c:v>61.58</c:v>
                </c:pt>
                <c:pt idx="3079">
                  <c:v>61.6</c:v>
                </c:pt>
                <c:pt idx="3080">
                  <c:v>61.62</c:v>
                </c:pt>
                <c:pt idx="3081">
                  <c:v>61.64</c:v>
                </c:pt>
                <c:pt idx="3082">
                  <c:v>61.66</c:v>
                </c:pt>
                <c:pt idx="3083">
                  <c:v>61.68</c:v>
                </c:pt>
                <c:pt idx="3084">
                  <c:v>61.7</c:v>
                </c:pt>
                <c:pt idx="3085">
                  <c:v>61.72</c:v>
                </c:pt>
                <c:pt idx="3086">
                  <c:v>61.74</c:v>
                </c:pt>
                <c:pt idx="3087">
                  <c:v>61.76</c:v>
                </c:pt>
                <c:pt idx="3088">
                  <c:v>61.78</c:v>
                </c:pt>
                <c:pt idx="3089">
                  <c:v>61.8</c:v>
                </c:pt>
                <c:pt idx="3090">
                  <c:v>61.82</c:v>
                </c:pt>
                <c:pt idx="3091">
                  <c:v>61.84</c:v>
                </c:pt>
                <c:pt idx="3092">
                  <c:v>61.86</c:v>
                </c:pt>
                <c:pt idx="3093">
                  <c:v>61.88</c:v>
                </c:pt>
                <c:pt idx="3094">
                  <c:v>61.9</c:v>
                </c:pt>
                <c:pt idx="3095">
                  <c:v>61.92</c:v>
                </c:pt>
                <c:pt idx="3096">
                  <c:v>61.94</c:v>
                </c:pt>
                <c:pt idx="3097">
                  <c:v>61.96</c:v>
                </c:pt>
                <c:pt idx="3098">
                  <c:v>61.98</c:v>
                </c:pt>
                <c:pt idx="3099">
                  <c:v>62</c:v>
                </c:pt>
                <c:pt idx="3100">
                  <c:v>62.02</c:v>
                </c:pt>
                <c:pt idx="3101">
                  <c:v>62.04</c:v>
                </c:pt>
                <c:pt idx="3102">
                  <c:v>62.06</c:v>
                </c:pt>
                <c:pt idx="3103">
                  <c:v>62.08</c:v>
                </c:pt>
                <c:pt idx="3104">
                  <c:v>62.1</c:v>
                </c:pt>
                <c:pt idx="3105">
                  <c:v>62.12</c:v>
                </c:pt>
                <c:pt idx="3106">
                  <c:v>62.14</c:v>
                </c:pt>
                <c:pt idx="3107">
                  <c:v>62.16</c:v>
                </c:pt>
                <c:pt idx="3108">
                  <c:v>62.18</c:v>
                </c:pt>
                <c:pt idx="3109">
                  <c:v>62.2</c:v>
                </c:pt>
                <c:pt idx="3110">
                  <c:v>62.22</c:v>
                </c:pt>
                <c:pt idx="3111">
                  <c:v>62.24</c:v>
                </c:pt>
                <c:pt idx="3112">
                  <c:v>62.26</c:v>
                </c:pt>
                <c:pt idx="3113">
                  <c:v>62.28</c:v>
                </c:pt>
                <c:pt idx="3114">
                  <c:v>62.3</c:v>
                </c:pt>
                <c:pt idx="3115">
                  <c:v>62.32</c:v>
                </c:pt>
                <c:pt idx="3116">
                  <c:v>62.34</c:v>
                </c:pt>
                <c:pt idx="3117">
                  <c:v>62.36</c:v>
                </c:pt>
                <c:pt idx="3118">
                  <c:v>62.38</c:v>
                </c:pt>
                <c:pt idx="3119">
                  <c:v>62.4</c:v>
                </c:pt>
                <c:pt idx="3120">
                  <c:v>62.42</c:v>
                </c:pt>
                <c:pt idx="3121">
                  <c:v>62.44</c:v>
                </c:pt>
                <c:pt idx="3122">
                  <c:v>62.46</c:v>
                </c:pt>
                <c:pt idx="3123">
                  <c:v>62.48</c:v>
                </c:pt>
                <c:pt idx="3124">
                  <c:v>62.5</c:v>
                </c:pt>
                <c:pt idx="3125">
                  <c:v>62.52</c:v>
                </c:pt>
                <c:pt idx="3126">
                  <c:v>62.54</c:v>
                </c:pt>
                <c:pt idx="3127">
                  <c:v>62.56</c:v>
                </c:pt>
                <c:pt idx="3128">
                  <c:v>62.58</c:v>
                </c:pt>
                <c:pt idx="3129">
                  <c:v>62.6</c:v>
                </c:pt>
                <c:pt idx="3130">
                  <c:v>62.62</c:v>
                </c:pt>
                <c:pt idx="3131">
                  <c:v>62.64</c:v>
                </c:pt>
                <c:pt idx="3132">
                  <c:v>62.66</c:v>
                </c:pt>
                <c:pt idx="3133">
                  <c:v>62.68</c:v>
                </c:pt>
                <c:pt idx="3134">
                  <c:v>62.7</c:v>
                </c:pt>
                <c:pt idx="3135">
                  <c:v>62.72</c:v>
                </c:pt>
                <c:pt idx="3136">
                  <c:v>62.74</c:v>
                </c:pt>
                <c:pt idx="3137">
                  <c:v>62.76</c:v>
                </c:pt>
                <c:pt idx="3138">
                  <c:v>62.78</c:v>
                </c:pt>
                <c:pt idx="3139">
                  <c:v>62.8</c:v>
                </c:pt>
                <c:pt idx="3140">
                  <c:v>62.82</c:v>
                </c:pt>
                <c:pt idx="3141">
                  <c:v>62.84</c:v>
                </c:pt>
                <c:pt idx="3142">
                  <c:v>62.86</c:v>
                </c:pt>
                <c:pt idx="3143">
                  <c:v>62.88</c:v>
                </c:pt>
                <c:pt idx="3144">
                  <c:v>62.9</c:v>
                </c:pt>
                <c:pt idx="3145">
                  <c:v>62.92</c:v>
                </c:pt>
                <c:pt idx="3146">
                  <c:v>62.94</c:v>
                </c:pt>
                <c:pt idx="3147">
                  <c:v>62.96</c:v>
                </c:pt>
                <c:pt idx="3148">
                  <c:v>62.98</c:v>
                </c:pt>
                <c:pt idx="3149">
                  <c:v>63</c:v>
                </c:pt>
                <c:pt idx="3150">
                  <c:v>63.02</c:v>
                </c:pt>
                <c:pt idx="3151">
                  <c:v>63.04</c:v>
                </c:pt>
                <c:pt idx="3152">
                  <c:v>63.06</c:v>
                </c:pt>
                <c:pt idx="3153">
                  <c:v>63.08</c:v>
                </c:pt>
                <c:pt idx="3154">
                  <c:v>63.1</c:v>
                </c:pt>
                <c:pt idx="3155">
                  <c:v>63.12</c:v>
                </c:pt>
                <c:pt idx="3156">
                  <c:v>63.14</c:v>
                </c:pt>
                <c:pt idx="3157">
                  <c:v>63.16</c:v>
                </c:pt>
                <c:pt idx="3158">
                  <c:v>63.18</c:v>
                </c:pt>
                <c:pt idx="3159">
                  <c:v>63.2</c:v>
                </c:pt>
                <c:pt idx="3160">
                  <c:v>63.22</c:v>
                </c:pt>
                <c:pt idx="3161">
                  <c:v>63.24</c:v>
                </c:pt>
                <c:pt idx="3162">
                  <c:v>63.26</c:v>
                </c:pt>
                <c:pt idx="3163">
                  <c:v>63.28</c:v>
                </c:pt>
                <c:pt idx="3164">
                  <c:v>63.3</c:v>
                </c:pt>
                <c:pt idx="3165">
                  <c:v>63.32</c:v>
                </c:pt>
                <c:pt idx="3166">
                  <c:v>63.34</c:v>
                </c:pt>
                <c:pt idx="3167">
                  <c:v>63.36</c:v>
                </c:pt>
                <c:pt idx="3168">
                  <c:v>63.38</c:v>
                </c:pt>
                <c:pt idx="3169">
                  <c:v>63.4</c:v>
                </c:pt>
                <c:pt idx="3170">
                  <c:v>63.42</c:v>
                </c:pt>
                <c:pt idx="3171">
                  <c:v>63.44</c:v>
                </c:pt>
                <c:pt idx="3172">
                  <c:v>63.46</c:v>
                </c:pt>
                <c:pt idx="3173">
                  <c:v>63.48</c:v>
                </c:pt>
                <c:pt idx="3174">
                  <c:v>63.5</c:v>
                </c:pt>
                <c:pt idx="3175">
                  <c:v>63.52</c:v>
                </c:pt>
                <c:pt idx="3176">
                  <c:v>63.54</c:v>
                </c:pt>
                <c:pt idx="3177">
                  <c:v>63.56</c:v>
                </c:pt>
                <c:pt idx="3178">
                  <c:v>63.58</c:v>
                </c:pt>
                <c:pt idx="3179">
                  <c:v>63.6</c:v>
                </c:pt>
                <c:pt idx="3180">
                  <c:v>63.62</c:v>
                </c:pt>
                <c:pt idx="3181">
                  <c:v>63.64</c:v>
                </c:pt>
                <c:pt idx="3182">
                  <c:v>63.66</c:v>
                </c:pt>
                <c:pt idx="3183">
                  <c:v>63.68</c:v>
                </c:pt>
                <c:pt idx="3184">
                  <c:v>63.7</c:v>
                </c:pt>
                <c:pt idx="3185">
                  <c:v>63.72</c:v>
                </c:pt>
                <c:pt idx="3186">
                  <c:v>63.74</c:v>
                </c:pt>
                <c:pt idx="3187">
                  <c:v>63.76</c:v>
                </c:pt>
                <c:pt idx="3188">
                  <c:v>63.78</c:v>
                </c:pt>
                <c:pt idx="3189">
                  <c:v>63.8</c:v>
                </c:pt>
                <c:pt idx="3190">
                  <c:v>63.82</c:v>
                </c:pt>
                <c:pt idx="3191">
                  <c:v>63.84</c:v>
                </c:pt>
                <c:pt idx="3192">
                  <c:v>63.86</c:v>
                </c:pt>
                <c:pt idx="3193">
                  <c:v>63.88</c:v>
                </c:pt>
                <c:pt idx="3194">
                  <c:v>63.9</c:v>
                </c:pt>
                <c:pt idx="3195">
                  <c:v>63.92</c:v>
                </c:pt>
                <c:pt idx="3196">
                  <c:v>63.94</c:v>
                </c:pt>
                <c:pt idx="3197">
                  <c:v>63.96</c:v>
                </c:pt>
                <c:pt idx="3198">
                  <c:v>63.98</c:v>
                </c:pt>
                <c:pt idx="3199">
                  <c:v>64</c:v>
                </c:pt>
                <c:pt idx="3200">
                  <c:v>64.02</c:v>
                </c:pt>
                <c:pt idx="3201">
                  <c:v>64.040000000000006</c:v>
                </c:pt>
                <c:pt idx="3202">
                  <c:v>64.06</c:v>
                </c:pt>
                <c:pt idx="3203">
                  <c:v>64.08</c:v>
                </c:pt>
                <c:pt idx="3204">
                  <c:v>64.099999999999994</c:v>
                </c:pt>
                <c:pt idx="3205">
                  <c:v>64.12</c:v>
                </c:pt>
                <c:pt idx="3206">
                  <c:v>64.14</c:v>
                </c:pt>
                <c:pt idx="3207">
                  <c:v>64.16</c:v>
                </c:pt>
                <c:pt idx="3208">
                  <c:v>64.180000000000007</c:v>
                </c:pt>
                <c:pt idx="3209">
                  <c:v>64.2</c:v>
                </c:pt>
                <c:pt idx="3210">
                  <c:v>64.22</c:v>
                </c:pt>
                <c:pt idx="3211">
                  <c:v>64.239999999999995</c:v>
                </c:pt>
                <c:pt idx="3212">
                  <c:v>64.260000000000005</c:v>
                </c:pt>
                <c:pt idx="3213">
                  <c:v>64.28</c:v>
                </c:pt>
                <c:pt idx="3214">
                  <c:v>64.3</c:v>
                </c:pt>
                <c:pt idx="3215">
                  <c:v>64.319999999999993</c:v>
                </c:pt>
                <c:pt idx="3216">
                  <c:v>64.34</c:v>
                </c:pt>
                <c:pt idx="3217">
                  <c:v>64.36</c:v>
                </c:pt>
                <c:pt idx="3218">
                  <c:v>64.38</c:v>
                </c:pt>
                <c:pt idx="3219">
                  <c:v>64.400000000000006</c:v>
                </c:pt>
                <c:pt idx="3220">
                  <c:v>64.42</c:v>
                </c:pt>
                <c:pt idx="3221">
                  <c:v>64.44</c:v>
                </c:pt>
                <c:pt idx="3222">
                  <c:v>64.459999999999994</c:v>
                </c:pt>
                <c:pt idx="3223">
                  <c:v>64.48</c:v>
                </c:pt>
                <c:pt idx="3224">
                  <c:v>64.5</c:v>
                </c:pt>
                <c:pt idx="3225">
                  <c:v>64.52</c:v>
                </c:pt>
                <c:pt idx="3226">
                  <c:v>64.540000000000006</c:v>
                </c:pt>
                <c:pt idx="3227">
                  <c:v>64.56</c:v>
                </c:pt>
                <c:pt idx="3228">
                  <c:v>64.58</c:v>
                </c:pt>
                <c:pt idx="3229">
                  <c:v>64.599999999999994</c:v>
                </c:pt>
                <c:pt idx="3230">
                  <c:v>64.62</c:v>
                </c:pt>
                <c:pt idx="3231">
                  <c:v>64.64</c:v>
                </c:pt>
                <c:pt idx="3232">
                  <c:v>64.66</c:v>
                </c:pt>
                <c:pt idx="3233">
                  <c:v>64.680000000000007</c:v>
                </c:pt>
                <c:pt idx="3234">
                  <c:v>64.7</c:v>
                </c:pt>
                <c:pt idx="3235">
                  <c:v>64.72</c:v>
                </c:pt>
                <c:pt idx="3236">
                  <c:v>64.739999999999995</c:v>
                </c:pt>
                <c:pt idx="3237">
                  <c:v>64.760000000000005</c:v>
                </c:pt>
                <c:pt idx="3238">
                  <c:v>64.78</c:v>
                </c:pt>
                <c:pt idx="3239">
                  <c:v>64.8</c:v>
                </c:pt>
                <c:pt idx="3240">
                  <c:v>64.819999999999993</c:v>
                </c:pt>
                <c:pt idx="3241">
                  <c:v>64.84</c:v>
                </c:pt>
                <c:pt idx="3242">
                  <c:v>64.86</c:v>
                </c:pt>
                <c:pt idx="3243">
                  <c:v>64.88</c:v>
                </c:pt>
                <c:pt idx="3244">
                  <c:v>64.900000000000006</c:v>
                </c:pt>
                <c:pt idx="3245">
                  <c:v>64.92</c:v>
                </c:pt>
                <c:pt idx="3246">
                  <c:v>64.94</c:v>
                </c:pt>
                <c:pt idx="3247">
                  <c:v>64.959999999999994</c:v>
                </c:pt>
                <c:pt idx="3248">
                  <c:v>64.98</c:v>
                </c:pt>
                <c:pt idx="3249">
                  <c:v>65</c:v>
                </c:pt>
                <c:pt idx="3250">
                  <c:v>65.02</c:v>
                </c:pt>
                <c:pt idx="3251">
                  <c:v>65.040000000000006</c:v>
                </c:pt>
                <c:pt idx="3252">
                  <c:v>65.06</c:v>
                </c:pt>
                <c:pt idx="3253">
                  <c:v>65.08</c:v>
                </c:pt>
                <c:pt idx="3254">
                  <c:v>65.099999999999994</c:v>
                </c:pt>
                <c:pt idx="3255">
                  <c:v>65.12</c:v>
                </c:pt>
                <c:pt idx="3256">
                  <c:v>65.14</c:v>
                </c:pt>
                <c:pt idx="3257">
                  <c:v>65.16</c:v>
                </c:pt>
                <c:pt idx="3258">
                  <c:v>65.180000000000007</c:v>
                </c:pt>
                <c:pt idx="3259">
                  <c:v>65.2</c:v>
                </c:pt>
                <c:pt idx="3260">
                  <c:v>65.22</c:v>
                </c:pt>
                <c:pt idx="3261">
                  <c:v>65.239999999999995</c:v>
                </c:pt>
                <c:pt idx="3262">
                  <c:v>65.260000000000005</c:v>
                </c:pt>
                <c:pt idx="3263">
                  <c:v>65.28</c:v>
                </c:pt>
                <c:pt idx="3264">
                  <c:v>65.3</c:v>
                </c:pt>
                <c:pt idx="3265">
                  <c:v>65.319999999999993</c:v>
                </c:pt>
                <c:pt idx="3266">
                  <c:v>65.34</c:v>
                </c:pt>
                <c:pt idx="3267">
                  <c:v>65.36</c:v>
                </c:pt>
                <c:pt idx="3268">
                  <c:v>65.38</c:v>
                </c:pt>
                <c:pt idx="3269">
                  <c:v>65.400000000000006</c:v>
                </c:pt>
                <c:pt idx="3270">
                  <c:v>65.42</c:v>
                </c:pt>
                <c:pt idx="3271">
                  <c:v>65.44</c:v>
                </c:pt>
                <c:pt idx="3272">
                  <c:v>65.459999999999994</c:v>
                </c:pt>
                <c:pt idx="3273">
                  <c:v>65.48</c:v>
                </c:pt>
                <c:pt idx="3274">
                  <c:v>65.5</c:v>
                </c:pt>
                <c:pt idx="3275">
                  <c:v>65.52</c:v>
                </c:pt>
                <c:pt idx="3276">
                  <c:v>65.540000000000006</c:v>
                </c:pt>
                <c:pt idx="3277">
                  <c:v>65.56</c:v>
                </c:pt>
                <c:pt idx="3278">
                  <c:v>65.58</c:v>
                </c:pt>
                <c:pt idx="3279">
                  <c:v>65.599999999999994</c:v>
                </c:pt>
                <c:pt idx="3280">
                  <c:v>65.62</c:v>
                </c:pt>
                <c:pt idx="3281">
                  <c:v>65.64</c:v>
                </c:pt>
                <c:pt idx="3282">
                  <c:v>65.66</c:v>
                </c:pt>
                <c:pt idx="3283">
                  <c:v>65.680000000000007</c:v>
                </c:pt>
                <c:pt idx="3284">
                  <c:v>65.7</c:v>
                </c:pt>
                <c:pt idx="3285">
                  <c:v>65.72</c:v>
                </c:pt>
                <c:pt idx="3286">
                  <c:v>65.739999999999995</c:v>
                </c:pt>
                <c:pt idx="3287">
                  <c:v>65.760000000000005</c:v>
                </c:pt>
                <c:pt idx="3288">
                  <c:v>65.78</c:v>
                </c:pt>
                <c:pt idx="3289">
                  <c:v>65.8</c:v>
                </c:pt>
                <c:pt idx="3290">
                  <c:v>65.819999999999993</c:v>
                </c:pt>
                <c:pt idx="3291">
                  <c:v>65.84</c:v>
                </c:pt>
                <c:pt idx="3292">
                  <c:v>65.86</c:v>
                </c:pt>
                <c:pt idx="3293">
                  <c:v>65.88</c:v>
                </c:pt>
                <c:pt idx="3294">
                  <c:v>65.900000000000006</c:v>
                </c:pt>
                <c:pt idx="3295">
                  <c:v>65.92</c:v>
                </c:pt>
                <c:pt idx="3296">
                  <c:v>65.94</c:v>
                </c:pt>
                <c:pt idx="3297">
                  <c:v>65.959999999999994</c:v>
                </c:pt>
                <c:pt idx="3298">
                  <c:v>65.98</c:v>
                </c:pt>
                <c:pt idx="3299">
                  <c:v>66</c:v>
                </c:pt>
                <c:pt idx="3300">
                  <c:v>66.02</c:v>
                </c:pt>
                <c:pt idx="3301">
                  <c:v>66.040000000000006</c:v>
                </c:pt>
                <c:pt idx="3302">
                  <c:v>66.06</c:v>
                </c:pt>
                <c:pt idx="3303">
                  <c:v>66.08</c:v>
                </c:pt>
                <c:pt idx="3304">
                  <c:v>66.099999999999994</c:v>
                </c:pt>
                <c:pt idx="3305">
                  <c:v>66.12</c:v>
                </c:pt>
                <c:pt idx="3306">
                  <c:v>66.14</c:v>
                </c:pt>
                <c:pt idx="3307">
                  <c:v>66.16</c:v>
                </c:pt>
                <c:pt idx="3308">
                  <c:v>66.180000000000007</c:v>
                </c:pt>
                <c:pt idx="3309">
                  <c:v>66.2</c:v>
                </c:pt>
                <c:pt idx="3310">
                  <c:v>66.22</c:v>
                </c:pt>
                <c:pt idx="3311">
                  <c:v>66.239999999999995</c:v>
                </c:pt>
                <c:pt idx="3312">
                  <c:v>66.260000000000005</c:v>
                </c:pt>
                <c:pt idx="3313">
                  <c:v>66.28</c:v>
                </c:pt>
                <c:pt idx="3314">
                  <c:v>66.3</c:v>
                </c:pt>
                <c:pt idx="3315">
                  <c:v>66.319999999999993</c:v>
                </c:pt>
                <c:pt idx="3316">
                  <c:v>66.34</c:v>
                </c:pt>
                <c:pt idx="3317">
                  <c:v>66.36</c:v>
                </c:pt>
                <c:pt idx="3318">
                  <c:v>66.38</c:v>
                </c:pt>
                <c:pt idx="3319">
                  <c:v>66.400000000000006</c:v>
                </c:pt>
                <c:pt idx="3320">
                  <c:v>66.42</c:v>
                </c:pt>
                <c:pt idx="3321">
                  <c:v>66.44</c:v>
                </c:pt>
                <c:pt idx="3322">
                  <c:v>66.459999999999994</c:v>
                </c:pt>
                <c:pt idx="3323">
                  <c:v>66.48</c:v>
                </c:pt>
                <c:pt idx="3324">
                  <c:v>66.5</c:v>
                </c:pt>
                <c:pt idx="3325">
                  <c:v>66.52</c:v>
                </c:pt>
                <c:pt idx="3326">
                  <c:v>66.540000000000006</c:v>
                </c:pt>
                <c:pt idx="3327">
                  <c:v>66.56</c:v>
                </c:pt>
                <c:pt idx="3328">
                  <c:v>66.58</c:v>
                </c:pt>
                <c:pt idx="3329">
                  <c:v>66.599999999999994</c:v>
                </c:pt>
                <c:pt idx="3330">
                  <c:v>66.62</c:v>
                </c:pt>
                <c:pt idx="3331">
                  <c:v>66.64</c:v>
                </c:pt>
                <c:pt idx="3332">
                  <c:v>66.66</c:v>
                </c:pt>
                <c:pt idx="3333">
                  <c:v>66.680000000000007</c:v>
                </c:pt>
                <c:pt idx="3334">
                  <c:v>66.7</c:v>
                </c:pt>
                <c:pt idx="3335">
                  <c:v>66.72</c:v>
                </c:pt>
                <c:pt idx="3336">
                  <c:v>66.739999999999995</c:v>
                </c:pt>
                <c:pt idx="3337">
                  <c:v>66.760000000000005</c:v>
                </c:pt>
                <c:pt idx="3338">
                  <c:v>66.78</c:v>
                </c:pt>
                <c:pt idx="3339">
                  <c:v>66.8</c:v>
                </c:pt>
                <c:pt idx="3340">
                  <c:v>66.819999999999993</c:v>
                </c:pt>
                <c:pt idx="3341">
                  <c:v>66.84</c:v>
                </c:pt>
                <c:pt idx="3342">
                  <c:v>66.86</c:v>
                </c:pt>
                <c:pt idx="3343">
                  <c:v>66.88</c:v>
                </c:pt>
                <c:pt idx="3344">
                  <c:v>66.900000000000006</c:v>
                </c:pt>
                <c:pt idx="3345">
                  <c:v>66.92</c:v>
                </c:pt>
                <c:pt idx="3346">
                  <c:v>66.94</c:v>
                </c:pt>
                <c:pt idx="3347">
                  <c:v>66.959999999999994</c:v>
                </c:pt>
                <c:pt idx="3348">
                  <c:v>66.98</c:v>
                </c:pt>
                <c:pt idx="3349">
                  <c:v>67</c:v>
                </c:pt>
                <c:pt idx="3350">
                  <c:v>67.02</c:v>
                </c:pt>
                <c:pt idx="3351">
                  <c:v>67.040000000000006</c:v>
                </c:pt>
                <c:pt idx="3352">
                  <c:v>67.06</c:v>
                </c:pt>
                <c:pt idx="3353">
                  <c:v>67.08</c:v>
                </c:pt>
                <c:pt idx="3354">
                  <c:v>67.099999999999994</c:v>
                </c:pt>
                <c:pt idx="3355">
                  <c:v>67.12</c:v>
                </c:pt>
                <c:pt idx="3356">
                  <c:v>67.14</c:v>
                </c:pt>
                <c:pt idx="3357">
                  <c:v>67.16</c:v>
                </c:pt>
                <c:pt idx="3358">
                  <c:v>67.180000000000007</c:v>
                </c:pt>
                <c:pt idx="3359">
                  <c:v>67.2</c:v>
                </c:pt>
                <c:pt idx="3360">
                  <c:v>67.22</c:v>
                </c:pt>
                <c:pt idx="3361">
                  <c:v>67.239999999999995</c:v>
                </c:pt>
                <c:pt idx="3362">
                  <c:v>67.260000000000005</c:v>
                </c:pt>
                <c:pt idx="3363">
                  <c:v>67.28</c:v>
                </c:pt>
                <c:pt idx="3364">
                  <c:v>67.3</c:v>
                </c:pt>
                <c:pt idx="3365">
                  <c:v>67.319999999999993</c:v>
                </c:pt>
                <c:pt idx="3366">
                  <c:v>67.34</c:v>
                </c:pt>
                <c:pt idx="3367">
                  <c:v>67.36</c:v>
                </c:pt>
                <c:pt idx="3368">
                  <c:v>67.38</c:v>
                </c:pt>
                <c:pt idx="3369">
                  <c:v>67.400000000000006</c:v>
                </c:pt>
                <c:pt idx="3370">
                  <c:v>67.42</c:v>
                </c:pt>
                <c:pt idx="3371">
                  <c:v>67.44</c:v>
                </c:pt>
                <c:pt idx="3372">
                  <c:v>67.459999999999994</c:v>
                </c:pt>
                <c:pt idx="3373">
                  <c:v>67.48</c:v>
                </c:pt>
                <c:pt idx="3374">
                  <c:v>67.5</c:v>
                </c:pt>
                <c:pt idx="3375">
                  <c:v>67.52</c:v>
                </c:pt>
                <c:pt idx="3376">
                  <c:v>67.540000000000006</c:v>
                </c:pt>
                <c:pt idx="3377">
                  <c:v>67.56</c:v>
                </c:pt>
                <c:pt idx="3378">
                  <c:v>67.58</c:v>
                </c:pt>
                <c:pt idx="3379">
                  <c:v>67.599999999999994</c:v>
                </c:pt>
                <c:pt idx="3380">
                  <c:v>67.62</c:v>
                </c:pt>
                <c:pt idx="3381">
                  <c:v>67.64</c:v>
                </c:pt>
                <c:pt idx="3382">
                  <c:v>67.66</c:v>
                </c:pt>
                <c:pt idx="3383">
                  <c:v>67.680000000000007</c:v>
                </c:pt>
                <c:pt idx="3384">
                  <c:v>67.7</c:v>
                </c:pt>
                <c:pt idx="3385">
                  <c:v>67.72</c:v>
                </c:pt>
                <c:pt idx="3386">
                  <c:v>67.739999999999995</c:v>
                </c:pt>
                <c:pt idx="3387">
                  <c:v>67.760000000000005</c:v>
                </c:pt>
                <c:pt idx="3388">
                  <c:v>67.78</c:v>
                </c:pt>
                <c:pt idx="3389">
                  <c:v>67.8</c:v>
                </c:pt>
                <c:pt idx="3390">
                  <c:v>67.819999999999993</c:v>
                </c:pt>
                <c:pt idx="3391">
                  <c:v>67.84</c:v>
                </c:pt>
                <c:pt idx="3392">
                  <c:v>67.86</c:v>
                </c:pt>
                <c:pt idx="3393">
                  <c:v>67.88</c:v>
                </c:pt>
                <c:pt idx="3394">
                  <c:v>67.900000000000006</c:v>
                </c:pt>
                <c:pt idx="3395">
                  <c:v>67.92</c:v>
                </c:pt>
                <c:pt idx="3396">
                  <c:v>67.94</c:v>
                </c:pt>
                <c:pt idx="3397">
                  <c:v>67.959999999999994</c:v>
                </c:pt>
                <c:pt idx="3398">
                  <c:v>67.98</c:v>
                </c:pt>
                <c:pt idx="3399">
                  <c:v>68</c:v>
                </c:pt>
                <c:pt idx="3400">
                  <c:v>68.02</c:v>
                </c:pt>
                <c:pt idx="3401">
                  <c:v>68.040000000000006</c:v>
                </c:pt>
                <c:pt idx="3402">
                  <c:v>68.06</c:v>
                </c:pt>
                <c:pt idx="3403">
                  <c:v>68.08</c:v>
                </c:pt>
                <c:pt idx="3404">
                  <c:v>68.099999999999994</c:v>
                </c:pt>
                <c:pt idx="3405">
                  <c:v>68.12</c:v>
                </c:pt>
                <c:pt idx="3406">
                  <c:v>68.14</c:v>
                </c:pt>
                <c:pt idx="3407">
                  <c:v>68.16</c:v>
                </c:pt>
                <c:pt idx="3408">
                  <c:v>68.180000000000007</c:v>
                </c:pt>
                <c:pt idx="3409">
                  <c:v>68.2</c:v>
                </c:pt>
                <c:pt idx="3410">
                  <c:v>68.22</c:v>
                </c:pt>
                <c:pt idx="3411">
                  <c:v>68.239999999999995</c:v>
                </c:pt>
                <c:pt idx="3412">
                  <c:v>68.260000000000005</c:v>
                </c:pt>
                <c:pt idx="3413">
                  <c:v>68.28</c:v>
                </c:pt>
                <c:pt idx="3414">
                  <c:v>68.3</c:v>
                </c:pt>
                <c:pt idx="3415">
                  <c:v>68.319999999999993</c:v>
                </c:pt>
                <c:pt idx="3416">
                  <c:v>68.34</c:v>
                </c:pt>
                <c:pt idx="3417">
                  <c:v>68.36</c:v>
                </c:pt>
                <c:pt idx="3418">
                  <c:v>68.38</c:v>
                </c:pt>
                <c:pt idx="3419">
                  <c:v>68.400000000000006</c:v>
                </c:pt>
                <c:pt idx="3420">
                  <c:v>68.42</c:v>
                </c:pt>
                <c:pt idx="3421">
                  <c:v>68.44</c:v>
                </c:pt>
                <c:pt idx="3422">
                  <c:v>68.459999999999994</c:v>
                </c:pt>
                <c:pt idx="3423">
                  <c:v>68.48</c:v>
                </c:pt>
                <c:pt idx="3424">
                  <c:v>68.5</c:v>
                </c:pt>
                <c:pt idx="3425">
                  <c:v>68.52</c:v>
                </c:pt>
                <c:pt idx="3426">
                  <c:v>68.540000000000006</c:v>
                </c:pt>
                <c:pt idx="3427">
                  <c:v>68.56</c:v>
                </c:pt>
                <c:pt idx="3428">
                  <c:v>68.58</c:v>
                </c:pt>
                <c:pt idx="3429">
                  <c:v>68.599999999999994</c:v>
                </c:pt>
                <c:pt idx="3430">
                  <c:v>68.62</c:v>
                </c:pt>
                <c:pt idx="3431">
                  <c:v>68.64</c:v>
                </c:pt>
                <c:pt idx="3432">
                  <c:v>68.66</c:v>
                </c:pt>
                <c:pt idx="3433">
                  <c:v>68.680000000000007</c:v>
                </c:pt>
                <c:pt idx="3434">
                  <c:v>68.7</c:v>
                </c:pt>
                <c:pt idx="3435">
                  <c:v>68.72</c:v>
                </c:pt>
                <c:pt idx="3436">
                  <c:v>68.739999999999995</c:v>
                </c:pt>
                <c:pt idx="3437">
                  <c:v>68.760000000000005</c:v>
                </c:pt>
                <c:pt idx="3438">
                  <c:v>68.78</c:v>
                </c:pt>
                <c:pt idx="3439">
                  <c:v>68.8</c:v>
                </c:pt>
                <c:pt idx="3440">
                  <c:v>68.819999999999993</c:v>
                </c:pt>
                <c:pt idx="3441">
                  <c:v>68.84</c:v>
                </c:pt>
                <c:pt idx="3442">
                  <c:v>68.86</c:v>
                </c:pt>
                <c:pt idx="3443">
                  <c:v>68.88</c:v>
                </c:pt>
                <c:pt idx="3444">
                  <c:v>68.900000000000006</c:v>
                </c:pt>
                <c:pt idx="3445">
                  <c:v>68.92</c:v>
                </c:pt>
                <c:pt idx="3446">
                  <c:v>68.94</c:v>
                </c:pt>
                <c:pt idx="3447">
                  <c:v>68.959999999999994</c:v>
                </c:pt>
                <c:pt idx="3448">
                  <c:v>68.98</c:v>
                </c:pt>
                <c:pt idx="3449">
                  <c:v>69</c:v>
                </c:pt>
                <c:pt idx="3450">
                  <c:v>69.02</c:v>
                </c:pt>
                <c:pt idx="3451">
                  <c:v>69.040000000000006</c:v>
                </c:pt>
                <c:pt idx="3452">
                  <c:v>69.06</c:v>
                </c:pt>
                <c:pt idx="3453">
                  <c:v>69.08</c:v>
                </c:pt>
                <c:pt idx="3454">
                  <c:v>69.099999999999994</c:v>
                </c:pt>
                <c:pt idx="3455">
                  <c:v>69.12</c:v>
                </c:pt>
                <c:pt idx="3456">
                  <c:v>69.14</c:v>
                </c:pt>
                <c:pt idx="3457">
                  <c:v>69.16</c:v>
                </c:pt>
                <c:pt idx="3458">
                  <c:v>69.180000000000007</c:v>
                </c:pt>
                <c:pt idx="3459">
                  <c:v>69.2</c:v>
                </c:pt>
                <c:pt idx="3460">
                  <c:v>69.22</c:v>
                </c:pt>
                <c:pt idx="3461">
                  <c:v>69.239999999999995</c:v>
                </c:pt>
                <c:pt idx="3462">
                  <c:v>69.260000000000005</c:v>
                </c:pt>
                <c:pt idx="3463">
                  <c:v>69.28</c:v>
                </c:pt>
                <c:pt idx="3464">
                  <c:v>69.3</c:v>
                </c:pt>
                <c:pt idx="3465">
                  <c:v>69.319999999999993</c:v>
                </c:pt>
                <c:pt idx="3466">
                  <c:v>69.34</c:v>
                </c:pt>
                <c:pt idx="3467">
                  <c:v>69.36</c:v>
                </c:pt>
                <c:pt idx="3468">
                  <c:v>69.38</c:v>
                </c:pt>
                <c:pt idx="3469">
                  <c:v>69.400000000000006</c:v>
                </c:pt>
                <c:pt idx="3470">
                  <c:v>69.42</c:v>
                </c:pt>
                <c:pt idx="3471">
                  <c:v>69.44</c:v>
                </c:pt>
                <c:pt idx="3472">
                  <c:v>69.459999999999994</c:v>
                </c:pt>
                <c:pt idx="3473">
                  <c:v>69.48</c:v>
                </c:pt>
                <c:pt idx="3474">
                  <c:v>69.5</c:v>
                </c:pt>
                <c:pt idx="3475">
                  <c:v>69.52</c:v>
                </c:pt>
                <c:pt idx="3476">
                  <c:v>69.540000000000006</c:v>
                </c:pt>
                <c:pt idx="3477">
                  <c:v>69.56</c:v>
                </c:pt>
                <c:pt idx="3478">
                  <c:v>69.58</c:v>
                </c:pt>
                <c:pt idx="3479">
                  <c:v>69.599999999999994</c:v>
                </c:pt>
                <c:pt idx="3480">
                  <c:v>69.62</c:v>
                </c:pt>
                <c:pt idx="3481">
                  <c:v>69.64</c:v>
                </c:pt>
                <c:pt idx="3482">
                  <c:v>69.66</c:v>
                </c:pt>
                <c:pt idx="3483">
                  <c:v>69.680000000000007</c:v>
                </c:pt>
                <c:pt idx="3484">
                  <c:v>69.7</c:v>
                </c:pt>
                <c:pt idx="3485">
                  <c:v>69.72</c:v>
                </c:pt>
                <c:pt idx="3486">
                  <c:v>69.739999999999995</c:v>
                </c:pt>
                <c:pt idx="3487">
                  <c:v>69.760000000000005</c:v>
                </c:pt>
                <c:pt idx="3488">
                  <c:v>69.78</c:v>
                </c:pt>
                <c:pt idx="3489">
                  <c:v>69.8</c:v>
                </c:pt>
                <c:pt idx="3490">
                  <c:v>69.819999999999993</c:v>
                </c:pt>
                <c:pt idx="3491">
                  <c:v>69.84</c:v>
                </c:pt>
                <c:pt idx="3492">
                  <c:v>69.86</c:v>
                </c:pt>
                <c:pt idx="3493">
                  <c:v>69.88</c:v>
                </c:pt>
                <c:pt idx="3494">
                  <c:v>69.900000000000006</c:v>
                </c:pt>
                <c:pt idx="3495">
                  <c:v>69.92</c:v>
                </c:pt>
                <c:pt idx="3496">
                  <c:v>69.94</c:v>
                </c:pt>
                <c:pt idx="3497">
                  <c:v>69.959999999999994</c:v>
                </c:pt>
                <c:pt idx="3498">
                  <c:v>69.98</c:v>
                </c:pt>
                <c:pt idx="3499">
                  <c:v>70</c:v>
                </c:pt>
                <c:pt idx="3500">
                  <c:v>70.02</c:v>
                </c:pt>
                <c:pt idx="3501">
                  <c:v>70.040000000000006</c:v>
                </c:pt>
                <c:pt idx="3502">
                  <c:v>70.06</c:v>
                </c:pt>
                <c:pt idx="3503">
                  <c:v>70.08</c:v>
                </c:pt>
                <c:pt idx="3504">
                  <c:v>70.099999999999994</c:v>
                </c:pt>
                <c:pt idx="3505">
                  <c:v>70.12</c:v>
                </c:pt>
                <c:pt idx="3506">
                  <c:v>70.14</c:v>
                </c:pt>
                <c:pt idx="3507">
                  <c:v>70.16</c:v>
                </c:pt>
                <c:pt idx="3508">
                  <c:v>70.180000000000007</c:v>
                </c:pt>
                <c:pt idx="3509">
                  <c:v>70.2</c:v>
                </c:pt>
                <c:pt idx="3510">
                  <c:v>70.22</c:v>
                </c:pt>
                <c:pt idx="3511">
                  <c:v>70.239999999999995</c:v>
                </c:pt>
                <c:pt idx="3512">
                  <c:v>70.260000000000005</c:v>
                </c:pt>
                <c:pt idx="3513">
                  <c:v>70.28</c:v>
                </c:pt>
                <c:pt idx="3514">
                  <c:v>70.3</c:v>
                </c:pt>
                <c:pt idx="3515">
                  <c:v>70.319999999999993</c:v>
                </c:pt>
                <c:pt idx="3516">
                  <c:v>70.34</c:v>
                </c:pt>
                <c:pt idx="3517">
                  <c:v>70.36</c:v>
                </c:pt>
                <c:pt idx="3518">
                  <c:v>70.38</c:v>
                </c:pt>
                <c:pt idx="3519">
                  <c:v>70.400000000000006</c:v>
                </c:pt>
                <c:pt idx="3520">
                  <c:v>70.42</c:v>
                </c:pt>
                <c:pt idx="3521">
                  <c:v>70.44</c:v>
                </c:pt>
                <c:pt idx="3522">
                  <c:v>70.459999999999994</c:v>
                </c:pt>
                <c:pt idx="3523">
                  <c:v>70.48</c:v>
                </c:pt>
                <c:pt idx="3524">
                  <c:v>70.5</c:v>
                </c:pt>
                <c:pt idx="3525">
                  <c:v>70.52</c:v>
                </c:pt>
                <c:pt idx="3526">
                  <c:v>70.540000000000006</c:v>
                </c:pt>
                <c:pt idx="3527">
                  <c:v>70.56</c:v>
                </c:pt>
                <c:pt idx="3528">
                  <c:v>70.58</c:v>
                </c:pt>
                <c:pt idx="3529">
                  <c:v>70.599999999999994</c:v>
                </c:pt>
                <c:pt idx="3530">
                  <c:v>70.62</c:v>
                </c:pt>
                <c:pt idx="3531">
                  <c:v>70.64</c:v>
                </c:pt>
                <c:pt idx="3532">
                  <c:v>70.66</c:v>
                </c:pt>
                <c:pt idx="3533">
                  <c:v>70.680000000000007</c:v>
                </c:pt>
                <c:pt idx="3534">
                  <c:v>70.7</c:v>
                </c:pt>
                <c:pt idx="3535">
                  <c:v>70.72</c:v>
                </c:pt>
                <c:pt idx="3536">
                  <c:v>70.739999999999995</c:v>
                </c:pt>
                <c:pt idx="3537">
                  <c:v>70.760000000000005</c:v>
                </c:pt>
                <c:pt idx="3538">
                  <c:v>70.78</c:v>
                </c:pt>
                <c:pt idx="3539">
                  <c:v>70.8</c:v>
                </c:pt>
                <c:pt idx="3540">
                  <c:v>70.819999999999993</c:v>
                </c:pt>
                <c:pt idx="3541">
                  <c:v>70.84</c:v>
                </c:pt>
                <c:pt idx="3542">
                  <c:v>70.86</c:v>
                </c:pt>
                <c:pt idx="3543">
                  <c:v>70.88</c:v>
                </c:pt>
                <c:pt idx="3544">
                  <c:v>70.900000000000006</c:v>
                </c:pt>
                <c:pt idx="3545">
                  <c:v>70.92</c:v>
                </c:pt>
                <c:pt idx="3546">
                  <c:v>70.94</c:v>
                </c:pt>
                <c:pt idx="3547">
                  <c:v>70.959999999999994</c:v>
                </c:pt>
                <c:pt idx="3548">
                  <c:v>70.98</c:v>
                </c:pt>
                <c:pt idx="3549">
                  <c:v>71</c:v>
                </c:pt>
                <c:pt idx="3550">
                  <c:v>71.02</c:v>
                </c:pt>
                <c:pt idx="3551">
                  <c:v>71.040000000000006</c:v>
                </c:pt>
                <c:pt idx="3552">
                  <c:v>71.06</c:v>
                </c:pt>
                <c:pt idx="3553">
                  <c:v>71.08</c:v>
                </c:pt>
                <c:pt idx="3554">
                  <c:v>71.099999999999994</c:v>
                </c:pt>
                <c:pt idx="3555">
                  <c:v>71.12</c:v>
                </c:pt>
                <c:pt idx="3556">
                  <c:v>71.14</c:v>
                </c:pt>
                <c:pt idx="3557">
                  <c:v>71.16</c:v>
                </c:pt>
                <c:pt idx="3558">
                  <c:v>71.180000000000007</c:v>
                </c:pt>
                <c:pt idx="3559">
                  <c:v>71.2</c:v>
                </c:pt>
                <c:pt idx="3560">
                  <c:v>71.22</c:v>
                </c:pt>
                <c:pt idx="3561">
                  <c:v>71.239999999999995</c:v>
                </c:pt>
                <c:pt idx="3562">
                  <c:v>71.260000000000005</c:v>
                </c:pt>
                <c:pt idx="3563">
                  <c:v>71.28</c:v>
                </c:pt>
                <c:pt idx="3564">
                  <c:v>71.3</c:v>
                </c:pt>
                <c:pt idx="3565">
                  <c:v>71.319999999999993</c:v>
                </c:pt>
                <c:pt idx="3566">
                  <c:v>71.34</c:v>
                </c:pt>
                <c:pt idx="3567">
                  <c:v>71.36</c:v>
                </c:pt>
                <c:pt idx="3568">
                  <c:v>71.38</c:v>
                </c:pt>
                <c:pt idx="3569">
                  <c:v>71.400000000000006</c:v>
                </c:pt>
                <c:pt idx="3570">
                  <c:v>71.42</c:v>
                </c:pt>
                <c:pt idx="3571">
                  <c:v>71.44</c:v>
                </c:pt>
                <c:pt idx="3572">
                  <c:v>71.459999999999994</c:v>
                </c:pt>
                <c:pt idx="3573">
                  <c:v>71.48</c:v>
                </c:pt>
                <c:pt idx="3574">
                  <c:v>71.5</c:v>
                </c:pt>
                <c:pt idx="3575">
                  <c:v>71.52</c:v>
                </c:pt>
                <c:pt idx="3576">
                  <c:v>71.540000000000006</c:v>
                </c:pt>
                <c:pt idx="3577">
                  <c:v>71.56</c:v>
                </c:pt>
                <c:pt idx="3578">
                  <c:v>71.58</c:v>
                </c:pt>
                <c:pt idx="3579">
                  <c:v>71.599999999999994</c:v>
                </c:pt>
                <c:pt idx="3580">
                  <c:v>71.62</c:v>
                </c:pt>
                <c:pt idx="3581">
                  <c:v>71.64</c:v>
                </c:pt>
                <c:pt idx="3582">
                  <c:v>71.66</c:v>
                </c:pt>
                <c:pt idx="3583">
                  <c:v>71.680000000000007</c:v>
                </c:pt>
                <c:pt idx="3584">
                  <c:v>71.7</c:v>
                </c:pt>
                <c:pt idx="3585">
                  <c:v>71.72</c:v>
                </c:pt>
                <c:pt idx="3586">
                  <c:v>71.739999999999995</c:v>
                </c:pt>
                <c:pt idx="3587">
                  <c:v>71.760000000000005</c:v>
                </c:pt>
                <c:pt idx="3588">
                  <c:v>71.78</c:v>
                </c:pt>
                <c:pt idx="3589">
                  <c:v>71.8</c:v>
                </c:pt>
                <c:pt idx="3590">
                  <c:v>71.819999999999993</c:v>
                </c:pt>
                <c:pt idx="3591">
                  <c:v>71.84</c:v>
                </c:pt>
                <c:pt idx="3592">
                  <c:v>71.86</c:v>
                </c:pt>
                <c:pt idx="3593">
                  <c:v>71.88</c:v>
                </c:pt>
                <c:pt idx="3594">
                  <c:v>71.900000000000006</c:v>
                </c:pt>
                <c:pt idx="3595">
                  <c:v>71.92</c:v>
                </c:pt>
                <c:pt idx="3596">
                  <c:v>71.94</c:v>
                </c:pt>
                <c:pt idx="3597">
                  <c:v>71.959999999999994</c:v>
                </c:pt>
                <c:pt idx="3598">
                  <c:v>71.98</c:v>
                </c:pt>
                <c:pt idx="3599">
                  <c:v>72</c:v>
                </c:pt>
                <c:pt idx="3600">
                  <c:v>72.02</c:v>
                </c:pt>
                <c:pt idx="3601">
                  <c:v>72.040000000000006</c:v>
                </c:pt>
                <c:pt idx="3602">
                  <c:v>72.06</c:v>
                </c:pt>
                <c:pt idx="3603">
                  <c:v>72.08</c:v>
                </c:pt>
                <c:pt idx="3604">
                  <c:v>72.099999999999994</c:v>
                </c:pt>
                <c:pt idx="3605">
                  <c:v>72.12</c:v>
                </c:pt>
                <c:pt idx="3606">
                  <c:v>72.14</c:v>
                </c:pt>
                <c:pt idx="3607">
                  <c:v>72.16</c:v>
                </c:pt>
                <c:pt idx="3608">
                  <c:v>72.180000000000007</c:v>
                </c:pt>
                <c:pt idx="3609">
                  <c:v>72.2</c:v>
                </c:pt>
                <c:pt idx="3610">
                  <c:v>72.22</c:v>
                </c:pt>
                <c:pt idx="3611">
                  <c:v>72.239999999999995</c:v>
                </c:pt>
                <c:pt idx="3612">
                  <c:v>72.260000000000005</c:v>
                </c:pt>
                <c:pt idx="3613">
                  <c:v>72.28</c:v>
                </c:pt>
                <c:pt idx="3614">
                  <c:v>72.3</c:v>
                </c:pt>
                <c:pt idx="3615">
                  <c:v>72.319999999999993</c:v>
                </c:pt>
                <c:pt idx="3616">
                  <c:v>72.34</c:v>
                </c:pt>
                <c:pt idx="3617">
                  <c:v>72.36</c:v>
                </c:pt>
                <c:pt idx="3618">
                  <c:v>72.38</c:v>
                </c:pt>
                <c:pt idx="3619">
                  <c:v>72.400000000000006</c:v>
                </c:pt>
                <c:pt idx="3620">
                  <c:v>72.42</c:v>
                </c:pt>
                <c:pt idx="3621">
                  <c:v>72.44</c:v>
                </c:pt>
                <c:pt idx="3622">
                  <c:v>72.459999999999994</c:v>
                </c:pt>
                <c:pt idx="3623">
                  <c:v>72.48</c:v>
                </c:pt>
                <c:pt idx="3624">
                  <c:v>72.5</c:v>
                </c:pt>
                <c:pt idx="3625">
                  <c:v>72.52</c:v>
                </c:pt>
                <c:pt idx="3626">
                  <c:v>72.540000000000006</c:v>
                </c:pt>
                <c:pt idx="3627">
                  <c:v>72.56</c:v>
                </c:pt>
                <c:pt idx="3628">
                  <c:v>72.58</c:v>
                </c:pt>
                <c:pt idx="3629">
                  <c:v>72.599999999999994</c:v>
                </c:pt>
                <c:pt idx="3630">
                  <c:v>72.62</c:v>
                </c:pt>
                <c:pt idx="3631">
                  <c:v>72.64</c:v>
                </c:pt>
                <c:pt idx="3632">
                  <c:v>72.66</c:v>
                </c:pt>
                <c:pt idx="3633">
                  <c:v>72.680000000000007</c:v>
                </c:pt>
                <c:pt idx="3634">
                  <c:v>72.7</c:v>
                </c:pt>
                <c:pt idx="3635">
                  <c:v>72.72</c:v>
                </c:pt>
                <c:pt idx="3636">
                  <c:v>72.739999999999995</c:v>
                </c:pt>
                <c:pt idx="3637">
                  <c:v>72.760000000000005</c:v>
                </c:pt>
                <c:pt idx="3638">
                  <c:v>72.78</c:v>
                </c:pt>
                <c:pt idx="3639">
                  <c:v>72.8</c:v>
                </c:pt>
                <c:pt idx="3640">
                  <c:v>72.819999999999993</c:v>
                </c:pt>
                <c:pt idx="3641">
                  <c:v>72.84</c:v>
                </c:pt>
                <c:pt idx="3642">
                  <c:v>72.86</c:v>
                </c:pt>
                <c:pt idx="3643">
                  <c:v>72.88</c:v>
                </c:pt>
                <c:pt idx="3644">
                  <c:v>72.900000000000006</c:v>
                </c:pt>
                <c:pt idx="3645">
                  <c:v>72.92</c:v>
                </c:pt>
                <c:pt idx="3646">
                  <c:v>72.94</c:v>
                </c:pt>
                <c:pt idx="3647">
                  <c:v>72.959999999999994</c:v>
                </c:pt>
                <c:pt idx="3648">
                  <c:v>72.98</c:v>
                </c:pt>
                <c:pt idx="3649">
                  <c:v>73</c:v>
                </c:pt>
                <c:pt idx="3650">
                  <c:v>73.02</c:v>
                </c:pt>
                <c:pt idx="3651">
                  <c:v>73.040000000000006</c:v>
                </c:pt>
                <c:pt idx="3652">
                  <c:v>73.06</c:v>
                </c:pt>
                <c:pt idx="3653">
                  <c:v>73.08</c:v>
                </c:pt>
                <c:pt idx="3654">
                  <c:v>73.099999999999994</c:v>
                </c:pt>
                <c:pt idx="3655">
                  <c:v>73.12</c:v>
                </c:pt>
                <c:pt idx="3656">
                  <c:v>73.14</c:v>
                </c:pt>
                <c:pt idx="3657">
                  <c:v>73.16</c:v>
                </c:pt>
                <c:pt idx="3658">
                  <c:v>73.180000000000007</c:v>
                </c:pt>
                <c:pt idx="3659">
                  <c:v>73.2</c:v>
                </c:pt>
                <c:pt idx="3660">
                  <c:v>73.22</c:v>
                </c:pt>
                <c:pt idx="3661">
                  <c:v>73.239999999999995</c:v>
                </c:pt>
                <c:pt idx="3662">
                  <c:v>73.260000000000005</c:v>
                </c:pt>
                <c:pt idx="3663">
                  <c:v>73.28</c:v>
                </c:pt>
                <c:pt idx="3664">
                  <c:v>73.3</c:v>
                </c:pt>
                <c:pt idx="3665">
                  <c:v>73.319999999999993</c:v>
                </c:pt>
                <c:pt idx="3666">
                  <c:v>73.34</c:v>
                </c:pt>
                <c:pt idx="3667">
                  <c:v>73.36</c:v>
                </c:pt>
                <c:pt idx="3668">
                  <c:v>73.38</c:v>
                </c:pt>
                <c:pt idx="3669">
                  <c:v>73.400000000000006</c:v>
                </c:pt>
                <c:pt idx="3670">
                  <c:v>73.42</c:v>
                </c:pt>
                <c:pt idx="3671">
                  <c:v>73.44</c:v>
                </c:pt>
                <c:pt idx="3672">
                  <c:v>73.459999999999994</c:v>
                </c:pt>
                <c:pt idx="3673">
                  <c:v>73.48</c:v>
                </c:pt>
                <c:pt idx="3674">
                  <c:v>73.5</c:v>
                </c:pt>
                <c:pt idx="3675">
                  <c:v>73.52</c:v>
                </c:pt>
                <c:pt idx="3676">
                  <c:v>73.540000000000006</c:v>
                </c:pt>
                <c:pt idx="3677">
                  <c:v>73.56</c:v>
                </c:pt>
                <c:pt idx="3678">
                  <c:v>73.58</c:v>
                </c:pt>
                <c:pt idx="3679">
                  <c:v>73.599999999999994</c:v>
                </c:pt>
                <c:pt idx="3680">
                  <c:v>73.62</c:v>
                </c:pt>
                <c:pt idx="3681">
                  <c:v>73.64</c:v>
                </c:pt>
                <c:pt idx="3682">
                  <c:v>73.66</c:v>
                </c:pt>
                <c:pt idx="3683">
                  <c:v>73.680000000000007</c:v>
                </c:pt>
                <c:pt idx="3684">
                  <c:v>73.7</c:v>
                </c:pt>
                <c:pt idx="3685">
                  <c:v>73.72</c:v>
                </c:pt>
                <c:pt idx="3686">
                  <c:v>73.739999999999995</c:v>
                </c:pt>
                <c:pt idx="3687">
                  <c:v>73.760000000000005</c:v>
                </c:pt>
                <c:pt idx="3688">
                  <c:v>73.78</c:v>
                </c:pt>
                <c:pt idx="3689">
                  <c:v>73.8</c:v>
                </c:pt>
                <c:pt idx="3690">
                  <c:v>73.819999999999993</c:v>
                </c:pt>
                <c:pt idx="3691">
                  <c:v>73.84</c:v>
                </c:pt>
                <c:pt idx="3692">
                  <c:v>73.86</c:v>
                </c:pt>
                <c:pt idx="3693">
                  <c:v>73.88</c:v>
                </c:pt>
                <c:pt idx="3694">
                  <c:v>73.900000000000006</c:v>
                </c:pt>
                <c:pt idx="3695">
                  <c:v>73.92</c:v>
                </c:pt>
                <c:pt idx="3696">
                  <c:v>73.94</c:v>
                </c:pt>
                <c:pt idx="3697">
                  <c:v>73.959999999999994</c:v>
                </c:pt>
                <c:pt idx="3698">
                  <c:v>73.98</c:v>
                </c:pt>
                <c:pt idx="3699">
                  <c:v>74</c:v>
                </c:pt>
                <c:pt idx="3700">
                  <c:v>74.02</c:v>
                </c:pt>
                <c:pt idx="3701">
                  <c:v>74.040000000000006</c:v>
                </c:pt>
                <c:pt idx="3702">
                  <c:v>74.06</c:v>
                </c:pt>
                <c:pt idx="3703">
                  <c:v>74.08</c:v>
                </c:pt>
                <c:pt idx="3704">
                  <c:v>74.099999999999994</c:v>
                </c:pt>
                <c:pt idx="3705">
                  <c:v>74.12</c:v>
                </c:pt>
                <c:pt idx="3706">
                  <c:v>74.14</c:v>
                </c:pt>
                <c:pt idx="3707">
                  <c:v>74.16</c:v>
                </c:pt>
                <c:pt idx="3708">
                  <c:v>74.180000000000007</c:v>
                </c:pt>
                <c:pt idx="3709">
                  <c:v>74.2</c:v>
                </c:pt>
                <c:pt idx="3710">
                  <c:v>74.22</c:v>
                </c:pt>
                <c:pt idx="3711">
                  <c:v>74.239999999999995</c:v>
                </c:pt>
                <c:pt idx="3712">
                  <c:v>74.260000000000005</c:v>
                </c:pt>
                <c:pt idx="3713">
                  <c:v>74.28</c:v>
                </c:pt>
                <c:pt idx="3714">
                  <c:v>74.3</c:v>
                </c:pt>
                <c:pt idx="3715">
                  <c:v>74.319999999999993</c:v>
                </c:pt>
                <c:pt idx="3716">
                  <c:v>74.34</c:v>
                </c:pt>
                <c:pt idx="3717">
                  <c:v>74.36</c:v>
                </c:pt>
                <c:pt idx="3718">
                  <c:v>74.38</c:v>
                </c:pt>
                <c:pt idx="3719">
                  <c:v>74.400000000000006</c:v>
                </c:pt>
                <c:pt idx="3720">
                  <c:v>74.42</c:v>
                </c:pt>
                <c:pt idx="3721">
                  <c:v>74.44</c:v>
                </c:pt>
                <c:pt idx="3722">
                  <c:v>74.459999999999994</c:v>
                </c:pt>
                <c:pt idx="3723">
                  <c:v>74.48</c:v>
                </c:pt>
                <c:pt idx="3724">
                  <c:v>74.5</c:v>
                </c:pt>
                <c:pt idx="3725">
                  <c:v>74.52</c:v>
                </c:pt>
                <c:pt idx="3726">
                  <c:v>74.540000000000006</c:v>
                </c:pt>
                <c:pt idx="3727">
                  <c:v>74.56</c:v>
                </c:pt>
                <c:pt idx="3728">
                  <c:v>74.58</c:v>
                </c:pt>
                <c:pt idx="3729">
                  <c:v>74.599999999999994</c:v>
                </c:pt>
                <c:pt idx="3730">
                  <c:v>74.62</c:v>
                </c:pt>
                <c:pt idx="3731">
                  <c:v>74.64</c:v>
                </c:pt>
                <c:pt idx="3732">
                  <c:v>74.66</c:v>
                </c:pt>
                <c:pt idx="3733">
                  <c:v>74.680000000000007</c:v>
                </c:pt>
                <c:pt idx="3734">
                  <c:v>74.7</c:v>
                </c:pt>
                <c:pt idx="3735">
                  <c:v>74.72</c:v>
                </c:pt>
                <c:pt idx="3736">
                  <c:v>74.739999999999995</c:v>
                </c:pt>
                <c:pt idx="3737">
                  <c:v>74.760000000000005</c:v>
                </c:pt>
                <c:pt idx="3738">
                  <c:v>74.78</c:v>
                </c:pt>
                <c:pt idx="3739">
                  <c:v>74.8</c:v>
                </c:pt>
                <c:pt idx="3740">
                  <c:v>74.819999999999993</c:v>
                </c:pt>
                <c:pt idx="3741">
                  <c:v>74.84</c:v>
                </c:pt>
                <c:pt idx="3742">
                  <c:v>74.86</c:v>
                </c:pt>
                <c:pt idx="3743">
                  <c:v>74.88</c:v>
                </c:pt>
                <c:pt idx="3744">
                  <c:v>74.900000000000006</c:v>
                </c:pt>
                <c:pt idx="3745">
                  <c:v>74.92</c:v>
                </c:pt>
                <c:pt idx="3746">
                  <c:v>74.94</c:v>
                </c:pt>
                <c:pt idx="3747">
                  <c:v>74.959999999999994</c:v>
                </c:pt>
                <c:pt idx="3748">
                  <c:v>74.98</c:v>
                </c:pt>
                <c:pt idx="3749">
                  <c:v>75</c:v>
                </c:pt>
                <c:pt idx="3750">
                  <c:v>75.02</c:v>
                </c:pt>
                <c:pt idx="3751">
                  <c:v>75.040000000000006</c:v>
                </c:pt>
                <c:pt idx="3752">
                  <c:v>75.06</c:v>
                </c:pt>
                <c:pt idx="3753">
                  <c:v>75.08</c:v>
                </c:pt>
                <c:pt idx="3754">
                  <c:v>75.099999999999994</c:v>
                </c:pt>
                <c:pt idx="3755">
                  <c:v>75.12</c:v>
                </c:pt>
                <c:pt idx="3756">
                  <c:v>75.14</c:v>
                </c:pt>
                <c:pt idx="3757">
                  <c:v>75.16</c:v>
                </c:pt>
                <c:pt idx="3758">
                  <c:v>75.180000000000007</c:v>
                </c:pt>
                <c:pt idx="3759">
                  <c:v>75.2</c:v>
                </c:pt>
                <c:pt idx="3760">
                  <c:v>75.22</c:v>
                </c:pt>
                <c:pt idx="3761">
                  <c:v>75.239999999999995</c:v>
                </c:pt>
                <c:pt idx="3762">
                  <c:v>75.260000000000005</c:v>
                </c:pt>
                <c:pt idx="3763">
                  <c:v>75.28</c:v>
                </c:pt>
                <c:pt idx="3764">
                  <c:v>75.3</c:v>
                </c:pt>
                <c:pt idx="3765">
                  <c:v>75.319999999999993</c:v>
                </c:pt>
                <c:pt idx="3766">
                  <c:v>75.34</c:v>
                </c:pt>
                <c:pt idx="3767">
                  <c:v>75.36</c:v>
                </c:pt>
                <c:pt idx="3768">
                  <c:v>75.38</c:v>
                </c:pt>
                <c:pt idx="3769">
                  <c:v>75.400000000000006</c:v>
                </c:pt>
                <c:pt idx="3770">
                  <c:v>75.42</c:v>
                </c:pt>
                <c:pt idx="3771">
                  <c:v>75.44</c:v>
                </c:pt>
                <c:pt idx="3772">
                  <c:v>75.459999999999994</c:v>
                </c:pt>
                <c:pt idx="3773">
                  <c:v>75.48</c:v>
                </c:pt>
                <c:pt idx="3774">
                  <c:v>75.5</c:v>
                </c:pt>
                <c:pt idx="3775">
                  <c:v>75.52</c:v>
                </c:pt>
                <c:pt idx="3776">
                  <c:v>75.540000000000006</c:v>
                </c:pt>
                <c:pt idx="3777">
                  <c:v>75.56</c:v>
                </c:pt>
                <c:pt idx="3778">
                  <c:v>75.58</c:v>
                </c:pt>
                <c:pt idx="3779">
                  <c:v>75.599999999999994</c:v>
                </c:pt>
                <c:pt idx="3780">
                  <c:v>75.62</c:v>
                </c:pt>
                <c:pt idx="3781">
                  <c:v>75.64</c:v>
                </c:pt>
                <c:pt idx="3782">
                  <c:v>75.66</c:v>
                </c:pt>
                <c:pt idx="3783">
                  <c:v>75.680000000000007</c:v>
                </c:pt>
                <c:pt idx="3784">
                  <c:v>75.7</c:v>
                </c:pt>
                <c:pt idx="3785">
                  <c:v>75.72</c:v>
                </c:pt>
                <c:pt idx="3786">
                  <c:v>75.739999999999995</c:v>
                </c:pt>
                <c:pt idx="3787">
                  <c:v>75.760000000000005</c:v>
                </c:pt>
                <c:pt idx="3788">
                  <c:v>75.78</c:v>
                </c:pt>
                <c:pt idx="3789">
                  <c:v>75.8</c:v>
                </c:pt>
                <c:pt idx="3790">
                  <c:v>75.819999999999993</c:v>
                </c:pt>
                <c:pt idx="3791">
                  <c:v>75.84</c:v>
                </c:pt>
                <c:pt idx="3792">
                  <c:v>75.86</c:v>
                </c:pt>
                <c:pt idx="3793">
                  <c:v>75.88</c:v>
                </c:pt>
                <c:pt idx="3794">
                  <c:v>75.900000000000006</c:v>
                </c:pt>
                <c:pt idx="3795">
                  <c:v>75.92</c:v>
                </c:pt>
                <c:pt idx="3796">
                  <c:v>75.94</c:v>
                </c:pt>
                <c:pt idx="3797">
                  <c:v>75.959999999999994</c:v>
                </c:pt>
                <c:pt idx="3798">
                  <c:v>75.98</c:v>
                </c:pt>
                <c:pt idx="3799">
                  <c:v>76</c:v>
                </c:pt>
                <c:pt idx="3800">
                  <c:v>76.02</c:v>
                </c:pt>
                <c:pt idx="3801">
                  <c:v>76.040000000000006</c:v>
                </c:pt>
                <c:pt idx="3802">
                  <c:v>76.06</c:v>
                </c:pt>
                <c:pt idx="3803">
                  <c:v>76.08</c:v>
                </c:pt>
                <c:pt idx="3804">
                  <c:v>76.099999999999994</c:v>
                </c:pt>
                <c:pt idx="3805">
                  <c:v>76.12</c:v>
                </c:pt>
                <c:pt idx="3806">
                  <c:v>76.14</c:v>
                </c:pt>
                <c:pt idx="3807">
                  <c:v>76.16</c:v>
                </c:pt>
                <c:pt idx="3808">
                  <c:v>76.180000000000007</c:v>
                </c:pt>
                <c:pt idx="3809">
                  <c:v>76.2</c:v>
                </c:pt>
                <c:pt idx="3810">
                  <c:v>76.22</c:v>
                </c:pt>
                <c:pt idx="3811">
                  <c:v>76.239999999999995</c:v>
                </c:pt>
                <c:pt idx="3812">
                  <c:v>76.260000000000005</c:v>
                </c:pt>
                <c:pt idx="3813">
                  <c:v>76.28</c:v>
                </c:pt>
                <c:pt idx="3814">
                  <c:v>76.3</c:v>
                </c:pt>
                <c:pt idx="3815">
                  <c:v>76.319999999999993</c:v>
                </c:pt>
                <c:pt idx="3816">
                  <c:v>76.34</c:v>
                </c:pt>
                <c:pt idx="3817">
                  <c:v>76.36</c:v>
                </c:pt>
                <c:pt idx="3818">
                  <c:v>76.38</c:v>
                </c:pt>
                <c:pt idx="3819">
                  <c:v>76.400000000000006</c:v>
                </c:pt>
                <c:pt idx="3820">
                  <c:v>76.42</c:v>
                </c:pt>
                <c:pt idx="3821">
                  <c:v>76.44</c:v>
                </c:pt>
                <c:pt idx="3822">
                  <c:v>76.459999999999994</c:v>
                </c:pt>
                <c:pt idx="3823">
                  <c:v>76.48</c:v>
                </c:pt>
                <c:pt idx="3824">
                  <c:v>76.5</c:v>
                </c:pt>
                <c:pt idx="3825">
                  <c:v>76.52</c:v>
                </c:pt>
                <c:pt idx="3826">
                  <c:v>76.540000000000006</c:v>
                </c:pt>
                <c:pt idx="3827">
                  <c:v>76.56</c:v>
                </c:pt>
                <c:pt idx="3828">
                  <c:v>76.58</c:v>
                </c:pt>
                <c:pt idx="3829">
                  <c:v>76.599999999999994</c:v>
                </c:pt>
                <c:pt idx="3830">
                  <c:v>76.62</c:v>
                </c:pt>
                <c:pt idx="3831">
                  <c:v>76.64</c:v>
                </c:pt>
                <c:pt idx="3832">
                  <c:v>76.66</c:v>
                </c:pt>
                <c:pt idx="3833">
                  <c:v>76.680000000000007</c:v>
                </c:pt>
                <c:pt idx="3834">
                  <c:v>76.7</c:v>
                </c:pt>
                <c:pt idx="3835">
                  <c:v>76.72</c:v>
                </c:pt>
                <c:pt idx="3836">
                  <c:v>76.739999999999995</c:v>
                </c:pt>
                <c:pt idx="3837">
                  <c:v>76.760000000000005</c:v>
                </c:pt>
                <c:pt idx="3838">
                  <c:v>76.78</c:v>
                </c:pt>
                <c:pt idx="3839">
                  <c:v>76.8</c:v>
                </c:pt>
                <c:pt idx="3840">
                  <c:v>76.819999999999993</c:v>
                </c:pt>
                <c:pt idx="3841">
                  <c:v>76.84</c:v>
                </c:pt>
                <c:pt idx="3842">
                  <c:v>76.86</c:v>
                </c:pt>
                <c:pt idx="3843">
                  <c:v>76.88</c:v>
                </c:pt>
                <c:pt idx="3844">
                  <c:v>76.900000000000006</c:v>
                </c:pt>
                <c:pt idx="3845">
                  <c:v>76.92</c:v>
                </c:pt>
                <c:pt idx="3846">
                  <c:v>76.94</c:v>
                </c:pt>
                <c:pt idx="3847">
                  <c:v>76.959999999999994</c:v>
                </c:pt>
                <c:pt idx="3848">
                  <c:v>76.98</c:v>
                </c:pt>
                <c:pt idx="3849">
                  <c:v>77</c:v>
                </c:pt>
                <c:pt idx="3850">
                  <c:v>77.02</c:v>
                </c:pt>
                <c:pt idx="3851">
                  <c:v>77.040000000000006</c:v>
                </c:pt>
                <c:pt idx="3852">
                  <c:v>77.06</c:v>
                </c:pt>
                <c:pt idx="3853">
                  <c:v>77.08</c:v>
                </c:pt>
                <c:pt idx="3854">
                  <c:v>77.099999999999994</c:v>
                </c:pt>
                <c:pt idx="3855">
                  <c:v>77.12</c:v>
                </c:pt>
                <c:pt idx="3856">
                  <c:v>77.14</c:v>
                </c:pt>
                <c:pt idx="3857">
                  <c:v>77.16</c:v>
                </c:pt>
                <c:pt idx="3858">
                  <c:v>77.180000000000007</c:v>
                </c:pt>
                <c:pt idx="3859">
                  <c:v>77.2</c:v>
                </c:pt>
                <c:pt idx="3860">
                  <c:v>77.22</c:v>
                </c:pt>
                <c:pt idx="3861">
                  <c:v>77.239999999999995</c:v>
                </c:pt>
                <c:pt idx="3862">
                  <c:v>77.260000000000005</c:v>
                </c:pt>
                <c:pt idx="3863">
                  <c:v>77.28</c:v>
                </c:pt>
                <c:pt idx="3864">
                  <c:v>77.3</c:v>
                </c:pt>
                <c:pt idx="3865">
                  <c:v>77.319999999999993</c:v>
                </c:pt>
                <c:pt idx="3866">
                  <c:v>77.34</c:v>
                </c:pt>
                <c:pt idx="3867">
                  <c:v>77.36</c:v>
                </c:pt>
                <c:pt idx="3868">
                  <c:v>77.38</c:v>
                </c:pt>
                <c:pt idx="3869">
                  <c:v>77.400000000000006</c:v>
                </c:pt>
                <c:pt idx="3870">
                  <c:v>77.42</c:v>
                </c:pt>
                <c:pt idx="3871">
                  <c:v>77.44</c:v>
                </c:pt>
                <c:pt idx="3872">
                  <c:v>77.459999999999994</c:v>
                </c:pt>
                <c:pt idx="3873">
                  <c:v>77.48</c:v>
                </c:pt>
                <c:pt idx="3874">
                  <c:v>77.5</c:v>
                </c:pt>
                <c:pt idx="3875">
                  <c:v>77.52</c:v>
                </c:pt>
                <c:pt idx="3876">
                  <c:v>77.540000000000006</c:v>
                </c:pt>
                <c:pt idx="3877">
                  <c:v>77.56</c:v>
                </c:pt>
                <c:pt idx="3878">
                  <c:v>77.58</c:v>
                </c:pt>
                <c:pt idx="3879">
                  <c:v>77.599999999999994</c:v>
                </c:pt>
                <c:pt idx="3880">
                  <c:v>77.62</c:v>
                </c:pt>
                <c:pt idx="3881">
                  <c:v>77.64</c:v>
                </c:pt>
                <c:pt idx="3882">
                  <c:v>77.66</c:v>
                </c:pt>
                <c:pt idx="3883">
                  <c:v>77.680000000000007</c:v>
                </c:pt>
                <c:pt idx="3884">
                  <c:v>77.7</c:v>
                </c:pt>
                <c:pt idx="3885">
                  <c:v>77.72</c:v>
                </c:pt>
                <c:pt idx="3886">
                  <c:v>77.739999999999995</c:v>
                </c:pt>
                <c:pt idx="3887">
                  <c:v>77.760000000000005</c:v>
                </c:pt>
                <c:pt idx="3888">
                  <c:v>77.78</c:v>
                </c:pt>
                <c:pt idx="3889">
                  <c:v>77.8</c:v>
                </c:pt>
                <c:pt idx="3890">
                  <c:v>77.819999999999993</c:v>
                </c:pt>
                <c:pt idx="3891">
                  <c:v>77.84</c:v>
                </c:pt>
                <c:pt idx="3892">
                  <c:v>77.86</c:v>
                </c:pt>
                <c:pt idx="3893">
                  <c:v>77.88</c:v>
                </c:pt>
                <c:pt idx="3894">
                  <c:v>77.900000000000006</c:v>
                </c:pt>
                <c:pt idx="3895">
                  <c:v>77.92</c:v>
                </c:pt>
                <c:pt idx="3896">
                  <c:v>77.94</c:v>
                </c:pt>
                <c:pt idx="3897">
                  <c:v>77.959999999999994</c:v>
                </c:pt>
                <c:pt idx="3898">
                  <c:v>77.98</c:v>
                </c:pt>
                <c:pt idx="3899">
                  <c:v>78</c:v>
                </c:pt>
                <c:pt idx="3900">
                  <c:v>78.02</c:v>
                </c:pt>
                <c:pt idx="3901">
                  <c:v>78.040000000000006</c:v>
                </c:pt>
                <c:pt idx="3902">
                  <c:v>78.06</c:v>
                </c:pt>
                <c:pt idx="3903">
                  <c:v>78.08</c:v>
                </c:pt>
                <c:pt idx="3904">
                  <c:v>78.099999999999994</c:v>
                </c:pt>
                <c:pt idx="3905">
                  <c:v>78.12</c:v>
                </c:pt>
                <c:pt idx="3906">
                  <c:v>78.14</c:v>
                </c:pt>
                <c:pt idx="3907">
                  <c:v>78.16</c:v>
                </c:pt>
                <c:pt idx="3908">
                  <c:v>78.180000000000007</c:v>
                </c:pt>
                <c:pt idx="3909">
                  <c:v>78.2</c:v>
                </c:pt>
                <c:pt idx="3910">
                  <c:v>78.22</c:v>
                </c:pt>
                <c:pt idx="3911">
                  <c:v>78.239999999999995</c:v>
                </c:pt>
                <c:pt idx="3912">
                  <c:v>78.260000000000005</c:v>
                </c:pt>
                <c:pt idx="3913">
                  <c:v>78.28</c:v>
                </c:pt>
                <c:pt idx="3914">
                  <c:v>78.3</c:v>
                </c:pt>
                <c:pt idx="3915">
                  <c:v>78.319999999999993</c:v>
                </c:pt>
                <c:pt idx="3916">
                  <c:v>78.34</c:v>
                </c:pt>
                <c:pt idx="3917">
                  <c:v>78.36</c:v>
                </c:pt>
                <c:pt idx="3918">
                  <c:v>78.38</c:v>
                </c:pt>
                <c:pt idx="3919">
                  <c:v>78.400000000000006</c:v>
                </c:pt>
                <c:pt idx="3920">
                  <c:v>78.42</c:v>
                </c:pt>
                <c:pt idx="3921">
                  <c:v>78.44</c:v>
                </c:pt>
                <c:pt idx="3922">
                  <c:v>78.459999999999994</c:v>
                </c:pt>
                <c:pt idx="3923">
                  <c:v>78.48</c:v>
                </c:pt>
                <c:pt idx="3924">
                  <c:v>78.5</c:v>
                </c:pt>
                <c:pt idx="3925">
                  <c:v>78.52</c:v>
                </c:pt>
                <c:pt idx="3926">
                  <c:v>78.540000000000006</c:v>
                </c:pt>
                <c:pt idx="3927">
                  <c:v>78.56</c:v>
                </c:pt>
                <c:pt idx="3928">
                  <c:v>78.58</c:v>
                </c:pt>
                <c:pt idx="3929">
                  <c:v>78.599999999999994</c:v>
                </c:pt>
                <c:pt idx="3930">
                  <c:v>78.62</c:v>
                </c:pt>
                <c:pt idx="3931">
                  <c:v>78.64</c:v>
                </c:pt>
                <c:pt idx="3932">
                  <c:v>78.66</c:v>
                </c:pt>
                <c:pt idx="3933">
                  <c:v>78.680000000000007</c:v>
                </c:pt>
                <c:pt idx="3934">
                  <c:v>78.7</c:v>
                </c:pt>
                <c:pt idx="3935">
                  <c:v>78.72</c:v>
                </c:pt>
                <c:pt idx="3936">
                  <c:v>78.739999999999995</c:v>
                </c:pt>
                <c:pt idx="3937">
                  <c:v>78.760000000000005</c:v>
                </c:pt>
                <c:pt idx="3938">
                  <c:v>78.78</c:v>
                </c:pt>
                <c:pt idx="3939">
                  <c:v>78.8</c:v>
                </c:pt>
                <c:pt idx="3940">
                  <c:v>78.819999999999993</c:v>
                </c:pt>
                <c:pt idx="3941">
                  <c:v>78.84</c:v>
                </c:pt>
                <c:pt idx="3942">
                  <c:v>78.86</c:v>
                </c:pt>
                <c:pt idx="3943">
                  <c:v>78.88</c:v>
                </c:pt>
                <c:pt idx="3944">
                  <c:v>78.900000000000006</c:v>
                </c:pt>
                <c:pt idx="3945">
                  <c:v>78.92</c:v>
                </c:pt>
                <c:pt idx="3946">
                  <c:v>78.94</c:v>
                </c:pt>
                <c:pt idx="3947">
                  <c:v>78.959999999999994</c:v>
                </c:pt>
                <c:pt idx="3948">
                  <c:v>78.98</c:v>
                </c:pt>
                <c:pt idx="3949">
                  <c:v>79</c:v>
                </c:pt>
                <c:pt idx="3950">
                  <c:v>79.02</c:v>
                </c:pt>
                <c:pt idx="3951">
                  <c:v>79.040000000000006</c:v>
                </c:pt>
                <c:pt idx="3952">
                  <c:v>79.06</c:v>
                </c:pt>
                <c:pt idx="3953">
                  <c:v>79.08</c:v>
                </c:pt>
                <c:pt idx="3954">
                  <c:v>79.099999999999994</c:v>
                </c:pt>
                <c:pt idx="3955">
                  <c:v>79.12</c:v>
                </c:pt>
                <c:pt idx="3956">
                  <c:v>79.14</c:v>
                </c:pt>
                <c:pt idx="3957">
                  <c:v>79.16</c:v>
                </c:pt>
                <c:pt idx="3958">
                  <c:v>79.180000000000007</c:v>
                </c:pt>
                <c:pt idx="3959">
                  <c:v>79.2</c:v>
                </c:pt>
                <c:pt idx="3960">
                  <c:v>79.22</c:v>
                </c:pt>
                <c:pt idx="3961">
                  <c:v>79.239999999999995</c:v>
                </c:pt>
                <c:pt idx="3962">
                  <c:v>79.260000000000005</c:v>
                </c:pt>
                <c:pt idx="3963">
                  <c:v>79.28</c:v>
                </c:pt>
                <c:pt idx="3964">
                  <c:v>79.3</c:v>
                </c:pt>
                <c:pt idx="3965">
                  <c:v>79.319999999999993</c:v>
                </c:pt>
                <c:pt idx="3966">
                  <c:v>79.34</c:v>
                </c:pt>
                <c:pt idx="3967">
                  <c:v>79.36</c:v>
                </c:pt>
                <c:pt idx="3968">
                  <c:v>79.38</c:v>
                </c:pt>
                <c:pt idx="3969">
                  <c:v>79.400000000000006</c:v>
                </c:pt>
                <c:pt idx="3970">
                  <c:v>79.42</c:v>
                </c:pt>
                <c:pt idx="3971">
                  <c:v>79.44</c:v>
                </c:pt>
                <c:pt idx="3972">
                  <c:v>79.459999999999994</c:v>
                </c:pt>
                <c:pt idx="3973">
                  <c:v>79.48</c:v>
                </c:pt>
                <c:pt idx="3974">
                  <c:v>79.5</c:v>
                </c:pt>
                <c:pt idx="3975">
                  <c:v>79.52</c:v>
                </c:pt>
                <c:pt idx="3976">
                  <c:v>79.540000000000006</c:v>
                </c:pt>
                <c:pt idx="3977">
                  <c:v>79.56</c:v>
                </c:pt>
                <c:pt idx="3978">
                  <c:v>79.58</c:v>
                </c:pt>
                <c:pt idx="3979">
                  <c:v>79.599999999999994</c:v>
                </c:pt>
                <c:pt idx="3980">
                  <c:v>79.62</c:v>
                </c:pt>
                <c:pt idx="3981">
                  <c:v>79.64</c:v>
                </c:pt>
                <c:pt idx="3982">
                  <c:v>79.66</c:v>
                </c:pt>
                <c:pt idx="3983">
                  <c:v>79.680000000000007</c:v>
                </c:pt>
                <c:pt idx="3984">
                  <c:v>79.7</c:v>
                </c:pt>
                <c:pt idx="3985">
                  <c:v>79.72</c:v>
                </c:pt>
                <c:pt idx="3986">
                  <c:v>79.739999999999995</c:v>
                </c:pt>
                <c:pt idx="3987">
                  <c:v>79.760000000000005</c:v>
                </c:pt>
                <c:pt idx="3988">
                  <c:v>79.78</c:v>
                </c:pt>
                <c:pt idx="3989">
                  <c:v>79.8</c:v>
                </c:pt>
                <c:pt idx="3990">
                  <c:v>79.819999999999993</c:v>
                </c:pt>
                <c:pt idx="3991">
                  <c:v>79.84</c:v>
                </c:pt>
                <c:pt idx="3992">
                  <c:v>79.86</c:v>
                </c:pt>
                <c:pt idx="3993">
                  <c:v>79.88</c:v>
                </c:pt>
                <c:pt idx="3994">
                  <c:v>79.900000000000006</c:v>
                </c:pt>
                <c:pt idx="3995">
                  <c:v>79.92</c:v>
                </c:pt>
                <c:pt idx="3996">
                  <c:v>79.94</c:v>
                </c:pt>
                <c:pt idx="3997">
                  <c:v>79.959999999999994</c:v>
                </c:pt>
                <c:pt idx="3998">
                  <c:v>79.98</c:v>
                </c:pt>
                <c:pt idx="3999">
                  <c:v>80</c:v>
                </c:pt>
                <c:pt idx="4000">
                  <c:v>80.02</c:v>
                </c:pt>
                <c:pt idx="4001">
                  <c:v>80.040000000000006</c:v>
                </c:pt>
                <c:pt idx="4002">
                  <c:v>80.06</c:v>
                </c:pt>
                <c:pt idx="4003">
                  <c:v>80.08</c:v>
                </c:pt>
                <c:pt idx="4004">
                  <c:v>80.099999999999994</c:v>
                </c:pt>
                <c:pt idx="4005">
                  <c:v>80.12</c:v>
                </c:pt>
                <c:pt idx="4006">
                  <c:v>80.14</c:v>
                </c:pt>
                <c:pt idx="4007">
                  <c:v>80.16</c:v>
                </c:pt>
                <c:pt idx="4008">
                  <c:v>80.180000000000007</c:v>
                </c:pt>
                <c:pt idx="4009">
                  <c:v>80.2</c:v>
                </c:pt>
                <c:pt idx="4010">
                  <c:v>80.22</c:v>
                </c:pt>
                <c:pt idx="4011">
                  <c:v>80.239999999999995</c:v>
                </c:pt>
                <c:pt idx="4012">
                  <c:v>80.260000000000005</c:v>
                </c:pt>
                <c:pt idx="4013">
                  <c:v>80.28</c:v>
                </c:pt>
                <c:pt idx="4014">
                  <c:v>80.3</c:v>
                </c:pt>
                <c:pt idx="4015">
                  <c:v>80.319999999999993</c:v>
                </c:pt>
                <c:pt idx="4016">
                  <c:v>80.34</c:v>
                </c:pt>
                <c:pt idx="4017">
                  <c:v>80.36</c:v>
                </c:pt>
                <c:pt idx="4018">
                  <c:v>80.38</c:v>
                </c:pt>
                <c:pt idx="4019">
                  <c:v>80.400000000000006</c:v>
                </c:pt>
                <c:pt idx="4020">
                  <c:v>80.42</c:v>
                </c:pt>
                <c:pt idx="4021">
                  <c:v>80.44</c:v>
                </c:pt>
                <c:pt idx="4022">
                  <c:v>80.459999999999994</c:v>
                </c:pt>
                <c:pt idx="4023">
                  <c:v>80.48</c:v>
                </c:pt>
                <c:pt idx="4024">
                  <c:v>80.5</c:v>
                </c:pt>
                <c:pt idx="4025">
                  <c:v>80.52</c:v>
                </c:pt>
                <c:pt idx="4026">
                  <c:v>80.540000000000006</c:v>
                </c:pt>
                <c:pt idx="4027">
                  <c:v>80.56</c:v>
                </c:pt>
                <c:pt idx="4028">
                  <c:v>80.58</c:v>
                </c:pt>
                <c:pt idx="4029">
                  <c:v>80.599999999999994</c:v>
                </c:pt>
                <c:pt idx="4030">
                  <c:v>80.62</c:v>
                </c:pt>
                <c:pt idx="4031">
                  <c:v>80.64</c:v>
                </c:pt>
                <c:pt idx="4032">
                  <c:v>80.66</c:v>
                </c:pt>
                <c:pt idx="4033">
                  <c:v>80.680000000000007</c:v>
                </c:pt>
                <c:pt idx="4034">
                  <c:v>80.7</c:v>
                </c:pt>
                <c:pt idx="4035">
                  <c:v>80.72</c:v>
                </c:pt>
                <c:pt idx="4036">
                  <c:v>80.739999999999995</c:v>
                </c:pt>
                <c:pt idx="4037">
                  <c:v>80.760000000000005</c:v>
                </c:pt>
                <c:pt idx="4038">
                  <c:v>80.78</c:v>
                </c:pt>
                <c:pt idx="4039">
                  <c:v>80.8</c:v>
                </c:pt>
                <c:pt idx="4040">
                  <c:v>80.819999999999993</c:v>
                </c:pt>
                <c:pt idx="4041">
                  <c:v>80.84</c:v>
                </c:pt>
                <c:pt idx="4042">
                  <c:v>80.86</c:v>
                </c:pt>
                <c:pt idx="4043">
                  <c:v>80.88</c:v>
                </c:pt>
                <c:pt idx="4044">
                  <c:v>80.900000000000006</c:v>
                </c:pt>
                <c:pt idx="4045">
                  <c:v>80.92</c:v>
                </c:pt>
                <c:pt idx="4046">
                  <c:v>80.94</c:v>
                </c:pt>
                <c:pt idx="4047">
                  <c:v>80.959999999999994</c:v>
                </c:pt>
                <c:pt idx="4048">
                  <c:v>80.98</c:v>
                </c:pt>
                <c:pt idx="4049">
                  <c:v>81</c:v>
                </c:pt>
                <c:pt idx="4050">
                  <c:v>81.02</c:v>
                </c:pt>
                <c:pt idx="4051">
                  <c:v>81.040000000000006</c:v>
                </c:pt>
                <c:pt idx="4052">
                  <c:v>81.06</c:v>
                </c:pt>
                <c:pt idx="4053">
                  <c:v>81.08</c:v>
                </c:pt>
                <c:pt idx="4054">
                  <c:v>81.099999999999994</c:v>
                </c:pt>
                <c:pt idx="4055">
                  <c:v>81.12</c:v>
                </c:pt>
                <c:pt idx="4056">
                  <c:v>81.14</c:v>
                </c:pt>
                <c:pt idx="4057">
                  <c:v>81.16</c:v>
                </c:pt>
                <c:pt idx="4058">
                  <c:v>81.180000000000007</c:v>
                </c:pt>
                <c:pt idx="4059">
                  <c:v>81.2</c:v>
                </c:pt>
                <c:pt idx="4060">
                  <c:v>81.22</c:v>
                </c:pt>
                <c:pt idx="4061">
                  <c:v>81.239999999999995</c:v>
                </c:pt>
                <c:pt idx="4062">
                  <c:v>81.260000000000005</c:v>
                </c:pt>
                <c:pt idx="4063">
                  <c:v>81.28</c:v>
                </c:pt>
                <c:pt idx="4064">
                  <c:v>81.3</c:v>
                </c:pt>
                <c:pt idx="4065">
                  <c:v>81.319999999999993</c:v>
                </c:pt>
                <c:pt idx="4066">
                  <c:v>81.34</c:v>
                </c:pt>
                <c:pt idx="4067">
                  <c:v>81.36</c:v>
                </c:pt>
                <c:pt idx="4068">
                  <c:v>81.38</c:v>
                </c:pt>
                <c:pt idx="4069">
                  <c:v>81.400000000000006</c:v>
                </c:pt>
                <c:pt idx="4070">
                  <c:v>81.42</c:v>
                </c:pt>
                <c:pt idx="4071">
                  <c:v>81.44</c:v>
                </c:pt>
                <c:pt idx="4072">
                  <c:v>81.459999999999994</c:v>
                </c:pt>
                <c:pt idx="4073">
                  <c:v>81.48</c:v>
                </c:pt>
                <c:pt idx="4074">
                  <c:v>81.5</c:v>
                </c:pt>
                <c:pt idx="4075">
                  <c:v>81.52</c:v>
                </c:pt>
                <c:pt idx="4076">
                  <c:v>81.540000000000006</c:v>
                </c:pt>
                <c:pt idx="4077">
                  <c:v>81.56</c:v>
                </c:pt>
                <c:pt idx="4078">
                  <c:v>81.58</c:v>
                </c:pt>
                <c:pt idx="4079">
                  <c:v>81.599999999999994</c:v>
                </c:pt>
                <c:pt idx="4080">
                  <c:v>81.62</c:v>
                </c:pt>
                <c:pt idx="4081">
                  <c:v>81.64</c:v>
                </c:pt>
                <c:pt idx="4082">
                  <c:v>81.66</c:v>
                </c:pt>
                <c:pt idx="4083">
                  <c:v>81.680000000000007</c:v>
                </c:pt>
                <c:pt idx="4084">
                  <c:v>81.7</c:v>
                </c:pt>
                <c:pt idx="4085">
                  <c:v>81.72</c:v>
                </c:pt>
                <c:pt idx="4086">
                  <c:v>81.739999999999995</c:v>
                </c:pt>
                <c:pt idx="4087">
                  <c:v>81.760000000000005</c:v>
                </c:pt>
                <c:pt idx="4088">
                  <c:v>81.78</c:v>
                </c:pt>
                <c:pt idx="4089">
                  <c:v>81.8</c:v>
                </c:pt>
                <c:pt idx="4090">
                  <c:v>81.819999999999993</c:v>
                </c:pt>
                <c:pt idx="4091">
                  <c:v>81.84</c:v>
                </c:pt>
                <c:pt idx="4092">
                  <c:v>81.86</c:v>
                </c:pt>
                <c:pt idx="4093">
                  <c:v>81.88</c:v>
                </c:pt>
                <c:pt idx="4094">
                  <c:v>81.900000000000006</c:v>
                </c:pt>
                <c:pt idx="4095">
                  <c:v>81.92</c:v>
                </c:pt>
                <c:pt idx="4096">
                  <c:v>81.94</c:v>
                </c:pt>
                <c:pt idx="4097">
                  <c:v>81.96</c:v>
                </c:pt>
                <c:pt idx="4098">
                  <c:v>81.98</c:v>
                </c:pt>
                <c:pt idx="4099">
                  <c:v>82</c:v>
                </c:pt>
                <c:pt idx="4100">
                  <c:v>82.02</c:v>
                </c:pt>
                <c:pt idx="4101">
                  <c:v>82.04</c:v>
                </c:pt>
                <c:pt idx="4102">
                  <c:v>82.06</c:v>
                </c:pt>
                <c:pt idx="4103">
                  <c:v>82.08</c:v>
                </c:pt>
                <c:pt idx="4104">
                  <c:v>82.1</c:v>
                </c:pt>
                <c:pt idx="4105">
                  <c:v>82.12</c:v>
                </c:pt>
                <c:pt idx="4106">
                  <c:v>82.14</c:v>
                </c:pt>
                <c:pt idx="4107">
                  <c:v>82.16</c:v>
                </c:pt>
                <c:pt idx="4108">
                  <c:v>82.18</c:v>
                </c:pt>
                <c:pt idx="4109">
                  <c:v>82.2</c:v>
                </c:pt>
                <c:pt idx="4110">
                  <c:v>82.22</c:v>
                </c:pt>
                <c:pt idx="4111">
                  <c:v>82.24</c:v>
                </c:pt>
                <c:pt idx="4112">
                  <c:v>82.26</c:v>
                </c:pt>
                <c:pt idx="4113">
                  <c:v>82.28</c:v>
                </c:pt>
                <c:pt idx="4114">
                  <c:v>82.3</c:v>
                </c:pt>
                <c:pt idx="4115">
                  <c:v>82.32</c:v>
                </c:pt>
                <c:pt idx="4116">
                  <c:v>82.34</c:v>
                </c:pt>
                <c:pt idx="4117">
                  <c:v>82.36</c:v>
                </c:pt>
                <c:pt idx="4118">
                  <c:v>82.38</c:v>
                </c:pt>
                <c:pt idx="4119">
                  <c:v>82.4</c:v>
                </c:pt>
                <c:pt idx="4120">
                  <c:v>82.42</c:v>
                </c:pt>
                <c:pt idx="4121">
                  <c:v>82.44</c:v>
                </c:pt>
                <c:pt idx="4122">
                  <c:v>82.46</c:v>
                </c:pt>
                <c:pt idx="4123">
                  <c:v>82.479999999999905</c:v>
                </c:pt>
                <c:pt idx="4124">
                  <c:v>82.499999999999901</c:v>
                </c:pt>
                <c:pt idx="4125">
                  <c:v>82.519999999999897</c:v>
                </c:pt>
                <c:pt idx="4126">
                  <c:v>82.539999999999907</c:v>
                </c:pt>
                <c:pt idx="4127">
                  <c:v>82.559999999999903</c:v>
                </c:pt>
                <c:pt idx="4128">
                  <c:v>82.579999999999899</c:v>
                </c:pt>
                <c:pt idx="4129">
                  <c:v>82.599999999999895</c:v>
                </c:pt>
                <c:pt idx="4130">
                  <c:v>82.619999999999905</c:v>
                </c:pt>
                <c:pt idx="4131">
                  <c:v>82.639999999999901</c:v>
                </c:pt>
                <c:pt idx="4132">
                  <c:v>82.659999999999897</c:v>
                </c:pt>
                <c:pt idx="4133">
                  <c:v>82.679999999999893</c:v>
                </c:pt>
                <c:pt idx="4134">
                  <c:v>82.699999999999903</c:v>
                </c:pt>
                <c:pt idx="4135">
                  <c:v>82.719999999999899</c:v>
                </c:pt>
                <c:pt idx="4136">
                  <c:v>82.739999999999895</c:v>
                </c:pt>
                <c:pt idx="4137">
                  <c:v>82.759999999999906</c:v>
                </c:pt>
                <c:pt idx="4138">
                  <c:v>82.779999999999902</c:v>
                </c:pt>
                <c:pt idx="4139">
                  <c:v>82.799999999999898</c:v>
                </c:pt>
                <c:pt idx="4140">
                  <c:v>82.819999999999894</c:v>
                </c:pt>
                <c:pt idx="4141">
                  <c:v>82.839999999999904</c:v>
                </c:pt>
                <c:pt idx="4142">
                  <c:v>82.8599999999999</c:v>
                </c:pt>
                <c:pt idx="4143">
                  <c:v>82.879999999999896</c:v>
                </c:pt>
                <c:pt idx="4144">
                  <c:v>82.899999999999906</c:v>
                </c:pt>
                <c:pt idx="4145">
                  <c:v>82.919999999999902</c:v>
                </c:pt>
                <c:pt idx="4146">
                  <c:v>82.939999999999898</c:v>
                </c:pt>
                <c:pt idx="4147">
                  <c:v>82.959999999999894</c:v>
                </c:pt>
                <c:pt idx="4148">
                  <c:v>82.979999999999805</c:v>
                </c:pt>
                <c:pt idx="4149">
                  <c:v>82.999999999999801</c:v>
                </c:pt>
                <c:pt idx="4150">
                  <c:v>83.019999999999797</c:v>
                </c:pt>
                <c:pt idx="4151">
                  <c:v>83.039999999999793</c:v>
                </c:pt>
                <c:pt idx="4152">
                  <c:v>83.059999999999803</c:v>
                </c:pt>
                <c:pt idx="4153">
                  <c:v>83.079999999999799</c:v>
                </c:pt>
                <c:pt idx="4154">
                  <c:v>83.099999999999795</c:v>
                </c:pt>
                <c:pt idx="4155">
                  <c:v>83.119999999999806</c:v>
                </c:pt>
                <c:pt idx="4156">
                  <c:v>83.139999999999802</c:v>
                </c:pt>
                <c:pt idx="4157">
                  <c:v>83.159999999999798</c:v>
                </c:pt>
                <c:pt idx="4158">
                  <c:v>83.179999999999794</c:v>
                </c:pt>
                <c:pt idx="4159">
                  <c:v>83.199999999999804</c:v>
                </c:pt>
                <c:pt idx="4160">
                  <c:v>83.2199999999998</c:v>
                </c:pt>
                <c:pt idx="4161">
                  <c:v>83.239999999999796</c:v>
                </c:pt>
                <c:pt idx="4162">
                  <c:v>83.259999999999806</c:v>
                </c:pt>
                <c:pt idx="4163">
                  <c:v>83.279999999999802</c:v>
                </c:pt>
                <c:pt idx="4164">
                  <c:v>83.299999999999798</c:v>
                </c:pt>
                <c:pt idx="4165">
                  <c:v>83.319999999999794</c:v>
                </c:pt>
                <c:pt idx="4166">
                  <c:v>83.339999999999804</c:v>
                </c:pt>
                <c:pt idx="4167">
                  <c:v>83.3599999999998</c:v>
                </c:pt>
                <c:pt idx="4168">
                  <c:v>83.379999999999797</c:v>
                </c:pt>
                <c:pt idx="4169">
                  <c:v>83.399999999999807</c:v>
                </c:pt>
                <c:pt idx="4170">
                  <c:v>83.419999999999803</c:v>
                </c:pt>
                <c:pt idx="4171">
                  <c:v>83.439999999999799</c:v>
                </c:pt>
                <c:pt idx="4172">
                  <c:v>83.459999999999795</c:v>
                </c:pt>
                <c:pt idx="4173">
                  <c:v>83.479999999999706</c:v>
                </c:pt>
                <c:pt idx="4174">
                  <c:v>83.499999999999702</c:v>
                </c:pt>
                <c:pt idx="4175">
                  <c:v>83.519999999999698</c:v>
                </c:pt>
                <c:pt idx="4176">
                  <c:v>83.539999999999694</c:v>
                </c:pt>
                <c:pt idx="4177">
                  <c:v>83.559999999999704</c:v>
                </c:pt>
                <c:pt idx="4178">
                  <c:v>83.5799999999997</c:v>
                </c:pt>
                <c:pt idx="4179">
                  <c:v>83.599999999999696</c:v>
                </c:pt>
                <c:pt idx="4180">
                  <c:v>83.619999999999706</c:v>
                </c:pt>
                <c:pt idx="4181">
                  <c:v>83.639999999999702</c:v>
                </c:pt>
                <c:pt idx="4182">
                  <c:v>83.659999999999698</c:v>
                </c:pt>
                <c:pt idx="4183">
                  <c:v>83.679999999999694</c:v>
                </c:pt>
                <c:pt idx="4184">
                  <c:v>83.699999999999704</c:v>
                </c:pt>
                <c:pt idx="4185">
                  <c:v>83.7199999999997</c:v>
                </c:pt>
                <c:pt idx="4186">
                  <c:v>83.739999999999696</c:v>
                </c:pt>
                <c:pt idx="4187">
                  <c:v>83.759999999999707</c:v>
                </c:pt>
                <c:pt idx="4188">
                  <c:v>83.779999999999703</c:v>
                </c:pt>
                <c:pt idx="4189">
                  <c:v>83.799999999999699</c:v>
                </c:pt>
                <c:pt idx="4190">
                  <c:v>83.819999999999695</c:v>
                </c:pt>
                <c:pt idx="4191">
                  <c:v>83.839999999999705</c:v>
                </c:pt>
                <c:pt idx="4192">
                  <c:v>83.859999999999701</c:v>
                </c:pt>
                <c:pt idx="4193">
                  <c:v>83.879999999999697</c:v>
                </c:pt>
                <c:pt idx="4194">
                  <c:v>83.899999999999693</c:v>
                </c:pt>
                <c:pt idx="4195">
                  <c:v>83.919999999999703</c:v>
                </c:pt>
                <c:pt idx="4196">
                  <c:v>83.939999999999699</c:v>
                </c:pt>
                <c:pt idx="4197">
                  <c:v>83.959999999999695</c:v>
                </c:pt>
                <c:pt idx="4198">
                  <c:v>83.979999999999606</c:v>
                </c:pt>
                <c:pt idx="4199">
                  <c:v>83.999999999999602</c:v>
                </c:pt>
                <c:pt idx="4200">
                  <c:v>84.019999999999598</c:v>
                </c:pt>
                <c:pt idx="4201">
                  <c:v>84.039999999999594</c:v>
                </c:pt>
                <c:pt idx="4202">
                  <c:v>84.059999999999604</c:v>
                </c:pt>
                <c:pt idx="4203">
                  <c:v>84.0799999999996</c:v>
                </c:pt>
                <c:pt idx="4204">
                  <c:v>84.099999999999596</c:v>
                </c:pt>
                <c:pt idx="4205">
                  <c:v>84.119999999999607</c:v>
                </c:pt>
                <c:pt idx="4206">
                  <c:v>84.139999999999603</c:v>
                </c:pt>
                <c:pt idx="4207">
                  <c:v>84.159999999999599</c:v>
                </c:pt>
                <c:pt idx="4208">
                  <c:v>84.179999999999595</c:v>
                </c:pt>
                <c:pt idx="4209">
                  <c:v>84.199999999999605</c:v>
                </c:pt>
                <c:pt idx="4210">
                  <c:v>84.219999999999601</c:v>
                </c:pt>
                <c:pt idx="4211">
                  <c:v>84.239999999999597</c:v>
                </c:pt>
                <c:pt idx="4212">
                  <c:v>84.259999999999593</c:v>
                </c:pt>
                <c:pt idx="4213">
                  <c:v>84.279999999999603</c:v>
                </c:pt>
                <c:pt idx="4214">
                  <c:v>84.299999999999599</c:v>
                </c:pt>
                <c:pt idx="4215">
                  <c:v>84.319999999999595</c:v>
                </c:pt>
                <c:pt idx="4216">
                  <c:v>84.339999999999606</c:v>
                </c:pt>
                <c:pt idx="4217">
                  <c:v>84.359999999999602</c:v>
                </c:pt>
                <c:pt idx="4218">
                  <c:v>84.379999999999598</c:v>
                </c:pt>
                <c:pt idx="4219">
                  <c:v>84.399999999999594</c:v>
                </c:pt>
                <c:pt idx="4220">
                  <c:v>84.419999999999604</c:v>
                </c:pt>
                <c:pt idx="4221">
                  <c:v>84.4399999999996</c:v>
                </c:pt>
                <c:pt idx="4222">
                  <c:v>84.459999999999596</c:v>
                </c:pt>
                <c:pt idx="4223">
                  <c:v>84.479999999999507</c:v>
                </c:pt>
                <c:pt idx="4224">
                  <c:v>84.499999999999503</c:v>
                </c:pt>
                <c:pt idx="4225">
                  <c:v>84.519999999999499</c:v>
                </c:pt>
                <c:pt idx="4226">
                  <c:v>84.539999999999495</c:v>
                </c:pt>
                <c:pt idx="4227">
                  <c:v>84.559999999999505</c:v>
                </c:pt>
                <c:pt idx="4228">
                  <c:v>84.579999999999501</c:v>
                </c:pt>
                <c:pt idx="4229">
                  <c:v>84.599999999999497</c:v>
                </c:pt>
                <c:pt idx="4230">
                  <c:v>84.619999999999493</c:v>
                </c:pt>
                <c:pt idx="4231">
                  <c:v>84.639999999999503</c:v>
                </c:pt>
                <c:pt idx="4232">
                  <c:v>84.659999999999499</c:v>
                </c:pt>
                <c:pt idx="4233">
                  <c:v>84.679999999999495</c:v>
                </c:pt>
                <c:pt idx="4234">
                  <c:v>84.699999999999505</c:v>
                </c:pt>
                <c:pt idx="4235">
                  <c:v>84.719999999999501</c:v>
                </c:pt>
                <c:pt idx="4236">
                  <c:v>84.739999999999498</c:v>
                </c:pt>
                <c:pt idx="4237">
                  <c:v>84.759999999999494</c:v>
                </c:pt>
                <c:pt idx="4238">
                  <c:v>84.779999999999504</c:v>
                </c:pt>
                <c:pt idx="4239">
                  <c:v>84.7999999999995</c:v>
                </c:pt>
                <c:pt idx="4240">
                  <c:v>84.819999999999496</c:v>
                </c:pt>
                <c:pt idx="4241">
                  <c:v>84.839999999999506</c:v>
                </c:pt>
                <c:pt idx="4242">
                  <c:v>84.859999999999502</c:v>
                </c:pt>
                <c:pt idx="4243">
                  <c:v>84.879999999999498</c:v>
                </c:pt>
                <c:pt idx="4244">
                  <c:v>84.899999999999494</c:v>
                </c:pt>
                <c:pt idx="4245">
                  <c:v>84.919999999999504</c:v>
                </c:pt>
                <c:pt idx="4246">
                  <c:v>84.9399999999995</c:v>
                </c:pt>
                <c:pt idx="4247">
                  <c:v>84.959999999999496</c:v>
                </c:pt>
                <c:pt idx="4248">
                  <c:v>84.979999999999393</c:v>
                </c:pt>
                <c:pt idx="4249">
                  <c:v>84.999999999999403</c:v>
                </c:pt>
                <c:pt idx="4250">
                  <c:v>85.019999999999399</c:v>
                </c:pt>
                <c:pt idx="4251">
                  <c:v>85.039999999999395</c:v>
                </c:pt>
                <c:pt idx="4252">
                  <c:v>85.059999999999405</c:v>
                </c:pt>
                <c:pt idx="4253">
                  <c:v>85.079999999999401</c:v>
                </c:pt>
                <c:pt idx="4254">
                  <c:v>85.099999999999397</c:v>
                </c:pt>
                <c:pt idx="4255">
                  <c:v>85.119999999999393</c:v>
                </c:pt>
                <c:pt idx="4256">
                  <c:v>85.139999999999404</c:v>
                </c:pt>
                <c:pt idx="4257">
                  <c:v>85.1599999999994</c:v>
                </c:pt>
                <c:pt idx="4258">
                  <c:v>85.179999999999396</c:v>
                </c:pt>
                <c:pt idx="4259">
                  <c:v>85.199999999999406</c:v>
                </c:pt>
                <c:pt idx="4260">
                  <c:v>85.219999999999402</c:v>
                </c:pt>
                <c:pt idx="4261">
                  <c:v>85.239999999999398</c:v>
                </c:pt>
                <c:pt idx="4262">
                  <c:v>85.259999999999394</c:v>
                </c:pt>
                <c:pt idx="4263">
                  <c:v>85.279999999999404</c:v>
                </c:pt>
                <c:pt idx="4264">
                  <c:v>85.2999999999994</c:v>
                </c:pt>
                <c:pt idx="4265">
                  <c:v>85.319999999999396</c:v>
                </c:pt>
                <c:pt idx="4266">
                  <c:v>85.339999999999407</c:v>
                </c:pt>
                <c:pt idx="4267">
                  <c:v>85.359999999999403</c:v>
                </c:pt>
                <c:pt idx="4268">
                  <c:v>85.379999999999399</c:v>
                </c:pt>
                <c:pt idx="4269">
                  <c:v>85.399999999999395</c:v>
                </c:pt>
                <c:pt idx="4270">
                  <c:v>85.419999999999405</c:v>
                </c:pt>
                <c:pt idx="4271">
                  <c:v>85.439999999999401</c:v>
                </c:pt>
                <c:pt idx="4272">
                  <c:v>85.459999999999397</c:v>
                </c:pt>
                <c:pt idx="4273">
                  <c:v>85.479999999999393</c:v>
                </c:pt>
                <c:pt idx="4274">
                  <c:v>85.499999999999304</c:v>
                </c:pt>
                <c:pt idx="4275">
                  <c:v>85.5199999999993</c:v>
                </c:pt>
                <c:pt idx="4276">
                  <c:v>85.539999999999296</c:v>
                </c:pt>
                <c:pt idx="4277">
                  <c:v>85.559999999999306</c:v>
                </c:pt>
                <c:pt idx="4278">
                  <c:v>85.579999999999302</c:v>
                </c:pt>
                <c:pt idx="4279">
                  <c:v>85.599999999999298</c:v>
                </c:pt>
                <c:pt idx="4280">
                  <c:v>85.619999999999294</c:v>
                </c:pt>
                <c:pt idx="4281">
                  <c:v>85.639999999999304</c:v>
                </c:pt>
                <c:pt idx="4282">
                  <c:v>85.6599999999993</c:v>
                </c:pt>
                <c:pt idx="4283">
                  <c:v>85.679999999999296</c:v>
                </c:pt>
                <c:pt idx="4284">
                  <c:v>85.699999999999307</c:v>
                </c:pt>
                <c:pt idx="4285">
                  <c:v>85.719999999999303</c:v>
                </c:pt>
                <c:pt idx="4286">
                  <c:v>85.739999999999299</c:v>
                </c:pt>
                <c:pt idx="4287">
                  <c:v>85.759999999999295</c:v>
                </c:pt>
                <c:pt idx="4288">
                  <c:v>85.779999999999305</c:v>
                </c:pt>
                <c:pt idx="4289">
                  <c:v>85.799999999999301</c:v>
                </c:pt>
                <c:pt idx="4290">
                  <c:v>85.819999999999297</c:v>
                </c:pt>
                <c:pt idx="4291">
                  <c:v>85.839999999999307</c:v>
                </c:pt>
                <c:pt idx="4292">
                  <c:v>85.859999999999303</c:v>
                </c:pt>
                <c:pt idx="4293">
                  <c:v>85.879999999999299</c:v>
                </c:pt>
                <c:pt idx="4294">
                  <c:v>85.899999999999295</c:v>
                </c:pt>
                <c:pt idx="4295">
                  <c:v>85.919999999999305</c:v>
                </c:pt>
                <c:pt idx="4296">
                  <c:v>85.939999999999301</c:v>
                </c:pt>
                <c:pt idx="4297">
                  <c:v>85.959999999999297</c:v>
                </c:pt>
                <c:pt idx="4298">
                  <c:v>85.979999999999293</c:v>
                </c:pt>
                <c:pt idx="4299">
                  <c:v>85.999999999999204</c:v>
                </c:pt>
                <c:pt idx="4300">
                  <c:v>86.0199999999992</c:v>
                </c:pt>
                <c:pt idx="4301">
                  <c:v>86.039999999999196</c:v>
                </c:pt>
                <c:pt idx="4302">
                  <c:v>86.059999999999206</c:v>
                </c:pt>
                <c:pt idx="4303">
                  <c:v>86.079999999999202</c:v>
                </c:pt>
                <c:pt idx="4304">
                  <c:v>86.099999999999199</c:v>
                </c:pt>
                <c:pt idx="4305">
                  <c:v>86.119999999999195</c:v>
                </c:pt>
                <c:pt idx="4306">
                  <c:v>86.139999999999205</c:v>
                </c:pt>
                <c:pt idx="4307">
                  <c:v>86.159999999999201</c:v>
                </c:pt>
                <c:pt idx="4308">
                  <c:v>86.179999999999197</c:v>
                </c:pt>
                <c:pt idx="4309">
                  <c:v>86.199999999999207</c:v>
                </c:pt>
                <c:pt idx="4310">
                  <c:v>86.219999999999203</c:v>
                </c:pt>
                <c:pt idx="4311">
                  <c:v>86.239999999999199</c:v>
                </c:pt>
                <c:pt idx="4312">
                  <c:v>86.259999999999195</c:v>
                </c:pt>
                <c:pt idx="4313">
                  <c:v>86.279999999999205</c:v>
                </c:pt>
                <c:pt idx="4314">
                  <c:v>86.299999999999201</c:v>
                </c:pt>
                <c:pt idx="4315">
                  <c:v>86.319999999999197</c:v>
                </c:pt>
                <c:pt idx="4316">
                  <c:v>86.339999999999193</c:v>
                </c:pt>
                <c:pt idx="4317">
                  <c:v>86.359999999999204</c:v>
                </c:pt>
                <c:pt idx="4318">
                  <c:v>86.3799999999992</c:v>
                </c:pt>
                <c:pt idx="4319">
                  <c:v>86.399999999999196</c:v>
                </c:pt>
                <c:pt idx="4320">
                  <c:v>86.419999999999206</c:v>
                </c:pt>
                <c:pt idx="4321">
                  <c:v>86.439999999999202</c:v>
                </c:pt>
                <c:pt idx="4322">
                  <c:v>86.459999999999198</c:v>
                </c:pt>
                <c:pt idx="4323">
                  <c:v>86.479999999999194</c:v>
                </c:pt>
                <c:pt idx="4324">
                  <c:v>86.499999999999105</c:v>
                </c:pt>
                <c:pt idx="4325">
                  <c:v>86.519999999999101</c:v>
                </c:pt>
                <c:pt idx="4326">
                  <c:v>86.539999999999097</c:v>
                </c:pt>
                <c:pt idx="4327">
                  <c:v>86.559999999999107</c:v>
                </c:pt>
                <c:pt idx="4328">
                  <c:v>86.579999999999103</c:v>
                </c:pt>
                <c:pt idx="4329">
                  <c:v>86.599999999999099</c:v>
                </c:pt>
                <c:pt idx="4330">
                  <c:v>86.619999999999095</c:v>
                </c:pt>
                <c:pt idx="4331">
                  <c:v>86.639999999999105</c:v>
                </c:pt>
                <c:pt idx="4332">
                  <c:v>86.659999999999101</c:v>
                </c:pt>
                <c:pt idx="4333">
                  <c:v>86.679999999999097</c:v>
                </c:pt>
                <c:pt idx="4334">
                  <c:v>86.699999999999093</c:v>
                </c:pt>
                <c:pt idx="4335">
                  <c:v>86.719999999999104</c:v>
                </c:pt>
                <c:pt idx="4336">
                  <c:v>86.7399999999991</c:v>
                </c:pt>
                <c:pt idx="4337">
                  <c:v>86.759999999999096</c:v>
                </c:pt>
                <c:pt idx="4338">
                  <c:v>86.779999999999106</c:v>
                </c:pt>
                <c:pt idx="4339">
                  <c:v>86.799999999999102</c:v>
                </c:pt>
                <c:pt idx="4340">
                  <c:v>86.819999999999098</c:v>
                </c:pt>
                <c:pt idx="4341">
                  <c:v>86.839999999999094</c:v>
                </c:pt>
                <c:pt idx="4342">
                  <c:v>86.859999999999104</c:v>
                </c:pt>
                <c:pt idx="4343">
                  <c:v>86.8799999999991</c:v>
                </c:pt>
                <c:pt idx="4344">
                  <c:v>86.899999999999096</c:v>
                </c:pt>
                <c:pt idx="4345">
                  <c:v>86.919999999999106</c:v>
                </c:pt>
                <c:pt idx="4346">
                  <c:v>86.939999999999102</c:v>
                </c:pt>
                <c:pt idx="4347">
                  <c:v>86.959999999999098</c:v>
                </c:pt>
                <c:pt idx="4348">
                  <c:v>86.979999999999094</c:v>
                </c:pt>
                <c:pt idx="4349">
                  <c:v>86.999999999999005</c:v>
                </c:pt>
                <c:pt idx="4350">
                  <c:v>87.019999999999001</c:v>
                </c:pt>
                <c:pt idx="4351">
                  <c:v>87.039999999998997</c:v>
                </c:pt>
                <c:pt idx="4352">
                  <c:v>87.059999999998993</c:v>
                </c:pt>
                <c:pt idx="4353">
                  <c:v>87.079999999999004</c:v>
                </c:pt>
                <c:pt idx="4354">
                  <c:v>87.099999999999</c:v>
                </c:pt>
                <c:pt idx="4355">
                  <c:v>87.119999999998996</c:v>
                </c:pt>
                <c:pt idx="4356">
                  <c:v>87.139999999999006</c:v>
                </c:pt>
                <c:pt idx="4357">
                  <c:v>87.159999999999002</c:v>
                </c:pt>
                <c:pt idx="4358">
                  <c:v>87.179999999998998</c:v>
                </c:pt>
                <c:pt idx="4359">
                  <c:v>87.199999999998994</c:v>
                </c:pt>
                <c:pt idx="4360">
                  <c:v>87.219999999999004</c:v>
                </c:pt>
                <c:pt idx="4361">
                  <c:v>87.239999999999</c:v>
                </c:pt>
                <c:pt idx="4362">
                  <c:v>87.259999999998996</c:v>
                </c:pt>
                <c:pt idx="4363">
                  <c:v>87.279999999999006</c:v>
                </c:pt>
                <c:pt idx="4364">
                  <c:v>87.299999999999002</c:v>
                </c:pt>
                <c:pt idx="4365">
                  <c:v>87.319999999998998</c:v>
                </c:pt>
                <c:pt idx="4366">
                  <c:v>87.339999999998994</c:v>
                </c:pt>
                <c:pt idx="4367">
                  <c:v>87.359999999999005</c:v>
                </c:pt>
                <c:pt idx="4368">
                  <c:v>87.379999999999001</c:v>
                </c:pt>
                <c:pt idx="4369">
                  <c:v>87.399999999998997</c:v>
                </c:pt>
                <c:pt idx="4370">
                  <c:v>87.419999999999007</c:v>
                </c:pt>
                <c:pt idx="4371">
                  <c:v>87.439999999999003</c:v>
                </c:pt>
                <c:pt idx="4372">
                  <c:v>87.459999999998999</c:v>
                </c:pt>
                <c:pt idx="4373">
                  <c:v>87.479999999998995</c:v>
                </c:pt>
                <c:pt idx="4374">
                  <c:v>87.499999999998906</c:v>
                </c:pt>
                <c:pt idx="4375">
                  <c:v>87.519999999998902</c:v>
                </c:pt>
                <c:pt idx="4376">
                  <c:v>87.539999999998898</c:v>
                </c:pt>
                <c:pt idx="4377">
                  <c:v>87.559999999998894</c:v>
                </c:pt>
                <c:pt idx="4378">
                  <c:v>87.579999999998904</c:v>
                </c:pt>
                <c:pt idx="4379">
                  <c:v>87.5999999999989</c:v>
                </c:pt>
                <c:pt idx="4380">
                  <c:v>87.619999999998896</c:v>
                </c:pt>
                <c:pt idx="4381">
                  <c:v>87.639999999998906</c:v>
                </c:pt>
                <c:pt idx="4382">
                  <c:v>87.659999999998902</c:v>
                </c:pt>
                <c:pt idx="4383">
                  <c:v>87.679999999998898</c:v>
                </c:pt>
                <c:pt idx="4384">
                  <c:v>87.699999999998894</c:v>
                </c:pt>
                <c:pt idx="4385">
                  <c:v>87.719999999998905</c:v>
                </c:pt>
                <c:pt idx="4386">
                  <c:v>87.739999999998901</c:v>
                </c:pt>
                <c:pt idx="4387">
                  <c:v>87.759999999998897</c:v>
                </c:pt>
                <c:pt idx="4388">
                  <c:v>87.779999999998907</c:v>
                </c:pt>
                <c:pt idx="4389">
                  <c:v>87.799999999998903</c:v>
                </c:pt>
                <c:pt idx="4390">
                  <c:v>87.819999999998899</c:v>
                </c:pt>
                <c:pt idx="4391">
                  <c:v>87.839999999998895</c:v>
                </c:pt>
                <c:pt idx="4392">
                  <c:v>87.859999999998905</c:v>
                </c:pt>
                <c:pt idx="4393">
                  <c:v>87.879999999998901</c:v>
                </c:pt>
                <c:pt idx="4394">
                  <c:v>87.899999999998897</c:v>
                </c:pt>
                <c:pt idx="4395">
                  <c:v>87.919999999998893</c:v>
                </c:pt>
                <c:pt idx="4396">
                  <c:v>87.939999999998903</c:v>
                </c:pt>
                <c:pt idx="4397">
                  <c:v>87.9599999999989</c:v>
                </c:pt>
                <c:pt idx="4398">
                  <c:v>87.979999999998896</c:v>
                </c:pt>
                <c:pt idx="4399">
                  <c:v>87.999999999998806</c:v>
                </c:pt>
                <c:pt idx="4400">
                  <c:v>88.019999999998802</c:v>
                </c:pt>
                <c:pt idx="4401">
                  <c:v>88.039999999998798</c:v>
                </c:pt>
                <c:pt idx="4402">
                  <c:v>88.059999999998794</c:v>
                </c:pt>
                <c:pt idx="4403">
                  <c:v>88.079999999998805</c:v>
                </c:pt>
                <c:pt idx="4404">
                  <c:v>88.099999999998801</c:v>
                </c:pt>
                <c:pt idx="4405">
                  <c:v>88.119999999998797</c:v>
                </c:pt>
                <c:pt idx="4406">
                  <c:v>88.139999999998807</c:v>
                </c:pt>
                <c:pt idx="4407">
                  <c:v>88.159999999998803</c:v>
                </c:pt>
                <c:pt idx="4408">
                  <c:v>88.179999999998799</c:v>
                </c:pt>
                <c:pt idx="4409">
                  <c:v>88.199999999998795</c:v>
                </c:pt>
                <c:pt idx="4410">
                  <c:v>88.219999999998805</c:v>
                </c:pt>
                <c:pt idx="4411">
                  <c:v>88.239999999998801</c:v>
                </c:pt>
                <c:pt idx="4412">
                  <c:v>88.259999999998797</c:v>
                </c:pt>
                <c:pt idx="4413">
                  <c:v>88.279999999998793</c:v>
                </c:pt>
                <c:pt idx="4414">
                  <c:v>88.299999999998803</c:v>
                </c:pt>
                <c:pt idx="4415">
                  <c:v>88.319999999998799</c:v>
                </c:pt>
                <c:pt idx="4416">
                  <c:v>88.339999999998795</c:v>
                </c:pt>
                <c:pt idx="4417">
                  <c:v>88.359999999998806</c:v>
                </c:pt>
                <c:pt idx="4418">
                  <c:v>88.379999999998802</c:v>
                </c:pt>
                <c:pt idx="4419">
                  <c:v>88.399999999998798</c:v>
                </c:pt>
                <c:pt idx="4420">
                  <c:v>88.419999999998794</c:v>
                </c:pt>
                <c:pt idx="4421">
                  <c:v>88.439999999998804</c:v>
                </c:pt>
                <c:pt idx="4422">
                  <c:v>88.4599999999988</c:v>
                </c:pt>
                <c:pt idx="4423">
                  <c:v>88.479999999998796</c:v>
                </c:pt>
                <c:pt idx="4424">
                  <c:v>88.499999999998707</c:v>
                </c:pt>
                <c:pt idx="4425">
                  <c:v>88.519999999998703</c:v>
                </c:pt>
                <c:pt idx="4426">
                  <c:v>88.539999999998699</c:v>
                </c:pt>
                <c:pt idx="4427">
                  <c:v>88.559999999998695</c:v>
                </c:pt>
                <c:pt idx="4428">
                  <c:v>88.579999999998705</c:v>
                </c:pt>
                <c:pt idx="4429">
                  <c:v>88.599999999998701</c:v>
                </c:pt>
                <c:pt idx="4430">
                  <c:v>88.619999999998697</c:v>
                </c:pt>
                <c:pt idx="4431">
                  <c:v>88.639999999998693</c:v>
                </c:pt>
                <c:pt idx="4432">
                  <c:v>88.659999999998703</c:v>
                </c:pt>
                <c:pt idx="4433">
                  <c:v>88.679999999998699</c:v>
                </c:pt>
                <c:pt idx="4434">
                  <c:v>88.699999999998695</c:v>
                </c:pt>
                <c:pt idx="4435">
                  <c:v>88.719999999998706</c:v>
                </c:pt>
                <c:pt idx="4436">
                  <c:v>88.739999999998702</c:v>
                </c:pt>
                <c:pt idx="4437">
                  <c:v>88.759999999998698</c:v>
                </c:pt>
                <c:pt idx="4438">
                  <c:v>88.779999999998694</c:v>
                </c:pt>
                <c:pt idx="4439">
                  <c:v>88.799999999998704</c:v>
                </c:pt>
                <c:pt idx="4440">
                  <c:v>88.8199999999987</c:v>
                </c:pt>
                <c:pt idx="4441">
                  <c:v>88.839999999998696</c:v>
                </c:pt>
                <c:pt idx="4442">
                  <c:v>88.859999999998706</c:v>
                </c:pt>
                <c:pt idx="4443">
                  <c:v>88.879999999998702</c:v>
                </c:pt>
                <c:pt idx="4444">
                  <c:v>88.899999999998698</c:v>
                </c:pt>
                <c:pt idx="4445">
                  <c:v>88.919999999998694</c:v>
                </c:pt>
                <c:pt idx="4446">
                  <c:v>88.939999999998705</c:v>
                </c:pt>
                <c:pt idx="4447">
                  <c:v>88.959999999998701</c:v>
                </c:pt>
                <c:pt idx="4448">
                  <c:v>88.979999999998697</c:v>
                </c:pt>
                <c:pt idx="4449">
                  <c:v>88.999999999998593</c:v>
                </c:pt>
                <c:pt idx="4450">
                  <c:v>89.019999999998603</c:v>
                </c:pt>
                <c:pt idx="4451">
                  <c:v>89.039999999998599</c:v>
                </c:pt>
                <c:pt idx="4452">
                  <c:v>89.059999999998595</c:v>
                </c:pt>
                <c:pt idx="4453">
                  <c:v>89.079999999998606</c:v>
                </c:pt>
                <c:pt idx="4454">
                  <c:v>89.099999999998602</c:v>
                </c:pt>
                <c:pt idx="4455">
                  <c:v>89.119999999998598</c:v>
                </c:pt>
                <c:pt idx="4456">
                  <c:v>89.139999999998594</c:v>
                </c:pt>
                <c:pt idx="4457">
                  <c:v>89.159999999998604</c:v>
                </c:pt>
                <c:pt idx="4458">
                  <c:v>89.1799999999986</c:v>
                </c:pt>
                <c:pt idx="4459">
                  <c:v>89.199999999998596</c:v>
                </c:pt>
                <c:pt idx="4460">
                  <c:v>89.219999999998606</c:v>
                </c:pt>
                <c:pt idx="4461">
                  <c:v>89.239999999998602</c:v>
                </c:pt>
                <c:pt idx="4462">
                  <c:v>89.259999999998598</c:v>
                </c:pt>
                <c:pt idx="4463">
                  <c:v>89.279999999998594</c:v>
                </c:pt>
                <c:pt idx="4464">
                  <c:v>89.299999999998604</c:v>
                </c:pt>
                <c:pt idx="4465">
                  <c:v>89.319999999998601</c:v>
                </c:pt>
                <c:pt idx="4466">
                  <c:v>89.339999999998597</c:v>
                </c:pt>
                <c:pt idx="4467">
                  <c:v>89.359999999998607</c:v>
                </c:pt>
                <c:pt idx="4468">
                  <c:v>89.379999999998603</c:v>
                </c:pt>
                <c:pt idx="4469">
                  <c:v>89.399999999998599</c:v>
                </c:pt>
                <c:pt idx="4470">
                  <c:v>89.419999999998595</c:v>
                </c:pt>
                <c:pt idx="4471">
                  <c:v>89.439999999998605</c:v>
                </c:pt>
                <c:pt idx="4472">
                  <c:v>89.459999999998601</c:v>
                </c:pt>
                <c:pt idx="4473">
                  <c:v>89.479999999998597</c:v>
                </c:pt>
                <c:pt idx="4474">
                  <c:v>89.499999999998593</c:v>
                </c:pt>
                <c:pt idx="4475">
                  <c:v>89.519999999998504</c:v>
                </c:pt>
                <c:pt idx="4476">
                  <c:v>89.5399999999985</c:v>
                </c:pt>
                <c:pt idx="4477">
                  <c:v>89.559999999998496</c:v>
                </c:pt>
                <c:pt idx="4478">
                  <c:v>89.579999999998506</c:v>
                </c:pt>
                <c:pt idx="4479">
                  <c:v>89.599999999998502</c:v>
                </c:pt>
                <c:pt idx="4480">
                  <c:v>89.619999999998498</c:v>
                </c:pt>
                <c:pt idx="4481">
                  <c:v>89.639999999998494</c:v>
                </c:pt>
                <c:pt idx="4482">
                  <c:v>89.659999999998504</c:v>
                </c:pt>
                <c:pt idx="4483">
                  <c:v>89.6799999999985</c:v>
                </c:pt>
                <c:pt idx="4484">
                  <c:v>89.699999999998496</c:v>
                </c:pt>
                <c:pt idx="4485">
                  <c:v>89.719999999998507</c:v>
                </c:pt>
                <c:pt idx="4486">
                  <c:v>89.739999999998503</c:v>
                </c:pt>
                <c:pt idx="4487">
                  <c:v>89.759999999998499</c:v>
                </c:pt>
                <c:pt idx="4488">
                  <c:v>89.779999999998495</c:v>
                </c:pt>
                <c:pt idx="4489">
                  <c:v>89.799999999998505</c:v>
                </c:pt>
                <c:pt idx="4490">
                  <c:v>89.819999999998501</c:v>
                </c:pt>
                <c:pt idx="4491">
                  <c:v>89.839999999998497</c:v>
                </c:pt>
                <c:pt idx="4492">
                  <c:v>89.859999999998493</c:v>
                </c:pt>
                <c:pt idx="4493">
                  <c:v>89.879999999998503</c:v>
                </c:pt>
                <c:pt idx="4494">
                  <c:v>89.899999999998499</c:v>
                </c:pt>
                <c:pt idx="4495">
                  <c:v>89.919999999998495</c:v>
                </c:pt>
                <c:pt idx="4496">
                  <c:v>89.939999999998506</c:v>
                </c:pt>
                <c:pt idx="4497">
                  <c:v>89.959999999998502</c:v>
                </c:pt>
                <c:pt idx="4498">
                  <c:v>89.979999999998498</c:v>
                </c:pt>
                <c:pt idx="4499">
                  <c:v>89.999999999998494</c:v>
                </c:pt>
                <c:pt idx="4500">
                  <c:v>90.019999999998404</c:v>
                </c:pt>
                <c:pt idx="4501">
                  <c:v>90.0399999999984</c:v>
                </c:pt>
                <c:pt idx="4502">
                  <c:v>90.059999999998396</c:v>
                </c:pt>
                <c:pt idx="4503">
                  <c:v>90.079999999998407</c:v>
                </c:pt>
                <c:pt idx="4504">
                  <c:v>90.099999999998403</c:v>
                </c:pt>
                <c:pt idx="4505">
                  <c:v>90.119999999998399</c:v>
                </c:pt>
                <c:pt idx="4506">
                  <c:v>90.139999999998395</c:v>
                </c:pt>
                <c:pt idx="4507">
                  <c:v>90.159999999998405</c:v>
                </c:pt>
                <c:pt idx="4508">
                  <c:v>90.179999999998401</c:v>
                </c:pt>
                <c:pt idx="4509">
                  <c:v>90.199999999998397</c:v>
                </c:pt>
                <c:pt idx="4510">
                  <c:v>90.219999999998393</c:v>
                </c:pt>
                <c:pt idx="4511">
                  <c:v>90.239999999998403</c:v>
                </c:pt>
                <c:pt idx="4512">
                  <c:v>90.259999999998399</c:v>
                </c:pt>
                <c:pt idx="4513">
                  <c:v>90.279999999998395</c:v>
                </c:pt>
                <c:pt idx="4514">
                  <c:v>90.299999999998406</c:v>
                </c:pt>
                <c:pt idx="4515">
                  <c:v>90.319999999998402</c:v>
                </c:pt>
                <c:pt idx="4516">
                  <c:v>90.339999999998398</c:v>
                </c:pt>
                <c:pt idx="4517">
                  <c:v>90.359999999998394</c:v>
                </c:pt>
                <c:pt idx="4518">
                  <c:v>90.379999999998404</c:v>
                </c:pt>
                <c:pt idx="4519">
                  <c:v>90.3999999999984</c:v>
                </c:pt>
                <c:pt idx="4520">
                  <c:v>90.419999999998396</c:v>
                </c:pt>
                <c:pt idx="4521">
                  <c:v>90.439999999998406</c:v>
                </c:pt>
                <c:pt idx="4522">
                  <c:v>90.459999999998402</c:v>
                </c:pt>
                <c:pt idx="4523">
                  <c:v>90.479999999998398</c:v>
                </c:pt>
                <c:pt idx="4524">
                  <c:v>90.499999999998394</c:v>
                </c:pt>
                <c:pt idx="4525">
                  <c:v>90.519999999998305</c:v>
                </c:pt>
                <c:pt idx="4526">
                  <c:v>90.539999999998301</c:v>
                </c:pt>
                <c:pt idx="4527">
                  <c:v>90.559999999998297</c:v>
                </c:pt>
                <c:pt idx="4528">
                  <c:v>90.579999999998293</c:v>
                </c:pt>
                <c:pt idx="4529">
                  <c:v>90.599999999998303</c:v>
                </c:pt>
                <c:pt idx="4530">
                  <c:v>90.619999999998299</c:v>
                </c:pt>
                <c:pt idx="4531">
                  <c:v>90.639999999998295</c:v>
                </c:pt>
                <c:pt idx="4532">
                  <c:v>90.659999999998305</c:v>
                </c:pt>
                <c:pt idx="4533">
                  <c:v>90.679999999998302</c:v>
                </c:pt>
                <c:pt idx="4534">
                  <c:v>90.699999999998298</c:v>
                </c:pt>
                <c:pt idx="4535">
                  <c:v>90.719999999998294</c:v>
                </c:pt>
                <c:pt idx="4536">
                  <c:v>90.739999999998304</c:v>
                </c:pt>
                <c:pt idx="4537">
                  <c:v>90.7599999999983</c:v>
                </c:pt>
                <c:pt idx="4538">
                  <c:v>90.779999999998296</c:v>
                </c:pt>
                <c:pt idx="4539">
                  <c:v>90.799999999998306</c:v>
                </c:pt>
                <c:pt idx="4540">
                  <c:v>90.819999999998302</c:v>
                </c:pt>
                <c:pt idx="4541">
                  <c:v>90.839999999998298</c:v>
                </c:pt>
                <c:pt idx="4542">
                  <c:v>90.859999999998294</c:v>
                </c:pt>
                <c:pt idx="4543">
                  <c:v>90.879999999998304</c:v>
                </c:pt>
                <c:pt idx="4544">
                  <c:v>90.8999999999983</c:v>
                </c:pt>
                <c:pt idx="4545">
                  <c:v>90.919999999998296</c:v>
                </c:pt>
                <c:pt idx="4546">
                  <c:v>90.939999999998307</c:v>
                </c:pt>
                <c:pt idx="4547">
                  <c:v>90.959999999998303</c:v>
                </c:pt>
                <c:pt idx="4548">
                  <c:v>90.979999999998299</c:v>
                </c:pt>
                <c:pt idx="4549">
                  <c:v>90.999999999998295</c:v>
                </c:pt>
                <c:pt idx="4550">
                  <c:v>91.019999999998205</c:v>
                </c:pt>
                <c:pt idx="4551">
                  <c:v>91.039999999998201</c:v>
                </c:pt>
                <c:pt idx="4552">
                  <c:v>91.059999999998197</c:v>
                </c:pt>
                <c:pt idx="4553">
                  <c:v>91.079999999998194</c:v>
                </c:pt>
                <c:pt idx="4554">
                  <c:v>91.099999999998204</c:v>
                </c:pt>
                <c:pt idx="4555">
                  <c:v>91.1199999999982</c:v>
                </c:pt>
                <c:pt idx="4556">
                  <c:v>91.139999999998196</c:v>
                </c:pt>
                <c:pt idx="4557">
                  <c:v>91.159999999998206</c:v>
                </c:pt>
                <c:pt idx="4558">
                  <c:v>91.179999999998202</c:v>
                </c:pt>
                <c:pt idx="4559">
                  <c:v>91.199999999998198</c:v>
                </c:pt>
                <c:pt idx="4560">
                  <c:v>91.219999999998194</c:v>
                </c:pt>
                <c:pt idx="4561">
                  <c:v>91.239999999998204</c:v>
                </c:pt>
                <c:pt idx="4562">
                  <c:v>91.2599999999982</c:v>
                </c:pt>
                <c:pt idx="4563">
                  <c:v>91.279999999998196</c:v>
                </c:pt>
                <c:pt idx="4564">
                  <c:v>91.299999999998207</c:v>
                </c:pt>
                <c:pt idx="4565">
                  <c:v>91.319999999998203</c:v>
                </c:pt>
                <c:pt idx="4566">
                  <c:v>91.339999999998199</c:v>
                </c:pt>
                <c:pt idx="4567">
                  <c:v>91.359999999998195</c:v>
                </c:pt>
                <c:pt idx="4568">
                  <c:v>91.379999999998205</c:v>
                </c:pt>
                <c:pt idx="4569">
                  <c:v>91.399999999998201</c:v>
                </c:pt>
                <c:pt idx="4570">
                  <c:v>91.419999999998197</c:v>
                </c:pt>
                <c:pt idx="4571">
                  <c:v>91.439999999998193</c:v>
                </c:pt>
                <c:pt idx="4572">
                  <c:v>91.459999999998203</c:v>
                </c:pt>
                <c:pt idx="4573">
                  <c:v>91.479999999998199</c:v>
                </c:pt>
                <c:pt idx="4574">
                  <c:v>91.499999999998195</c:v>
                </c:pt>
                <c:pt idx="4575">
                  <c:v>91.519999999998106</c:v>
                </c:pt>
                <c:pt idx="4576">
                  <c:v>91.539999999998102</c:v>
                </c:pt>
                <c:pt idx="4577">
                  <c:v>91.559999999998098</c:v>
                </c:pt>
                <c:pt idx="4578">
                  <c:v>91.579999999998094</c:v>
                </c:pt>
                <c:pt idx="4579">
                  <c:v>91.599999999998104</c:v>
                </c:pt>
                <c:pt idx="4580">
                  <c:v>91.6199999999981</c:v>
                </c:pt>
                <c:pt idx="4581">
                  <c:v>91.639999999998096</c:v>
                </c:pt>
                <c:pt idx="4582">
                  <c:v>91.659999999998107</c:v>
                </c:pt>
                <c:pt idx="4583">
                  <c:v>91.679999999998103</c:v>
                </c:pt>
                <c:pt idx="4584">
                  <c:v>91.699999999998099</c:v>
                </c:pt>
                <c:pt idx="4585">
                  <c:v>91.719999999998095</c:v>
                </c:pt>
                <c:pt idx="4586">
                  <c:v>91.739999999998105</c:v>
                </c:pt>
                <c:pt idx="4587">
                  <c:v>91.759999999998101</c:v>
                </c:pt>
                <c:pt idx="4588">
                  <c:v>91.779999999998097</c:v>
                </c:pt>
                <c:pt idx="4589">
                  <c:v>91.799999999998093</c:v>
                </c:pt>
                <c:pt idx="4590">
                  <c:v>91.819999999998103</c:v>
                </c:pt>
                <c:pt idx="4591">
                  <c:v>91.839999999998099</c:v>
                </c:pt>
                <c:pt idx="4592">
                  <c:v>91.859999999998095</c:v>
                </c:pt>
                <c:pt idx="4593">
                  <c:v>91.879999999998105</c:v>
                </c:pt>
                <c:pt idx="4594">
                  <c:v>91.899999999998101</c:v>
                </c:pt>
                <c:pt idx="4595">
                  <c:v>91.919999999998097</c:v>
                </c:pt>
                <c:pt idx="4596">
                  <c:v>91.939999999998093</c:v>
                </c:pt>
                <c:pt idx="4597">
                  <c:v>91.959999999998104</c:v>
                </c:pt>
                <c:pt idx="4598">
                  <c:v>91.9799999999981</c:v>
                </c:pt>
                <c:pt idx="4599">
                  <c:v>91.999999999998096</c:v>
                </c:pt>
                <c:pt idx="4600">
                  <c:v>92.019999999998007</c:v>
                </c:pt>
                <c:pt idx="4601">
                  <c:v>92.039999999998003</c:v>
                </c:pt>
                <c:pt idx="4602">
                  <c:v>92.059999999997999</c:v>
                </c:pt>
                <c:pt idx="4603">
                  <c:v>92.079999999997995</c:v>
                </c:pt>
                <c:pt idx="4604">
                  <c:v>92.099999999998005</c:v>
                </c:pt>
                <c:pt idx="4605">
                  <c:v>92.119999999998001</c:v>
                </c:pt>
                <c:pt idx="4606">
                  <c:v>92.139999999997997</c:v>
                </c:pt>
                <c:pt idx="4607">
                  <c:v>92.159999999998007</c:v>
                </c:pt>
                <c:pt idx="4608">
                  <c:v>92.179999999998003</c:v>
                </c:pt>
                <c:pt idx="4609">
                  <c:v>92.199999999997999</c:v>
                </c:pt>
                <c:pt idx="4610">
                  <c:v>92.219999999997995</c:v>
                </c:pt>
                <c:pt idx="4611">
                  <c:v>92.239999999998005</c:v>
                </c:pt>
                <c:pt idx="4612">
                  <c:v>92.259999999998001</c:v>
                </c:pt>
                <c:pt idx="4613">
                  <c:v>92.279999999997997</c:v>
                </c:pt>
                <c:pt idx="4614">
                  <c:v>92.299999999997993</c:v>
                </c:pt>
                <c:pt idx="4615">
                  <c:v>92.319999999998004</c:v>
                </c:pt>
                <c:pt idx="4616">
                  <c:v>92.339999999998</c:v>
                </c:pt>
                <c:pt idx="4617">
                  <c:v>92.359999999997996</c:v>
                </c:pt>
                <c:pt idx="4618">
                  <c:v>92.379999999998006</c:v>
                </c:pt>
                <c:pt idx="4619">
                  <c:v>92.399999999998002</c:v>
                </c:pt>
                <c:pt idx="4620">
                  <c:v>92.419999999997998</c:v>
                </c:pt>
                <c:pt idx="4621">
                  <c:v>92.439999999997994</c:v>
                </c:pt>
                <c:pt idx="4622">
                  <c:v>92.459999999998004</c:v>
                </c:pt>
                <c:pt idx="4623">
                  <c:v>92.479999999998</c:v>
                </c:pt>
                <c:pt idx="4624">
                  <c:v>92.499999999997897</c:v>
                </c:pt>
                <c:pt idx="4625">
                  <c:v>92.519999999997907</c:v>
                </c:pt>
                <c:pt idx="4626">
                  <c:v>92.539999999997903</c:v>
                </c:pt>
                <c:pt idx="4627">
                  <c:v>92.559999999997899</c:v>
                </c:pt>
                <c:pt idx="4628">
                  <c:v>92.579999999997895</c:v>
                </c:pt>
                <c:pt idx="4629">
                  <c:v>92.599999999997905</c:v>
                </c:pt>
                <c:pt idx="4630">
                  <c:v>92.619999999997901</c:v>
                </c:pt>
                <c:pt idx="4631">
                  <c:v>92.639999999997897</c:v>
                </c:pt>
                <c:pt idx="4632">
                  <c:v>92.659999999997893</c:v>
                </c:pt>
                <c:pt idx="4633">
                  <c:v>92.679999999997904</c:v>
                </c:pt>
                <c:pt idx="4634">
                  <c:v>92.6999999999979</c:v>
                </c:pt>
                <c:pt idx="4635">
                  <c:v>92.719999999997896</c:v>
                </c:pt>
                <c:pt idx="4636">
                  <c:v>92.739999999997906</c:v>
                </c:pt>
                <c:pt idx="4637">
                  <c:v>92.759999999997902</c:v>
                </c:pt>
                <c:pt idx="4638">
                  <c:v>92.779999999997898</c:v>
                </c:pt>
                <c:pt idx="4639">
                  <c:v>92.799999999997894</c:v>
                </c:pt>
                <c:pt idx="4640">
                  <c:v>92.819999999997904</c:v>
                </c:pt>
                <c:pt idx="4641">
                  <c:v>92.8399999999979</c:v>
                </c:pt>
                <c:pt idx="4642">
                  <c:v>92.859999999997896</c:v>
                </c:pt>
                <c:pt idx="4643">
                  <c:v>92.879999999997906</c:v>
                </c:pt>
                <c:pt idx="4644">
                  <c:v>92.899999999997902</c:v>
                </c:pt>
                <c:pt idx="4645">
                  <c:v>92.919999999997898</c:v>
                </c:pt>
                <c:pt idx="4646">
                  <c:v>92.939999999997895</c:v>
                </c:pt>
                <c:pt idx="4647">
                  <c:v>92.959999999997905</c:v>
                </c:pt>
                <c:pt idx="4648">
                  <c:v>92.979999999997901</c:v>
                </c:pt>
                <c:pt idx="4649">
                  <c:v>92.999999999997797</c:v>
                </c:pt>
                <c:pt idx="4650">
                  <c:v>93.019999999997793</c:v>
                </c:pt>
                <c:pt idx="4651">
                  <c:v>93.039999999997804</c:v>
                </c:pt>
                <c:pt idx="4652">
                  <c:v>93.0599999999978</c:v>
                </c:pt>
                <c:pt idx="4653">
                  <c:v>93.079999999997796</c:v>
                </c:pt>
                <c:pt idx="4654">
                  <c:v>93.099999999997806</c:v>
                </c:pt>
                <c:pt idx="4655">
                  <c:v>93.119999999997802</c:v>
                </c:pt>
                <c:pt idx="4656">
                  <c:v>93.139999999997798</c:v>
                </c:pt>
                <c:pt idx="4657">
                  <c:v>93.159999999997794</c:v>
                </c:pt>
                <c:pt idx="4658">
                  <c:v>93.179999999997804</c:v>
                </c:pt>
                <c:pt idx="4659">
                  <c:v>93.1999999999978</c:v>
                </c:pt>
                <c:pt idx="4660">
                  <c:v>93.219999999997796</c:v>
                </c:pt>
                <c:pt idx="4661">
                  <c:v>93.239999999997806</c:v>
                </c:pt>
                <c:pt idx="4662">
                  <c:v>93.259999999997802</c:v>
                </c:pt>
                <c:pt idx="4663">
                  <c:v>93.279999999997798</c:v>
                </c:pt>
                <c:pt idx="4664">
                  <c:v>93.299999999997794</c:v>
                </c:pt>
                <c:pt idx="4665">
                  <c:v>93.319999999997805</c:v>
                </c:pt>
                <c:pt idx="4666">
                  <c:v>93.339999999997801</c:v>
                </c:pt>
                <c:pt idx="4667">
                  <c:v>93.359999999997797</c:v>
                </c:pt>
                <c:pt idx="4668">
                  <c:v>93.379999999997807</c:v>
                </c:pt>
                <c:pt idx="4669">
                  <c:v>93.399999999997803</c:v>
                </c:pt>
                <c:pt idx="4670">
                  <c:v>93.419999999997799</c:v>
                </c:pt>
                <c:pt idx="4671">
                  <c:v>93.439999999997795</c:v>
                </c:pt>
                <c:pt idx="4672">
                  <c:v>93.459999999997805</c:v>
                </c:pt>
                <c:pt idx="4673">
                  <c:v>93.479999999997801</c:v>
                </c:pt>
                <c:pt idx="4674">
                  <c:v>93.499999999997698</c:v>
                </c:pt>
                <c:pt idx="4675">
                  <c:v>93.519999999997694</c:v>
                </c:pt>
                <c:pt idx="4676">
                  <c:v>93.539999999997704</c:v>
                </c:pt>
                <c:pt idx="4677">
                  <c:v>93.5599999999977</c:v>
                </c:pt>
                <c:pt idx="4678">
                  <c:v>93.579999999997696</c:v>
                </c:pt>
                <c:pt idx="4679">
                  <c:v>93.599999999997706</c:v>
                </c:pt>
                <c:pt idx="4680">
                  <c:v>93.619999999997702</c:v>
                </c:pt>
                <c:pt idx="4681">
                  <c:v>93.639999999997698</c:v>
                </c:pt>
                <c:pt idx="4682">
                  <c:v>93.659999999997694</c:v>
                </c:pt>
                <c:pt idx="4683">
                  <c:v>93.679999999997705</c:v>
                </c:pt>
                <c:pt idx="4684">
                  <c:v>93.699999999997701</c:v>
                </c:pt>
                <c:pt idx="4685">
                  <c:v>93.719999999997697</c:v>
                </c:pt>
                <c:pt idx="4686">
                  <c:v>93.739999999997707</c:v>
                </c:pt>
                <c:pt idx="4687">
                  <c:v>93.759999999997703</c:v>
                </c:pt>
                <c:pt idx="4688">
                  <c:v>93.779999999997699</c:v>
                </c:pt>
                <c:pt idx="4689">
                  <c:v>93.799999999997695</c:v>
                </c:pt>
                <c:pt idx="4690">
                  <c:v>93.819999999997705</c:v>
                </c:pt>
                <c:pt idx="4691">
                  <c:v>93.839999999997701</c:v>
                </c:pt>
                <c:pt idx="4692">
                  <c:v>93.859999999997697</c:v>
                </c:pt>
                <c:pt idx="4693">
                  <c:v>93.879999999997693</c:v>
                </c:pt>
                <c:pt idx="4694">
                  <c:v>93.899999999997704</c:v>
                </c:pt>
                <c:pt idx="4695">
                  <c:v>93.9199999999977</c:v>
                </c:pt>
                <c:pt idx="4696">
                  <c:v>93.939999999997696</c:v>
                </c:pt>
                <c:pt idx="4697">
                  <c:v>93.959999999997706</c:v>
                </c:pt>
                <c:pt idx="4698">
                  <c:v>93.979999999997702</c:v>
                </c:pt>
                <c:pt idx="4699">
                  <c:v>93.999999999997598</c:v>
                </c:pt>
                <c:pt idx="4700">
                  <c:v>94.019999999997594</c:v>
                </c:pt>
                <c:pt idx="4701">
                  <c:v>94.039999999997605</c:v>
                </c:pt>
                <c:pt idx="4702">
                  <c:v>94.059999999997601</c:v>
                </c:pt>
                <c:pt idx="4703">
                  <c:v>94.079999999997597</c:v>
                </c:pt>
                <c:pt idx="4704">
                  <c:v>94.099999999997607</c:v>
                </c:pt>
                <c:pt idx="4705">
                  <c:v>94.119999999997603</c:v>
                </c:pt>
                <c:pt idx="4706">
                  <c:v>94.139999999997599</c:v>
                </c:pt>
                <c:pt idx="4707">
                  <c:v>94.159999999997595</c:v>
                </c:pt>
                <c:pt idx="4708">
                  <c:v>94.179999999997605</c:v>
                </c:pt>
                <c:pt idx="4709">
                  <c:v>94.199999999997601</c:v>
                </c:pt>
                <c:pt idx="4710">
                  <c:v>94.219999999997597</c:v>
                </c:pt>
                <c:pt idx="4711">
                  <c:v>94.239999999997593</c:v>
                </c:pt>
                <c:pt idx="4712">
                  <c:v>94.259999999997603</c:v>
                </c:pt>
                <c:pt idx="4713">
                  <c:v>94.2799999999976</c:v>
                </c:pt>
                <c:pt idx="4714">
                  <c:v>94.299999999997596</c:v>
                </c:pt>
                <c:pt idx="4715">
                  <c:v>94.319999999997606</c:v>
                </c:pt>
                <c:pt idx="4716">
                  <c:v>94.339999999997602</c:v>
                </c:pt>
                <c:pt idx="4717">
                  <c:v>94.359999999997598</c:v>
                </c:pt>
                <c:pt idx="4718">
                  <c:v>94.379999999997594</c:v>
                </c:pt>
                <c:pt idx="4719">
                  <c:v>94.399999999997604</c:v>
                </c:pt>
                <c:pt idx="4720">
                  <c:v>94.4199999999976</c:v>
                </c:pt>
                <c:pt idx="4721">
                  <c:v>94.439999999997596</c:v>
                </c:pt>
                <c:pt idx="4722">
                  <c:v>94.459999999997606</c:v>
                </c:pt>
                <c:pt idx="4723">
                  <c:v>94.479999999997602</c:v>
                </c:pt>
                <c:pt idx="4724">
                  <c:v>94.499999999997499</c:v>
                </c:pt>
                <c:pt idx="4725">
                  <c:v>94.519999999997495</c:v>
                </c:pt>
                <c:pt idx="4726">
                  <c:v>94.539999999997505</c:v>
                </c:pt>
                <c:pt idx="4727">
                  <c:v>94.559999999997501</c:v>
                </c:pt>
                <c:pt idx="4728">
                  <c:v>94.579999999997497</c:v>
                </c:pt>
                <c:pt idx="4729">
                  <c:v>94.599999999997493</c:v>
                </c:pt>
                <c:pt idx="4730">
                  <c:v>94.619999999997503</c:v>
                </c:pt>
                <c:pt idx="4731">
                  <c:v>94.639999999997499</c:v>
                </c:pt>
                <c:pt idx="4732">
                  <c:v>94.659999999997495</c:v>
                </c:pt>
                <c:pt idx="4733">
                  <c:v>94.679999999997506</c:v>
                </c:pt>
                <c:pt idx="4734">
                  <c:v>94.699999999997502</c:v>
                </c:pt>
                <c:pt idx="4735">
                  <c:v>94.719999999997498</c:v>
                </c:pt>
                <c:pt idx="4736">
                  <c:v>94.739999999997494</c:v>
                </c:pt>
                <c:pt idx="4737">
                  <c:v>94.759999999997504</c:v>
                </c:pt>
                <c:pt idx="4738">
                  <c:v>94.7799999999975</c:v>
                </c:pt>
                <c:pt idx="4739">
                  <c:v>94.799999999997496</c:v>
                </c:pt>
                <c:pt idx="4740">
                  <c:v>94.819999999997506</c:v>
                </c:pt>
                <c:pt idx="4741">
                  <c:v>94.839999999997502</c:v>
                </c:pt>
                <c:pt idx="4742">
                  <c:v>94.859999999997498</c:v>
                </c:pt>
                <c:pt idx="4743">
                  <c:v>94.879999999997494</c:v>
                </c:pt>
                <c:pt idx="4744">
                  <c:v>94.899999999997505</c:v>
                </c:pt>
                <c:pt idx="4745">
                  <c:v>94.919999999997501</c:v>
                </c:pt>
                <c:pt idx="4746">
                  <c:v>94.939999999997497</c:v>
                </c:pt>
                <c:pt idx="4747">
                  <c:v>94.959999999997507</c:v>
                </c:pt>
                <c:pt idx="4748">
                  <c:v>94.979999999997503</c:v>
                </c:pt>
                <c:pt idx="4749">
                  <c:v>94.999999999997399</c:v>
                </c:pt>
                <c:pt idx="4750">
                  <c:v>95.019999999997395</c:v>
                </c:pt>
                <c:pt idx="4751">
                  <c:v>95.039999999997406</c:v>
                </c:pt>
                <c:pt idx="4752">
                  <c:v>95.059999999997402</c:v>
                </c:pt>
                <c:pt idx="4753">
                  <c:v>95.079999999997398</c:v>
                </c:pt>
                <c:pt idx="4754">
                  <c:v>95.099999999997394</c:v>
                </c:pt>
                <c:pt idx="4755">
                  <c:v>95.119999999997404</c:v>
                </c:pt>
                <c:pt idx="4756">
                  <c:v>95.1399999999974</c:v>
                </c:pt>
                <c:pt idx="4757">
                  <c:v>95.159999999997396</c:v>
                </c:pt>
                <c:pt idx="4758">
                  <c:v>95.179999999997406</c:v>
                </c:pt>
                <c:pt idx="4759">
                  <c:v>95.199999999997402</c:v>
                </c:pt>
                <c:pt idx="4760">
                  <c:v>95.219999999997398</c:v>
                </c:pt>
                <c:pt idx="4761">
                  <c:v>95.239999999997394</c:v>
                </c:pt>
                <c:pt idx="4762">
                  <c:v>95.259999999997405</c:v>
                </c:pt>
                <c:pt idx="4763">
                  <c:v>95.279999999997401</c:v>
                </c:pt>
                <c:pt idx="4764">
                  <c:v>95.299999999997397</c:v>
                </c:pt>
                <c:pt idx="4765">
                  <c:v>95.319999999997407</c:v>
                </c:pt>
                <c:pt idx="4766">
                  <c:v>95.339999999997403</c:v>
                </c:pt>
                <c:pt idx="4767">
                  <c:v>95.359999999997399</c:v>
                </c:pt>
                <c:pt idx="4768">
                  <c:v>95.379999999997395</c:v>
                </c:pt>
                <c:pt idx="4769">
                  <c:v>95.399999999997405</c:v>
                </c:pt>
                <c:pt idx="4770">
                  <c:v>95.419999999997401</c:v>
                </c:pt>
                <c:pt idx="4771">
                  <c:v>95.439999999997397</c:v>
                </c:pt>
                <c:pt idx="4772">
                  <c:v>95.459999999997393</c:v>
                </c:pt>
                <c:pt idx="4773">
                  <c:v>95.479999999997403</c:v>
                </c:pt>
                <c:pt idx="4774">
                  <c:v>95.4999999999973</c:v>
                </c:pt>
                <c:pt idx="4775">
                  <c:v>95.519999999997296</c:v>
                </c:pt>
                <c:pt idx="4776">
                  <c:v>95.539999999997306</c:v>
                </c:pt>
                <c:pt idx="4777">
                  <c:v>95.559999999997302</c:v>
                </c:pt>
                <c:pt idx="4778">
                  <c:v>95.579999999997298</c:v>
                </c:pt>
                <c:pt idx="4779">
                  <c:v>95.599999999997294</c:v>
                </c:pt>
                <c:pt idx="4780">
                  <c:v>95.619999999997304</c:v>
                </c:pt>
                <c:pt idx="4781">
                  <c:v>95.639999999997301</c:v>
                </c:pt>
                <c:pt idx="4782">
                  <c:v>95.659999999997297</c:v>
                </c:pt>
                <c:pt idx="4783">
                  <c:v>95.679999999997307</c:v>
                </c:pt>
                <c:pt idx="4784">
                  <c:v>95.699999999997303</c:v>
                </c:pt>
                <c:pt idx="4785">
                  <c:v>95.719999999997299</c:v>
                </c:pt>
                <c:pt idx="4786">
                  <c:v>95.739999999997295</c:v>
                </c:pt>
                <c:pt idx="4787">
                  <c:v>95.759999999997305</c:v>
                </c:pt>
                <c:pt idx="4788">
                  <c:v>95.779999999997301</c:v>
                </c:pt>
                <c:pt idx="4789">
                  <c:v>95.799999999997297</c:v>
                </c:pt>
                <c:pt idx="4790">
                  <c:v>95.819999999997293</c:v>
                </c:pt>
                <c:pt idx="4791">
                  <c:v>95.839999999997303</c:v>
                </c:pt>
                <c:pt idx="4792">
                  <c:v>95.859999999997299</c:v>
                </c:pt>
                <c:pt idx="4793">
                  <c:v>95.879999999997295</c:v>
                </c:pt>
                <c:pt idx="4794">
                  <c:v>95.899999999997306</c:v>
                </c:pt>
                <c:pt idx="4795">
                  <c:v>95.919999999997302</c:v>
                </c:pt>
                <c:pt idx="4796">
                  <c:v>95.939999999997298</c:v>
                </c:pt>
                <c:pt idx="4797">
                  <c:v>95.959999999997294</c:v>
                </c:pt>
                <c:pt idx="4798">
                  <c:v>95.979999999997304</c:v>
                </c:pt>
                <c:pt idx="4799">
                  <c:v>95.9999999999973</c:v>
                </c:pt>
                <c:pt idx="4800">
                  <c:v>96.019999999997196</c:v>
                </c:pt>
                <c:pt idx="4801">
                  <c:v>96.039999999997207</c:v>
                </c:pt>
                <c:pt idx="4802">
                  <c:v>96.059999999997203</c:v>
                </c:pt>
                <c:pt idx="4803">
                  <c:v>96.079999999997199</c:v>
                </c:pt>
                <c:pt idx="4804">
                  <c:v>96.099999999997195</c:v>
                </c:pt>
                <c:pt idx="4805">
                  <c:v>96.119999999997205</c:v>
                </c:pt>
                <c:pt idx="4806">
                  <c:v>96.139999999997201</c:v>
                </c:pt>
                <c:pt idx="4807">
                  <c:v>96.159999999997197</c:v>
                </c:pt>
                <c:pt idx="4808">
                  <c:v>96.179999999997193</c:v>
                </c:pt>
                <c:pt idx="4809">
                  <c:v>96.199999999997203</c:v>
                </c:pt>
                <c:pt idx="4810">
                  <c:v>96.219999999997199</c:v>
                </c:pt>
                <c:pt idx="4811">
                  <c:v>96.239999999997195</c:v>
                </c:pt>
                <c:pt idx="4812">
                  <c:v>96.259999999997206</c:v>
                </c:pt>
                <c:pt idx="4813">
                  <c:v>96.279999999997202</c:v>
                </c:pt>
                <c:pt idx="4814">
                  <c:v>96.299999999997198</c:v>
                </c:pt>
                <c:pt idx="4815">
                  <c:v>96.319999999997194</c:v>
                </c:pt>
                <c:pt idx="4816">
                  <c:v>96.339999999997204</c:v>
                </c:pt>
                <c:pt idx="4817">
                  <c:v>96.3599999999972</c:v>
                </c:pt>
                <c:pt idx="4818">
                  <c:v>96.379999999997196</c:v>
                </c:pt>
                <c:pt idx="4819">
                  <c:v>96.399999999997206</c:v>
                </c:pt>
                <c:pt idx="4820">
                  <c:v>96.419999999997202</c:v>
                </c:pt>
                <c:pt idx="4821">
                  <c:v>96.439999999997198</c:v>
                </c:pt>
                <c:pt idx="4822">
                  <c:v>96.459999999997194</c:v>
                </c:pt>
                <c:pt idx="4823">
                  <c:v>96.479999999997204</c:v>
                </c:pt>
                <c:pt idx="4824">
                  <c:v>96.4999999999972</c:v>
                </c:pt>
                <c:pt idx="4825">
                  <c:v>96.519999999997097</c:v>
                </c:pt>
                <c:pt idx="4826">
                  <c:v>96.539999999997093</c:v>
                </c:pt>
                <c:pt idx="4827">
                  <c:v>96.559999999997103</c:v>
                </c:pt>
                <c:pt idx="4828">
                  <c:v>96.579999999997099</c:v>
                </c:pt>
                <c:pt idx="4829">
                  <c:v>96.599999999997095</c:v>
                </c:pt>
                <c:pt idx="4830">
                  <c:v>96.619999999997106</c:v>
                </c:pt>
                <c:pt idx="4831">
                  <c:v>96.639999999997102</c:v>
                </c:pt>
                <c:pt idx="4832">
                  <c:v>96.659999999997098</c:v>
                </c:pt>
                <c:pt idx="4833">
                  <c:v>96.679999999997094</c:v>
                </c:pt>
                <c:pt idx="4834">
                  <c:v>96.699999999997104</c:v>
                </c:pt>
                <c:pt idx="4835">
                  <c:v>96.7199999999971</c:v>
                </c:pt>
                <c:pt idx="4836">
                  <c:v>96.739999999997096</c:v>
                </c:pt>
                <c:pt idx="4837">
                  <c:v>96.759999999997106</c:v>
                </c:pt>
                <c:pt idx="4838">
                  <c:v>96.779999999997102</c:v>
                </c:pt>
                <c:pt idx="4839">
                  <c:v>96.799999999997098</c:v>
                </c:pt>
                <c:pt idx="4840">
                  <c:v>96.819999999997094</c:v>
                </c:pt>
                <c:pt idx="4841">
                  <c:v>96.839999999997104</c:v>
                </c:pt>
                <c:pt idx="4842">
                  <c:v>96.8599999999971</c:v>
                </c:pt>
                <c:pt idx="4843">
                  <c:v>96.879999999997096</c:v>
                </c:pt>
                <c:pt idx="4844">
                  <c:v>96.899999999997107</c:v>
                </c:pt>
                <c:pt idx="4845">
                  <c:v>96.919999999997103</c:v>
                </c:pt>
                <c:pt idx="4846">
                  <c:v>96.939999999997099</c:v>
                </c:pt>
                <c:pt idx="4847">
                  <c:v>96.959999999997095</c:v>
                </c:pt>
                <c:pt idx="4848">
                  <c:v>96.979999999997105</c:v>
                </c:pt>
                <c:pt idx="4849">
                  <c:v>96.999999999997101</c:v>
                </c:pt>
                <c:pt idx="4850">
                  <c:v>97.019999999996998</c:v>
                </c:pt>
                <c:pt idx="4851">
                  <c:v>97.039999999996994</c:v>
                </c:pt>
                <c:pt idx="4852">
                  <c:v>97.059999999997004</c:v>
                </c:pt>
                <c:pt idx="4853">
                  <c:v>97.079999999997</c:v>
                </c:pt>
                <c:pt idx="4854">
                  <c:v>97.099999999996996</c:v>
                </c:pt>
                <c:pt idx="4855">
                  <c:v>97.119999999997006</c:v>
                </c:pt>
                <c:pt idx="4856">
                  <c:v>97.139999999997002</c:v>
                </c:pt>
                <c:pt idx="4857">
                  <c:v>97.159999999996998</c:v>
                </c:pt>
                <c:pt idx="4858">
                  <c:v>97.179999999996994</c:v>
                </c:pt>
                <c:pt idx="4859">
                  <c:v>97.199999999997004</c:v>
                </c:pt>
                <c:pt idx="4860">
                  <c:v>97.219999999997</c:v>
                </c:pt>
                <c:pt idx="4861">
                  <c:v>97.239999999996996</c:v>
                </c:pt>
                <c:pt idx="4862">
                  <c:v>97.259999999997007</c:v>
                </c:pt>
                <c:pt idx="4863">
                  <c:v>97.279999999997003</c:v>
                </c:pt>
                <c:pt idx="4864">
                  <c:v>97.299999999996999</c:v>
                </c:pt>
                <c:pt idx="4865">
                  <c:v>97.319999999996995</c:v>
                </c:pt>
                <c:pt idx="4866">
                  <c:v>97.339999999997005</c:v>
                </c:pt>
                <c:pt idx="4867">
                  <c:v>97.359999999997001</c:v>
                </c:pt>
                <c:pt idx="4868">
                  <c:v>97.379999999996997</c:v>
                </c:pt>
                <c:pt idx="4869">
                  <c:v>97.399999999996993</c:v>
                </c:pt>
                <c:pt idx="4870">
                  <c:v>97.419999999997003</c:v>
                </c:pt>
                <c:pt idx="4871">
                  <c:v>97.439999999996999</c:v>
                </c:pt>
                <c:pt idx="4872">
                  <c:v>97.459999999996995</c:v>
                </c:pt>
                <c:pt idx="4873">
                  <c:v>97.479999999997005</c:v>
                </c:pt>
                <c:pt idx="4874">
                  <c:v>97.499999999997002</c:v>
                </c:pt>
                <c:pt idx="4875">
                  <c:v>97.519999999996898</c:v>
                </c:pt>
                <c:pt idx="4876">
                  <c:v>97.539999999996894</c:v>
                </c:pt>
                <c:pt idx="4877">
                  <c:v>97.559999999996904</c:v>
                </c:pt>
                <c:pt idx="4878">
                  <c:v>97.5799999999969</c:v>
                </c:pt>
                <c:pt idx="4879">
                  <c:v>97.599999999996896</c:v>
                </c:pt>
                <c:pt idx="4880">
                  <c:v>97.619999999996907</c:v>
                </c:pt>
                <c:pt idx="4881">
                  <c:v>97.639999999996903</c:v>
                </c:pt>
                <c:pt idx="4882">
                  <c:v>97.659999999996899</c:v>
                </c:pt>
                <c:pt idx="4883">
                  <c:v>97.679999999996895</c:v>
                </c:pt>
                <c:pt idx="4884">
                  <c:v>97.699999999996905</c:v>
                </c:pt>
                <c:pt idx="4885">
                  <c:v>97.719999999996901</c:v>
                </c:pt>
                <c:pt idx="4886">
                  <c:v>97.739999999996897</c:v>
                </c:pt>
                <c:pt idx="4887">
                  <c:v>97.759999999996893</c:v>
                </c:pt>
                <c:pt idx="4888">
                  <c:v>97.779999999996903</c:v>
                </c:pt>
                <c:pt idx="4889">
                  <c:v>97.799999999996899</c:v>
                </c:pt>
                <c:pt idx="4890">
                  <c:v>97.819999999996895</c:v>
                </c:pt>
                <c:pt idx="4891">
                  <c:v>97.839999999996905</c:v>
                </c:pt>
                <c:pt idx="4892">
                  <c:v>97.859999999996901</c:v>
                </c:pt>
                <c:pt idx="4893">
                  <c:v>97.879999999996897</c:v>
                </c:pt>
                <c:pt idx="4894">
                  <c:v>97.899999999996894</c:v>
                </c:pt>
                <c:pt idx="4895">
                  <c:v>97.919999999996904</c:v>
                </c:pt>
                <c:pt idx="4896">
                  <c:v>97.9399999999969</c:v>
                </c:pt>
                <c:pt idx="4897">
                  <c:v>97.959999999996896</c:v>
                </c:pt>
                <c:pt idx="4898">
                  <c:v>97.979999999996906</c:v>
                </c:pt>
                <c:pt idx="4899">
                  <c:v>97.999999999996902</c:v>
                </c:pt>
                <c:pt idx="4900">
                  <c:v>98.019999999996799</c:v>
                </c:pt>
                <c:pt idx="4901">
                  <c:v>98.039999999996795</c:v>
                </c:pt>
                <c:pt idx="4902">
                  <c:v>98.059999999996805</c:v>
                </c:pt>
                <c:pt idx="4903">
                  <c:v>98.079999999996801</c:v>
                </c:pt>
                <c:pt idx="4904">
                  <c:v>98.099999999996797</c:v>
                </c:pt>
                <c:pt idx="4905">
                  <c:v>98.119999999996793</c:v>
                </c:pt>
                <c:pt idx="4906">
                  <c:v>98.139999999996803</c:v>
                </c:pt>
                <c:pt idx="4907">
                  <c:v>98.159999999996799</c:v>
                </c:pt>
                <c:pt idx="4908">
                  <c:v>98.179999999996795</c:v>
                </c:pt>
                <c:pt idx="4909">
                  <c:v>98.199999999996805</c:v>
                </c:pt>
                <c:pt idx="4910">
                  <c:v>98.219999999996801</c:v>
                </c:pt>
                <c:pt idx="4911">
                  <c:v>98.239999999996797</c:v>
                </c:pt>
                <c:pt idx="4912">
                  <c:v>98.259999999996793</c:v>
                </c:pt>
                <c:pt idx="4913">
                  <c:v>98.279999999996804</c:v>
                </c:pt>
                <c:pt idx="4914">
                  <c:v>98.2999999999968</c:v>
                </c:pt>
                <c:pt idx="4915">
                  <c:v>98.319999999996796</c:v>
                </c:pt>
                <c:pt idx="4916">
                  <c:v>98.339999999996806</c:v>
                </c:pt>
                <c:pt idx="4917">
                  <c:v>98.359999999996802</c:v>
                </c:pt>
                <c:pt idx="4918">
                  <c:v>98.379999999996798</c:v>
                </c:pt>
                <c:pt idx="4919">
                  <c:v>98.399999999996794</c:v>
                </c:pt>
                <c:pt idx="4920">
                  <c:v>98.419999999996804</c:v>
                </c:pt>
                <c:pt idx="4921">
                  <c:v>98.4399999999968</c:v>
                </c:pt>
                <c:pt idx="4922">
                  <c:v>98.459999999996796</c:v>
                </c:pt>
                <c:pt idx="4923">
                  <c:v>98.479999999996807</c:v>
                </c:pt>
                <c:pt idx="4924">
                  <c:v>98.499999999996803</c:v>
                </c:pt>
                <c:pt idx="4925">
                  <c:v>98.519999999996699</c:v>
                </c:pt>
                <c:pt idx="4926">
                  <c:v>98.539999999996695</c:v>
                </c:pt>
                <c:pt idx="4927">
                  <c:v>98.559999999996705</c:v>
                </c:pt>
                <c:pt idx="4928">
                  <c:v>98.579999999996701</c:v>
                </c:pt>
                <c:pt idx="4929">
                  <c:v>98.599999999996697</c:v>
                </c:pt>
                <c:pt idx="4930">
                  <c:v>98.619999999996693</c:v>
                </c:pt>
                <c:pt idx="4931">
                  <c:v>98.639999999996704</c:v>
                </c:pt>
                <c:pt idx="4932">
                  <c:v>98.6599999999967</c:v>
                </c:pt>
                <c:pt idx="4933">
                  <c:v>98.679999999996696</c:v>
                </c:pt>
                <c:pt idx="4934">
                  <c:v>98.699999999996706</c:v>
                </c:pt>
                <c:pt idx="4935">
                  <c:v>98.719999999996702</c:v>
                </c:pt>
                <c:pt idx="4936">
                  <c:v>98.739999999996698</c:v>
                </c:pt>
                <c:pt idx="4937">
                  <c:v>98.759999999996694</c:v>
                </c:pt>
                <c:pt idx="4938">
                  <c:v>98.779999999996704</c:v>
                </c:pt>
                <c:pt idx="4939">
                  <c:v>98.7999999999967</c:v>
                </c:pt>
                <c:pt idx="4940">
                  <c:v>98.819999999996696</c:v>
                </c:pt>
                <c:pt idx="4941">
                  <c:v>98.839999999996706</c:v>
                </c:pt>
                <c:pt idx="4942">
                  <c:v>98.859999999996703</c:v>
                </c:pt>
                <c:pt idx="4943">
                  <c:v>98.879999999996699</c:v>
                </c:pt>
                <c:pt idx="4944">
                  <c:v>98.899999999996695</c:v>
                </c:pt>
                <c:pt idx="4945">
                  <c:v>98.919999999996705</c:v>
                </c:pt>
                <c:pt idx="4946">
                  <c:v>98.939999999996701</c:v>
                </c:pt>
                <c:pt idx="4947">
                  <c:v>98.959999999996697</c:v>
                </c:pt>
                <c:pt idx="4948">
                  <c:v>98.979999999996707</c:v>
                </c:pt>
                <c:pt idx="4949">
                  <c:v>98.999999999996703</c:v>
                </c:pt>
                <c:pt idx="4950">
                  <c:v>99.0199999999966</c:v>
                </c:pt>
                <c:pt idx="4951">
                  <c:v>99.039999999996596</c:v>
                </c:pt>
                <c:pt idx="4952">
                  <c:v>99.059999999996606</c:v>
                </c:pt>
                <c:pt idx="4953">
                  <c:v>99.079999999996602</c:v>
                </c:pt>
                <c:pt idx="4954">
                  <c:v>99.099999999996598</c:v>
                </c:pt>
                <c:pt idx="4955">
                  <c:v>99.119999999996594</c:v>
                </c:pt>
                <c:pt idx="4956">
                  <c:v>99.139999999996604</c:v>
                </c:pt>
                <c:pt idx="4957">
                  <c:v>99.1599999999966</c:v>
                </c:pt>
                <c:pt idx="4958">
                  <c:v>99.179999999996596</c:v>
                </c:pt>
                <c:pt idx="4959">
                  <c:v>99.199999999996606</c:v>
                </c:pt>
                <c:pt idx="4960">
                  <c:v>99.219999999996602</c:v>
                </c:pt>
                <c:pt idx="4961">
                  <c:v>99.239999999996598</c:v>
                </c:pt>
                <c:pt idx="4962">
                  <c:v>99.259999999996595</c:v>
                </c:pt>
                <c:pt idx="4963">
                  <c:v>99.279999999996605</c:v>
                </c:pt>
                <c:pt idx="4964">
                  <c:v>99.299999999996601</c:v>
                </c:pt>
                <c:pt idx="4965">
                  <c:v>99.319999999996597</c:v>
                </c:pt>
                <c:pt idx="4966">
                  <c:v>99.339999999996607</c:v>
                </c:pt>
                <c:pt idx="4967">
                  <c:v>99.359999999996603</c:v>
                </c:pt>
                <c:pt idx="4968">
                  <c:v>99.379999999996599</c:v>
                </c:pt>
                <c:pt idx="4969">
                  <c:v>99.399999999996595</c:v>
                </c:pt>
                <c:pt idx="4970">
                  <c:v>99.419999999996605</c:v>
                </c:pt>
                <c:pt idx="4971">
                  <c:v>99.439999999996601</c:v>
                </c:pt>
                <c:pt idx="4972">
                  <c:v>99.459999999996597</c:v>
                </c:pt>
                <c:pt idx="4973">
                  <c:v>99.479999999996593</c:v>
                </c:pt>
                <c:pt idx="4974">
                  <c:v>99.499999999996604</c:v>
                </c:pt>
                <c:pt idx="4975">
                  <c:v>99.5199999999966</c:v>
                </c:pt>
                <c:pt idx="4976">
                  <c:v>99.539999999996496</c:v>
                </c:pt>
                <c:pt idx="4977">
                  <c:v>99.559999999996506</c:v>
                </c:pt>
                <c:pt idx="4978">
                  <c:v>99.579999999996502</c:v>
                </c:pt>
                <c:pt idx="4979">
                  <c:v>99.599999999996498</c:v>
                </c:pt>
                <c:pt idx="4980">
                  <c:v>99.619999999996494</c:v>
                </c:pt>
                <c:pt idx="4981">
                  <c:v>99.639999999996505</c:v>
                </c:pt>
                <c:pt idx="4982">
                  <c:v>99.659999999996501</c:v>
                </c:pt>
                <c:pt idx="4983">
                  <c:v>99.679999999996497</c:v>
                </c:pt>
                <c:pt idx="4984">
                  <c:v>99.699999999996507</c:v>
                </c:pt>
                <c:pt idx="4985">
                  <c:v>99.719999999996503</c:v>
                </c:pt>
                <c:pt idx="4986">
                  <c:v>99.739999999996499</c:v>
                </c:pt>
                <c:pt idx="4987">
                  <c:v>99.759999999996495</c:v>
                </c:pt>
                <c:pt idx="4988">
                  <c:v>99.779999999996505</c:v>
                </c:pt>
                <c:pt idx="4989">
                  <c:v>99.799999999996501</c:v>
                </c:pt>
                <c:pt idx="4990">
                  <c:v>99.819999999996497</c:v>
                </c:pt>
                <c:pt idx="4991">
                  <c:v>99.839999999996493</c:v>
                </c:pt>
                <c:pt idx="4992">
                  <c:v>99.859999999996504</c:v>
                </c:pt>
                <c:pt idx="4993">
                  <c:v>99.8799999999965</c:v>
                </c:pt>
                <c:pt idx="4994">
                  <c:v>99.899999999996496</c:v>
                </c:pt>
                <c:pt idx="4995">
                  <c:v>99.919999999996506</c:v>
                </c:pt>
                <c:pt idx="4996">
                  <c:v>99.939999999996502</c:v>
                </c:pt>
                <c:pt idx="4997">
                  <c:v>99.959999999996498</c:v>
                </c:pt>
                <c:pt idx="4998">
                  <c:v>99.979999999996494</c:v>
                </c:pt>
                <c:pt idx="4999">
                  <c:v>99.999999999996504</c:v>
                </c:pt>
                <c:pt idx="5000">
                  <c:v>100.019999999997</c:v>
                </c:pt>
                <c:pt idx="5001">
                  <c:v>100.039999999996</c:v>
                </c:pt>
                <c:pt idx="5002">
                  <c:v>100.05999999999599</c:v>
                </c:pt>
                <c:pt idx="5003">
                  <c:v>100.07999999999601</c:v>
                </c:pt>
                <c:pt idx="5004">
                  <c:v>100.099999999996</c:v>
                </c:pt>
                <c:pt idx="5005">
                  <c:v>100.119999999996</c:v>
                </c:pt>
                <c:pt idx="5006">
                  <c:v>100.13999999999599</c:v>
                </c:pt>
                <c:pt idx="5007">
                  <c:v>100.159999999996</c:v>
                </c:pt>
                <c:pt idx="5008">
                  <c:v>100.179999999996</c:v>
                </c:pt>
                <c:pt idx="5009">
                  <c:v>100.199999999996</c:v>
                </c:pt>
                <c:pt idx="5010">
                  <c:v>100.21999999999601</c:v>
                </c:pt>
                <c:pt idx="5011">
                  <c:v>100.239999999996</c:v>
                </c:pt>
                <c:pt idx="5012">
                  <c:v>100.259999999996</c:v>
                </c:pt>
                <c:pt idx="5013">
                  <c:v>100.27999999999599</c:v>
                </c:pt>
                <c:pt idx="5014">
                  <c:v>100.299999999996</c:v>
                </c:pt>
                <c:pt idx="5015">
                  <c:v>100.319999999996</c:v>
                </c:pt>
                <c:pt idx="5016">
                  <c:v>100.339999999996</c:v>
                </c:pt>
                <c:pt idx="5017">
                  <c:v>100.35999999999601</c:v>
                </c:pt>
                <c:pt idx="5018">
                  <c:v>100.379999999996</c:v>
                </c:pt>
                <c:pt idx="5019">
                  <c:v>100.399999999996</c:v>
                </c:pt>
                <c:pt idx="5020">
                  <c:v>100.41999999999599</c:v>
                </c:pt>
                <c:pt idx="5021">
                  <c:v>100.439999999996</c:v>
                </c:pt>
                <c:pt idx="5022">
                  <c:v>100.459999999996</c:v>
                </c:pt>
                <c:pt idx="5023">
                  <c:v>100.479999999996</c:v>
                </c:pt>
                <c:pt idx="5024">
                  <c:v>100.49999999999601</c:v>
                </c:pt>
                <c:pt idx="5025">
                  <c:v>100.519999999996</c:v>
                </c:pt>
                <c:pt idx="5026">
                  <c:v>100.539999999996</c:v>
                </c:pt>
                <c:pt idx="5027">
                  <c:v>100.55999999999599</c:v>
                </c:pt>
                <c:pt idx="5028">
                  <c:v>100.57999999999601</c:v>
                </c:pt>
                <c:pt idx="5029">
                  <c:v>100.599999999996</c:v>
                </c:pt>
                <c:pt idx="5030">
                  <c:v>100.619999999996</c:v>
                </c:pt>
                <c:pt idx="5031">
                  <c:v>100.63999999999599</c:v>
                </c:pt>
                <c:pt idx="5032">
                  <c:v>100.659999999996</c:v>
                </c:pt>
                <c:pt idx="5033">
                  <c:v>100.679999999996</c:v>
                </c:pt>
                <c:pt idx="5034">
                  <c:v>100.699999999996</c:v>
                </c:pt>
                <c:pt idx="5035">
                  <c:v>100.71999999999601</c:v>
                </c:pt>
                <c:pt idx="5036">
                  <c:v>100.739999999996</c:v>
                </c:pt>
                <c:pt idx="5037">
                  <c:v>100.759999999996</c:v>
                </c:pt>
                <c:pt idx="5038">
                  <c:v>100.77999999999599</c:v>
                </c:pt>
                <c:pt idx="5039">
                  <c:v>100.799999999996</c:v>
                </c:pt>
                <c:pt idx="5040">
                  <c:v>100.819999999996</c:v>
                </c:pt>
                <c:pt idx="5041">
                  <c:v>100.839999999996</c:v>
                </c:pt>
                <c:pt idx="5042">
                  <c:v>100.85999999999601</c:v>
                </c:pt>
                <c:pt idx="5043">
                  <c:v>100.879999999996</c:v>
                </c:pt>
                <c:pt idx="5044">
                  <c:v>100.899999999996</c:v>
                </c:pt>
                <c:pt idx="5045">
                  <c:v>100.91999999999599</c:v>
                </c:pt>
                <c:pt idx="5046">
                  <c:v>100.939999999996</c:v>
                </c:pt>
                <c:pt idx="5047">
                  <c:v>100.959999999996</c:v>
                </c:pt>
                <c:pt idx="5048">
                  <c:v>100.979999999996</c:v>
                </c:pt>
                <c:pt idx="5049">
                  <c:v>100.99999999999601</c:v>
                </c:pt>
                <c:pt idx="5050">
                  <c:v>101.019999999996</c:v>
                </c:pt>
                <c:pt idx="5051">
                  <c:v>101.039999999996</c:v>
                </c:pt>
                <c:pt idx="5052">
                  <c:v>101.05999999999599</c:v>
                </c:pt>
                <c:pt idx="5053">
                  <c:v>101.07999999999601</c:v>
                </c:pt>
                <c:pt idx="5054">
                  <c:v>101.099999999996</c:v>
                </c:pt>
                <c:pt idx="5055">
                  <c:v>101.119999999996</c:v>
                </c:pt>
                <c:pt idx="5056">
                  <c:v>101.13999999999599</c:v>
                </c:pt>
                <c:pt idx="5057">
                  <c:v>101.159999999996</c:v>
                </c:pt>
                <c:pt idx="5058">
                  <c:v>101.179999999996</c:v>
                </c:pt>
                <c:pt idx="5059">
                  <c:v>101.199999999996</c:v>
                </c:pt>
                <c:pt idx="5060">
                  <c:v>101.21999999999601</c:v>
                </c:pt>
                <c:pt idx="5061">
                  <c:v>101.239999999996</c:v>
                </c:pt>
                <c:pt idx="5062">
                  <c:v>101.259999999996</c:v>
                </c:pt>
                <c:pt idx="5063">
                  <c:v>101.27999999999599</c:v>
                </c:pt>
                <c:pt idx="5064">
                  <c:v>101.299999999996</c:v>
                </c:pt>
                <c:pt idx="5065">
                  <c:v>101.319999999996</c:v>
                </c:pt>
                <c:pt idx="5066">
                  <c:v>101.339999999996</c:v>
                </c:pt>
                <c:pt idx="5067">
                  <c:v>101.35999999999601</c:v>
                </c:pt>
                <c:pt idx="5068">
                  <c:v>101.379999999996</c:v>
                </c:pt>
                <c:pt idx="5069">
                  <c:v>101.399999999996</c:v>
                </c:pt>
                <c:pt idx="5070">
                  <c:v>101.41999999999599</c:v>
                </c:pt>
                <c:pt idx="5071">
                  <c:v>101.439999999996</c:v>
                </c:pt>
                <c:pt idx="5072">
                  <c:v>101.459999999996</c:v>
                </c:pt>
                <c:pt idx="5073">
                  <c:v>101.479999999996</c:v>
                </c:pt>
                <c:pt idx="5074">
                  <c:v>101.49999999999601</c:v>
                </c:pt>
                <c:pt idx="5075">
                  <c:v>101.519999999996</c:v>
                </c:pt>
                <c:pt idx="5076">
                  <c:v>101.539999999996</c:v>
                </c:pt>
                <c:pt idx="5077">
                  <c:v>101.55999999999599</c:v>
                </c:pt>
                <c:pt idx="5078">
                  <c:v>101.57999999999601</c:v>
                </c:pt>
                <c:pt idx="5079">
                  <c:v>101.599999999996</c:v>
                </c:pt>
                <c:pt idx="5080">
                  <c:v>101.619999999996</c:v>
                </c:pt>
                <c:pt idx="5081">
                  <c:v>101.63999999999599</c:v>
                </c:pt>
                <c:pt idx="5082">
                  <c:v>101.659999999996</c:v>
                </c:pt>
                <c:pt idx="5083">
                  <c:v>101.679999999996</c:v>
                </c:pt>
                <c:pt idx="5084">
                  <c:v>101.699999999996</c:v>
                </c:pt>
                <c:pt idx="5085">
                  <c:v>101.71999999999601</c:v>
                </c:pt>
                <c:pt idx="5086">
                  <c:v>101.739999999996</c:v>
                </c:pt>
                <c:pt idx="5087">
                  <c:v>101.759999999996</c:v>
                </c:pt>
                <c:pt idx="5088">
                  <c:v>101.77999999999599</c:v>
                </c:pt>
                <c:pt idx="5089">
                  <c:v>101.799999999996</c:v>
                </c:pt>
                <c:pt idx="5090">
                  <c:v>101.819999999996</c:v>
                </c:pt>
                <c:pt idx="5091">
                  <c:v>101.839999999996</c:v>
                </c:pt>
                <c:pt idx="5092">
                  <c:v>101.85999999999601</c:v>
                </c:pt>
                <c:pt idx="5093">
                  <c:v>101.879999999996</c:v>
                </c:pt>
                <c:pt idx="5094">
                  <c:v>101.899999999996</c:v>
                </c:pt>
                <c:pt idx="5095">
                  <c:v>101.91999999999599</c:v>
                </c:pt>
                <c:pt idx="5096">
                  <c:v>101.939999999996</c:v>
                </c:pt>
                <c:pt idx="5097">
                  <c:v>101.959999999996</c:v>
                </c:pt>
                <c:pt idx="5098">
                  <c:v>101.979999999996</c:v>
                </c:pt>
                <c:pt idx="5099">
                  <c:v>101.99999999999601</c:v>
                </c:pt>
                <c:pt idx="5100">
                  <c:v>102.019999999996</c:v>
                </c:pt>
                <c:pt idx="5101">
                  <c:v>102.039999999996</c:v>
                </c:pt>
                <c:pt idx="5102">
                  <c:v>102.05999999999599</c:v>
                </c:pt>
                <c:pt idx="5103">
                  <c:v>102.07999999999601</c:v>
                </c:pt>
                <c:pt idx="5104">
                  <c:v>102.099999999996</c:v>
                </c:pt>
                <c:pt idx="5105">
                  <c:v>102.119999999996</c:v>
                </c:pt>
                <c:pt idx="5106">
                  <c:v>102.13999999999599</c:v>
                </c:pt>
                <c:pt idx="5107">
                  <c:v>102.159999999996</c:v>
                </c:pt>
                <c:pt idx="5108">
                  <c:v>102.179999999996</c:v>
                </c:pt>
                <c:pt idx="5109">
                  <c:v>102.199999999996</c:v>
                </c:pt>
                <c:pt idx="5110">
                  <c:v>102.21999999999601</c:v>
                </c:pt>
                <c:pt idx="5111">
                  <c:v>102.239999999996</c:v>
                </c:pt>
                <c:pt idx="5112">
                  <c:v>102.259999999996</c:v>
                </c:pt>
                <c:pt idx="5113">
                  <c:v>102.27999999999599</c:v>
                </c:pt>
                <c:pt idx="5114">
                  <c:v>102.299999999996</c:v>
                </c:pt>
                <c:pt idx="5115">
                  <c:v>102.319999999996</c:v>
                </c:pt>
                <c:pt idx="5116">
                  <c:v>102.339999999996</c:v>
                </c:pt>
                <c:pt idx="5117">
                  <c:v>102.35999999999601</c:v>
                </c:pt>
                <c:pt idx="5118">
                  <c:v>102.379999999996</c:v>
                </c:pt>
                <c:pt idx="5119">
                  <c:v>102.399999999996</c:v>
                </c:pt>
                <c:pt idx="5120">
                  <c:v>102.41999999999599</c:v>
                </c:pt>
                <c:pt idx="5121">
                  <c:v>102.439999999996</c:v>
                </c:pt>
                <c:pt idx="5122">
                  <c:v>102.459999999996</c:v>
                </c:pt>
                <c:pt idx="5123">
                  <c:v>102.479999999996</c:v>
                </c:pt>
                <c:pt idx="5124">
                  <c:v>102.49999999999601</c:v>
                </c:pt>
                <c:pt idx="5125">
                  <c:v>102.519999999996</c:v>
                </c:pt>
                <c:pt idx="5126">
                  <c:v>102.539999999996</c:v>
                </c:pt>
                <c:pt idx="5127">
                  <c:v>102.55999999999599</c:v>
                </c:pt>
                <c:pt idx="5128">
                  <c:v>102.57999999999601</c:v>
                </c:pt>
                <c:pt idx="5129">
                  <c:v>102.599999999996</c:v>
                </c:pt>
                <c:pt idx="5130">
                  <c:v>102.619999999996</c:v>
                </c:pt>
                <c:pt idx="5131">
                  <c:v>102.63999999999599</c:v>
                </c:pt>
                <c:pt idx="5132">
                  <c:v>102.659999999996</c:v>
                </c:pt>
                <c:pt idx="5133">
                  <c:v>102.679999999996</c:v>
                </c:pt>
                <c:pt idx="5134">
                  <c:v>102.699999999996</c:v>
                </c:pt>
                <c:pt idx="5135">
                  <c:v>102.71999999999601</c:v>
                </c:pt>
                <c:pt idx="5136">
                  <c:v>102.739999999996</c:v>
                </c:pt>
                <c:pt idx="5137">
                  <c:v>102.759999999996</c:v>
                </c:pt>
                <c:pt idx="5138">
                  <c:v>102.77999999999599</c:v>
                </c:pt>
                <c:pt idx="5139">
                  <c:v>102.799999999996</c:v>
                </c:pt>
                <c:pt idx="5140">
                  <c:v>102.819999999996</c:v>
                </c:pt>
                <c:pt idx="5141">
                  <c:v>102.839999999996</c:v>
                </c:pt>
                <c:pt idx="5142">
                  <c:v>102.85999999999601</c:v>
                </c:pt>
                <c:pt idx="5143">
                  <c:v>102.879999999996</c:v>
                </c:pt>
                <c:pt idx="5144">
                  <c:v>102.899999999996</c:v>
                </c:pt>
                <c:pt idx="5145">
                  <c:v>102.91999999999599</c:v>
                </c:pt>
                <c:pt idx="5146">
                  <c:v>102.939999999996</c:v>
                </c:pt>
                <c:pt idx="5147">
                  <c:v>102.959999999996</c:v>
                </c:pt>
                <c:pt idx="5148">
                  <c:v>102.979999999996</c:v>
                </c:pt>
                <c:pt idx="5149">
                  <c:v>102.99999999999601</c:v>
                </c:pt>
                <c:pt idx="5150">
                  <c:v>103.019999999996</c:v>
                </c:pt>
                <c:pt idx="5151">
                  <c:v>103.039999999996</c:v>
                </c:pt>
                <c:pt idx="5152">
                  <c:v>103.05999999999599</c:v>
                </c:pt>
                <c:pt idx="5153">
                  <c:v>103.07999999999601</c:v>
                </c:pt>
                <c:pt idx="5154">
                  <c:v>103.099999999996</c:v>
                </c:pt>
                <c:pt idx="5155">
                  <c:v>103.119999999996</c:v>
                </c:pt>
                <c:pt idx="5156">
                  <c:v>103.13999999999599</c:v>
                </c:pt>
                <c:pt idx="5157">
                  <c:v>103.159999999996</c:v>
                </c:pt>
                <c:pt idx="5158">
                  <c:v>103.179999999996</c:v>
                </c:pt>
                <c:pt idx="5159">
                  <c:v>103.199999999996</c:v>
                </c:pt>
                <c:pt idx="5160">
                  <c:v>103.21999999999601</c:v>
                </c:pt>
                <c:pt idx="5161">
                  <c:v>103.239999999996</c:v>
                </c:pt>
                <c:pt idx="5162">
                  <c:v>103.259999999996</c:v>
                </c:pt>
                <c:pt idx="5163">
                  <c:v>103.27999999999599</c:v>
                </c:pt>
                <c:pt idx="5164">
                  <c:v>103.299999999996</c:v>
                </c:pt>
                <c:pt idx="5165">
                  <c:v>103.319999999996</c:v>
                </c:pt>
                <c:pt idx="5166">
                  <c:v>103.339999999996</c:v>
                </c:pt>
                <c:pt idx="5167">
                  <c:v>103.35999999999601</c:v>
                </c:pt>
                <c:pt idx="5168">
                  <c:v>103.379999999996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D9D-40FD-9948-AB86ED48C73B}"/>
            </c:ext>
          </c:extLst>
        </c:ser>
        <c:ser>
          <c:idx val="1"/>
          <c:order val="1"/>
          <c:tx>
            <c:v>simple kriging</c:v>
          </c:tx>
          <c:spPr>
            <a:ln w="95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qc!$E$8:$E$4972</c:f>
              <c:numCache>
                <c:formatCode>0.000_ </c:formatCode>
                <c:ptCount val="4965"/>
                <c:pt idx="0">
                  <c:v>0.20120036762999999</c:v>
                </c:pt>
                <c:pt idx="1">
                  <c:v>0.29374226378999996</c:v>
                </c:pt>
                <c:pt idx="2">
                  <c:v>0.48308560095999997</c:v>
                </c:pt>
                <c:pt idx="3">
                  <c:v>0.54559086868999995</c:v>
                </c:pt>
                <c:pt idx="4">
                  <c:v>0.62372618993999995</c:v>
                </c:pt>
                <c:pt idx="5">
                  <c:v>0.67546545305200001</c:v>
                </c:pt>
                <c:pt idx="6">
                  <c:v>0.8388876661639999</c:v>
                </c:pt>
                <c:pt idx="7">
                  <c:v>0.94984137927599988</c:v>
                </c:pt>
                <c:pt idx="8">
                  <c:v>1.0018304923879999</c:v>
                </c:pt>
                <c:pt idx="9">
                  <c:v>1.1007914054999999</c:v>
                </c:pt>
                <c:pt idx="10">
                  <c:v>1.3563084021999998</c:v>
                </c:pt>
                <c:pt idx="11">
                  <c:v>1.3388235481799997</c:v>
                </c:pt>
                <c:pt idx="12">
                  <c:v>1.47714833971</c:v>
                </c:pt>
                <c:pt idx="13">
                  <c:v>1.6304641312400001</c:v>
                </c:pt>
                <c:pt idx="14">
                  <c:v>1.7058267227699999</c:v>
                </c:pt>
                <c:pt idx="15">
                  <c:v>1.7407136142999999</c:v>
                </c:pt>
                <c:pt idx="16">
                  <c:v>2.1118545872999999</c:v>
                </c:pt>
                <c:pt idx="17">
                  <c:v>2.2188934184999995</c:v>
                </c:pt>
                <c:pt idx="18">
                  <c:v>2.3752584092999998</c:v>
                </c:pt>
                <c:pt idx="19">
                  <c:v>2.5532466688</c:v>
                </c:pt>
                <c:pt idx="20">
                  <c:v>2.5052769563999995</c:v>
                </c:pt>
                <c:pt idx="21">
                  <c:v>2.6448015115999999</c:v>
                </c:pt>
                <c:pt idx="22">
                  <c:v>2.8058131668000001</c:v>
                </c:pt>
                <c:pt idx="23">
                  <c:v>3.0143859484000002</c:v>
                </c:pt>
                <c:pt idx="24">
                  <c:v>3.1495954143000002</c:v>
                </c:pt>
                <c:pt idx="25">
                  <c:v>3.3132653886999996</c:v>
                </c:pt>
                <c:pt idx="26">
                  <c:v>3.5396248510000001</c:v>
                </c:pt>
                <c:pt idx="27">
                  <c:v>3.8126760755999998</c:v>
                </c:pt>
                <c:pt idx="28">
                  <c:v>3.9682942594249995</c:v>
                </c:pt>
                <c:pt idx="29">
                  <c:v>4.0969286432500001</c:v>
                </c:pt>
                <c:pt idx="30">
                  <c:v>4.1261227270749998</c:v>
                </c:pt>
                <c:pt idx="31">
                  <c:v>4.1553168108999996</c:v>
                </c:pt>
                <c:pt idx="32">
                  <c:v>4.5128028767999995</c:v>
                </c:pt>
                <c:pt idx="33">
                  <c:v>4.5430247018999994</c:v>
                </c:pt>
                <c:pt idx="34">
                  <c:v>4.5266830402</c:v>
                </c:pt>
                <c:pt idx="35">
                  <c:v>4.5338961064500003</c:v>
                </c:pt>
                <c:pt idx="36">
                  <c:v>4.4911391726999996</c:v>
                </c:pt>
                <c:pt idx="37">
                  <c:v>4.5409933056166665</c:v>
                </c:pt>
                <c:pt idx="38">
                  <c:v>4.5908474385333333</c:v>
                </c:pt>
                <c:pt idx="39">
                  <c:v>4.7657728192000004</c:v>
                </c:pt>
                <c:pt idx="40">
                  <c:v>4.9459570016000001</c:v>
                </c:pt>
                <c:pt idx="41">
                  <c:v>4.9300299540000001</c:v>
                </c:pt>
                <c:pt idx="42">
                  <c:v>4.9661761848499992</c:v>
                </c:pt>
                <c:pt idx="43">
                  <c:v>5.0937675156999997</c:v>
                </c:pt>
                <c:pt idx="44">
                  <c:v>5.4176218654000001</c:v>
                </c:pt>
                <c:pt idx="45">
                  <c:v>5.6200243132000001</c:v>
                </c:pt>
                <c:pt idx="46">
                  <c:v>5.6763852306999993</c:v>
                </c:pt>
                <c:pt idx="47">
                  <c:v>5.7641483515999994</c:v>
                </c:pt>
                <c:pt idx="48">
                  <c:v>5.5989580579999991</c:v>
                </c:pt>
                <c:pt idx="49">
                  <c:v>5.5439474421666661</c:v>
                </c:pt>
                <c:pt idx="50">
                  <c:v>5.4772328081333335</c:v>
                </c:pt>
                <c:pt idx="51">
                  <c:v>5.5127583147333326</c:v>
                </c:pt>
                <c:pt idx="52">
                  <c:v>5.5890926546666666</c:v>
                </c:pt>
                <c:pt idx="53">
                  <c:v>5.6054629945999999</c:v>
                </c:pt>
                <c:pt idx="54">
                  <c:v>5.7542873100999996</c:v>
                </c:pt>
                <c:pt idx="55">
                  <c:v>5.7618055921</c:v>
                </c:pt>
                <c:pt idx="56">
                  <c:v>5.7358048761999996</c:v>
                </c:pt>
                <c:pt idx="57">
                  <c:v>5.6523050837</c:v>
                </c:pt>
                <c:pt idx="58">
                  <c:v>5.5336234703000002</c:v>
                </c:pt>
                <c:pt idx="59">
                  <c:v>5.3739430298999995</c:v>
                </c:pt>
                <c:pt idx="60">
                  <c:v>5.3996472582999999</c:v>
                </c:pt>
                <c:pt idx="61">
                  <c:v>5.4253514867000003</c:v>
                </c:pt>
                <c:pt idx="62">
                  <c:v>5.5084781479</c:v>
                </c:pt>
                <c:pt idx="63">
                  <c:v>5.6103120302999994</c:v>
                </c:pt>
                <c:pt idx="64">
                  <c:v>5.7193445191999999</c:v>
                </c:pt>
                <c:pt idx="65">
                  <c:v>5.8054925539999997</c:v>
                </c:pt>
                <c:pt idx="66">
                  <c:v>5.9149255568000001</c:v>
                </c:pt>
                <c:pt idx="67">
                  <c:v>6.0154804496000001</c:v>
                </c:pt>
                <c:pt idx="68">
                  <c:v>6.1069734992000004</c:v>
                </c:pt>
                <c:pt idx="69">
                  <c:v>6.1028146884999996</c:v>
                </c:pt>
                <c:pt idx="70">
                  <c:v>6.1096569636999991</c:v>
                </c:pt>
                <c:pt idx="71">
                  <c:v>6.0540367388999989</c:v>
                </c:pt>
                <c:pt idx="72">
                  <c:v>6.082434920099999</c:v>
                </c:pt>
                <c:pt idx="73">
                  <c:v>5.9013254871999994</c:v>
                </c:pt>
                <c:pt idx="74">
                  <c:v>5.8559060183999989</c:v>
                </c:pt>
                <c:pt idx="75">
                  <c:v>5.8554519453999996</c:v>
                </c:pt>
                <c:pt idx="76">
                  <c:v>5.885930630999999</c:v>
                </c:pt>
                <c:pt idx="77">
                  <c:v>5.9266559608999998</c:v>
                </c:pt>
                <c:pt idx="78">
                  <c:v>5.9856133338999999</c:v>
                </c:pt>
                <c:pt idx="79">
                  <c:v>6.0287663295999998</c:v>
                </c:pt>
                <c:pt idx="80">
                  <c:v>6.0569283252999995</c:v>
                </c:pt>
                <c:pt idx="81">
                  <c:v>6.2438332070999998</c:v>
                </c:pt>
                <c:pt idx="82">
                  <c:v>6.3591579943000003</c:v>
                </c:pt>
                <c:pt idx="83">
                  <c:v>6.4544106673999995</c:v>
                </c:pt>
                <c:pt idx="84">
                  <c:v>6.3890016771999996</c:v>
                </c:pt>
                <c:pt idx="85">
                  <c:v>6.3109220621999995</c:v>
                </c:pt>
                <c:pt idx="86">
                  <c:v>6.3108680477999997</c:v>
                </c:pt>
                <c:pt idx="87">
                  <c:v>6.2417076850999997</c:v>
                </c:pt>
                <c:pt idx="88">
                  <c:v>6.1928137594999999</c:v>
                </c:pt>
                <c:pt idx="89">
                  <c:v>6.1092232258999992</c:v>
                </c:pt>
                <c:pt idx="90">
                  <c:v>6.0193755165000002</c:v>
                </c:pt>
                <c:pt idx="91">
                  <c:v>5.8392059165999992</c:v>
                </c:pt>
                <c:pt idx="92">
                  <c:v>5.6922282180999995</c:v>
                </c:pt>
                <c:pt idx="93">
                  <c:v>5.5529338494999987</c:v>
                </c:pt>
                <c:pt idx="94">
                  <c:v>5.4405141471</c:v>
                </c:pt>
                <c:pt idx="95">
                  <c:v>5.4468564780333333</c:v>
                </c:pt>
                <c:pt idx="96">
                  <c:v>5.4606432729666672</c:v>
                </c:pt>
                <c:pt idx="97">
                  <c:v>5.4613167045999997</c:v>
                </c:pt>
                <c:pt idx="98">
                  <c:v>5.4508053745999998</c:v>
                </c:pt>
                <c:pt idx="99">
                  <c:v>5.4064323105999996</c:v>
                </c:pt>
                <c:pt idx="100">
                  <c:v>5.4675035147999997</c:v>
                </c:pt>
                <c:pt idx="101">
                  <c:v>5.5459651361999995</c:v>
                </c:pt>
                <c:pt idx="102">
                  <c:v>5.5638099453000001</c:v>
                </c:pt>
                <c:pt idx="103">
                  <c:v>5.5919234118999999</c:v>
                </c:pt>
                <c:pt idx="104">
                  <c:v>5.6300368892999995</c:v>
                </c:pt>
                <c:pt idx="105">
                  <c:v>5.9543676736000002</c:v>
                </c:pt>
                <c:pt idx="106">
                  <c:v>6.0217811153999996</c:v>
                </c:pt>
                <c:pt idx="107">
                  <c:v>6.2364909600999994</c:v>
                </c:pt>
                <c:pt idx="108">
                  <c:v>6.2557558602999999</c:v>
                </c:pt>
                <c:pt idx="109">
                  <c:v>6.1641653975999997</c:v>
                </c:pt>
                <c:pt idx="110">
                  <c:v>6.0570317582999991</c:v>
                </c:pt>
                <c:pt idx="111">
                  <c:v>6.0532941194000003</c:v>
                </c:pt>
                <c:pt idx="112">
                  <c:v>5.9602302400999996</c:v>
                </c:pt>
                <c:pt idx="113">
                  <c:v>5.9142358808999997</c:v>
                </c:pt>
                <c:pt idx="114">
                  <c:v>5.5838760648000001</c:v>
                </c:pt>
                <c:pt idx="115">
                  <c:v>5.5058045182999997</c:v>
                </c:pt>
                <c:pt idx="116">
                  <c:v>5.5379096253333326</c:v>
                </c:pt>
                <c:pt idx="117">
                  <c:v>5.5700147323666664</c:v>
                </c:pt>
                <c:pt idx="118">
                  <c:v>5.6247944360000002</c:v>
                </c:pt>
                <c:pt idx="119">
                  <c:v>5.7811161270999989</c:v>
                </c:pt>
                <c:pt idx="120">
                  <c:v>5.8946837609999996</c:v>
                </c:pt>
                <c:pt idx="121">
                  <c:v>6.0306251863</c:v>
                </c:pt>
                <c:pt idx="122">
                  <c:v>6.1175295876</c:v>
                </c:pt>
                <c:pt idx="123">
                  <c:v>6.1172432003999999</c:v>
                </c:pt>
                <c:pt idx="124">
                  <c:v>6.1233210088666663</c:v>
                </c:pt>
                <c:pt idx="125">
                  <c:v>6.1293988173333336</c:v>
                </c:pt>
                <c:pt idx="126">
                  <c:v>6.1262321757999993</c:v>
                </c:pt>
                <c:pt idx="127">
                  <c:v>6.2253250778999991</c:v>
                </c:pt>
                <c:pt idx="128">
                  <c:v>6.2738410254000003</c:v>
                </c:pt>
                <c:pt idx="129">
                  <c:v>6.339222896099999</c:v>
                </c:pt>
                <c:pt idx="130">
                  <c:v>6.2733019039000002</c:v>
                </c:pt>
                <c:pt idx="131">
                  <c:v>6.3501344254000003</c:v>
                </c:pt>
                <c:pt idx="132">
                  <c:v>6.0385045002000002</c:v>
                </c:pt>
                <c:pt idx="133">
                  <c:v>5.8887678718999998</c:v>
                </c:pt>
                <c:pt idx="134">
                  <c:v>5.9053089504000003</c:v>
                </c:pt>
                <c:pt idx="135">
                  <c:v>5.9218500288999998</c:v>
                </c:pt>
                <c:pt idx="136">
                  <c:v>5.9383911073999993</c:v>
                </c:pt>
                <c:pt idx="137">
                  <c:v>6.2751342835999999</c:v>
                </c:pt>
                <c:pt idx="138">
                  <c:v>6.427332045</c:v>
                </c:pt>
                <c:pt idx="139">
                  <c:v>6.4675260793499998</c:v>
                </c:pt>
                <c:pt idx="140">
                  <c:v>6.393431585128571</c:v>
                </c:pt>
                <c:pt idx="141">
                  <c:v>6.3193370909071414</c:v>
                </c:pt>
                <c:pt idx="142">
                  <c:v>6.2452425966857135</c:v>
                </c:pt>
                <c:pt idx="143">
                  <c:v>6.1711481024642847</c:v>
                </c:pt>
                <c:pt idx="144">
                  <c:v>6.0970536082428559</c:v>
                </c:pt>
                <c:pt idx="145">
                  <c:v>6.1739386474214282</c:v>
                </c:pt>
                <c:pt idx="146">
                  <c:v>6.2508236866000004</c:v>
                </c:pt>
                <c:pt idx="147">
                  <c:v>6.3863318315999997</c:v>
                </c:pt>
                <c:pt idx="148">
                  <c:v>6.5549495297</c:v>
                </c:pt>
                <c:pt idx="149">
                  <c:v>6.7582885444999992</c:v>
                </c:pt>
                <c:pt idx="150">
                  <c:v>6.7905798277999985</c:v>
                </c:pt>
                <c:pt idx="151">
                  <c:v>6.7481940929000004</c:v>
                </c:pt>
                <c:pt idx="152">
                  <c:v>6.739602582449999</c:v>
                </c:pt>
                <c:pt idx="153">
                  <c:v>6.7310110719999994</c:v>
                </c:pt>
                <c:pt idx="154">
                  <c:v>6.7782087650000005</c:v>
                </c:pt>
                <c:pt idx="155">
                  <c:v>6.7744277858999986</c:v>
                </c:pt>
                <c:pt idx="156">
                  <c:v>6.8195735600000003</c:v>
                </c:pt>
                <c:pt idx="157">
                  <c:v>6.8209260738999991</c:v>
                </c:pt>
                <c:pt idx="158">
                  <c:v>6.7545519761999984</c:v>
                </c:pt>
                <c:pt idx="159">
                  <c:v>6.7151330418999997</c:v>
                </c:pt>
                <c:pt idx="160">
                  <c:v>6.4883856746999999</c:v>
                </c:pt>
                <c:pt idx="161">
                  <c:v>6.4696740576999989</c:v>
                </c:pt>
                <c:pt idx="162">
                  <c:v>6.44365473568</c:v>
                </c:pt>
                <c:pt idx="163">
                  <c:v>6.408640813659999</c:v>
                </c:pt>
                <c:pt idx="164">
                  <c:v>6.4021097916399992</c:v>
                </c:pt>
                <c:pt idx="165">
                  <c:v>6.3850850696199988</c:v>
                </c:pt>
                <c:pt idx="166">
                  <c:v>6.3550681475999991</c:v>
                </c:pt>
                <c:pt idx="167">
                  <c:v>6.3526828187</c:v>
                </c:pt>
                <c:pt idx="168">
                  <c:v>6.3234989202999996</c:v>
                </c:pt>
                <c:pt idx="169">
                  <c:v>6.3082919029999998</c:v>
                </c:pt>
                <c:pt idx="170">
                  <c:v>6.2476521567999992</c:v>
                </c:pt>
                <c:pt idx="171">
                  <c:v>6.2479860743</c:v>
                </c:pt>
                <c:pt idx="172">
                  <c:v>6.1693824385999996</c:v>
                </c:pt>
                <c:pt idx="173">
                  <c:v>6.0804782294999997</c:v>
                </c:pt>
                <c:pt idx="174">
                  <c:v>6.0167861385999988</c:v>
                </c:pt>
                <c:pt idx="175">
                  <c:v>6.0174928298666668</c:v>
                </c:pt>
                <c:pt idx="176">
                  <c:v>5.9775911707333327</c:v>
                </c:pt>
                <c:pt idx="177">
                  <c:v>5.6578597143999998</c:v>
                </c:pt>
                <c:pt idx="178">
                  <c:v>5.6327263795333327</c:v>
                </c:pt>
                <c:pt idx="179">
                  <c:v>5.5395377359666664</c:v>
                </c:pt>
                <c:pt idx="180">
                  <c:v>5.56281493</c:v>
                </c:pt>
                <c:pt idx="181">
                  <c:v>5.610244290699999</c:v>
                </c:pt>
                <c:pt idx="182">
                  <c:v>5.6468358374999994</c:v>
                </c:pt>
                <c:pt idx="183">
                  <c:v>5.7208916285000004</c:v>
                </c:pt>
                <c:pt idx="184">
                  <c:v>5.7006826934999992</c:v>
                </c:pt>
                <c:pt idx="185">
                  <c:v>5.6854707584999993</c:v>
                </c:pt>
                <c:pt idx="186">
                  <c:v>5.7616158022999997</c:v>
                </c:pt>
                <c:pt idx="187">
                  <c:v>5.8756118267666659</c:v>
                </c:pt>
                <c:pt idx="188">
                  <c:v>6.004259637033333</c:v>
                </c:pt>
                <c:pt idx="189">
                  <c:v>6.1655320102999998</c:v>
                </c:pt>
                <c:pt idx="190">
                  <c:v>6.2662314062999993</c:v>
                </c:pt>
                <c:pt idx="191">
                  <c:v>6.2996840565000003</c:v>
                </c:pt>
                <c:pt idx="192">
                  <c:v>6.1682430308999994</c:v>
                </c:pt>
                <c:pt idx="193">
                  <c:v>5.9993626403999993</c:v>
                </c:pt>
                <c:pt idx="194">
                  <c:v>5.8216323327000001</c:v>
                </c:pt>
                <c:pt idx="195">
                  <c:v>5.6660520153</c:v>
                </c:pt>
                <c:pt idx="196">
                  <c:v>5.7034792523500002</c:v>
                </c:pt>
                <c:pt idx="197">
                  <c:v>5.7409064894000004</c:v>
                </c:pt>
                <c:pt idx="198">
                  <c:v>5.8497963283000001</c:v>
                </c:pt>
                <c:pt idx="199">
                  <c:v>5.9763132370999994</c:v>
                </c:pt>
                <c:pt idx="200">
                  <c:v>6.1181453294999999</c:v>
                </c:pt>
                <c:pt idx="201">
                  <c:v>6.2737875170999997</c:v>
                </c:pt>
                <c:pt idx="202">
                  <c:v>6.3619309944999998</c:v>
                </c:pt>
                <c:pt idx="203">
                  <c:v>6.5544194201000003</c:v>
                </c:pt>
                <c:pt idx="204">
                  <c:v>6.7381846148999998</c:v>
                </c:pt>
                <c:pt idx="205">
                  <c:v>7.0831674095999997</c:v>
                </c:pt>
                <c:pt idx="206">
                  <c:v>7.6084351056999999</c:v>
                </c:pt>
                <c:pt idx="207">
                  <c:v>7.7482995460000001</c:v>
                </c:pt>
                <c:pt idx="208">
                  <c:v>8.1037020369999997</c:v>
                </c:pt>
                <c:pt idx="209">
                  <c:v>8.2245978310000005</c:v>
                </c:pt>
                <c:pt idx="210">
                  <c:v>8.3524960776666646</c:v>
                </c:pt>
                <c:pt idx="211">
                  <c:v>8.5903283243333348</c:v>
                </c:pt>
                <c:pt idx="212">
                  <c:v>8.7996776709999995</c:v>
                </c:pt>
                <c:pt idx="213">
                  <c:v>8.9493971419999987</c:v>
                </c:pt>
                <c:pt idx="214">
                  <c:v>8.9313533610999993</c:v>
                </c:pt>
                <c:pt idx="215">
                  <c:v>8.7723396701999992</c:v>
                </c:pt>
                <c:pt idx="216">
                  <c:v>8.8415688723999999</c:v>
                </c:pt>
                <c:pt idx="217">
                  <c:v>8.5102423420999997</c:v>
                </c:pt>
                <c:pt idx="218">
                  <c:v>8.3665331027999983</c:v>
                </c:pt>
                <c:pt idx="219">
                  <c:v>8.0642018037999996</c:v>
                </c:pt>
                <c:pt idx="220">
                  <c:v>8.0727272220999993</c:v>
                </c:pt>
                <c:pt idx="221">
                  <c:v>8.0812526403999989</c:v>
                </c:pt>
                <c:pt idx="222">
                  <c:v>8.0897780586999986</c:v>
                </c:pt>
                <c:pt idx="223">
                  <c:v>8.2068856195999977</c:v>
                </c:pt>
                <c:pt idx="224">
                  <c:v>8.6989340827999992</c:v>
                </c:pt>
                <c:pt idx="225">
                  <c:v>8.7920259188000003</c:v>
                </c:pt>
                <c:pt idx="226">
                  <c:v>9.1983074238999993</c:v>
                </c:pt>
                <c:pt idx="227">
                  <c:v>9.1565592543999976</c:v>
                </c:pt>
                <c:pt idx="228">
                  <c:v>9.0831121459999995</c:v>
                </c:pt>
                <c:pt idx="229">
                  <c:v>9.0714598402333344</c:v>
                </c:pt>
                <c:pt idx="230">
                  <c:v>9.1659400090999981</c:v>
                </c:pt>
                <c:pt idx="231">
                  <c:v>9.2604201779666671</c:v>
                </c:pt>
                <c:pt idx="232">
                  <c:v>9.3480711134999996</c:v>
                </c:pt>
                <c:pt idx="233">
                  <c:v>9.4823169062000012</c:v>
                </c:pt>
                <c:pt idx="234">
                  <c:v>9.5652555056999997</c:v>
                </c:pt>
                <c:pt idx="235">
                  <c:v>9.6104597959999989</c:v>
                </c:pt>
                <c:pt idx="236">
                  <c:v>9.4945995054999983</c:v>
                </c:pt>
                <c:pt idx="237">
                  <c:v>9.3684088605999989</c:v>
                </c:pt>
                <c:pt idx="238">
                  <c:v>9.2441434806</c:v>
                </c:pt>
                <c:pt idx="239">
                  <c:v>9.1384633752999989</c:v>
                </c:pt>
                <c:pt idx="240">
                  <c:v>8.8511780073999997</c:v>
                </c:pt>
                <c:pt idx="241">
                  <c:v>8.4947481272999994</c:v>
                </c:pt>
                <c:pt idx="242">
                  <c:v>8.2414673888000003</c:v>
                </c:pt>
                <c:pt idx="243">
                  <c:v>7.9902854044999998</c:v>
                </c:pt>
                <c:pt idx="244">
                  <c:v>7.6054861676999987</c:v>
                </c:pt>
                <c:pt idx="245">
                  <c:v>7.4690551757999994</c:v>
                </c:pt>
                <c:pt idx="246">
                  <c:v>7.3542575550600002</c:v>
                </c:pt>
                <c:pt idx="247">
                  <c:v>7.2459560343199989</c:v>
                </c:pt>
                <c:pt idx="248">
                  <c:v>7.1496473135800001</c:v>
                </c:pt>
                <c:pt idx="249">
                  <c:v>7.1857590928399988</c:v>
                </c:pt>
                <c:pt idx="250">
                  <c:v>7.2218708720999993</c:v>
                </c:pt>
                <c:pt idx="251">
                  <c:v>7.6308531394999992</c:v>
                </c:pt>
                <c:pt idx="252">
                  <c:v>7.8268950084999993</c:v>
                </c:pt>
                <c:pt idx="253">
                  <c:v>8.0917415664999996</c:v>
                </c:pt>
                <c:pt idx="254">
                  <c:v>8.2738094528999984</c:v>
                </c:pt>
                <c:pt idx="255">
                  <c:v>8.4039085392999997</c:v>
                </c:pt>
                <c:pt idx="256">
                  <c:v>8.5122838658000006</c:v>
                </c:pt>
                <c:pt idx="257">
                  <c:v>8.5823330200999983</c:v>
                </c:pt>
                <c:pt idx="258">
                  <c:v>8.7780389289999992</c:v>
                </c:pt>
                <c:pt idx="259">
                  <c:v>8.8105782469999987</c:v>
                </c:pt>
                <c:pt idx="260">
                  <c:v>8.884493354</c:v>
                </c:pt>
                <c:pt idx="261">
                  <c:v>9.0922159110000003</c:v>
                </c:pt>
                <c:pt idx="262">
                  <c:v>9.107312962</c:v>
                </c:pt>
                <c:pt idx="263">
                  <c:v>9.1580425429999988</c:v>
                </c:pt>
                <c:pt idx="264">
                  <c:v>9.2651958736666664</c:v>
                </c:pt>
                <c:pt idx="265">
                  <c:v>9.3672361383333325</c:v>
                </c:pt>
                <c:pt idx="266">
                  <c:v>9.3848307660000003</c:v>
                </c:pt>
                <c:pt idx="267">
                  <c:v>9.4369032259999983</c:v>
                </c:pt>
                <c:pt idx="268">
                  <c:v>9.2226246280000002</c:v>
                </c:pt>
                <c:pt idx="269">
                  <c:v>8.990857793</c:v>
                </c:pt>
                <c:pt idx="270">
                  <c:v>8.9862524390000011</c:v>
                </c:pt>
                <c:pt idx="271">
                  <c:v>8.8314320099999986</c:v>
                </c:pt>
                <c:pt idx="272">
                  <c:v>8.6942045019999998</c:v>
                </c:pt>
                <c:pt idx="273">
                  <c:v>8.0614875238999986</c:v>
                </c:pt>
                <c:pt idx="274">
                  <c:v>7.7089633109999998</c:v>
                </c:pt>
                <c:pt idx="275">
                  <c:v>7.106956585399999</c:v>
                </c:pt>
                <c:pt idx="276">
                  <c:v>6.3368058759999997</c:v>
                </c:pt>
                <c:pt idx="277">
                  <c:v>6.1988186189857135</c:v>
                </c:pt>
                <c:pt idx="278">
                  <c:v>6.0528361619714275</c:v>
                </c:pt>
                <c:pt idx="279">
                  <c:v>6.026781704957143</c:v>
                </c:pt>
                <c:pt idx="280">
                  <c:v>6.0338184923873017</c:v>
                </c:pt>
                <c:pt idx="281">
                  <c:v>6.0408552798174604</c:v>
                </c:pt>
                <c:pt idx="282">
                  <c:v>6.0478920672476191</c:v>
                </c:pt>
                <c:pt idx="283">
                  <c:v>6.0549288546777777</c:v>
                </c:pt>
                <c:pt idx="284">
                  <c:v>6.239603375122222</c:v>
                </c:pt>
                <c:pt idx="285">
                  <c:v>6.2555632274666664</c:v>
                </c:pt>
                <c:pt idx="286">
                  <c:v>6.1898416003111105</c:v>
                </c:pt>
                <c:pt idx="287">
                  <c:v>6.1893662641222225</c:v>
                </c:pt>
                <c:pt idx="288">
                  <c:v>6.1888909279333326</c:v>
                </c:pt>
                <c:pt idx="289">
                  <c:v>6.4436512473000001</c:v>
                </c:pt>
                <c:pt idx="290">
                  <c:v>6.628734476</c:v>
                </c:pt>
                <c:pt idx="291">
                  <c:v>6.8003314929999998</c:v>
                </c:pt>
                <c:pt idx="292">
                  <c:v>6.9569375099999995</c:v>
                </c:pt>
                <c:pt idx="293">
                  <c:v>7.1972569601999998</c:v>
                </c:pt>
                <c:pt idx="294">
                  <c:v>7.3651287128000007</c:v>
                </c:pt>
                <c:pt idx="295">
                  <c:v>7.3575680704999993</c:v>
                </c:pt>
                <c:pt idx="296">
                  <c:v>7.3717127902000001</c:v>
                </c:pt>
                <c:pt idx="297">
                  <c:v>7.5081485905500003</c:v>
                </c:pt>
                <c:pt idx="298">
                  <c:v>7.6423357409000001</c:v>
                </c:pt>
                <c:pt idx="299">
                  <c:v>7.8120422811000001</c:v>
                </c:pt>
                <c:pt idx="300">
                  <c:v>7.8732906786000001</c:v>
                </c:pt>
                <c:pt idx="301">
                  <c:v>7.9000755701000003</c:v>
                </c:pt>
                <c:pt idx="302">
                  <c:v>8.1225435399000006</c:v>
                </c:pt>
                <c:pt idx="303">
                  <c:v>8.2822351816000008</c:v>
                </c:pt>
                <c:pt idx="304">
                  <c:v>8.2834707815000002</c:v>
                </c:pt>
                <c:pt idx="305">
                  <c:v>8.1710550868999992</c:v>
                </c:pt>
                <c:pt idx="306">
                  <c:v>8.1841287306999995</c:v>
                </c:pt>
                <c:pt idx="307">
                  <c:v>8.137461051199999</c:v>
                </c:pt>
                <c:pt idx="308">
                  <c:v>8.052024124099999</c:v>
                </c:pt>
                <c:pt idx="309">
                  <c:v>7.9685333784000001</c:v>
                </c:pt>
                <c:pt idx="310">
                  <c:v>7.8664855687999999</c:v>
                </c:pt>
                <c:pt idx="311">
                  <c:v>7.7456180233999987</c:v>
                </c:pt>
                <c:pt idx="312">
                  <c:v>7.4616066582999991</c:v>
                </c:pt>
                <c:pt idx="313">
                  <c:v>7.1698933686999995</c:v>
                </c:pt>
                <c:pt idx="314">
                  <c:v>7.2338723830999996</c:v>
                </c:pt>
                <c:pt idx="315">
                  <c:v>7.28956667965</c:v>
                </c:pt>
                <c:pt idx="316">
                  <c:v>7.3452609761999996</c:v>
                </c:pt>
                <c:pt idx="317">
                  <c:v>7.5951787232999992</c:v>
                </c:pt>
                <c:pt idx="318">
                  <c:v>7.767642970399999</c:v>
                </c:pt>
                <c:pt idx="319">
                  <c:v>7.7083570827999992</c:v>
                </c:pt>
                <c:pt idx="320">
                  <c:v>7.4933393991999999</c:v>
                </c:pt>
                <c:pt idx="321">
                  <c:v>7.2337232661000002</c:v>
                </c:pt>
                <c:pt idx="322">
                  <c:v>7.1538979355999999</c:v>
                </c:pt>
                <c:pt idx="323">
                  <c:v>7.1803822767500005</c:v>
                </c:pt>
                <c:pt idx="324">
                  <c:v>7.1558972178999998</c:v>
                </c:pt>
                <c:pt idx="325">
                  <c:v>7.2379372605999999</c:v>
                </c:pt>
                <c:pt idx="326">
                  <c:v>7.6045095162999994</c:v>
                </c:pt>
                <c:pt idx="327">
                  <c:v>8.0313791711999993</c:v>
                </c:pt>
                <c:pt idx="328">
                  <c:v>8.2278608881000004</c:v>
                </c:pt>
                <c:pt idx="329">
                  <c:v>8.3378200215000007</c:v>
                </c:pt>
                <c:pt idx="330">
                  <c:v>8.3606623783999989</c:v>
                </c:pt>
                <c:pt idx="331">
                  <c:v>8.2110948118000007</c:v>
                </c:pt>
                <c:pt idx="332">
                  <c:v>8.1414138361999999</c:v>
                </c:pt>
                <c:pt idx="333">
                  <c:v>8.1826680484666667</c:v>
                </c:pt>
                <c:pt idx="334">
                  <c:v>8.2239222607333318</c:v>
                </c:pt>
                <c:pt idx="335">
                  <c:v>8.2606791729999998</c:v>
                </c:pt>
                <c:pt idx="336">
                  <c:v>8.278582566499999</c:v>
                </c:pt>
                <c:pt idx="337">
                  <c:v>8.1799705001999996</c:v>
                </c:pt>
                <c:pt idx="338">
                  <c:v>7.9764399316999999</c:v>
                </c:pt>
                <c:pt idx="339">
                  <c:v>7.7687558905999987</c:v>
                </c:pt>
                <c:pt idx="340">
                  <c:v>7.3529905576000001</c:v>
                </c:pt>
                <c:pt idx="341">
                  <c:v>7.1067143966999993</c:v>
                </c:pt>
                <c:pt idx="342">
                  <c:v>6.9207954283999999</c:v>
                </c:pt>
                <c:pt idx="343">
                  <c:v>7.0241215549000007</c:v>
                </c:pt>
                <c:pt idx="344">
                  <c:v>7.2083990813999996</c:v>
                </c:pt>
                <c:pt idx="345">
                  <c:v>7.2622549078999992</c:v>
                </c:pt>
                <c:pt idx="346">
                  <c:v>7.2196493580999999</c:v>
                </c:pt>
                <c:pt idx="347">
                  <c:v>7.2518295060499991</c:v>
                </c:pt>
                <c:pt idx="348">
                  <c:v>7.2840096539999992</c:v>
                </c:pt>
                <c:pt idx="349">
                  <c:v>7.3549709429999997</c:v>
                </c:pt>
                <c:pt idx="350">
                  <c:v>7.4267134957999996</c:v>
                </c:pt>
                <c:pt idx="351">
                  <c:v>7.6054045921999993</c:v>
                </c:pt>
                <c:pt idx="352">
                  <c:v>7.8995537387999999</c:v>
                </c:pt>
                <c:pt idx="353">
                  <c:v>8.1028306954999998</c:v>
                </c:pt>
                <c:pt idx="354">
                  <c:v>8.2030022173999999</c:v>
                </c:pt>
                <c:pt idx="355">
                  <c:v>8.0651231002999992</c:v>
                </c:pt>
                <c:pt idx="356">
                  <c:v>8.0274079289999989</c:v>
                </c:pt>
                <c:pt idx="357">
                  <c:v>7.9777952939999999</c:v>
                </c:pt>
                <c:pt idx="358">
                  <c:v>8.0340193599999985</c:v>
                </c:pt>
                <c:pt idx="359">
                  <c:v>8.0962048499999995</c:v>
                </c:pt>
                <c:pt idx="360">
                  <c:v>7.9983093489999995</c:v>
                </c:pt>
                <c:pt idx="361">
                  <c:v>7.8486890310000001</c:v>
                </c:pt>
                <c:pt idx="362">
                  <c:v>7.8253273338999998</c:v>
                </c:pt>
                <c:pt idx="363">
                  <c:v>7.8797833282000003</c:v>
                </c:pt>
                <c:pt idx="364">
                  <c:v>7.9617228225000005</c:v>
                </c:pt>
                <c:pt idx="365">
                  <c:v>8.0066140464999993</c:v>
                </c:pt>
                <c:pt idx="366">
                  <c:v>8.0514357792000002</c:v>
                </c:pt>
                <c:pt idx="367">
                  <c:v>7.9559354237999997</c:v>
                </c:pt>
                <c:pt idx="368">
                  <c:v>7.860428345299999</c:v>
                </c:pt>
                <c:pt idx="369">
                  <c:v>7.5598830920999998</c:v>
                </c:pt>
                <c:pt idx="370">
                  <c:v>7.3171071538000003</c:v>
                </c:pt>
                <c:pt idx="371">
                  <c:v>7.1988115466999991</c:v>
                </c:pt>
                <c:pt idx="372">
                  <c:v>7.061982326099999</c:v>
                </c:pt>
                <c:pt idx="373">
                  <c:v>7.0903349885333329</c:v>
                </c:pt>
                <c:pt idx="374">
                  <c:v>7.2805904509666668</c:v>
                </c:pt>
                <c:pt idx="375">
                  <c:v>7.4383654133999997</c:v>
                </c:pt>
                <c:pt idx="376">
                  <c:v>7.6149144286000006</c:v>
                </c:pt>
                <c:pt idx="377">
                  <c:v>7.527469163866666</c:v>
                </c:pt>
                <c:pt idx="378">
                  <c:v>7.5054845991333332</c:v>
                </c:pt>
                <c:pt idx="379">
                  <c:v>7.5694484343999999</c:v>
                </c:pt>
                <c:pt idx="380">
                  <c:v>7.9573633570999984</c:v>
                </c:pt>
                <c:pt idx="381">
                  <c:v>8.3326081822999996</c:v>
                </c:pt>
                <c:pt idx="382">
                  <c:v>8.7250899604000001</c:v>
                </c:pt>
                <c:pt idx="383">
                  <c:v>8.9438985232999997</c:v>
                </c:pt>
                <c:pt idx="384">
                  <c:v>8.9626790075000002</c:v>
                </c:pt>
                <c:pt idx="385">
                  <c:v>8.9294290714749991</c:v>
                </c:pt>
                <c:pt idx="386">
                  <c:v>8.6573225354499996</c:v>
                </c:pt>
                <c:pt idx="387">
                  <c:v>8.433686899425</c:v>
                </c:pt>
                <c:pt idx="388">
                  <c:v>7.9661976633999991</c:v>
                </c:pt>
                <c:pt idx="389">
                  <c:v>7.6236980457999994</c:v>
                </c:pt>
                <c:pt idx="390">
                  <c:v>7.1807243647999996</c:v>
                </c:pt>
                <c:pt idx="391">
                  <c:v>6.6120842391999997</c:v>
                </c:pt>
                <c:pt idx="392">
                  <c:v>6.5879625159666659</c:v>
                </c:pt>
                <c:pt idx="393">
                  <c:v>6.5643404927333338</c:v>
                </c:pt>
                <c:pt idx="394">
                  <c:v>6.7186116694999996</c:v>
                </c:pt>
                <c:pt idx="395">
                  <c:v>7.0617694436000003</c:v>
                </c:pt>
                <c:pt idx="396">
                  <c:v>7.6849138614999992</c:v>
                </c:pt>
                <c:pt idx="397">
                  <c:v>8.3943743379999987</c:v>
                </c:pt>
                <c:pt idx="398">
                  <c:v>9.0413640519999987</c:v>
                </c:pt>
                <c:pt idx="399">
                  <c:v>9.4988436539999999</c:v>
                </c:pt>
                <c:pt idx="400">
                  <c:v>9.5797010030000003</c:v>
                </c:pt>
                <c:pt idx="401">
                  <c:v>9.5560002040000001</c:v>
                </c:pt>
                <c:pt idx="402">
                  <c:v>9.4777089719999985</c:v>
                </c:pt>
                <c:pt idx="403">
                  <c:v>9.3157725829999993</c:v>
                </c:pt>
                <c:pt idx="404">
                  <c:v>9.1265573364999995</c:v>
                </c:pt>
                <c:pt idx="405">
                  <c:v>9.1763547449333327</c:v>
                </c:pt>
                <c:pt idx="406">
                  <c:v>9.2493882033666672</c:v>
                </c:pt>
                <c:pt idx="407">
                  <c:v>9.2629573617999998</c:v>
                </c:pt>
                <c:pt idx="408">
                  <c:v>9.2597713048999992</c:v>
                </c:pt>
                <c:pt idx="409">
                  <c:v>9.1733395927999979</c:v>
                </c:pt>
                <c:pt idx="410">
                  <c:v>8.9726048399999989</c:v>
                </c:pt>
                <c:pt idx="411">
                  <c:v>8.7724824543999986</c:v>
                </c:pt>
                <c:pt idx="412">
                  <c:v>8.6445714200000001</c:v>
                </c:pt>
                <c:pt idx="413">
                  <c:v>8.509664643899999</c:v>
                </c:pt>
                <c:pt idx="414">
                  <c:v>8.3691290399999989</c:v>
                </c:pt>
                <c:pt idx="415">
                  <c:v>8.1833469075818179</c:v>
                </c:pt>
                <c:pt idx="416">
                  <c:v>7.997564775163637</c:v>
                </c:pt>
                <c:pt idx="417">
                  <c:v>7.8117826427454533</c:v>
                </c:pt>
                <c:pt idx="418">
                  <c:v>7.6260005103272723</c:v>
                </c:pt>
                <c:pt idx="419">
                  <c:v>7.4402183779090905</c:v>
                </c:pt>
                <c:pt idx="420">
                  <c:v>7.2544362454909086</c:v>
                </c:pt>
                <c:pt idx="421">
                  <c:v>7.0686541130727267</c:v>
                </c:pt>
                <c:pt idx="422">
                  <c:v>6.8828719806545458</c:v>
                </c:pt>
                <c:pt idx="423">
                  <c:v>6.7273399874363644</c:v>
                </c:pt>
                <c:pt idx="424">
                  <c:v>6.5718079942181813</c:v>
                </c:pt>
                <c:pt idx="425">
                  <c:v>6.4223276297999998</c:v>
                </c:pt>
                <c:pt idx="426">
                  <c:v>6.4695578663999989</c:v>
                </c:pt>
                <c:pt idx="427">
                  <c:v>6.4682413326999999</c:v>
                </c:pt>
                <c:pt idx="428">
                  <c:v>6.5846136940999997</c:v>
                </c:pt>
                <c:pt idx="429">
                  <c:v>6.7164292161999999</c:v>
                </c:pt>
                <c:pt idx="430">
                  <c:v>6.8310194920999994</c:v>
                </c:pt>
                <c:pt idx="431">
                  <c:v>7.1048697667000003</c:v>
                </c:pt>
                <c:pt idx="432">
                  <c:v>7.4585203661999984</c:v>
                </c:pt>
                <c:pt idx="433">
                  <c:v>8.0242141250000003</c:v>
                </c:pt>
                <c:pt idx="434">
                  <c:v>8.315469878</c:v>
                </c:pt>
                <c:pt idx="435">
                  <c:v>8.7803800360000004</c:v>
                </c:pt>
                <c:pt idx="436">
                  <c:v>9.3707857119999982</c:v>
                </c:pt>
                <c:pt idx="437">
                  <c:v>9.5370983430000003</c:v>
                </c:pt>
                <c:pt idx="438">
                  <c:v>9.6030591039999997</c:v>
                </c:pt>
                <c:pt idx="439">
                  <c:v>9.6133602630000006</c:v>
                </c:pt>
                <c:pt idx="440">
                  <c:v>9.5956998309999992</c:v>
                </c:pt>
                <c:pt idx="441">
                  <c:v>9.5029579569999996</c:v>
                </c:pt>
                <c:pt idx="442">
                  <c:v>9.5283102419999999</c:v>
                </c:pt>
                <c:pt idx="443">
                  <c:v>9.4277820439999989</c:v>
                </c:pt>
                <c:pt idx="444">
                  <c:v>9.1289649439999998</c:v>
                </c:pt>
                <c:pt idx="445">
                  <c:v>9.4666201020000003</c:v>
                </c:pt>
                <c:pt idx="446">
                  <c:v>10.0513570753</c:v>
                </c:pt>
                <c:pt idx="447">
                  <c:v>9.7820683803000001</c:v>
                </c:pt>
                <c:pt idx="448">
                  <c:v>9.9058419970999996</c:v>
                </c:pt>
                <c:pt idx="449">
                  <c:v>9.4341025475999984</c:v>
                </c:pt>
                <c:pt idx="450">
                  <c:v>9.0632364483999996</c:v>
                </c:pt>
                <c:pt idx="451">
                  <c:v>8.5587601645999989</c:v>
                </c:pt>
                <c:pt idx="452">
                  <c:v>7.8951199727999999</c:v>
                </c:pt>
                <c:pt idx="453">
                  <c:v>7.5482131811999995</c:v>
                </c:pt>
                <c:pt idx="454">
                  <c:v>7.2245352188999998</c:v>
                </c:pt>
                <c:pt idx="455">
                  <c:v>6.95254916825</c:v>
                </c:pt>
                <c:pt idx="456">
                  <c:v>6.833471317599999</c:v>
                </c:pt>
                <c:pt idx="457">
                  <c:v>6.8007378748999994</c:v>
                </c:pt>
                <c:pt idx="458">
                  <c:v>6.8254909214000001</c:v>
                </c:pt>
                <c:pt idx="459">
                  <c:v>7.2608721523999993</c:v>
                </c:pt>
                <c:pt idx="460">
                  <c:v>7.3868658621999987</c:v>
                </c:pt>
                <c:pt idx="461">
                  <c:v>7.5870480583999997</c:v>
                </c:pt>
                <c:pt idx="462">
                  <c:v>7.6833489631999994</c:v>
                </c:pt>
                <c:pt idx="463">
                  <c:v>7.8361538275000004</c:v>
                </c:pt>
                <c:pt idx="464">
                  <c:v>8.0131651324999993</c:v>
                </c:pt>
                <c:pt idx="465">
                  <c:v>8.2528858740499995</c:v>
                </c:pt>
                <c:pt idx="466">
                  <c:v>8.4001621155999988</c:v>
                </c:pt>
                <c:pt idx="467">
                  <c:v>8.4454412397999992</c:v>
                </c:pt>
                <c:pt idx="468">
                  <c:v>8.6224602478999994</c:v>
                </c:pt>
                <c:pt idx="469">
                  <c:v>8.5303039448</c:v>
                </c:pt>
                <c:pt idx="470">
                  <c:v>8.5112794938</c:v>
                </c:pt>
                <c:pt idx="471">
                  <c:v>8.6890379420999988</c:v>
                </c:pt>
                <c:pt idx="472">
                  <c:v>8.9626257549999995</c:v>
                </c:pt>
                <c:pt idx="473">
                  <c:v>9.0357068359999992</c:v>
                </c:pt>
                <c:pt idx="474">
                  <c:v>9.225350730749998</c:v>
                </c:pt>
                <c:pt idx="475">
                  <c:v>9.3090582254999994</c:v>
                </c:pt>
                <c:pt idx="476">
                  <c:v>9.3702792202499996</c:v>
                </c:pt>
                <c:pt idx="477">
                  <c:v>9.4784720150000012</c:v>
                </c:pt>
                <c:pt idx="478">
                  <c:v>9.9930259180000007</c:v>
                </c:pt>
                <c:pt idx="479">
                  <c:v>10.363611111000001</c:v>
                </c:pt>
                <c:pt idx="480">
                  <c:v>10.638085583999999</c:v>
                </c:pt>
                <c:pt idx="481">
                  <c:v>10.623267528</c:v>
                </c:pt>
                <c:pt idx="482">
                  <c:v>10.713272905499998</c:v>
                </c:pt>
                <c:pt idx="483">
                  <c:v>10.803278282999997</c:v>
                </c:pt>
                <c:pt idx="484">
                  <c:v>10.939867039999999</c:v>
                </c:pt>
                <c:pt idx="485">
                  <c:v>11.561609573</c:v>
                </c:pt>
                <c:pt idx="486">
                  <c:v>11.358530602999998</c:v>
                </c:pt>
                <c:pt idx="487">
                  <c:v>11.249153772</c:v>
                </c:pt>
                <c:pt idx="488">
                  <c:v>10.842980308999998</c:v>
                </c:pt>
                <c:pt idx="489">
                  <c:v>10.520266955</c:v>
                </c:pt>
                <c:pt idx="490">
                  <c:v>10.350937525999999</c:v>
                </c:pt>
                <c:pt idx="491">
                  <c:v>10.375149151999999</c:v>
                </c:pt>
                <c:pt idx="492">
                  <c:v>10.406606428</c:v>
                </c:pt>
                <c:pt idx="493">
                  <c:v>10.393590403999999</c:v>
                </c:pt>
                <c:pt idx="494">
                  <c:v>10.41905128</c:v>
                </c:pt>
                <c:pt idx="495">
                  <c:v>10.854663099</c:v>
                </c:pt>
                <c:pt idx="496">
                  <c:v>11.133875146999999</c:v>
                </c:pt>
                <c:pt idx="497">
                  <c:v>11.555946059999998</c:v>
                </c:pt>
                <c:pt idx="498">
                  <c:v>11.814047212</c:v>
                </c:pt>
                <c:pt idx="499">
                  <c:v>11.893270280999999</c:v>
                </c:pt>
                <c:pt idx="500">
                  <c:v>11.785021912999998</c:v>
                </c:pt>
                <c:pt idx="501">
                  <c:v>11.588282853999999</c:v>
                </c:pt>
                <c:pt idx="502">
                  <c:v>11.379043188000001</c:v>
                </c:pt>
                <c:pt idx="503">
                  <c:v>11.222470102999999</c:v>
                </c:pt>
                <c:pt idx="504">
                  <c:v>11.311480771999999</c:v>
                </c:pt>
                <c:pt idx="505">
                  <c:v>11.371953430999998</c:v>
                </c:pt>
                <c:pt idx="506">
                  <c:v>11.522498692499997</c:v>
                </c:pt>
                <c:pt idx="507">
                  <c:v>11.602086554</c:v>
                </c:pt>
                <c:pt idx="508">
                  <c:v>11.571740415499999</c:v>
                </c:pt>
                <c:pt idx="509">
                  <c:v>11.476433277</c:v>
                </c:pt>
                <c:pt idx="510">
                  <c:v>11.598870820999998</c:v>
                </c:pt>
                <c:pt idx="511">
                  <c:v>11.823689344</c:v>
                </c:pt>
                <c:pt idx="512">
                  <c:v>11.971306574</c:v>
                </c:pt>
                <c:pt idx="513">
                  <c:v>12.339473242999999</c:v>
                </c:pt>
                <c:pt idx="514">
                  <c:v>12.655485048999999</c:v>
                </c:pt>
                <c:pt idx="515">
                  <c:v>12.783913781999999</c:v>
                </c:pt>
                <c:pt idx="516">
                  <c:v>13.033070908999999</c:v>
                </c:pt>
                <c:pt idx="517">
                  <c:v>13.137098193</c:v>
                </c:pt>
                <c:pt idx="518">
                  <c:v>12.984145055999999</c:v>
                </c:pt>
                <c:pt idx="519">
                  <c:v>12.908174545249999</c:v>
                </c:pt>
                <c:pt idx="520">
                  <c:v>12.689789534499997</c:v>
                </c:pt>
                <c:pt idx="521">
                  <c:v>12.44492042375</c:v>
                </c:pt>
                <c:pt idx="522">
                  <c:v>12.334970312999999</c:v>
                </c:pt>
                <c:pt idx="523">
                  <c:v>12.296822469999999</c:v>
                </c:pt>
                <c:pt idx="524">
                  <c:v>12.209415796999998</c:v>
                </c:pt>
                <c:pt idx="525">
                  <c:v>12.104720627999999</c:v>
                </c:pt>
                <c:pt idx="526">
                  <c:v>11.777096781999999</c:v>
                </c:pt>
                <c:pt idx="527">
                  <c:v>11.463201167999999</c:v>
                </c:pt>
                <c:pt idx="528">
                  <c:v>11.737366032000001</c:v>
                </c:pt>
                <c:pt idx="529">
                  <c:v>12.097513928999998</c:v>
                </c:pt>
                <c:pt idx="530">
                  <c:v>12.479899533999999</c:v>
                </c:pt>
                <c:pt idx="531">
                  <c:v>12.61013541</c:v>
                </c:pt>
                <c:pt idx="532">
                  <c:v>12.356816394999999</c:v>
                </c:pt>
                <c:pt idx="533">
                  <c:v>12.293706983</c:v>
                </c:pt>
                <c:pt idx="534">
                  <c:v>12.058768571</c:v>
                </c:pt>
                <c:pt idx="535">
                  <c:v>11.650173520999999</c:v>
                </c:pt>
                <c:pt idx="536">
                  <c:v>11.174022759</c:v>
                </c:pt>
                <c:pt idx="537">
                  <c:v>10.965392740333334</c:v>
                </c:pt>
                <c:pt idx="538">
                  <c:v>10.870135704666666</c:v>
                </c:pt>
                <c:pt idx="539">
                  <c:v>10.690828268999999</c:v>
                </c:pt>
                <c:pt idx="540">
                  <c:v>10.591274669358825</c:v>
                </c:pt>
                <c:pt idx="541">
                  <c:v>10.626139797592646</c:v>
                </c:pt>
                <c:pt idx="542">
                  <c:v>10.661004925826472</c:v>
                </c:pt>
                <c:pt idx="543">
                  <c:v>10.695870054060292</c:v>
                </c:pt>
                <c:pt idx="544">
                  <c:v>10.730735182294117</c:v>
                </c:pt>
                <c:pt idx="545">
                  <c:v>10.747080580352943</c:v>
                </c:pt>
                <c:pt idx="546">
                  <c:v>10.762135204411763</c:v>
                </c:pt>
                <c:pt idx="547">
                  <c:v>10.79349460547059</c:v>
                </c:pt>
                <c:pt idx="548">
                  <c:v>10.819510802529408</c:v>
                </c:pt>
                <c:pt idx="549">
                  <c:v>10.833184598588236</c:v>
                </c:pt>
                <c:pt idx="550">
                  <c:v>10.653242294647061</c:v>
                </c:pt>
                <c:pt idx="551">
                  <c:v>10.65310180710588</c:v>
                </c:pt>
                <c:pt idx="552">
                  <c:v>10.804758843464707</c:v>
                </c:pt>
                <c:pt idx="553">
                  <c:v>10.956415879823528</c:v>
                </c:pt>
                <c:pt idx="554">
                  <c:v>10.998601772882353</c:v>
                </c:pt>
                <c:pt idx="555">
                  <c:v>11.029854860191179</c:v>
                </c:pt>
                <c:pt idx="556">
                  <c:v>11.0611079475</c:v>
                </c:pt>
                <c:pt idx="557">
                  <c:v>11.338448587750001</c:v>
                </c:pt>
                <c:pt idx="558">
                  <c:v>11.516848628</c:v>
                </c:pt>
                <c:pt idx="559">
                  <c:v>12.115131174</c:v>
                </c:pt>
                <c:pt idx="560">
                  <c:v>12.235607207999998</c:v>
                </c:pt>
                <c:pt idx="561">
                  <c:v>12.101989587999999</c:v>
                </c:pt>
                <c:pt idx="562">
                  <c:v>11.850773593</c:v>
                </c:pt>
                <c:pt idx="563">
                  <c:v>11.591638043</c:v>
                </c:pt>
                <c:pt idx="564">
                  <c:v>11.521975051333335</c:v>
                </c:pt>
                <c:pt idx="565">
                  <c:v>11.400616060666664</c:v>
                </c:pt>
                <c:pt idx="566">
                  <c:v>11.211201260999999</c:v>
                </c:pt>
                <c:pt idx="567">
                  <c:v>11.507988580999999</c:v>
                </c:pt>
                <c:pt idx="568">
                  <c:v>11.8081080505</c:v>
                </c:pt>
                <c:pt idx="569">
                  <c:v>11.82889522</c:v>
                </c:pt>
                <c:pt idx="570">
                  <c:v>11.873553586</c:v>
                </c:pt>
                <c:pt idx="571">
                  <c:v>11.736646852</c:v>
                </c:pt>
                <c:pt idx="572">
                  <c:v>11.499284863</c:v>
                </c:pt>
                <c:pt idx="573">
                  <c:v>11.283154375399999</c:v>
                </c:pt>
                <c:pt idx="574">
                  <c:v>11.1189763028</c:v>
                </c:pt>
                <c:pt idx="575">
                  <c:v>10.7655795012</c:v>
                </c:pt>
                <c:pt idx="576">
                  <c:v>10.417935914200001</c:v>
                </c:pt>
                <c:pt idx="577">
                  <c:v>10.172826457199999</c:v>
                </c:pt>
                <c:pt idx="578">
                  <c:v>10.03489183812</c:v>
                </c:pt>
                <c:pt idx="579">
                  <c:v>9.9204431190399998</c:v>
                </c:pt>
                <c:pt idx="580">
                  <c:v>9.8149889999600006</c:v>
                </c:pt>
                <c:pt idx="581">
                  <c:v>9.6930447808799993</c:v>
                </c:pt>
                <c:pt idx="582">
                  <c:v>9.5730993618000007</c:v>
                </c:pt>
                <c:pt idx="583">
                  <c:v>9.5091924560999992</c:v>
                </c:pt>
                <c:pt idx="584">
                  <c:v>9.5753659056666649</c:v>
                </c:pt>
                <c:pt idx="585">
                  <c:v>9.6097092686333347</c:v>
                </c:pt>
                <c:pt idx="586">
                  <c:v>9.6704839808999985</c:v>
                </c:pt>
                <c:pt idx="587">
                  <c:v>9.7635521447999984</c:v>
                </c:pt>
                <c:pt idx="588">
                  <c:v>9.8665543093999997</c:v>
                </c:pt>
                <c:pt idx="589">
                  <c:v>9.9967980047999987</c:v>
                </c:pt>
                <c:pt idx="590">
                  <c:v>10.137124409599998</c:v>
                </c:pt>
                <c:pt idx="591">
                  <c:v>10.262427806</c:v>
                </c:pt>
                <c:pt idx="592">
                  <c:v>10.296972780000001</c:v>
                </c:pt>
                <c:pt idx="593">
                  <c:v>10.313231789</c:v>
                </c:pt>
                <c:pt idx="594">
                  <c:v>10.486008931999999</c:v>
                </c:pt>
                <c:pt idx="595">
                  <c:v>10.662237766000001</c:v>
                </c:pt>
                <c:pt idx="596">
                  <c:v>10.770162977999998</c:v>
                </c:pt>
                <c:pt idx="597">
                  <c:v>10.827647838899999</c:v>
                </c:pt>
                <c:pt idx="598">
                  <c:v>10.976831666166666</c:v>
                </c:pt>
                <c:pt idx="599">
                  <c:v>11.111024493433334</c:v>
                </c:pt>
                <c:pt idx="600">
                  <c:v>11.206240720699999</c:v>
                </c:pt>
                <c:pt idx="601">
                  <c:v>11.372004916</c:v>
                </c:pt>
                <c:pt idx="602">
                  <c:v>11.388473353</c:v>
                </c:pt>
                <c:pt idx="603">
                  <c:v>11.147500457</c:v>
                </c:pt>
                <c:pt idx="604">
                  <c:v>10.813734244999999</c:v>
                </c:pt>
                <c:pt idx="605">
                  <c:v>10.652606309999999</c:v>
                </c:pt>
                <c:pt idx="606">
                  <c:v>10.596163516666664</c:v>
                </c:pt>
                <c:pt idx="607">
                  <c:v>10.524946864333334</c:v>
                </c:pt>
                <c:pt idx="608">
                  <c:v>10.339463192899998</c:v>
                </c:pt>
                <c:pt idx="609">
                  <c:v>9.9981885436999995</c:v>
                </c:pt>
                <c:pt idx="610">
                  <c:v>9.7043104732999996</c:v>
                </c:pt>
                <c:pt idx="611">
                  <c:v>9.314924444699999</c:v>
                </c:pt>
                <c:pt idx="612">
                  <c:v>8.9603307225000002</c:v>
                </c:pt>
                <c:pt idx="613">
                  <c:v>8.9157170225000009</c:v>
                </c:pt>
                <c:pt idx="614">
                  <c:v>8.970762582199999</c:v>
                </c:pt>
                <c:pt idx="615">
                  <c:v>9.161474158199999</c:v>
                </c:pt>
                <c:pt idx="616">
                  <c:v>9.2579139175999998</c:v>
                </c:pt>
                <c:pt idx="617">
                  <c:v>9.3463412530000003</c:v>
                </c:pt>
                <c:pt idx="618">
                  <c:v>9.4152023581999984</c:v>
                </c:pt>
                <c:pt idx="619">
                  <c:v>9.4400898634000008</c:v>
                </c:pt>
                <c:pt idx="620">
                  <c:v>9.9107822773666641</c:v>
                </c:pt>
                <c:pt idx="621">
                  <c:v>10.179893315033336</c:v>
                </c:pt>
                <c:pt idx="622">
                  <c:v>10.070313774599999</c:v>
                </c:pt>
                <c:pt idx="623">
                  <c:v>9.9438060907000008</c:v>
                </c:pt>
                <c:pt idx="624">
                  <c:v>10.094126839899999</c:v>
                </c:pt>
                <c:pt idx="625">
                  <c:v>10.234498095999999</c:v>
                </c:pt>
                <c:pt idx="626">
                  <c:v>10.304397094799999</c:v>
                </c:pt>
                <c:pt idx="627">
                  <c:v>10.286856329899999</c:v>
                </c:pt>
                <c:pt idx="628">
                  <c:v>10.1750145712</c:v>
                </c:pt>
                <c:pt idx="629">
                  <c:v>9.9045986020000001</c:v>
                </c:pt>
                <c:pt idx="630">
                  <c:v>9.8058289177999995</c:v>
                </c:pt>
                <c:pt idx="631">
                  <c:v>9.7445962962999992</c:v>
                </c:pt>
                <c:pt idx="632">
                  <c:v>9.7395396101500005</c:v>
                </c:pt>
                <c:pt idx="633">
                  <c:v>9.722989823999999</c:v>
                </c:pt>
                <c:pt idx="634">
                  <c:v>9.5519828780999987</c:v>
                </c:pt>
                <c:pt idx="635">
                  <c:v>9.3087856932999991</c:v>
                </c:pt>
                <c:pt idx="636">
                  <c:v>8.9181957135999994</c:v>
                </c:pt>
                <c:pt idx="637">
                  <c:v>8.5256001308999991</c:v>
                </c:pt>
                <c:pt idx="638">
                  <c:v>8.2695994318999997</c:v>
                </c:pt>
                <c:pt idx="639">
                  <c:v>8.3379040328999992</c:v>
                </c:pt>
                <c:pt idx="640">
                  <c:v>8.5352455095999993</c:v>
                </c:pt>
                <c:pt idx="641">
                  <c:v>8.8612696495999987</c:v>
                </c:pt>
                <c:pt idx="642">
                  <c:v>9.3344006194999984</c:v>
                </c:pt>
                <c:pt idx="643">
                  <c:v>9.7573393456999984</c:v>
                </c:pt>
                <c:pt idx="644">
                  <c:v>10.058636305399999</c:v>
                </c:pt>
                <c:pt idx="645">
                  <c:v>10.130353857599999</c:v>
                </c:pt>
                <c:pt idx="646">
                  <c:v>10.1202909526</c:v>
                </c:pt>
                <c:pt idx="647">
                  <c:v>10.208589992699999</c:v>
                </c:pt>
                <c:pt idx="648">
                  <c:v>10.396702593299999</c:v>
                </c:pt>
                <c:pt idx="649">
                  <c:v>10.512638914099998</c:v>
                </c:pt>
                <c:pt idx="650">
                  <c:v>10.471031036299998</c:v>
                </c:pt>
                <c:pt idx="651">
                  <c:v>10.509279790899999</c:v>
                </c:pt>
                <c:pt idx="652">
                  <c:v>10.9265717243</c:v>
                </c:pt>
                <c:pt idx="653">
                  <c:v>11.3014857181</c:v>
                </c:pt>
                <c:pt idx="654">
                  <c:v>11.6027996967</c:v>
                </c:pt>
                <c:pt idx="655">
                  <c:v>11.7627801375</c:v>
                </c:pt>
                <c:pt idx="656">
                  <c:v>11.785343078299999</c:v>
                </c:pt>
                <c:pt idx="657">
                  <c:v>11.562169270099998</c:v>
                </c:pt>
                <c:pt idx="658">
                  <c:v>11.354289377000001</c:v>
                </c:pt>
                <c:pt idx="659">
                  <c:v>11.1473672028</c:v>
                </c:pt>
                <c:pt idx="660">
                  <c:v>10.769472739099999</c:v>
                </c:pt>
                <c:pt idx="661">
                  <c:v>9.9366598379999989</c:v>
                </c:pt>
                <c:pt idx="662">
                  <c:v>9.7417413490999998</c:v>
                </c:pt>
                <c:pt idx="663">
                  <c:v>9.3223560003999992</c:v>
                </c:pt>
                <c:pt idx="664">
                  <c:v>8.9153101487999997</c:v>
                </c:pt>
                <c:pt idx="665">
                  <c:v>8.595310432399998</c:v>
                </c:pt>
                <c:pt idx="666">
                  <c:v>8.2303377159999993</c:v>
                </c:pt>
                <c:pt idx="667">
                  <c:v>7.9463163995999988</c:v>
                </c:pt>
                <c:pt idx="668">
                  <c:v>7.9196405831999996</c:v>
                </c:pt>
                <c:pt idx="669">
                  <c:v>7.9451715720999996</c:v>
                </c:pt>
                <c:pt idx="670">
                  <c:v>7.9818512461999997</c:v>
                </c:pt>
                <c:pt idx="671">
                  <c:v>7.9476861147999989</c:v>
                </c:pt>
                <c:pt idx="672">
                  <c:v>7.8176120073999993</c:v>
                </c:pt>
                <c:pt idx="673">
                  <c:v>7.5362502371999991</c:v>
                </c:pt>
                <c:pt idx="674">
                  <c:v>7.5402796738999989</c:v>
                </c:pt>
                <c:pt idx="675">
                  <c:v>7.6769446356111111</c:v>
                </c:pt>
                <c:pt idx="676">
                  <c:v>7.8129401959222218</c:v>
                </c:pt>
                <c:pt idx="677">
                  <c:v>7.8371987542333326</c:v>
                </c:pt>
                <c:pt idx="678">
                  <c:v>7.7009660755444438</c:v>
                </c:pt>
                <c:pt idx="679">
                  <c:v>7.3875371428555558</c:v>
                </c:pt>
                <c:pt idx="680">
                  <c:v>7.1392492713666664</c:v>
                </c:pt>
                <c:pt idx="681">
                  <c:v>6.9118594311777777</c:v>
                </c:pt>
                <c:pt idx="682">
                  <c:v>6.7714102240888892</c:v>
                </c:pt>
                <c:pt idx="683">
                  <c:v>6.6685510575000002</c:v>
                </c:pt>
                <c:pt idx="684">
                  <c:v>6.667855638699999</c:v>
                </c:pt>
                <c:pt idx="685">
                  <c:v>6.5977019198999995</c:v>
                </c:pt>
                <c:pt idx="686">
                  <c:v>6.6508254921999992</c:v>
                </c:pt>
                <c:pt idx="687">
                  <c:v>6.6953844287999988</c:v>
                </c:pt>
                <c:pt idx="688">
                  <c:v>6.7209744908999998</c:v>
                </c:pt>
                <c:pt idx="689">
                  <c:v>6.822083008499999</c:v>
                </c:pt>
                <c:pt idx="690">
                  <c:v>6.9833440484999993</c:v>
                </c:pt>
                <c:pt idx="691">
                  <c:v>7.2919977638999995</c:v>
                </c:pt>
                <c:pt idx="692">
                  <c:v>7.3741473096999997</c:v>
                </c:pt>
                <c:pt idx="693">
                  <c:v>7.283795357999999</c:v>
                </c:pt>
                <c:pt idx="694">
                  <c:v>7.0855082063000001</c:v>
                </c:pt>
                <c:pt idx="695">
                  <c:v>6.9666733545999993</c:v>
                </c:pt>
                <c:pt idx="696">
                  <c:v>7.0015795362333328</c:v>
                </c:pt>
                <c:pt idx="697">
                  <c:v>7.0364857178666664</c:v>
                </c:pt>
                <c:pt idx="698">
                  <c:v>7.0797889346999998</c:v>
                </c:pt>
                <c:pt idx="699">
                  <c:v>7.1405555101999987</c:v>
                </c:pt>
                <c:pt idx="700">
                  <c:v>7.0094372857000007</c:v>
                </c:pt>
                <c:pt idx="701">
                  <c:v>6.8083027074999993</c:v>
                </c:pt>
                <c:pt idx="702">
                  <c:v>6.5673208859999992</c:v>
                </c:pt>
                <c:pt idx="703">
                  <c:v>6.2635908097000002</c:v>
                </c:pt>
                <c:pt idx="704">
                  <c:v>6.1684291120000001</c:v>
                </c:pt>
                <c:pt idx="705">
                  <c:v>6.3009418098333327</c:v>
                </c:pt>
                <c:pt idx="706">
                  <c:v>6.4562696885666657</c:v>
                </c:pt>
                <c:pt idx="707">
                  <c:v>6.5512778971999985</c:v>
                </c:pt>
                <c:pt idx="708">
                  <c:v>6.7808861820999997</c:v>
                </c:pt>
                <c:pt idx="709">
                  <c:v>7.0763344105999995</c:v>
                </c:pt>
                <c:pt idx="710">
                  <c:v>7.4297404414999999</c:v>
                </c:pt>
                <c:pt idx="711">
                  <c:v>7.7742116971000002</c:v>
                </c:pt>
                <c:pt idx="712">
                  <c:v>7.9172663600999993</c:v>
                </c:pt>
                <c:pt idx="713">
                  <c:v>8.2309023526000011</c:v>
                </c:pt>
                <c:pt idx="714">
                  <c:v>8.366300709099999</c:v>
                </c:pt>
                <c:pt idx="715">
                  <c:v>8.7092577865999985</c:v>
                </c:pt>
                <c:pt idx="716">
                  <c:v>9.1932346507999991</c:v>
                </c:pt>
                <c:pt idx="717">
                  <c:v>9.3969804778999979</c:v>
                </c:pt>
                <c:pt idx="718">
                  <c:v>9.4911174651000003</c:v>
                </c:pt>
                <c:pt idx="719">
                  <c:v>9.3361417677999992</c:v>
                </c:pt>
                <c:pt idx="720">
                  <c:v>9.1431729462</c:v>
                </c:pt>
                <c:pt idx="721">
                  <c:v>9.1851961926333345</c:v>
                </c:pt>
                <c:pt idx="722">
                  <c:v>9.2272194390666655</c:v>
                </c:pt>
                <c:pt idx="723">
                  <c:v>9.3226987398999999</c:v>
                </c:pt>
                <c:pt idx="724">
                  <c:v>9.4499092009999988</c:v>
                </c:pt>
                <c:pt idx="725">
                  <c:v>9.5385918222000008</c:v>
                </c:pt>
                <c:pt idx="726">
                  <c:v>9.4306174479999996</c:v>
                </c:pt>
                <c:pt idx="727">
                  <c:v>9.269311332800001</c:v>
                </c:pt>
                <c:pt idx="728">
                  <c:v>8.8109265773000001</c:v>
                </c:pt>
                <c:pt idx="729">
                  <c:v>8.5118220175000001</c:v>
                </c:pt>
                <c:pt idx="730">
                  <c:v>8.1380738274999995</c:v>
                </c:pt>
                <c:pt idx="731">
                  <c:v>7.9225130012999996</c:v>
                </c:pt>
                <c:pt idx="732">
                  <c:v>7.8961606320999991</c:v>
                </c:pt>
                <c:pt idx="733">
                  <c:v>8.0020442068999991</c:v>
                </c:pt>
                <c:pt idx="734">
                  <c:v>8.1634679423000005</c:v>
                </c:pt>
                <c:pt idx="735">
                  <c:v>8.2344141264000008</c:v>
                </c:pt>
                <c:pt idx="736">
                  <c:v>8.3053603104999993</c:v>
                </c:pt>
                <c:pt idx="737">
                  <c:v>8.0121153071000002</c:v>
                </c:pt>
                <c:pt idx="738">
                  <c:v>7.7200758874000002</c:v>
                </c:pt>
                <c:pt idx="739">
                  <c:v>7.3048011676</c:v>
                </c:pt>
                <c:pt idx="740">
                  <c:v>7.0999001477999997</c:v>
                </c:pt>
                <c:pt idx="741">
                  <c:v>6.9969379279999995</c:v>
                </c:pt>
                <c:pt idx="742">
                  <c:v>7.2758869142999991</c:v>
                </c:pt>
                <c:pt idx="743">
                  <c:v>7.3931834672999992</c:v>
                </c:pt>
                <c:pt idx="744">
                  <c:v>7.7187267696999999</c:v>
                </c:pt>
                <c:pt idx="745">
                  <c:v>8.2092168696999988</c:v>
                </c:pt>
                <c:pt idx="746">
                  <c:v>8.5777727677999991</c:v>
                </c:pt>
                <c:pt idx="747">
                  <c:v>8.7044561653999999</c:v>
                </c:pt>
                <c:pt idx="748">
                  <c:v>8.8221732115999991</c:v>
                </c:pt>
                <c:pt idx="749">
                  <c:v>8.8191608409000004</c:v>
                </c:pt>
                <c:pt idx="750">
                  <c:v>8.7327693917999998</c:v>
                </c:pt>
                <c:pt idx="751">
                  <c:v>8.6593857012999997</c:v>
                </c:pt>
                <c:pt idx="752">
                  <c:v>8.5751946123666656</c:v>
                </c:pt>
                <c:pt idx="753">
                  <c:v>8.5194864234333334</c:v>
                </c:pt>
                <c:pt idx="754">
                  <c:v>8.4173061344999986</c:v>
                </c:pt>
                <c:pt idx="755">
                  <c:v>8.4897469320333343</c:v>
                </c:pt>
                <c:pt idx="756">
                  <c:v>8.540921977766665</c:v>
                </c:pt>
                <c:pt idx="757">
                  <c:v>8.5869614439999999</c:v>
                </c:pt>
                <c:pt idx="758">
                  <c:v>8.9603872983000006</c:v>
                </c:pt>
                <c:pt idx="759">
                  <c:v>9.1587334170000005</c:v>
                </c:pt>
                <c:pt idx="760">
                  <c:v>9.3562118959999996</c:v>
                </c:pt>
                <c:pt idx="761">
                  <c:v>9.4073162870000004</c:v>
                </c:pt>
                <c:pt idx="762">
                  <c:v>9.3831473075999998</c:v>
                </c:pt>
                <c:pt idx="763">
                  <c:v>9.499749530399999</c:v>
                </c:pt>
                <c:pt idx="764">
                  <c:v>9.5143115657999999</c:v>
                </c:pt>
                <c:pt idx="765">
                  <c:v>9.5628829443999983</c:v>
                </c:pt>
                <c:pt idx="766">
                  <c:v>9.5318859749999998</c:v>
                </c:pt>
                <c:pt idx="767">
                  <c:v>9.3625777084999999</c:v>
                </c:pt>
                <c:pt idx="768">
                  <c:v>9.0375756568999996</c:v>
                </c:pt>
                <c:pt idx="769">
                  <c:v>8.8159385791999991</c:v>
                </c:pt>
                <c:pt idx="770">
                  <c:v>8.7046514109499995</c:v>
                </c:pt>
                <c:pt idx="771">
                  <c:v>8.6503300426999985</c:v>
                </c:pt>
                <c:pt idx="772">
                  <c:v>8.6449792744499998</c:v>
                </c:pt>
                <c:pt idx="773">
                  <c:v>8.6371300061999996</c:v>
                </c:pt>
                <c:pt idx="774">
                  <c:v>8.5634399154</c:v>
                </c:pt>
                <c:pt idx="775">
                  <c:v>8.5448422678</c:v>
                </c:pt>
                <c:pt idx="776">
                  <c:v>8.2339967856000005</c:v>
                </c:pt>
                <c:pt idx="777">
                  <c:v>8.0723992905999999</c:v>
                </c:pt>
                <c:pt idx="778">
                  <c:v>7.9632884391999994</c:v>
                </c:pt>
                <c:pt idx="779">
                  <c:v>8.1517814257999994</c:v>
                </c:pt>
                <c:pt idx="780">
                  <c:v>8.3033527727000003</c:v>
                </c:pt>
                <c:pt idx="781">
                  <c:v>8.6484773751000006</c:v>
                </c:pt>
                <c:pt idx="782">
                  <c:v>8.9238771676999988</c:v>
                </c:pt>
                <c:pt idx="783">
                  <c:v>9.2056399851999995</c:v>
                </c:pt>
                <c:pt idx="784">
                  <c:v>9.1919950455999988</c:v>
                </c:pt>
                <c:pt idx="785">
                  <c:v>8.9857035514000003</c:v>
                </c:pt>
                <c:pt idx="786">
                  <c:v>8.7787131964</c:v>
                </c:pt>
                <c:pt idx="787">
                  <c:v>8.2085193110999999</c:v>
                </c:pt>
                <c:pt idx="788">
                  <c:v>7.4626208802999994</c:v>
                </c:pt>
                <c:pt idx="789">
                  <c:v>7.3673424053999987</c:v>
                </c:pt>
                <c:pt idx="790">
                  <c:v>7.4102667684999997</c:v>
                </c:pt>
                <c:pt idx="791">
                  <c:v>7.4531911315999997</c:v>
                </c:pt>
                <c:pt idx="792">
                  <c:v>7.6182921446999998</c:v>
                </c:pt>
                <c:pt idx="793">
                  <c:v>7.9201094246999997</c:v>
                </c:pt>
                <c:pt idx="794">
                  <c:v>8.2607874021000001</c:v>
                </c:pt>
                <c:pt idx="795">
                  <c:v>8.4362180149999997</c:v>
                </c:pt>
                <c:pt idx="796">
                  <c:v>8.5983494485000005</c:v>
                </c:pt>
                <c:pt idx="797">
                  <c:v>8.6494512609999994</c:v>
                </c:pt>
                <c:pt idx="798">
                  <c:v>8.7335274092000006</c:v>
                </c:pt>
                <c:pt idx="799">
                  <c:v>9.0632679140499981</c:v>
                </c:pt>
                <c:pt idx="800">
                  <c:v>9.2321050189000005</c:v>
                </c:pt>
                <c:pt idx="801">
                  <c:v>9.3953424691999992</c:v>
                </c:pt>
                <c:pt idx="802">
                  <c:v>9.4446624618000001</c:v>
                </c:pt>
                <c:pt idx="803">
                  <c:v>9.4833895412999993</c:v>
                </c:pt>
                <c:pt idx="804">
                  <c:v>9.4432737401999987</c:v>
                </c:pt>
                <c:pt idx="805">
                  <c:v>9.3845477634999988</c:v>
                </c:pt>
                <c:pt idx="806">
                  <c:v>9.3292575095999997</c:v>
                </c:pt>
                <c:pt idx="807">
                  <c:v>9.3371508931499996</c:v>
                </c:pt>
                <c:pt idx="808">
                  <c:v>9.3450442766999995</c:v>
                </c:pt>
                <c:pt idx="809">
                  <c:v>9.2136017580999994</c:v>
                </c:pt>
                <c:pt idx="810">
                  <c:v>9.1569067569333349</c:v>
                </c:pt>
                <c:pt idx="811">
                  <c:v>9.1012914031666643</c:v>
                </c:pt>
                <c:pt idx="812">
                  <c:v>9.0380319657000001</c:v>
                </c:pt>
                <c:pt idx="813">
                  <c:v>8.9925474367833349</c:v>
                </c:pt>
                <c:pt idx="814">
                  <c:v>8.9470629078666644</c:v>
                </c:pt>
                <c:pt idx="815">
                  <c:v>8.9408997075999999</c:v>
                </c:pt>
                <c:pt idx="816">
                  <c:v>8.9931015053333354</c:v>
                </c:pt>
                <c:pt idx="817">
                  <c:v>9.003982025166664</c:v>
                </c:pt>
                <c:pt idx="818">
                  <c:v>9.1819412320999998</c:v>
                </c:pt>
                <c:pt idx="819">
                  <c:v>9.1587393147333351</c:v>
                </c:pt>
                <c:pt idx="820">
                  <c:v>9.2832889951666679</c:v>
                </c:pt>
                <c:pt idx="821">
                  <c:v>9.4803951833999989</c:v>
                </c:pt>
                <c:pt idx="822">
                  <c:v>9.9170011639999984</c:v>
                </c:pt>
                <c:pt idx="823">
                  <c:v>9.7937559539999981</c:v>
                </c:pt>
                <c:pt idx="824">
                  <c:v>9.8407872366666673</c:v>
                </c:pt>
                <c:pt idx="825">
                  <c:v>9.8100468843333317</c:v>
                </c:pt>
                <c:pt idx="826">
                  <c:v>9.8125009366999993</c:v>
                </c:pt>
                <c:pt idx="827">
                  <c:v>9.938355615399999</c:v>
                </c:pt>
                <c:pt idx="828">
                  <c:v>9.8616299100999996</c:v>
                </c:pt>
                <c:pt idx="829">
                  <c:v>9.6847691856999987</c:v>
                </c:pt>
                <c:pt idx="830">
                  <c:v>9.5496947446499991</c:v>
                </c:pt>
                <c:pt idx="831">
                  <c:v>9.4655897035999992</c:v>
                </c:pt>
                <c:pt idx="832">
                  <c:v>9.5648372390799992</c:v>
                </c:pt>
                <c:pt idx="833">
                  <c:v>9.6640847745599991</c:v>
                </c:pt>
                <c:pt idx="834">
                  <c:v>9.7633323100399991</c:v>
                </c:pt>
                <c:pt idx="835">
                  <c:v>10.10193614552</c:v>
                </c:pt>
                <c:pt idx="836">
                  <c:v>10.573460181</c:v>
                </c:pt>
                <c:pt idx="837">
                  <c:v>10.786513360000001</c:v>
                </c:pt>
                <c:pt idx="838">
                  <c:v>10.677835704</c:v>
                </c:pt>
                <c:pt idx="839">
                  <c:v>10.521923340000001</c:v>
                </c:pt>
                <c:pt idx="840">
                  <c:v>10.348534711999999</c:v>
                </c:pt>
                <c:pt idx="841">
                  <c:v>10.431648925333334</c:v>
                </c:pt>
                <c:pt idx="842">
                  <c:v>10.514763138666666</c:v>
                </c:pt>
                <c:pt idx="843">
                  <c:v>10.888203052</c:v>
                </c:pt>
                <c:pt idx="844">
                  <c:v>11.178898761999999</c:v>
                </c:pt>
                <c:pt idx="845">
                  <c:v>11.468914362</c:v>
                </c:pt>
                <c:pt idx="846">
                  <c:v>11.391616307</c:v>
                </c:pt>
                <c:pt idx="847">
                  <c:v>11.092321983</c:v>
                </c:pt>
                <c:pt idx="848">
                  <c:v>10.644476403999999</c:v>
                </c:pt>
                <c:pt idx="849">
                  <c:v>10.266763532999999</c:v>
                </c:pt>
                <c:pt idx="850">
                  <c:v>10.314702812666663</c:v>
                </c:pt>
                <c:pt idx="851">
                  <c:v>10.368280473333336</c:v>
                </c:pt>
                <c:pt idx="852">
                  <c:v>10.486702016999999</c:v>
                </c:pt>
                <c:pt idx="853">
                  <c:v>10.604457293999999</c:v>
                </c:pt>
                <c:pt idx="854">
                  <c:v>10.530638566</c:v>
                </c:pt>
                <c:pt idx="855">
                  <c:v>10.451770371999999</c:v>
                </c:pt>
                <c:pt idx="856">
                  <c:v>10.384926814</c:v>
                </c:pt>
                <c:pt idx="857">
                  <c:v>10.429982949999999</c:v>
                </c:pt>
                <c:pt idx="858">
                  <c:v>10.489913004999998</c:v>
                </c:pt>
                <c:pt idx="859">
                  <c:v>10.486465056</c:v>
                </c:pt>
                <c:pt idx="860">
                  <c:v>10.469524016000001</c:v>
                </c:pt>
                <c:pt idx="861">
                  <c:v>10.552372974000001</c:v>
                </c:pt>
                <c:pt idx="862">
                  <c:v>10.519234901999999</c:v>
                </c:pt>
                <c:pt idx="863">
                  <c:v>10.430953736999999</c:v>
                </c:pt>
                <c:pt idx="864">
                  <c:v>10.396545529999999</c:v>
                </c:pt>
                <c:pt idx="865">
                  <c:v>10.421122692999999</c:v>
                </c:pt>
                <c:pt idx="866">
                  <c:v>10.428324437000001</c:v>
                </c:pt>
                <c:pt idx="867">
                  <c:v>10.393845090599999</c:v>
                </c:pt>
                <c:pt idx="868">
                  <c:v>10.374523358499999</c:v>
                </c:pt>
                <c:pt idx="869">
                  <c:v>10.076386509199999</c:v>
                </c:pt>
                <c:pt idx="870">
                  <c:v>9.9554123620999988</c:v>
                </c:pt>
                <c:pt idx="871">
                  <c:v>9.7160093150000009</c:v>
                </c:pt>
                <c:pt idx="872">
                  <c:v>9.4786050678999985</c:v>
                </c:pt>
                <c:pt idx="873">
                  <c:v>9.8620870667333342</c:v>
                </c:pt>
                <c:pt idx="874">
                  <c:v>10.127186578666663</c:v>
                </c:pt>
                <c:pt idx="875">
                  <c:v>10.210971366999999</c:v>
                </c:pt>
                <c:pt idx="876">
                  <c:v>10.166109938599998</c:v>
                </c:pt>
                <c:pt idx="877">
                  <c:v>9.8038166285999999</c:v>
                </c:pt>
                <c:pt idx="878">
                  <c:v>9.6511176007999993</c:v>
                </c:pt>
                <c:pt idx="879">
                  <c:v>9.247148414599998</c:v>
                </c:pt>
                <c:pt idx="880">
                  <c:v>8.6646271139</c:v>
                </c:pt>
                <c:pt idx="881">
                  <c:v>8.4462116061000003</c:v>
                </c:pt>
                <c:pt idx="882">
                  <c:v>8.2179156242999998</c:v>
                </c:pt>
                <c:pt idx="883">
                  <c:v>8.0828360351999997</c:v>
                </c:pt>
                <c:pt idx="884">
                  <c:v>7.8930086512999997</c:v>
                </c:pt>
                <c:pt idx="885">
                  <c:v>7.9457857313</c:v>
                </c:pt>
                <c:pt idx="886">
                  <c:v>7.9985628113000002</c:v>
                </c:pt>
                <c:pt idx="887">
                  <c:v>8.0819827659999994</c:v>
                </c:pt>
                <c:pt idx="888">
                  <c:v>8.3834937602000004</c:v>
                </c:pt>
                <c:pt idx="889">
                  <c:v>8.9853584564000002</c:v>
                </c:pt>
                <c:pt idx="890">
                  <c:v>9.2906243870999994</c:v>
                </c:pt>
                <c:pt idx="891">
                  <c:v>9.7330258360999995</c:v>
                </c:pt>
                <c:pt idx="892">
                  <c:v>10.5616840261</c:v>
                </c:pt>
                <c:pt idx="893">
                  <c:v>10.889585567799999</c:v>
                </c:pt>
                <c:pt idx="894">
                  <c:v>11.241290372799998</c:v>
                </c:pt>
                <c:pt idx="895">
                  <c:v>11.385935049999999</c:v>
                </c:pt>
                <c:pt idx="896">
                  <c:v>11.450081968999999</c:v>
                </c:pt>
                <c:pt idx="897">
                  <c:v>11.587710331</c:v>
                </c:pt>
                <c:pt idx="898">
                  <c:v>11.697694718000001</c:v>
                </c:pt>
                <c:pt idx="899">
                  <c:v>11.490703385</c:v>
                </c:pt>
                <c:pt idx="900">
                  <c:v>11.389228880999999</c:v>
                </c:pt>
                <c:pt idx="901">
                  <c:v>11.173204209</c:v>
                </c:pt>
                <c:pt idx="902">
                  <c:v>10.781069534</c:v>
                </c:pt>
                <c:pt idx="903">
                  <c:v>10.634127407333333</c:v>
                </c:pt>
                <c:pt idx="904">
                  <c:v>10.638586066666665</c:v>
                </c:pt>
                <c:pt idx="905">
                  <c:v>10.612006114</c:v>
                </c:pt>
                <c:pt idx="906">
                  <c:v>11.284327902000001</c:v>
                </c:pt>
                <c:pt idx="907">
                  <c:v>11.313349668000001</c:v>
                </c:pt>
                <c:pt idx="908">
                  <c:v>11.845193584499999</c:v>
                </c:pt>
                <c:pt idx="909">
                  <c:v>12.412016500999998</c:v>
                </c:pt>
                <c:pt idx="910">
                  <c:v>12.7425511</c:v>
                </c:pt>
                <c:pt idx="911">
                  <c:v>13.138347298999999</c:v>
                </c:pt>
                <c:pt idx="912">
                  <c:v>13.345074073999999</c:v>
                </c:pt>
                <c:pt idx="913">
                  <c:v>13.210631761999998</c:v>
                </c:pt>
                <c:pt idx="914">
                  <c:v>12.963686140999998</c:v>
                </c:pt>
                <c:pt idx="915">
                  <c:v>12.306406704</c:v>
                </c:pt>
                <c:pt idx="916">
                  <c:v>12.277363892</c:v>
                </c:pt>
                <c:pt idx="917">
                  <c:v>12.075607514</c:v>
                </c:pt>
                <c:pt idx="918">
                  <c:v>11.698656081999999</c:v>
                </c:pt>
                <c:pt idx="919">
                  <c:v>11.996501520999999</c:v>
                </c:pt>
                <c:pt idx="920">
                  <c:v>12.680618746</c:v>
                </c:pt>
                <c:pt idx="921">
                  <c:v>13.629077271</c:v>
                </c:pt>
                <c:pt idx="922">
                  <c:v>14.128305495999999</c:v>
                </c:pt>
                <c:pt idx="923">
                  <c:v>14.501080996999999</c:v>
                </c:pt>
                <c:pt idx="924">
                  <c:v>14.930264533999999</c:v>
                </c:pt>
                <c:pt idx="925">
                  <c:v>14.494123475999999</c:v>
                </c:pt>
                <c:pt idx="926">
                  <c:v>14.301197443</c:v>
                </c:pt>
                <c:pt idx="927">
                  <c:v>13.880053299</c:v>
                </c:pt>
                <c:pt idx="928">
                  <c:v>13.416677596</c:v>
                </c:pt>
                <c:pt idx="929">
                  <c:v>12.949209051</c:v>
                </c:pt>
                <c:pt idx="930">
                  <c:v>12.232911966</c:v>
                </c:pt>
                <c:pt idx="931">
                  <c:v>11.613402990999997</c:v>
                </c:pt>
                <c:pt idx="932">
                  <c:v>11.244163541999999</c:v>
                </c:pt>
                <c:pt idx="933">
                  <c:v>11.030201299</c:v>
                </c:pt>
                <c:pt idx="934">
                  <c:v>10.803406361</c:v>
                </c:pt>
                <c:pt idx="935">
                  <c:v>10.740020972349999</c:v>
                </c:pt>
                <c:pt idx="936">
                  <c:v>10.611674583700001</c:v>
                </c:pt>
                <c:pt idx="937">
                  <c:v>10.3661503967</c:v>
                </c:pt>
                <c:pt idx="938">
                  <c:v>10.280730172666665</c:v>
                </c:pt>
                <c:pt idx="939">
                  <c:v>10.167386704733335</c:v>
                </c:pt>
                <c:pt idx="940">
                  <c:v>10.0952854673</c:v>
                </c:pt>
                <c:pt idx="941">
                  <c:v>10.4434157746</c:v>
                </c:pt>
                <c:pt idx="942">
                  <c:v>10.5902640473</c:v>
                </c:pt>
                <c:pt idx="943">
                  <c:v>10.495769053</c:v>
                </c:pt>
                <c:pt idx="944">
                  <c:v>10.106344637700001</c:v>
                </c:pt>
                <c:pt idx="945">
                  <c:v>9.595439208377778</c:v>
                </c:pt>
                <c:pt idx="946">
                  <c:v>9.435324127055555</c:v>
                </c:pt>
                <c:pt idx="947">
                  <c:v>9.1284780599333342</c:v>
                </c:pt>
                <c:pt idx="948">
                  <c:v>9.0026500385111063</c:v>
                </c:pt>
                <c:pt idx="949">
                  <c:v>8.8124429127888853</c:v>
                </c:pt>
                <c:pt idx="950">
                  <c:v>8.6998358191666654</c:v>
                </c:pt>
                <c:pt idx="951">
                  <c:v>8.5619360590444433</c:v>
                </c:pt>
                <c:pt idx="952">
                  <c:v>8.2133909875222209</c:v>
                </c:pt>
                <c:pt idx="953">
                  <c:v>7.9205758338999992</c:v>
                </c:pt>
                <c:pt idx="954">
                  <c:v>7.7025043665999995</c:v>
                </c:pt>
                <c:pt idx="955">
                  <c:v>7.6806756814333328</c:v>
                </c:pt>
                <c:pt idx="956">
                  <c:v>7.6888289962666665</c:v>
                </c:pt>
                <c:pt idx="957">
                  <c:v>7.7544478110999986</c:v>
                </c:pt>
                <c:pt idx="958">
                  <c:v>8.0153859138999994</c:v>
                </c:pt>
                <c:pt idx="959">
                  <c:v>8.4082545516999989</c:v>
                </c:pt>
                <c:pt idx="960">
                  <c:v>9.1067694762999984</c:v>
                </c:pt>
                <c:pt idx="961">
                  <c:v>9.5868687793999996</c:v>
                </c:pt>
                <c:pt idx="962">
                  <c:v>10.1265414504</c:v>
                </c:pt>
                <c:pt idx="963">
                  <c:v>10.601533208799999</c:v>
                </c:pt>
                <c:pt idx="964">
                  <c:v>10.7728493995</c:v>
                </c:pt>
                <c:pt idx="965">
                  <c:v>10.9400979957</c:v>
                </c:pt>
                <c:pt idx="966">
                  <c:v>10.9364491919</c:v>
                </c:pt>
                <c:pt idx="967">
                  <c:v>10.796881988100001</c:v>
                </c:pt>
                <c:pt idx="968">
                  <c:v>10.487916484299999</c:v>
                </c:pt>
                <c:pt idx="969">
                  <c:v>10.028265349199998</c:v>
                </c:pt>
                <c:pt idx="970">
                  <c:v>9.7266472821499992</c:v>
                </c:pt>
                <c:pt idx="971">
                  <c:v>9.5364623150999996</c:v>
                </c:pt>
                <c:pt idx="972">
                  <c:v>9.2563313480500007</c:v>
                </c:pt>
                <c:pt idx="973">
                  <c:v>9.0776394809999985</c:v>
                </c:pt>
                <c:pt idx="974">
                  <c:v>8.9029452139499998</c:v>
                </c:pt>
                <c:pt idx="975">
                  <c:v>8.7717248468999998</c:v>
                </c:pt>
                <c:pt idx="976">
                  <c:v>8.6601014100999993</c:v>
                </c:pt>
                <c:pt idx="977">
                  <c:v>8.678751008599999</c:v>
                </c:pt>
                <c:pt idx="978">
                  <c:v>8.5754981619999988</c:v>
                </c:pt>
                <c:pt idx="979">
                  <c:v>8.4133320396999984</c:v>
                </c:pt>
                <c:pt idx="980">
                  <c:v>8.3521778518999987</c:v>
                </c:pt>
                <c:pt idx="981">
                  <c:v>8.7464507884000007</c:v>
                </c:pt>
                <c:pt idx="982">
                  <c:v>9.1099237559999988</c:v>
                </c:pt>
                <c:pt idx="983">
                  <c:v>9.8323352419999992</c:v>
                </c:pt>
                <c:pt idx="984">
                  <c:v>10.864349515000001</c:v>
                </c:pt>
                <c:pt idx="985">
                  <c:v>11.52684552</c:v>
                </c:pt>
                <c:pt idx="986">
                  <c:v>12.386314005999999</c:v>
                </c:pt>
                <c:pt idx="987">
                  <c:v>12.750532992</c:v>
                </c:pt>
                <c:pt idx="988">
                  <c:v>12.978130626999999</c:v>
                </c:pt>
                <c:pt idx="989">
                  <c:v>13.309650306999998</c:v>
                </c:pt>
                <c:pt idx="990">
                  <c:v>13.237011654999998</c:v>
                </c:pt>
                <c:pt idx="991">
                  <c:v>13.133401058999999</c:v>
                </c:pt>
                <c:pt idx="992">
                  <c:v>12.837255511999999</c:v>
                </c:pt>
                <c:pt idx="993">
                  <c:v>12.331303058333333</c:v>
                </c:pt>
                <c:pt idx="994">
                  <c:v>11.798366804666664</c:v>
                </c:pt>
                <c:pt idx="995">
                  <c:v>11.391354951</c:v>
                </c:pt>
                <c:pt idx="996">
                  <c:v>11.212867034999999</c:v>
                </c:pt>
                <c:pt idx="997">
                  <c:v>10.969145462</c:v>
                </c:pt>
                <c:pt idx="998">
                  <c:v>10.823619159</c:v>
                </c:pt>
                <c:pt idx="999">
                  <c:v>10.771258721999999</c:v>
                </c:pt>
                <c:pt idx="1000">
                  <c:v>10.718898284999998</c:v>
                </c:pt>
                <c:pt idx="1001">
                  <c:v>10.703422972999999</c:v>
                </c:pt>
                <c:pt idx="1002">
                  <c:v>10.442621018000001</c:v>
                </c:pt>
                <c:pt idx="1003">
                  <c:v>10.049308987</c:v>
                </c:pt>
                <c:pt idx="1004">
                  <c:v>9.7510289629999995</c:v>
                </c:pt>
                <c:pt idx="1005">
                  <c:v>9.7613990179999988</c:v>
                </c:pt>
                <c:pt idx="1006">
                  <c:v>9.6699530199999995</c:v>
                </c:pt>
                <c:pt idx="1007">
                  <c:v>10.015088685599999</c:v>
                </c:pt>
                <c:pt idx="1008">
                  <c:v>10.8009746277</c:v>
                </c:pt>
                <c:pt idx="1009">
                  <c:v>11.353503047499999</c:v>
                </c:pt>
                <c:pt idx="1010">
                  <c:v>11.684530601799999</c:v>
                </c:pt>
                <c:pt idx="1011">
                  <c:v>11.8421622561</c:v>
                </c:pt>
                <c:pt idx="1012">
                  <c:v>11.847900886</c:v>
                </c:pt>
                <c:pt idx="1013">
                  <c:v>11.431937942000001</c:v>
                </c:pt>
                <c:pt idx="1014">
                  <c:v>10.902122669999999</c:v>
                </c:pt>
                <c:pt idx="1015">
                  <c:v>10.322194358999999</c:v>
                </c:pt>
                <c:pt idx="1016">
                  <c:v>9.8503781876000005</c:v>
                </c:pt>
                <c:pt idx="1017">
                  <c:v>9.6853770944999997</c:v>
                </c:pt>
                <c:pt idx="1018">
                  <c:v>9.5481365176999979</c:v>
                </c:pt>
                <c:pt idx="1019">
                  <c:v>9.4490183005999988</c:v>
                </c:pt>
                <c:pt idx="1020">
                  <c:v>9.9381096906999993</c:v>
                </c:pt>
                <c:pt idx="1021">
                  <c:v>10.213294057866666</c:v>
                </c:pt>
                <c:pt idx="1022">
                  <c:v>10.482482025033333</c:v>
                </c:pt>
                <c:pt idx="1023">
                  <c:v>10.5168109922</c:v>
                </c:pt>
                <c:pt idx="1024">
                  <c:v>10.5111764617</c:v>
                </c:pt>
                <c:pt idx="1025">
                  <c:v>10.486891504733332</c:v>
                </c:pt>
                <c:pt idx="1026">
                  <c:v>10.385652747766667</c:v>
                </c:pt>
                <c:pt idx="1027">
                  <c:v>10.304401990799999</c:v>
                </c:pt>
                <c:pt idx="1028">
                  <c:v>10.271959863799999</c:v>
                </c:pt>
                <c:pt idx="1029">
                  <c:v>10.3133904738</c:v>
                </c:pt>
                <c:pt idx="1030">
                  <c:v>10.3656402509</c:v>
                </c:pt>
                <c:pt idx="1031">
                  <c:v>10.174478147199999</c:v>
                </c:pt>
                <c:pt idx="1032">
                  <c:v>10.0080103127</c:v>
                </c:pt>
                <c:pt idx="1033">
                  <c:v>9.7695898433000004</c:v>
                </c:pt>
                <c:pt idx="1034">
                  <c:v>9.2598659037999997</c:v>
                </c:pt>
                <c:pt idx="1035">
                  <c:v>8.7992845929999994</c:v>
                </c:pt>
                <c:pt idx="1036">
                  <c:v>8.5690023413333325</c:v>
                </c:pt>
                <c:pt idx="1037">
                  <c:v>8.7111719267666672</c:v>
                </c:pt>
                <c:pt idx="1038">
                  <c:v>8.8533415122000001</c:v>
                </c:pt>
                <c:pt idx="1039">
                  <c:v>8.9973497001333325</c:v>
                </c:pt>
                <c:pt idx="1040">
                  <c:v>9.2356744440666674</c:v>
                </c:pt>
                <c:pt idx="1041">
                  <c:v>9.2464447371999992</c:v>
                </c:pt>
                <c:pt idx="1042">
                  <c:v>9.4776733886999995</c:v>
                </c:pt>
                <c:pt idx="1043">
                  <c:v>9.9879826899999991</c:v>
                </c:pt>
                <c:pt idx="1044">
                  <c:v>10.384121466</c:v>
                </c:pt>
                <c:pt idx="1045">
                  <c:v>10.519296841999999</c:v>
                </c:pt>
                <c:pt idx="1046">
                  <c:v>10.244785431</c:v>
                </c:pt>
                <c:pt idx="1047">
                  <c:v>10.099869701999999</c:v>
                </c:pt>
                <c:pt idx="1048">
                  <c:v>10.105287878999999</c:v>
                </c:pt>
                <c:pt idx="1049">
                  <c:v>10.314957193999998</c:v>
                </c:pt>
                <c:pt idx="1050">
                  <c:v>10.576270234333332</c:v>
                </c:pt>
                <c:pt idx="1051">
                  <c:v>10.612513313666666</c:v>
                </c:pt>
                <c:pt idx="1052">
                  <c:v>10.639365761999999</c:v>
                </c:pt>
                <c:pt idx="1053">
                  <c:v>10.617631502999998</c:v>
                </c:pt>
                <c:pt idx="1054">
                  <c:v>10.457566383</c:v>
                </c:pt>
                <c:pt idx="1055">
                  <c:v>10.298226079999999</c:v>
                </c:pt>
                <c:pt idx="1056">
                  <c:v>10.158351065</c:v>
                </c:pt>
                <c:pt idx="1057">
                  <c:v>10.169233899666665</c:v>
                </c:pt>
                <c:pt idx="1058">
                  <c:v>10.163321663333333</c:v>
                </c:pt>
                <c:pt idx="1059">
                  <c:v>10.170582325999998</c:v>
                </c:pt>
                <c:pt idx="1060">
                  <c:v>10.115821892</c:v>
                </c:pt>
                <c:pt idx="1061">
                  <c:v>10.320846830000001</c:v>
                </c:pt>
                <c:pt idx="1062">
                  <c:v>10.269461020999998</c:v>
                </c:pt>
                <c:pt idx="1063">
                  <c:v>9.9446411797999996</c:v>
                </c:pt>
                <c:pt idx="1064">
                  <c:v>9.5225628832999991</c:v>
                </c:pt>
                <c:pt idx="1065">
                  <c:v>9.484775964699999</c:v>
                </c:pt>
                <c:pt idx="1066">
                  <c:v>9.2365323657999987</c:v>
                </c:pt>
                <c:pt idx="1067">
                  <c:v>8.9926653541999997</c:v>
                </c:pt>
                <c:pt idx="1068">
                  <c:v>8.6597470128499996</c:v>
                </c:pt>
                <c:pt idx="1069">
                  <c:v>8.1494351714999986</c:v>
                </c:pt>
                <c:pt idx="1070">
                  <c:v>8.4690947636999994</c:v>
                </c:pt>
                <c:pt idx="1071">
                  <c:v>8.5274901914000001</c:v>
                </c:pt>
                <c:pt idx="1072">
                  <c:v>8.7998519218999984</c:v>
                </c:pt>
                <c:pt idx="1073">
                  <c:v>9.1215007068999991</c:v>
                </c:pt>
                <c:pt idx="1074">
                  <c:v>9.3301177135</c:v>
                </c:pt>
                <c:pt idx="1075">
                  <c:v>9.3501036092999996</c:v>
                </c:pt>
                <c:pt idx="1076">
                  <c:v>9.2106173791999986</c:v>
                </c:pt>
                <c:pt idx="1077">
                  <c:v>8.9118876602999997</c:v>
                </c:pt>
                <c:pt idx="1078">
                  <c:v>8.6374163373999977</c:v>
                </c:pt>
                <c:pt idx="1079">
                  <c:v>8.311773689799999</c:v>
                </c:pt>
                <c:pt idx="1080">
                  <c:v>7.9586965463999997</c:v>
                </c:pt>
                <c:pt idx="1081">
                  <c:v>7.8098278790999993</c:v>
                </c:pt>
                <c:pt idx="1082">
                  <c:v>7.8307932156333333</c:v>
                </c:pt>
                <c:pt idx="1083">
                  <c:v>7.7805118297666667</c:v>
                </c:pt>
                <c:pt idx="1084">
                  <c:v>7.9250657750000002</c:v>
                </c:pt>
                <c:pt idx="1085">
                  <c:v>8.8932918869000002</c:v>
                </c:pt>
                <c:pt idx="1086">
                  <c:v>9.8735107987999999</c:v>
                </c:pt>
                <c:pt idx="1087">
                  <c:v>10.9550751801</c:v>
                </c:pt>
                <c:pt idx="1088">
                  <c:v>12.3015663963</c:v>
                </c:pt>
                <c:pt idx="1089">
                  <c:v>13.096028598999998</c:v>
                </c:pt>
                <c:pt idx="1090">
                  <c:v>12.882782432999999</c:v>
                </c:pt>
                <c:pt idx="1091">
                  <c:v>12.869152141000001</c:v>
                </c:pt>
                <c:pt idx="1092">
                  <c:v>13.084385745999999</c:v>
                </c:pt>
                <c:pt idx="1093">
                  <c:v>13.247498096999999</c:v>
                </c:pt>
                <c:pt idx="1094">
                  <c:v>13.755453408000001</c:v>
                </c:pt>
                <c:pt idx="1095">
                  <c:v>14.000358422999998</c:v>
                </c:pt>
                <c:pt idx="1096">
                  <c:v>14.233431086</c:v>
                </c:pt>
                <c:pt idx="1097">
                  <c:v>14.122547716</c:v>
                </c:pt>
                <c:pt idx="1098">
                  <c:v>13.885750745999999</c:v>
                </c:pt>
                <c:pt idx="1099">
                  <c:v>13.644543011</c:v>
                </c:pt>
                <c:pt idx="1100">
                  <c:v>13.241192552999999</c:v>
                </c:pt>
                <c:pt idx="1101">
                  <c:v>12.557166910999999</c:v>
                </c:pt>
                <c:pt idx="1102">
                  <c:v>12.184667247</c:v>
                </c:pt>
                <c:pt idx="1103">
                  <c:v>11.385758665499999</c:v>
                </c:pt>
                <c:pt idx="1104">
                  <c:v>10.586199887999999</c:v>
                </c:pt>
                <c:pt idx="1105">
                  <c:v>10.0759471345</c:v>
                </c:pt>
                <c:pt idx="1106">
                  <c:v>10.007042030799999</c:v>
                </c:pt>
                <c:pt idx="1107">
                  <c:v>9.5820926745000001</c:v>
                </c:pt>
                <c:pt idx="1108">
                  <c:v>9.5183829356</c:v>
                </c:pt>
                <c:pt idx="1109">
                  <c:v>9.0874468387</c:v>
                </c:pt>
                <c:pt idx="1110">
                  <c:v>8.6565107418</c:v>
                </c:pt>
                <c:pt idx="1111">
                  <c:v>8.6928636127499992</c:v>
                </c:pt>
                <c:pt idx="1112">
                  <c:v>8.7222206836999998</c:v>
                </c:pt>
                <c:pt idx="1113">
                  <c:v>8.9353367305999996</c:v>
                </c:pt>
                <c:pt idx="1114">
                  <c:v>9.5531993827000008</c:v>
                </c:pt>
                <c:pt idx="1115">
                  <c:v>9.3168640250999992</c:v>
                </c:pt>
                <c:pt idx="1116">
                  <c:v>9.4135877233999992</c:v>
                </c:pt>
                <c:pt idx="1117">
                  <c:v>9.742627720199998</c:v>
                </c:pt>
                <c:pt idx="1118">
                  <c:v>9.7601914433000001</c:v>
                </c:pt>
                <c:pt idx="1119">
                  <c:v>9.5501952480999996</c:v>
                </c:pt>
                <c:pt idx="1120">
                  <c:v>8.9880472229999988</c:v>
                </c:pt>
                <c:pt idx="1121">
                  <c:v>8.4363256888999985</c:v>
                </c:pt>
                <c:pt idx="1122">
                  <c:v>8.1080339196999986</c:v>
                </c:pt>
                <c:pt idx="1123">
                  <c:v>7.7183753524999998</c:v>
                </c:pt>
                <c:pt idx="1124">
                  <c:v>7.8767681338333322</c:v>
                </c:pt>
                <c:pt idx="1125">
                  <c:v>8.0351609151666672</c:v>
                </c:pt>
                <c:pt idx="1126">
                  <c:v>8.1935536965000004</c:v>
                </c:pt>
                <c:pt idx="1127">
                  <c:v>9.2280051898999993</c:v>
                </c:pt>
                <c:pt idx="1128">
                  <c:v>10.0155066377</c:v>
                </c:pt>
                <c:pt idx="1129">
                  <c:v>10.7863884193</c:v>
                </c:pt>
                <c:pt idx="1130">
                  <c:v>10.9019976465</c:v>
                </c:pt>
                <c:pt idx="1131">
                  <c:v>10.862649272500001</c:v>
                </c:pt>
                <c:pt idx="1132">
                  <c:v>10.749778384799999</c:v>
                </c:pt>
                <c:pt idx="1133">
                  <c:v>10.782819897100001</c:v>
                </c:pt>
                <c:pt idx="1134">
                  <c:v>10.95974929</c:v>
                </c:pt>
                <c:pt idx="1135">
                  <c:v>10.990838089999999</c:v>
                </c:pt>
                <c:pt idx="1136">
                  <c:v>10.712188548</c:v>
                </c:pt>
                <c:pt idx="1137">
                  <c:v>9.9936176701000008</c:v>
                </c:pt>
                <c:pt idx="1138">
                  <c:v>9.8815761343999995</c:v>
                </c:pt>
                <c:pt idx="1139">
                  <c:v>9.6857512573999998</c:v>
                </c:pt>
                <c:pt idx="1140">
                  <c:v>9.595014850466665</c:v>
                </c:pt>
                <c:pt idx="1141">
                  <c:v>9.4498111435333314</c:v>
                </c:pt>
                <c:pt idx="1142">
                  <c:v>9.3710675366000018</c:v>
                </c:pt>
                <c:pt idx="1143">
                  <c:v>9.2198106652999989</c:v>
                </c:pt>
                <c:pt idx="1144">
                  <c:v>8.9658187222999999</c:v>
                </c:pt>
                <c:pt idx="1145">
                  <c:v>8.8579099708999998</c:v>
                </c:pt>
                <c:pt idx="1146">
                  <c:v>8.6017368188499983</c:v>
                </c:pt>
                <c:pt idx="1147">
                  <c:v>8.2321317668000002</c:v>
                </c:pt>
                <c:pt idx="1148">
                  <c:v>8.1291542636999985</c:v>
                </c:pt>
                <c:pt idx="1149">
                  <c:v>7.7684818575999994</c:v>
                </c:pt>
                <c:pt idx="1150">
                  <c:v>7.7367193420999989</c:v>
                </c:pt>
                <c:pt idx="1151">
                  <c:v>7.4464137937999997</c:v>
                </c:pt>
                <c:pt idx="1152">
                  <c:v>7.2114014014999999</c:v>
                </c:pt>
                <c:pt idx="1153">
                  <c:v>7.4688979307249994</c:v>
                </c:pt>
                <c:pt idx="1154">
                  <c:v>7.7198983599499993</c:v>
                </c:pt>
                <c:pt idx="1155">
                  <c:v>8.1982622891750001</c:v>
                </c:pt>
                <c:pt idx="1156">
                  <c:v>8.6406478183999997</c:v>
                </c:pt>
                <c:pt idx="1157">
                  <c:v>9.2013542996000002</c:v>
                </c:pt>
                <c:pt idx="1158">
                  <c:v>9.6874597991999991</c:v>
                </c:pt>
                <c:pt idx="1159">
                  <c:v>9.7880148222999992</c:v>
                </c:pt>
                <c:pt idx="1160">
                  <c:v>9.8156262856999987</c:v>
                </c:pt>
                <c:pt idx="1161">
                  <c:v>9.6179476106999999</c:v>
                </c:pt>
                <c:pt idx="1162">
                  <c:v>9.7076408039999986</c:v>
                </c:pt>
                <c:pt idx="1163">
                  <c:v>9.8292832909999994</c:v>
                </c:pt>
                <c:pt idx="1164">
                  <c:v>9.6826859089999999</c:v>
                </c:pt>
                <c:pt idx="1165">
                  <c:v>9.1312190829999995</c:v>
                </c:pt>
                <c:pt idx="1166">
                  <c:v>9.0653561580000002</c:v>
                </c:pt>
                <c:pt idx="1167">
                  <c:v>8.826143686</c:v>
                </c:pt>
                <c:pt idx="1168">
                  <c:v>8.6952904619999991</c:v>
                </c:pt>
                <c:pt idx="1169">
                  <c:v>8.6126651573999986</c:v>
                </c:pt>
                <c:pt idx="1170">
                  <c:v>8.7289394391999995</c:v>
                </c:pt>
                <c:pt idx="1171">
                  <c:v>8.2933293845999998</c:v>
                </c:pt>
                <c:pt idx="1172">
                  <c:v>8.4332736601999994</c:v>
                </c:pt>
                <c:pt idx="1173">
                  <c:v>8.0766956621999988</c:v>
                </c:pt>
                <c:pt idx="1174">
                  <c:v>7.9896536409500003</c:v>
                </c:pt>
                <c:pt idx="1175">
                  <c:v>7.8036710196999994</c:v>
                </c:pt>
                <c:pt idx="1176">
                  <c:v>7.6546661984499984</c:v>
                </c:pt>
                <c:pt idx="1177">
                  <c:v>7.6830548771999991</c:v>
                </c:pt>
                <c:pt idx="1178">
                  <c:v>7.8082123324000001</c:v>
                </c:pt>
                <c:pt idx="1179">
                  <c:v>7.9965878528999994</c:v>
                </c:pt>
                <c:pt idx="1180">
                  <c:v>8.2856197886</c:v>
                </c:pt>
                <c:pt idx="1181">
                  <c:v>8.3705769873999998</c:v>
                </c:pt>
                <c:pt idx="1182">
                  <c:v>8.3066323379666667</c:v>
                </c:pt>
                <c:pt idx="1183">
                  <c:v>8.0038310885333317</c:v>
                </c:pt>
                <c:pt idx="1184">
                  <c:v>7.9648714390999995</c:v>
                </c:pt>
                <c:pt idx="1185">
                  <c:v>8.0594747127000002</c:v>
                </c:pt>
                <c:pt idx="1186">
                  <c:v>8.2505267832999998</c:v>
                </c:pt>
                <c:pt idx="1187">
                  <c:v>8.2839913580999998</c:v>
                </c:pt>
                <c:pt idx="1188">
                  <c:v>8.3680410278000004</c:v>
                </c:pt>
                <c:pt idx="1189">
                  <c:v>8.4834558024</c:v>
                </c:pt>
                <c:pt idx="1190">
                  <c:v>8.970048070299999</c:v>
                </c:pt>
                <c:pt idx="1191">
                  <c:v>9.1457569200000002</c:v>
                </c:pt>
                <c:pt idx="1192">
                  <c:v>9.8349389269999996</c:v>
                </c:pt>
                <c:pt idx="1193">
                  <c:v>10.481273951999999</c:v>
                </c:pt>
                <c:pt idx="1194">
                  <c:v>10.707921237999999</c:v>
                </c:pt>
                <c:pt idx="1195">
                  <c:v>10.601895820999999</c:v>
                </c:pt>
                <c:pt idx="1196">
                  <c:v>10.614634297999999</c:v>
                </c:pt>
                <c:pt idx="1197">
                  <c:v>10.184644562099999</c:v>
                </c:pt>
                <c:pt idx="1198">
                  <c:v>10.151180098699999</c:v>
                </c:pt>
                <c:pt idx="1199">
                  <c:v>10.223764937899999</c:v>
                </c:pt>
                <c:pt idx="1200">
                  <c:v>10.330543153499999</c:v>
                </c:pt>
                <c:pt idx="1201">
                  <c:v>10.0242213181</c:v>
                </c:pt>
                <c:pt idx="1202">
                  <c:v>9.2307735164999993</c:v>
                </c:pt>
                <c:pt idx="1203">
                  <c:v>9.0746642132666668</c:v>
                </c:pt>
                <c:pt idx="1204">
                  <c:v>9.0040036100333332</c:v>
                </c:pt>
                <c:pt idx="1205">
                  <c:v>8.583553006799999</c:v>
                </c:pt>
                <c:pt idx="1206">
                  <c:v>8.7400431937999983</c:v>
                </c:pt>
                <c:pt idx="1207">
                  <c:v>8.1560113339999987</c:v>
                </c:pt>
                <c:pt idx="1208">
                  <c:v>8.1502810809999993</c:v>
                </c:pt>
                <c:pt idx="1209">
                  <c:v>8.0054670714999983</c:v>
                </c:pt>
                <c:pt idx="1210">
                  <c:v>8.2171685096666653</c:v>
                </c:pt>
                <c:pt idx="1211">
                  <c:v>8.4601011978333354</c:v>
                </c:pt>
                <c:pt idx="1212">
                  <c:v>8.6465677859999985</c:v>
                </c:pt>
                <c:pt idx="1213">
                  <c:v>8.6283044449999995</c:v>
                </c:pt>
                <c:pt idx="1214">
                  <c:v>8.5180246650000004</c:v>
                </c:pt>
                <c:pt idx="1215">
                  <c:v>8.3781789246666651</c:v>
                </c:pt>
                <c:pt idx="1216">
                  <c:v>8.1201678276333329</c:v>
                </c:pt>
                <c:pt idx="1217">
                  <c:v>8.267167716474999</c:v>
                </c:pt>
                <c:pt idx="1218">
                  <c:v>8.4819602386500002</c:v>
                </c:pt>
                <c:pt idx="1219">
                  <c:v>8.8151816608250009</c:v>
                </c:pt>
                <c:pt idx="1220">
                  <c:v>8.9810035829999997</c:v>
                </c:pt>
                <c:pt idx="1221">
                  <c:v>9.3654864700000005</c:v>
                </c:pt>
                <c:pt idx="1222">
                  <c:v>9.5812321609999991</c:v>
                </c:pt>
                <c:pt idx="1223">
                  <c:v>10.046915723</c:v>
                </c:pt>
                <c:pt idx="1224">
                  <c:v>10.441248609999999</c:v>
                </c:pt>
                <c:pt idx="1225">
                  <c:v>10.538878581999999</c:v>
                </c:pt>
                <c:pt idx="1226">
                  <c:v>11.021055635999998</c:v>
                </c:pt>
                <c:pt idx="1227">
                  <c:v>11.221790115999999</c:v>
                </c:pt>
                <c:pt idx="1228">
                  <c:v>11.649381213999998</c:v>
                </c:pt>
                <c:pt idx="1229">
                  <c:v>12.026381605999999</c:v>
                </c:pt>
                <c:pt idx="1230">
                  <c:v>12.072630059</c:v>
                </c:pt>
                <c:pt idx="1231">
                  <c:v>11.763995529999999</c:v>
                </c:pt>
                <c:pt idx="1232">
                  <c:v>11.060583573999999</c:v>
                </c:pt>
                <c:pt idx="1233">
                  <c:v>10.361900581</c:v>
                </c:pt>
                <c:pt idx="1234">
                  <c:v>10.159902787</c:v>
                </c:pt>
                <c:pt idx="1235">
                  <c:v>9.9949071810000003</c:v>
                </c:pt>
                <c:pt idx="1236">
                  <c:v>10.124579242999999</c:v>
                </c:pt>
                <c:pt idx="1237">
                  <c:v>10.107848516000001</c:v>
                </c:pt>
                <c:pt idx="1238">
                  <c:v>9.806320190600001</c:v>
                </c:pt>
                <c:pt idx="1239">
                  <c:v>9.5193216853999996</c:v>
                </c:pt>
                <c:pt idx="1240">
                  <c:v>9.1057730459999995</c:v>
                </c:pt>
                <c:pt idx="1241">
                  <c:v>8.9935360730666662</c:v>
                </c:pt>
                <c:pt idx="1242">
                  <c:v>8.7618708001333339</c:v>
                </c:pt>
                <c:pt idx="1243">
                  <c:v>8.6731197271999996</c:v>
                </c:pt>
                <c:pt idx="1244">
                  <c:v>8.5851927868000004</c:v>
                </c:pt>
                <c:pt idx="1245">
                  <c:v>8.5250359941999996</c:v>
                </c:pt>
                <c:pt idx="1246">
                  <c:v>8.5594674726999997</c:v>
                </c:pt>
                <c:pt idx="1247">
                  <c:v>8.6147591159000001</c:v>
                </c:pt>
                <c:pt idx="1248">
                  <c:v>8.0727728609666674</c:v>
                </c:pt>
                <c:pt idx="1249">
                  <c:v>7.667204706033333</c:v>
                </c:pt>
                <c:pt idx="1250">
                  <c:v>7.2611368510999998</c:v>
                </c:pt>
                <c:pt idx="1251">
                  <c:v>7.4118467616999988</c:v>
                </c:pt>
                <c:pt idx="1252">
                  <c:v>7.4767282060999989</c:v>
                </c:pt>
                <c:pt idx="1253">
                  <c:v>7.7565013031499994</c:v>
                </c:pt>
                <c:pt idx="1254">
                  <c:v>7.8768701001999997</c:v>
                </c:pt>
                <c:pt idx="1255">
                  <c:v>8.1999244071999993</c:v>
                </c:pt>
                <c:pt idx="1256">
                  <c:v>8.2193881751999989</c:v>
                </c:pt>
                <c:pt idx="1257">
                  <c:v>8.3302382733999991</c:v>
                </c:pt>
                <c:pt idx="1258">
                  <c:v>8.1194204847999991</c:v>
                </c:pt>
                <c:pt idx="1259">
                  <c:v>8.2352216994000003</c:v>
                </c:pt>
                <c:pt idx="1260">
                  <c:v>8.2360321112499992</c:v>
                </c:pt>
                <c:pt idx="1261">
                  <c:v>8.332535073099999</c:v>
                </c:pt>
                <c:pt idx="1262">
                  <c:v>8.4037606276000005</c:v>
                </c:pt>
                <c:pt idx="1263">
                  <c:v>8.6083440386000003</c:v>
                </c:pt>
                <c:pt idx="1264">
                  <c:v>8.7689547882999985</c:v>
                </c:pt>
                <c:pt idx="1265">
                  <c:v>9.1036802499499991</c:v>
                </c:pt>
                <c:pt idx="1266">
                  <c:v>9.3414639116</c:v>
                </c:pt>
                <c:pt idx="1267">
                  <c:v>9.765598863000001</c:v>
                </c:pt>
                <c:pt idx="1268">
                  <c:v>9.3947887559999987</c:v>
                </c:pt>
                <c:pt idx="1269">
                  <c:v>8.6679400039000001</c:v>
                </c:pt>
                <c:pt idx="1270">
                  <c:v>7.9383317640000008</c:v>
                </c:pt>
                <c:pt idx="1271">
                  <c:v>7.4738683695999999</c:v>
                </c:pt>
                <c:pt idx="1272">
                  <c:v>7.4404331077666663</c:v>
                </c:pt>
                <c:pt idx="1273">
                  <c:v>7.5228505658833331</c:v>
                </c:pt>
                <c:pt idx="1274">
                  <c:v>7.605268023999999</c:v>
                </c:pt>
                <c:pt idx="1275">
                  <c:v>7.7393606558000005</c:v>
                </c:pt>
                <c:pt idx="1276">
                  <c:v>7.6788422031999994</c:v>
                </c:pt>
                <c:pt idx="1277">
                  <c:v>7.8288006656999993</c:v>
                </c:pt>
                <c:pt idx="1278">
                  <c:v>7.9462786281999991</c:v>
                </c:pt>
                <c:pt idx="1279">
                  <c:v>8.2023041711999998</c:v>
                </c:pt>
                <c:pt idx="1280">
                  <c:v>8.2036873193000002</c:v>
                </c:pt>
                <c:pt idx="1281">
                  <c:v>7.9303299092999993</c:v>
                </c:pt>
                <c:pt idx="1282">
                  <c:v>7.8451687713000009</c:v>
                </c:pt>
                <c:pt idx="1283">
                  <c:v>7.6910490333000006</c:v>
                </c:pt>
                <c:pt idx="1284">
                  <c:v>7.7743119018333324</c:v>
                </c:pt>
                <c:pt idx="1285">
                  <c:v>8.2279133402666673</c:v>
                </c:pt>
                <c:pt idx="1286">
                  <c:v>8.5659759969999989</c:v>
                </c:pt>
                <c:pt idx="1287">
                  <c:v>9.038454290999999</c:v>
                </c:pt>
                <c:pt idx="1288">
                  <c:v>9.7097446769999998</c:v>
                </c:pt>
                <c:pt idx="1289">
                  <c:v>10.053037783000001</c:v>
                </c:pt>
                <c:pt idx="1290">
                  <c:v>10.253412948999998</c:v>
                </c:pt>
                <c:pt idx="1291">
                  <c:v>9.8568398459999997</c:v>
                </c:pt>
                <c:pt idx="1292">
                  <c:v>9.7365941939999985</c:v>
                </c:pt>
                <c:pt idx="1293">
                  <c:v>9.6163485420000008</c:v>
                </c:pt>
                <c:pt idx="1294">
                  <c:v>9.8296526399999991</c:v>
                </c:pt>
                <c:pt idx="1295">
                  <c:v>10.042956738000001</c:v>
                </c:pt>
                <c:pt idx="1296">
                  <c:v>10.433779056999999</c:v>
                </c:pt>
                <c:pt idx="1297">
                  <c:v>10.655349592999999</c:v>
                </c:pt>
                <c:pt idx="1298">
                  <c:v>10.726353527000001</c:v>
                </c:pt>
                <c:pt idx="1299">
                  <c:v>10.293236216</c:v>
                </c:pt>
                <c:pt idx="1300">
                  <c:v>9.8224498633333326</c:v>
                </c:pt>
                <c:pt idx="1301">
                  <c:v>9.4044921888666657</c:v>
                </c:pt>
                <c:pt idx="1302">
                  <c:v>8.8781260082999989</c:v>
                </c:pt>
                <c:pt idx="1303">
                  <c:v>9.2241362006333318</c:v>
                </c:pt>
                <c:pt idx="1304">
                  <c:v>9.5651493929666671</c:v>
                </c:pt>
                <c:pt idx="1305">
                  <c:v>9.819214785299998</c:v>
                </c:pt>
                <c:pt idx="1306">
                  <c:v>9.8199484629999994</c:v>
                </c:pt>
                <c:pt idx="1307">
                  <c:v>9.9097649499999996</c:v>
                </c:pt>
                <c:pt idx="1308">
                  <c:v>9.6367425569999998</c:v>
                </c:pt>
                <c:pt idx="1309">
                  <c:v>9.9951769119999998</c:v>
                </c:pt>
                <c:pt idx="1310">
                  <c:v>9.9910314099999997</c:v>
                </c:pt>
                <c:pt idx="1311">
                  <c:v>9.8180246520000001</c:v>
                </c:pt>
                <c:pt idx="1312">
                  <c:v>9.8577236260000003</c:v>
                </c:pt>
                <c:pt idx="1313">
                  <c:v>9.6850452499999999</c:v>
                </c:pt>
                <c:pt idx="1314">
                  <c:v>10.038799597000001</c:v>
                </c:pt>
                <c:pt idx="1315">
                  <c:v>10.417411695</c:v>
                </c:pt>
                <c:pt idx="1316">
                  <c:v>10.492705893</c:v>
                </c:pt>
                <c:pt idx="1317">
                  <c:v>10.581106556999998</c:v>
                </c:pt>
                <c:pt idx="1318">
                  <c:v>10.168879792999999</c:v>
                </c:pt>
                <c:pt idx="1319">
                  <c:v>10.589110552999999</c:v>
                </c:pt>
                <c:pt idx="1320">
                  <c:v>10.959557312999999</c:v>
                </c:pt>
                <c:pt idx="1321">
                  <c:v>11.037179872999999</c:v>
                </c:pt>
                <c:pt idx="1322">
                  <c:v>10.962893633</c:v>
                </c:pt>
                <c:pt idx="1323">
                  <c:v>11.460823195</c:v>
                </c:pt>
                <c:pt idx="1324">
                  <c:v>11.684007945999999</c:v>
                </c:pt>
                <c:pt idx="1325">
                  <c:v>11.773104022999998</c:v>
                </c:pt>
                <c:pt idx="1326">
                  <c:v>11.810058289999999</c:v>
                </c:pt>
                <c:pt idx="1327">
                  <c:v>11.817264719000001</c:v>
                </c:pt>
                <c:pt idx="1328">
                  <c:v>11.982993641</c:v>
                </c:pt>
                <c:pt idx="1329">
                  <c:v>12.153536491000001</c:v>
                </c:pt>
                <c:pt idx="1330">
                  <c:v>11.974546041</c:v>
                </c:pt>
                <c:pt idx="1331">
                  <c:v>11.472094381</c:v>
                </c:pt>
                <c:pt idx="1332">
                  <c:v>11.291028299999999</c:v>
                </c:pt>
                <c:pt idx="1333">
                  <c:v>10.984689056999999</c:v>
                </c:pt>
                <c:pt idx="1334">
                  <c:v>10.860293439666664</c:v>
                </c:pt>
                <c:pt idx="1335">
                  <c:v>10.864570572333335</c:v>
                </c:pt>
                <c:pt idx="1336">
                  <c:v>10.868847705</c:v>
                </c:pt>
                <c:pt idx="1337">
                  <c:v>11.210805537999999</c:v>
                </c:pt>
                <c:pt idx="1338">
                  <c:v>11.643402306999999</c:v>
                </c:pt>
                <c:pt idx="1339">
                  <c:v>12.132059589999999</c:v>
                </c:pt>
                <c:pt idx="1340">
                  <c:v>12.532762234</c:v>
                </c:pt>
                <c:pt idx="1341">
                  <c:v>12.487677529999999</c:v>
                </c:pt>
                <c:pt idx="1342">
                  <c:v>12.466963742999999</c:v>
                </c:pt>
                <c:pt idx="1343">
                  <c:v>12.232658816999999</c:v>
                </c:pt>
                <c:pt idx="1344">
                  <c:v>11.562294563</c:v>
                </c:pt>
                <c:pt idx="1345">
                  <c:v>11.074231985307694</c:v>
                </c:pt>
                <c:pt idx="1346">
                  <c:v>11.133992904615383</c:v>
                </c:pt>
                <c:pt idx="1347">
                  <c:v>11.193753823923078</c:v>
                </c:pt>
                <c:pt idx="1348">
                  <c:v>11.583382545230767</c:v>
                </c:pt>
                <c:pt idx="1349">
                  <c:v>12.002624023538463</c:v>
                </c:pt>
                <c:pt idx="1350">
                  <c:v>12.606005919846151</c:v>
                </c:pt>
                <c:pt idx="1351">
                  <c:v>12.665276545153846</c:v>
                </c:pt>
                <c:pt idx="1352">
                  <c:v>12.377183877461537</c:v>
                </c:pt>
                <c:pt idx="1353">
                  <c:v>11.90082831976923</c:v>
                </c:pt>
                <c:pt idx="1354">
                  <c:v>11.850968506076921</c:v>
                </c:pt>
                <c:pt idx="1355">
                  <c:v>11.677564610384616</c:v>
                </c:pt>
                <c:pt idx="1356">
                  <c:v>11.524723044692305</c:v>
                </c:pt>
                <c:pt idx="1357">
                  <c:v>11.713266186999999</c:v>
                </c:pt>
                <c:pt idx="1358">
                  <c:v>12.189944037</c:v>
                </c:pt>
                <c:pt idx="1359">
                  <c:v>12.224832956</c:v>
                </c:pt>
                <c:pt idx="1360">
                  <c:v>12.504248991666664</c:v>
                </c:pt>
                <c:pt idx="1361">
                  <c:v>12.686977049333334</c:v>
                </c:pt>
                <c:pt idx="1362">
                  <c:v>12.775233457999999</c:v>
                </c:pt>
                <c:pt idx="1363">
                  <c:v>12.935081788999998</c:v>
                </c:pt>
                <c:pt idx="1364">
                  <c:v>12.965195639999999</c:v>
                </c:pt>
                <c:pt idx="1365">
                  <c:v>12.959824367</c:v>
                </c:pt>
                <c:pt idx="1366">
                  <c:v>12.958927373</c:v>
                </c:pt>
                <c:pt idx="1367">
                  <c:v>12.812117979</c:v>
                </c:pt>
                <c:pt idx="1368">
                  <c:v>12.653440913999999</c:v>
                </c:pt>
                <c:pt idx="1369">
                  <c:v>12.609871302999998</c:v>
                </c:pt>
                <c:pt idx="1370">
                  <c:v>12.625488232999999</c:v>
                </c:pt>
                <c:pt idx="1371">
                  <c:v>12.654958823999999</c:v>
                </c:pt>
                <c:pt idx="1372">
                  <c:v>12.685800236999999</c:v>
                </c:pt>
                <c:pt idx="1373">
                  <c:v>12.768717684999999</c:v>
                </c:pt>
                <c:pt idx="1374">
                  <c:v>13.150626178</c:v>
                </c:pt>
                <c:pt idx="1375">
                  <c:v>13.394505807999998</c:v>
                </c:pt>
                <c:pt idx="1376">
                  <c:v>13.850959496999998</c:v>
                </c:pt>
                <c:pt idx="1377">
                  <c:v>14.158506021499999</c:v>
                </c:pt>
                <c:pt idx="1378">
                  <c:v>14.295155145999999</c:v>
                </c:pt>
                <c:pt idx="1379">
                  <c:v>14.442688869999998</c:v>
                </c:pt>
                <c:pt idx="1380">
                  <c:v>14.589001096666664</c:v>
                </c:pt>
                <c:pt idx="1381">
                  <c:v>14.738780402333333</c:v>
                </c:pt>
                <c:pt idx="1382">
                  <c:v>14.856185295</c:v>
                </c:pt>
                <c:pt idx="1383">
                  <c:v>14.995020187</c:v>
                </c:pt>
                <c:pt idx="1384">
                  <c:v>15.034272773</c:v>
                </c:pt>
                <c:pt idx="1385">
                  <c:v>15.010864124000001</c:v>
                </c:pt>
                <c:pt idx="1386">
                  <c:v>14.79720408</c:v>
                </c:pt>
                <c:pt idx="1387">
                  <c:v>14.537463572999998</c:v>
                </c:pt>
                <c:pt idx="1388">
                  <c:v>14.150551004899999</c:v>
                </c:pt>
                <c:pt idx="1389">
                  <c:v>13.986004936800001</c:v>
                </c:pt>
                <c:pt idx="1390">
                  <c:v>13.916235302033336</c:v>
                </c:pt>
                <c:pt idx="1391">
                  <c:v>13.846465667266664</c:v>
                </c:pt>
                <c:pt idx="1392">
                  <c:v>13.776696032499999</c:v>
                </c:pt>
                <c:pt idx="1393">
                  <c:v>13.6806088644</c:v>
                </c:pt>
                <c:pt idx="1394">
                  <c:v>13.3931365963</c:v>
                </c:pt>
                <c:pt idx="1395">
                  <c:v>13.155134628199999</c:v>
                </c:pt>
                <c:pt idx="1396">
                  <c:v>12.881154260100001</c:v>
                </c:pt>
                <c:pt idx="1397">
                  <c:v>12.525223091999999</c:v>
                </c:pt>
                <c:pt idx="1398">
                  <c:v>12.223532412000001</c:v>
                </c:pt>
                <c:pt idx="1399">
                  <c:v>11.578158377999998</c:v>
                </c:pt>
                <c:pt idx="1400">
                  <c:v>10.939094899999999</c:v>
                </c:pt>
                <c:pt idx="1401">
                  <c:v>10.720348595999997</c:v>
                </c:pt>
                <c:pt idx="1402">
                  <c:v>10.513690591</c:v>
                </c:pt>
                <c:pt idx="1403">
                  <c:v>10.246086418999997</c:v>
                </c:pt>
                <c:pt idx="1404">
                  <c:v>9.9931981000000007</c:v>
                </c:pt>
                <c:pt idx="1405">
                  <c:v>9.8387182089999996</c:v>
                </c:pt>
                <c:pt idx="1406">
                  <c:v>9.6705073519999996</c:v>
                </c:pt>
                <c:pt idx="1407">
                  <c:v>9.5151091779999994</c:v>
                </c:pt>
                <c:pt idx="1408">
                  <c:v>9.4119823479999987</c:v>
                </c:pt>
                <c:pt idx="1409">
                  <c:v>9.7343109878999989</c:v>
                </c:pt>
                <c:pt idx="1410">
                  <c:v>9.831774627799998</c:v>
                </c:pt>
                <c:pt idx="1411">
                  <c:v>9.6495261459333328</c:v>
                </c:pt>
                <c:pt idx="1412">
                  <c:v>9.408812764066667</c:v>
                </c:pt>
                <c:pt idx="1413">
                  <c:v>9.3699781822000006</c:v>
                </c:pt>
                <c:pt idx="1414">
                  <c:v>9.3351615766999991</c:v>
                </c:pt>
                <c:pt idx="1415">
                  <c:v>9.4328879269999995</c:v>
                </c:pt>
                <c:pt idx="1416">
                  <c:v>9.5012961970000003</c:v>
                </c:pt>
                <c:pt idx="1417">
                  <c:v>9.6514363259999989</c:v>
                </c:pt>
                <c:pt idx="1418">
                  <c:v>9.9244125019999991</c:v>
                </c:pt>
                <c:pt idx="1419">
                  <c:v>10.173991244</c:v>
                </c:pt>
                <c:pt idx="1420">
                  <c:v>10.437904258</c:v>
                </c:pt>
                <c:pt idx="1421">
                  <c:v>10.389944245999999</c:v>
                </c:pt>
                <c:pt idx="1422">
                  <c:v>10.321222893999998</c:v>
                </c:pt>
                <c:pt idx="1423">
                  <c:v>10.214926214999998</c:v>
                </c:pt>
                <c:pt idx="1424">
                  <c:v>10.207633821999998</c:v>
                </c:pt>
                <c:pt idx="1425">
                  <c:v>10.163274706999999</c:v>
                </c:pt>
                <c:pt idx="1426">
                  <c:v>10.285765245</c:v>
                </c:pt>
                <c:pt idx="1427">
                  <c:v>10.233989531999999</c:v>
                </c:pt>
                <c:pt idx="1428">
                  <c:v>10.38966168</c:v>
                </c:pt>
                <c:pt idx="1429">
                  <c:v>10.400291854999999</c:v>
                </c:pt>
                <c:pt idx="1430">
                  <c:v>9.9881134969999987</c:v>
                </c:pt>
                <c:pt idx="1431">
                  <c:v>9.9299514339999995</c:v>
                </c:pt>
                <c:pt idx="1432">
                  <c:v>9.5502863819999995</c:v>
                </c:pt>
                <c:pt idx="1433">
                  <c:v>9.5024575619999982</c:v>
                </c:pt>
                <c:pt idx="1434">
                  <c:v>9.4048064819999997</c:v>
                </c:pt>
                <c:pt idx="1435">
                  <c:v>9.2826701019999991</c:v>
                </c:pt>
                <c:pt idx="1436">
                  <c:v>9.1548287229999996</c:v>
                </c:pt>
                <c:pt idx="1437">
                  <c:v>9.2241419180000008</c:v>
                </c:pt>
                <c:pt idx="1438">
                  <c:v>9.3407684839999998</c:v>
                </c:pt>
                <c:pt idx="1439">
                  <c:v>9.4466886299999988</c:v>
                </c:pt>
                <c:pt idx="1440">
                  <c:v>9.7984509669999991</c:v>
                </c:pt>
                <c:pt idx="1441">
                  <c:v>10.145897081999999</c:v>
                </c:pt>
                <c:pt idx="1442">
                  <c:v>10.564837136</c:v>
                </c:pt>
                <c:pt idx="1443">
                  <c:v>10.729213614999999</c:v>
                </c:pt>
                <c:pt idx="1444">
                  <c:v>10.289215659</c:v>
                </c:pt>
                <c:pt idx="1445">
                  <c:v>9.887606181999999</c:v>
                </c:pt>
                <c:pt idx="1446">
                  <c:v>9.8954759934999998</c:v>
                </c:pt>
                <c:pt idx="1447">
                  <c:v>9.9033458049999989</c:v>
                </c:pt>
                <c:pt idx="1448">
                  <c:v>10.041101600999999</c:v>
                </c:pt>
                <c:pt idx="1449">
                  <c:v>9.8983820849999979</c:v>
                </c:pt>
                <c:pt idx="1450">
                  <c:v>9.3619289729999995</c:v>
                </c:pt>
                <c:pt idx="1451">
                  <c:v>7.9460590049999995</c:v>
                </c:pt>
                <c:pt idx="1452">
                  <c:v>7.2823232742999995</c:v>
                </c:pt>
                <c:pt idx="1453">
                  <c:v>6.7759967043999989</c:v>
                </c:pt>
                <c:pt idx="1454">
                  <c:v>5.9013172553000004</c:v>
                </c:pt>
                <c:pt idx="1455">
                  <c:v>6.430507489</c:v>
                </c:pt>
                <c:pt idx="1456">
                  <c:v>6.9596977226999996</c:v>
                </c:pt>
                <c:pt idx="1457">
                  <c:v>7.6545385063999998</c:v>
                </c:pt>
                <c:pt idx="1458">
                  <c:v>7.7907146900999997</c:v>
                </c:pt>
                <c:pt idx="1459">
                  <c:v>8.0981456899000008</c:v>
                </c:pt>
                <c:pt idx="1460">
                  <c:v>8.3239647519000002</c:v>
                </c:pt>
                <c:pt idx="1461">
                  <c:v>8.5358664685000001</c:v>
                </c:pt>
                <c:pt idx="1462">
                  <c:v>8.8782062913999997</c:v>
                </c:pt>
                <c:pt idx="1463">
                  <c:v>9.2231584131000002</c:v>
                </c:pt>
                <c:pt idx="1464">
                  <c:v>9.2216942793999994</c:v>
                </c:pt>
                <c:pt idx="1465">
                  <c:v>9.307618567333332</c:v>
                </c:pt>
                <c:pt idx="1466">
                  <c:v>9.3935428552666664</c:v>
                </c:pt>
                <c:pt idx="1467">
                  <c:v>9.4794671431999991</c:v>
                </c:pt>
                <c:pt idx="1468">
                  <c:v>10.4102433907</c:v>
                </c:pt>
                <c:pt idx="1469">
                  <c:v>10.846899021999999</c:v>
                </c:pt>
                <c:pt idx="1470">
                  <c:v>10.895288581499999</c:v>
                </c:pt>
                <c:pt idx="1471">
                  <c:v>10.608654162599999</c:v>
                </c:pt>
                <c:pt idx="1472">
                  <c:v>10.574842734299999</c:v>
                </c:pt>
                <c:pt idx="1473">
                  <c:v>10.531037306</c:v>
                </c:pt>
                <c:pt idx="1474">
                  <c:v>10.546300610999999</c:v>
                </c:pt>
                <c:pt idx="1475">
                  <c:v>10.8020579957</c:v>
                </c:pt>
                <c:pt idx="1476">
                  <c:v>11.0176935804</c:v>
                </c:pt>
                <c:pt idx="1477">
                  <c:v>11.173225414400001</c:v>
                </c:pt>
                <c:pt idx="1478">
                  <c:v>11.163141746599999</c:v>
                </c:pt>
                <c:pt idx="1479">
                  <c:v>10.916674908400001</c:v>
                </c:pt>
                <c:pt idx="1480">
                  <c:v>10.850733439085712</c:v>
                </c:pt>
                <c:pt idx="1481">
                  <c:v>9.9366208722714298</c:v>
                </c:pt>
                <c:pt idx="1482">
                  <c:v>9.8640499276571436</c:v>
                </c:pt>
                <c:pt idx="1483">
                  <c:v>9.5673695980428572</c:v>
                </c:pt>
                <c:pt idx="1484">
                  <c:v>9.514428924528568</c:v>
                </c:pt>
                <c:pt idx="1485">
                  <c:v>9.4343159574142863</c:v>
                </c:pt>
                <c:pt idx="1486">
                  <c:v>9.1771373145999995</c:v>
                </c:pt>
                <c:pt idx="1487">
                  <c:v>9.1110830276357131</c:v>
                </c:pt>
                <c:pt idx="1488">
                  <c:v>9.0450287406714303</c:v>
                </c:pt>
                <c:pt idx="1489">
                  <c:v>9.0628154781571428</c:v>
                </c:pt>
                <c:pt idx="1490">
                  <c:v>9.048776131442855</c:v>
                </c:pt>
                <c:pt idx="1491">
                  <c:v>9.1265665995785685</c:v>
                </c:pt>
                <c:pt idx="1492">
                  <c:v>9.2043570677142874</c:v>
                </c:pt>
                <c:pt idx="1493">
                  <c:v>9.7996546038999988</c:v>
                </c:pt>
                <c:pt idx="1494">
                  <c:v>10.616763173299999</c:v>
                </c:pt>
                <c:pt idx="1495">
                  <c:v>11.4897746629</c:v>
                </c:pt>
                <c:pt idx="1496">
                  <c:v>11.6692740836</c:v>
                </c:pt>
                <c:pt idx="1497">
                  <c:v>11.9137976533</c:v>
                </c:pt>
                <c:pt idx="1498">
                  <c:v>12.606043919999999</c:v>
                </c:pt>
                <c:pt idx="1499">
                  <c:v>13.099326203999999</c:v>
                </c:pt>
                <c:pt idx="1500">
                  <c:v>13.662679171000001</c:v>
                </c:pt>
                <c:pt idx="1501">
                  <c:v>14.04493626</c:v>
                </c:pt>
                <c:pt idx="1502">
                  <c:v>13.882123883999999</c:v>
                </c:pt>
                <c:pt idx="1503">
                  <c:v>14.010125012</c:v>
                </c:pt>
                <c:pt idx="1504">
                  <c:v>13.966438188999998</c:v>
                </c:pt>
                <c:pt idx="1505">
                  <c:v>13.866257489999999</c:v>
                </c:pt>
                <c:pt idx="1506">
                  <c:v>13.658238528999998</c:v>
                </c:pt>
                <c:pt idx="1507">
                  <c:v>13.196957187999999</c:v>
                </c:pt>
                <c:pt idx="1508">
                  <c:v>12.608368679</c:v>
                </c:pt>
                <c:pt idx="1509">
                  <c:v>11.944350147</c:v>
                </c:pt>
                <c:pt idx="1510">
                  <c:v>11.699386613333335</c:v>
                </c:pt>
                <c:pt idx="1511">
                  <c:v>11.381966579666663</c:v>
                </c:pt>
                <c:pt idx="1512">
                  <c:v>11.173481146</c:v>
                </c:pt>
                <c:pt idx="1513">
                  <c:v>11.223399159666663</c:v>
                </c:pt>
                <c:pt idx="1514">
                  <c:v>11.328195080333334</c:v>
                </c:pt>
                <c:pt idx="1515">
                  <c:v>11.377772889999999</c:v>
                </c:pt>
                <c:pt idx="1516">
                  <c:v>11.407883971</c:v>
                </c:pt>
                <c:pt idx="1517">
                  <c:v>11.323067106</c:v>
                </c:pt>
                <c:pt idx="1518">
                  <c:v>11.030078738</c:v>
                </c:pt>
                <c:pt idx="1519">
                  <c:v>10.643659345</c:v>
                </c:pt>
                <c:pt idx="1520">
                  <c:v>10.623288648999999</c:v>
                </c:pt>
                <c:pt idx="1521">
                  <c:v>10.325023784099999</c:v>
                </c:pt>
                <c:pt idx="1522">
                  <c:v>10.397961402099998</c:v>
                </c:pt>
                <c:pt idx="1523">
                  <c:v>10.3814451962</c:v>
                </c:pt>
                <c:pt idx="1524">
                  <c:v>10.574818916349999</c:v>
                </c:pt>
                <c:pt idx="1525">
                  <c:v>10.816163836499999</c:v>
                </c:pt>
                <c:pt idx="1526">
                  <c:v>10.89642921075</c:v>
                </c:pt>
                <c:pt idx="1527">
                  <c:v>10.849271084999998</c:v>
                </c:pt>
                <c:pt idx="1528">
                  <c:v>10.80261265925</c:v>
                </c:pt>
                <c:pt idx="1529">
                  <c:v>10.774443133499998</c:v>
                </c:pt>
                <c:pt idx="1530">
                  <c:v>10.731782307749999</c:v>
                </c:pt>
                <c:pt idx="1531">
                  <c:v>10.733095081999998</c:v>
                </c:pt>
                <c:pt idx="1532">
                  <c:v>10.853836156250001</c:v>
                </c:pt>
                <c:pt idx="1533">
                  <c:v>11.048532830500001</c:v>
                </c:pt>
                <c:pt idx="1534">
                  <c:v>10.803638895199999</c:v>
                </c:pt>
                <c:pt idx="1535">
                  <c:v>10.261639601399999</c:v>
                </c:pt>
                <c:pt idx="1536">
                  <c:v>10.293398308699999</c:v>
                </c:pt>
                <c:pt idx="1537">
                  <c:v>10.3248283189</c:v>
                </c:pt>
                <c:pt idx="1538">
                  <c:v>10.4914271791</c:v>
                </c:pt>
                <c:pt idx="1539">
                  <c:v>10.925175211499999</c:v>
                </c:pt>
                <c:pt idx="1540">
                  <c:v>11.4753349667</c:v>
                </c:pt>
                <c:pt idx="1541">
                  <c:v>12.217207247000001</c:v>
                </c:pt>
                <c:pt idx="1542">
                  <c:v>12.5997952273</c:v>
                </c:pt>
                <c:pt idx="1543">
                  <c:v>13.242560458099998</c:v>
                </c:pt>
                <c:pt idx="1544">
                  <c:v>14.313011078300001</c:v>
                </c:pt>
                <c:pt idx="1545">
                  <c:v>15.055372589299999</c:v>
                </c:pt>
                <c:pt idx="1546">
                  <c:v>15.531472969999999</c:v>
                </c:pt>
                <c:pt idx="1547">
                  <c:v>15.8887538172</c:v>
                </c:pt>
                <c:pt idx="1548">
                  <c:v>16.493762579999999</c:v>
                </c:pt>
                <c:pt idx="1549">
                  <c:v>17.544819124999997</c:v>
                </c:pt>
                <c:pt idx="1550">
                  <c:v>17.616657616999998</c:v>
                </c:pt>
                <c:pt idx="1551">
                  <c:v>17.857302015999998</c:v>
                </c:pt>
                <c:pt idx="1552">
                  <c:v>17.931348842999999</c:v>
                </c:pt>
                <c:pt idx="1553">
                  <c:v>17.748358311249998</c:v>
                </c:pt>
                <c:pt idx="1554">
                  <c:v>17.315517779499999</c:v>
                </c:pt>
                <c:pt idx="1555">
                  <c:v>16.621833847750001</c:v>
                </c:pt>
                <c:pt idx="1556">
                  <c:v>16.425851116</c:v>
                </c:pt>
                <c:pt idx="1557">
                  <c:v>15.854813434</c:v>
                </c:pt>
                <c:pt idx="1558">
                  <c:v>15.254983030999998</c:v>
                </c:pt>
                <c:pt idx="1559">
                  <c:v>14.587596925</c:v>
                </c:pt>
                <c:pt idx="1560">
                  <c:v>13.686372511999998</c:v>
                </c:pt>
                <c:pt idx="1561">
                  <c:v>12.998786931</c:v>
                </c:pt>
                <c:pt idx="1562">
                  <c:v>12.501873542999999</c:v>
                </c:pt>
                <c:pt idx="1563">
                  <c:v>11.934756444</c:v>
                </c:pt>
                <c:pt idx="1564">
                  <c:v>11.4002593891</c:v>
                </c:pt>
                <c:pt idx="1565">
                  <c:v>11.19151799055</c:v>
                </c:pt>
                <c:pt idx="1566">
                  <c:v>11.256487267000001</c:v>
                </c:pt>
                <c:pt idx="1567">
                  <c:v>11.505841358</c:v>
                </c:pt>
                <c:pt idx="1568">
                  <c:v>11.732486831999999</c:v>
                </c:pt>
                <c:pt idx="1569">
                  <c:v>12.04637462</c:v>
                </c:pt>
                <c:pt idx="1570">
                  <c:v>12.308644755</c:v>
                </c:pt>
                <c:pt idx="1571">
                  <c:v>12.312362814</c:v>
                </c:pt>
                <c:pt idx="1572">
                  <c:v>12.246562415</c:v>
                </c:pt>
                <c:pt idx="1573">
                  <c:v>11.956146664999999</c:v>
                </c:pt>
                <c:pt idx="1574">
                  <c:v>11.276482114</c:v>
                </c:pt>
                <c:pt idx="1575">
                  <c:v>10.364473369199999</c:v>
                </c:pt>
                <c:pt idx="1576">
                  <c:v>9.5130952143999998</c:v>
                </c:pt>
                <c:pt idx="1577">
                  <c:v>8.710516210399998</c:v>
                </c:pt>
                <c:pt idx="1578">
                  <c:v>8.0655719164999997</c:v>
                </c:pt>
                <c:pt idx="1579">
                  <c:v>7.1740825869999991</c:v>
                </c:pt>
                <c:pt idx="1580">
                  <c:v>7.0399664088999998</c:v>
                </c:pt>
                <c:pt idx="1581">
                  <c:v>6.8066785417000002</c:v>
                </c:pt>
                <c:pt idx="1582">
                  <c:v>6.6543008216999997</c:v>
                </c:pt>
                <c:pt idx="1583">
                  <c:v>6.8234052220999999</c:v>
                </c:pt>
                <c:pt idx="1584">
                  <c:v>7.1282732473000001</c:v>
                </c:pt>
                <c:pt idx="1585">
                  <c:v>7.3781742724999999</c:v>
                </c:pt>
                <c:pt idx="1586">
                  <c:v>8.3935647637999988</c:v>
                </c:pt>
                <c:pt idx="1587">
                  <c:v>9.7043882157999981</c:v>
                </c:pt>
                <c:pt idx="1588">
                  <c:v>9.9080279576999999</c:v>
                </c:pt>
                <c:pt idx="1589">
                  <c:v>10.190527661999999</c:v>
                </c:pt>
                <c:pt idx="1590">
                  <c:v>11.352557990799998</c:v>
                </c:pt>
                <c:pt idx="1591">
                  <c:v>11.960630144</c:v>
                </c:pt>
                <c:pt idx="1592">
                  <c:v>12.036451138</c:v>
                </c:pt>
                <c:pt idx="1593">
                  <c:v>12.284845613999998</c:v>
                </c:pt>
                <c:pt idx="1594">
                  <c:v>12.249202998000001</c:v>
                </c:pt>
                <c:pt idx="1595">
                  <c:v>12.213560381999999</c:v>
                </c:pt>
                <c:pt idx="1596">
                  <c:v>12.131850141999999</c:v>
                </c:pt>
                <c:pt idx="1597">
                  <c:v>12.197776764333334</c:v>
                </c:pt>
                <c:pt idx="1598">
                  <c:v>12.377759911666665</c:v>
                </c:pt>
                <c:pt idx="1599">
                  <c:v>12.358862459000001</c:v>
                </c:pt>
                <c:pt idx="1600">
                  <c:v>12.072107001999999</c:v>
                </c:pt>
                <c:pt idx="1601">
                  <c:v>10.797617069999999</c:v>
                </c:pt>
                <c:pt idx="1602">
                  <c:v>9.3142059629999991</c:v>
                </c:pt>
                <c:pt idx="1603">
                  <c:v>8.7832144399999983</c:v>
                </c:pt>
                <c:pt idx="1604">
                  <c:v>8.6986059124999997</c:v>
                </c:pt>
                <c:pt idx="1605">
                  <c:v>8.614497085</c:v>
                </c:pt>
                <c:pt idx="1606">
                  <c:v>8.8872441396666666</c:v>
                </c:pt>
                <c:pt idx="1607">
                  <c:v>9.3813639383333332</c:v>
                </c:pt>
                <c:pt idx="1608">
                  <c:v>9.6797913919999985</c:v>
                </c:pt>
                <c:pt idx="1609">
                  <c:v>10.077800481999999</c:v>
                </c:pt>
                <c:pt idx="1610">
                  <c:v>9.9666759309999993</c:v>
                </c:pt>
                <c:pt idx="1611">
                  <c:v>9.6200751790000005</c:v>
                </c:pt>
                <c:pt idx="1612">
                  <c:v>9.7708526750000004</c:v>
                </c:pt>
                <c:pt idx="1613">
                  <c:v>9.9216301709999986</c:v>
                </c:pt>
                <c:pt idx="1614">
                  <c:v>10.072407667</c:v>
                </c:pt>
                <c:pt idx="1615">
                  <c:v>11.150328543000001</c:v>
                </c:pt>
                <c:pt idx="1616">
                  <c:v>12.577529322</c:v>
                </c:pt>
                <c:pt idx="1617">
                  <c:v>13.056174776999999</c:v>
                </c:pt>
                <c:pt idx="1618">
                  <c:v>12.835872309999999</c:v>
                </c:pt>
                <c:pt idx="1619">
                  <c:v>12.501402645999999</c:v>
                </c:pt>
                <c:pt idx="1620">
                  <c:v>12.341941790499998</c:v>
                </c:pt>
                <c:pt idx="1621">
                  <c:v>12.271927235</c:v>
                </c:pt>
                <c:pt idx="1622">
                  <c:v>12.155714072999999</c:v>
                </c:pt>
                <c:pt idx="1623">
                  <c:v>11.827794094</c:v>
                </c:pt>
                <c:pt idx="1624">
                  <c:v>11.249381087</c:v>
                </c:pt>
                <c:pt idx="1625">
                  <c:v>10.586019726749999</c:v>
                </c:pt>
                <c:pt idx="1626">
                  <c:v>10.3728880665</c:v>
                </c:pt>
                <c:pt idx="1627">
                  <c:v>10.159756406249999</c:v>
                </c:pt>
                <c:pt idx="1628">
                  <c:v>10.277176296</c:v>
                </c:pt>
                <c:pt idx="1629">
                  <c:v>10.383443247999999</c:v>
                </c:pt>
                <c:pt idx="1630">
                  <c:v>10.74677174</c:v>
                </c:pt>
                <c:pt idx="1631">
                  <c:v>11.012080166000001</c:v>
                </c:pt>
                <c:pt idx="1632">
                  <c:v>11.202925270249999</c:v>
                </c:pt>
                <c:pt idx="1633">
                  <c:v>11.302824974499998</c:v>
                </c:pt>
                <c:pt idx="1634">
                  <c:v>11.398727078749999</c:v>
                </c:pt>
                <c:pt idx="1635">
                  <c:v>11.516615982999999</c:v>
                </c:pt>
                <c:pt idx="1636">
                  <c:v>11.918099974999999</c:v>
                </c:pt>
                <c:pt idx="1637">
                  <c:v>12.361647463000001</c:v>
                </c:pt>
                <c:pt idx="1638">
                  <c:v>12.953341440999999</c:v>
                </c:pt>
                <c:pt idx="1639">
                  <c:v>13.530480694999998</c:v>
                </c:pt>
                <c:pt idx="1640">
                  <c:v>13.551043439999999</c:v>
                </c:pt>
                <c:pt idx="1641">
                  <c:v>13.575750372</c:v>
                </c:pt>
                <c:pt idx="1642">
                  <c:v>13.561909188999998</c:v>
                </c:pt>
                <c:pt idx="1643">
                  <c:v>13.555657557</c:v>
                </c:pt>
                <c:pt idx="1644">
                  <c:v>13.536448154999999</c:v>
                </c:pt>
                <c:pt idx="1645">
                  <c:v>13.546477329</c:v>
                </c:pt>
                <c:pt idx="1646">
                  <c:v>13.402803336</c:v>
                </c:pt>
                <c:pt idx="1647">
                  <c:v>13.129309073999998</c:v>
                </c:pt>
                <c:pt idx="1648">
                  <c:v>12.912954074999998</c:v>
                </c:pt>
                <c:pt idx="1649">
                  <c:v>13.314242541500001</c:v>
                </c:pt>
                <c:pt idx="1650">
                  <c:v>13.908914908</c:v>
                </c:pt>
                <c:pt idx="1651">
                  <c:v>14.182423282999999</c:v>
                </c:pt>
                <c:pt idx="1652">
                  <c:v>14.451982382999999</c:v>
                </c:pt>
                <c:pt idx="1653">
                  <c:v>14.618649324999998</c:v>
                </c:pt>
                <c:pt idx="1654">
                  <c:v>14.766715113</c:v>
                </c:pt>
                <c:pt idx="1655">
                  <c:v>15.204775094999999</c:v>
                </c:pt>
                <c:pt idx="1656">
                  <c:v>15.525006617999999</c:v>
                </c:pt>
                <c:pt idx="1657">
                  <c:v>15.476926127999999</c:v>
                </c:pt>
                <c:pt idx="1658">
                  <c:v>15.060710398999998</c:v>
                </c:pt>
                <c:pt idx="1659">
                  <c:v>14.233478000999998</c:v>
                </c:pt>
                <c:pt idx="1660">
                  <c:v>13.654268854</c:v>
                </c:pt>
                <c:pt idx="1661">
                  <c:v>13.200912229</c:v>
                </c:pt>
                <c:pt idx="1662">
                  <c:v>12.575807323999999</c:v>
                </c:pt>
                <c:pt idx="1663">
                  <c:v>12.282583713999999</c:v>
                </c:pt>
                <c:pt idx="1664">
                  <c:v>12.189530156</c:v>
                </c:pt>
                <c:pt idx="1665">
                  <c:v>12.153480779999999</c:v>
                </c:pt>
                <c:pt idx="1666">
                  <c:v>11.974020408999998</c:v>
                </c:pt>
                <c:pt idx="1667">
                  <c:v>11.913984149499999</c:v>
                </c:pt>
                <c:pt idx="1668">
                  <c:v>12.17025799</c:v>
                </c:pt>
                <c:pt idx="1669">
                  <c:v>12.389395021142859</c:v>
                </c:pt>
                <c:pt idx="1670">
                  <c:v>12.395160152285712</c:v>
                </c:pt>
                <c:pt idx="1671">
                  <c:v>12.119594183428571</c:v>
                </c:pt>
                <c:pt idx="1672">
                  <c:v>11.896496714571427</c:v>
                </c:pt>
                <c:pt idx="1673">
                  <c:v>11.669901345714287</c:v>
                </c:pt>
                <c:pt idx="1674">
                  <c:v>11.378844676857142</c:v>
                </c:pt>
                <c:pt idx="1675">
                  <c:v>11.375115508</c:v>
                </c:pt>
                <c:pt idx="1676">
                  <c:v>11.460662129999999</c:v>
                </c:pt>
                <c:pt idx="1677">
                  <c:v>11.919327334999998</c:v>
                </c:pt>
                <c:pt idx="1678">
                  <c:v>12.370793223</c:v>
                </c:pt>
                <c:pt idx="1679">
                  <c:v>13.160689435999998</c:v>
                </c:pt>
                <c:pt idx="1680">
                  <c:v>13.313378568999997</c:v>
                </c:pt>
                <c:pt idx="1681">
                  <c:v>13.109070490000001</c:v>
                </c:pt>
                <c:pt idx="1682">
                  <c:v>13.610530566333333</c:v>
                </c:pt>
                <c:pt idx="1683">
                  <c:v>13.712841296666664</c:v>
                </c:pt>
                <c:pt idx="1684">
                  <c:v>13.782522460999999</c:v>
                </c:pt>
                <c:pt idx="1685">
                  <c:v>13.914545007999997</c:v>
                </c:pt>
                <c:pt idx="1686">
                  <c:v>13.502162595999998</c:v>
                </c:pt>
                <c:pt idx="1687">
                  <c:v>13.372024144999999</c:v>
                </c:pt>
                <c:pt idx="1688">
                  <c:v>12.894018419999998</c:v>
                </c:pt>
                <c:pt idx="1689">
                  <c:v>12.548997112999999</c:v>
                </c:pt>
                <c:pt idx="1690">
                  <c:v>12.522066274250001</c:v>
                </c:pt>
                <c:pt idx="1691">
                  <c:v>12.562095235499999</c:v>
                </c:pt>
                <c:pt idx="1692">
                  <c:v>12.602124196749998</c:v>
                </c:pt>
                <c:pt idx="1693">
                  <c:v>12.726602457999999</c:v>
                </c:pt>
                <c:pt idx="1694">
                  <c:v>13.100289952999999</c:v>
                </c:pt>
                <c:pt idx="1695">
                  <c:v>13.084533043</c:v>
                </c:pt>
                <c:pt idx="1696">
                  <c:v>13.401194906000001</c:v>
                </c:pt>
                <c:pt idx="1697">
                  <c:v>13.851993174333334</c:v>
                </c:pt>
                <c:pt idx="1698">
                  <c:v>13.962057124666664</c:v>
                </c:pt>
                <c:pt idx="1699">
                  <c:v>14.492843356999998</c:v>
                </c:pt>
                <c:pt idx="1700">
                  <c:v>14.698544255</c:v>
                </c:pt>
                <c:pt idx="1701">
                  <c:v>14.605566120999999</c:v>
                </c:pt>
                <c:pt idx="1702">
                  <c:v>14.545594392999998</c:v>
                </c:pt>
                <c:pt idx="1703">
                  <c:v>14.372459807999999</c:v>
                </c:pt>
                <c:pt idx="1704">
                  <c:v>13.614004241</c:v>
                </c:pt>
                <c:pt idx="1705">
                  <c:v>13.331776972</c:v>
                </c:pt>
                <c:pt idx="1706">
                  <c:v>12.739702355</c:v>
                </c:pt>
                <c:pt idx="1707">
                  <c:v>12.179626925999997</c:v>
                </c:pt>
                <c:pt idx="1708">
                  <c:v>11.812587249</c:v>
                </c:pt>
                <c:pt idx="1709">
                  <c:v>11.986284846333334</c:v>
                </c:pt>
                <c:pt idx="1710">
                  <c:v>12.025563143666664</c:v>
                </c:pt>
                <c:pt idx="1711">
                  <c:v>11.667579941</c:v>
                </c:pt>
                <c:pt idx="1712">
                  <c:v>12.321018699</c:v>
                </c:pt>
                <c:pt idx="1713">
                  <c:v>12.705800759999999</c:v>
                </c:pt>
                <c:pt idx="1714">
                  <c:v>13.218161811</c:v>
                </c:pt>
                <c:pt idx="1715">
                  <c:v>13.073744031</c:v>
                </c:pt>
                <c:pt idx="1716">
                  <c:v>13.449108432999999</c:v>
                </c:pt>
                <c:pt idx="1717">
                  <c:v>13.392098583999999</c:v>
                </c:pt>
                <c:pt idx="1718">
                  <c:v>13.718111083999998</c:v>
                </c:pt>
                <c:pt idx="1719">
                  <c:v>13.750079351</c:v>
                </c:pt>
                <c:pt idx="1720">
                  <c:v>13.827427733999997</c:v>
                </c:pt>
                <c:pt idx="1721">
                  <c:v>13.675913517</c:v>
                </c:pt>
                <c:pt idx="1722">
                  <c:v>13.348866244</c:v>
                </c:pt>
                <c:pt idx="1723">
                  <c:v>13.103295357</c:v>
                </c:pt>
                <c:pt idx="1724">
                  <c:v>12.951009026999998</c:v>
                </c:pt>
                <c:pt idx="1725">
                  <c:v>13.130340724333335</c:v>
                </c:pt>
                <c:pt idx="1726">
                  <c:v>13.309672421666665</c:v>
                </c:pt>
                <c:pt idx="1727">
                  <c:v>13.489004118999999</c:v>
                </c:pt>
                <c:pt idx="1728">
                  <c:v>14.215981283</c:v>
                </c:pt>
                <c:pt idx="1729">
                  <c:v>15.180470980999999</c:v>
                </c:pt>
                <c:pt idx="1730">
                  <c:v>15.192769815999998</c:v>
                </c:pt>
                <c:pt idx="1731">
                  <c:v>15.279367481999998</c:v>
                </c:pt>
                <c:pt idx="1732">
                  <c:v>14.764703538999999</c:v>
                </c:pt>
                <c:pt idx="1733">
                  <c:v>14.644244860000001</c:v>
                </c:pt>
                <c:pt idx="1734">
                  <c:v>14.020865565999999</c:v>
                </c:pt>
                <c:pt idx="1735">
                  <c:v>12.373557775999998</c:v>
                </c:pt>
                <c:pt idx="1736">
                  <c:v>11.398794669499999</c:v>
                </c:pt>
                <c:pt idx="1737">
                  <c:v>11.949380351249999</c:v>
                </c:pt>
                <c:pt idx="1738">
                  <c:v>12.499966033</c:v>
                </c:pt>
                <c:pt idx="1739">
                  <c:v>12.842340612999999</c:v>
                </c:pt>
                <c:pt idx="1740">
                  <c:v>14.075606529888891</c:v>
                </c:pt>
                <c:pt idx="1741">
                  <c:v>14.344899409777778</c:v>
                </c:pt>
                <c:pt idx="1742">
                  <c:v>14.906057303666664</c:v>
                </c:pt>
                <c:pt idx="1743">
                  <c:v>15.148449052555556</c:v>
                </c:pt>
                <c:pt idx="1744">
                  <c:v>15.275256492444441</c:v>
                </c:pt>
                <c:pt idx="1745">
                  <c:v>15.799021964333335</c:v>
                </c:pt>
                <c:pt idx="1746">
                  <c:v>15.94899329422222</c:v>
                </c:pt>
                <c:pt idx="1747">
                  <c:v>16.132724868111112</c:v>
                </c:pt>
                <c:pt idx="1748">
                  <c:v>16.042507170999997</c:v>
                </c:pt>
                <c:pt idx="1749">
                  <c:v>17.510016861999997</c:v>
                </c:pt>
                <c:pt idx="1750">
                  <c:v>17.059359894</c:v>
                </c:pt>
                <c:pt idx="1751">
                  <c:v>16.344975691999998</c:v>
                </c:pt>
                <c:pt idx="1752">
                  <c:v>14.952350470000001</c:v>
                </c:pt>
                <c:pt idx="1753">
                  <c:v>13.105851508999999</c:v>
                </c:pt>
                <c:pt idx="1754">
                  <c:v>12.019868827</c:v>
                </c:pt>
                <c:pt idx="1755">
                  <c:v>11.954643708899997</c:v>
                </c:pt>
                <c:pt idx="1756">
                  <c:v>11.7554989908</c:v>
                </c:pt>
                <c:pt idx="1757">
                  <c:v>12.247280702999998</c:v>
                </c:pt>
                <c:pt idx="1758">
                  <c:v>13.238719372999999</c:v>
                </c:pt>
                <c:pt idx="1759">
                  <c:v>13.904882994999998</c:v>
                </c:pt>
                <c:pt idx="1760">
                  <c:v>14.547570394999997</c:v>
                </c:pt>
                <c:pt idx="1761">
                  <c:v>15.052802566999997</c:v>
                </c:pt>
                <c:pt idx="1762">
                  <c:v>15.582418701999998</c:v>
                </c:pt>
                <c:pt idx="1763">
                  <c:v>15.987946519999999</c:v>
                </c:pt>
                <c:pt idx="1764">
                  <c:v>16.058531015333333</c:v>
                </c:pt>
                <c:pt idx="1765">
                  <c:v>15.851282310666663</c:v>
                </c:pt>
                <c:pt idx="1766">
                  <c:v>15.326724106</c:v>
                </c:pt>
                <c:pt idx="1767">
                  <c:v>14.628958561999998</c:v>
                </c:pt>
                <c:pt idx="1768">
                  <c:v>13.829571030999999</c:v>
                </c:pt>
                <c:pt idx="1769">
                  <c:v>13.670133451999998</c:v>
                </c:pt>
                <c:pt idx="1770">
                  <c:v>13.774906309999999</c:v>
                </c:pt>
                <c:pt idx="1771">
                  <c:v>14.403968406000001</c:v>
                </c:pt>
                <c:pt idx="1772">
                  <c:v>15.322669180999998</c:v>
                </c:pt>
                <c:pt idx="1773">
                  <c:v>15.360561506</c:v>
                </c:pt>
                <c:pt idx="1774">
                  <c:v>14.957629494999999</c:v>
                </c:pt>
                <c:pt idx="1775">
                  <c:v>15.108989588999998</c:v>
                </c:pt>
                <c:pt idx="1776">
                  <c:v>15.506156561333333</c:v>
                </c:pt>
                <c:pt idx="1777">
                  <c:v>16.582415833666666</c:v>
                </c:pt>
                <c:pt idx="1778">
                  <c:v>17.576724305999999</c:v>
                </c:pt>
                <c:pt idx="1779">
                  <c:v>18.140560559999997</c:v>
                </c:pt>
                <c:pt idx="1780">
                  <c:v>18.467797527999998</c:v>
                </c:pt>
                <c:pt idx="1781">
                  <c:v>18.577885145999996</c:v>
                </c:pt>
                <c:pt idx="1782">
                  <c:v>18.294199829999997</c:v>
                </c:pt>
                <c:pt idx="1783">
                  <c:v>18.153733463999998</c:v>
                </c:pt>
                <c:pt idx="1784">
                  <c:v>18.062247405999997</c:v>
                </c:pt>
                <c:pt idx="1785">
                  <c:v>18.016528791999995</c:v>
                </c:pt>
                <c:pt idx="1786">
                  <c:v>17.909798429999999</c:v>
                </c:pt>
                <c:pt idx="1787">
                  <c:v>17.708998183999999</c:v>
                </c:pt>
                <c:pt idx="1788">
                  <c:v>17.648206361</c:v>
                </c:pt>
                <c:pt idx="1789">
                  <c:v>16.724432583000002</c:v>
                </c:pt>
                <c:pt idx="1790">
                  <c:v>15.446128698999999</c:v>
                </c:pt>
                <c:pt idx="1791">
                  <c:v>14.213795081000001</c:v>
                </c:pt>
                <c:pt idx="1792">
                  <c:v>12.728517279033333</c:v>
                </c:pt>
                <c:pt idx="1793">
                  <c:v>13.276769613516665</c:v>
                </c:pt>
                <c:pt idx="1794">
                  <c:v>13.825021948</c:v>
                </c:pt>
                <c:pt idx="1795">
                  <c:v>14.750912869333334</c:v>
                </c:pt>
                <c:pt idx="1796">
                  <c:v>14.595870619666663</c:v>
                </c:pt>
                <c:pt idx="1797">
                  <c:v>14.626214534999999</c:v>
                </c:pt>
                <c:pt idx="1798">
                  <c:v>14.583768816999999</c:v>
                </c:pt>
                <c:pt idx="1799">
                  <c:v>14.677574632333334</c:v>
                </c:pt>
                <c:pt idx="1800">
                  <c:v>15.209713289666668</c:v>
                </c:pt>
                <c:pt idx="1801">
                  <c:v>15.330170085999999</c:v>
                </c:pt>
                <c:pt idx="1802">
                  <c:v>16.755984028</c:v>
                </c:pt>
                <c:pt idx="1803">
                  <c:v>17.202587468999997</c:v>
                </c:pt>
                <c:pt idx="1804">
                  <c:v>17.748015466999998</c:v>
                </c:pt>
                <c:pt idx="1805">
                  <c:v>17.703994827999999</c:v>
                </c:pt>
                <c:pt idx="1806">
                  <c:v>17.132696132</c:v>
                </c:pt>
                <c:pt idx="1807">
                  <c:v>16.303061558</c:v>
                </c:pt>
                <c:pt idx="1808">
                  <c:v>15.219103494000001</c:v>
                </c:pt>
                <c:pt idx="1809">
                  <c:v>15.183883356833334</c:v>
                </c:pt>
                <c:pt idx="1810">
                  <c:v>14.690438319666665</c:v>
                </c:pt>
                <c:pt idx="1811">
                  <c:v>14.2569572825</c:v>
                </c:pt>
                <c:pt idx="1812">
                  <c:v>13.667070145333334</c:v>
                </c:pt>
                <c:pt idx="1813">
                  <c:v>13.669827208166664</c:v>
                </c:pt>
                <c:pt idx="1814">
                  <c:v>13.672084570999999</c:v>
                </c:pt>
                <c:pt idx="1815">
                  <c:v>14.056650940999999</c:v>
                </c:pt>
                <c:pt idx="1816">
                  <c:v>14.466912719</c:v>
                </c:pt>
                <c:pt idx="1817">
                  <c:v>14.946889193000001</c:v>
                </c:pt>
                <c:pt idx="1818">
                  <c:v>14.817326912999999</c:v>
                </c:pt>
                <c:pt idx="1819">
                  <c:v>14.716871418999999</c:v>
                </c:pt>
                <c:pt idx="1820">
                  <c:v>14.281033888</c:v>
                </c:pt>
                <c:pt idx="1821">
                  <c:v>14.063676392</c:v>
                </c:pt>
                <c:pt idx="1822">
                  <c:v>13.713844459000001</c:v>
                </c:pt>
                <c:pt idx="1823">
                  <c:v>14.367676641333336</c:v>
                </c:pt>
                <c:pt idx="1824">
                  <c:v>15.126945523666665</c:v>
                </c:pt>
                <c:pt idx="1825">
                  <c:v>15.674341606</c:v>
                </c:pt>
                <c:pt idx="1826">
                  <c:v>15.977150928</c:v>
                </c:pt>
                <c:pt idx="1827">
                  <c:v>16.389694684999998</c:v>
                </c:pt>
                <c:pt idx="1828">
                  <c:v>16.691554158999999</c:v>
                </c:pt>
                <c:pt idx="1829">
                  <c:v>16.687423621000001</c:v>
                </c:pt>
                <c:pt idx="1830">
                  <c:v>16.347522851000001</c:v>
                </c:pt>
                <c:pt idx="1831">
                  <c:v>15.201194245</c:v>
                </c:pt>
                <c:pt idx="1832">
                  <c:v>15.162102759333337</c:v>
                </c:pt>
                <c:pt idx="1833">
                  <c:v>14.901658541666665</c:v>
                </c:pt>
                <c:pt idx="1834">
                  <c:v>15.137356831</c:v>
                </c:pt>
                <c:pt idx="1835">
                  <c:v>15.406701587000001</c:v>
                </c:pt>
                <c:pt idx="1836">
                  <c:v>15.604089542999999</c:v>
                </c:pt>
                <c:pt idx="1837">
                  <c:v>15.706034799000001</c:v>
                </c:pt>
                <c:pt idx="1838">
                  <c:v>15.820460447</c:v>
                </c:pt>
                <c:pt idx="1839">
                  <c:v>16.072269499000001</c:v>
                </c:pt>
                <c:pt idx="1840">
                  <c:v>15.773766857999998</c:v>
                </c:pt>
                <c:pt idx="1841">
                  <c:v>15.408498820999998</c:v>
                </c:pt>
                <c:pt idx="1842">
                  <c:v>15.086932944999999</c:v>
                </c:pt>
                <c:pt idx="1843">
                  <c:v>14.62484239</c:v>
                </c:pt>
                <c:pt idx="1844">
                  <c:v>13.720462001</c:v>
                </c:pt>
                <c:pt idx="1845">
                  <c:v>12.612664635000002</c:v>
                </c:pt>
                <c:pt idx="1846">
                  <c:v>13.537973842</c:v>
                </c:pt>
                <c:pt idx="1847">
                  <c:v>14.128484048999999</c:v>
                </c:pt>
                <c:pt idx="1848">
                  <c:v>14.638307251999999</c:v>
                </c:pt>
                <c:pt idx="1849">
                  <c:v>14.244656892999998</c:v>
                </c:pt>
                <c:pt idx="1850">
                  <c:v>13.569552902999998</c:v>
                </c:pt>
                <c:pt idx="1851">
                  <c:v>13.969094779000001</c:v>
                </c:pt>
                <c:pt idx="1852">
                  <c:v>14.462080555</c:v>
                </c:pt>
                <c:pt idx="1853">
                  <c:v>14.928582230999998</c:v>
                </c:pt>
                <c:pt idx="1854">
                  <c:v>15.582692477999998</c:v>
                </c:pt>
                <c:pt idx="1855">
                  <c:v>15.769401425</c:v>
                </c:pt>
                <c:pt idx="1856">
                  <c:v>15.459287993999999</c:v>
                </c:pt>
                <c:pt idx="1857">
                  <c:v>15.458946166</c:v>
                </c:pt>
                <c:pt idx="1858">
                  <c:v>15.593195043999998</c:v>
                </c:pt>
                <c:pt idx="1859">
                  <c:v>15.760904005999999</c:v>
                </c:pt>
                <c:pt idx="1860">
                  <c:v>16.752041728999998</c:v>
                </c:pt>
                <c:pt idx="1861">
                  <c:v>16.864300622000002</c:v>
                </c:pt>
                <c:pt idx="1862">
                  <c:v>17.638145186999999</c:v>
                </c:pt>
                <c:pt idx="1863">
                  <c:v>18.004036073000002</c:v>
                </c:pt>
                <c:pt idx="1864">
                  <c:v>18.142815773999999</c:v>
                </c:pt>
                <c:pt idx="1865">
                  <c:v>18.095230715999996</c:v>
                </c:pt>
                <c:pt idx="1866">
                  <c:v>17.951578927</c:v>
                </c:pt>
                <c:pt idx="1867">
                  <c:v>17.648914285</c:v>
                </c:pt>
                <c:pt idx="1868">
                  <c:v>17.896357377000001</c:v>
                </c:pt>
                <c:pt idx="1869">
                  <c:v>18.316196969</c:v>
                </c:pt>
                <c:pt idx="1870">
                  <c:v>17.937094454333334</c:v>
                </c:pt>
                <c:pt idx="1871">
                  <c:v>16.969794232666668</c:v>
                </c:pt>
                <c:pt idx="1872">
                  <c:v>15.865436826</c:v>
                </c:pt>
                <c:pt idx="1873">
                  <c:v>14.207365890433335</c:v>
                </c:pt>
                <c:pt idx="1874">
                  <c:v>13.137734306766669</c:v>
                </c:pt>
                <c:pt idx="1875">
                  <c:v>12.2598877251</c:v>
                </c:pt>
                <c:pt idx="1876">
                  <c:v>12.067330403766668</c:v>
                </c:pt>
                <c:pt idx="1877">
                  <c:v>11.874773082433334</c:v>
                </c:pt>
                <c:pt idx="1878">
                  <c:v>11.6822157611</c:v>
                </c:pt>
                <c:pt idx="1879">
                  <c:v>11.959632922033334</c:v>
                </c:pt>
                <c:pt idx="1880">
                  <c:v>11.712644128066664</c:v>
                </c:pt>
                <c:pt idx="1881">
                  <c:v>11.6278886157</c:v>
                </c:pt>
                <c:pt idx="1882">
                  <c:v>11.543133103333336</c:v>
                </c:pt>
                <c:pt idx="1883">
                  <c:v>11.927785066566663</c:v>
                </c:pt>
                <c:pt idx="1884">
                  <c:v>12.798385423999999</c:v>
                </c:pt>
                <c:pt idx="1885">
                  <c:v>13.513690337</c:v>
                </c:pt>
                <c:pt idx="1886">
                  <c:v>14.191044264999999</c:v>
                </c:pt>
                <c:pt idx="1887">
                  <c:v>14.146300898</c:v>
                </c:pt>
                <c:pt idx="1888">
                  <c:v>13.820947114999999</c:v>
                </c:pt>
                <c:pt idx="1889">
                  <c:v>13.349457591999998</c:v>
                </c:pt>
                <c:pt idx="1890">
                  <c:v>12.706029967999999</c:v>
                </c:pt>
                <c:pt idx="1891">
                  <c:v>12.355637179999999</c:v>
                </c:pt>
                <c:pt idx="1892">
                  <c:v>12.125709273999998</c:v>
                </c:pt>
                <c:pt idx="1893">
                  <c:v>12.14632827</c:v>
                </c:pt>
                <c:pt idx="1894">
                  <c:v>12.103264864</c:v>
                </c:pt>
                <c:pt idx="1895">
                  <c:v>11.939949349999999</c:v>
                </c:pt>
                <c:pt idx="1896">
                  <c:v>11.604060774800001</c:v>
                </c:pt>
                <c:pt idx="1897">
                  <c:v>11.079746570999999</c:v>
                </c:pt>
                <c:pt idx="1898">
                  <c:v>10.4554906359</c:v>
                </c:pt>
                <c:pt idx="1899">
                  <c:v>9.4231083721999997</c:v>
                </c:pt>
                <c:pt idx="1900">
                  <c:v>9.2649743536999996</c:v>
                </c:pt>
                <c:pt idx="1901">
                  <c:v>9.0833941691</c:v>
                </c:pt>
                <c:pt idx="1902">
                  <c:v>8.8802726400999994</c:v>
                </c:pt>
                <c:pt idx="1903">
                  <c:v>8.5231442472999994</c:v>
                </c:pt>
                <c:pt idx="1904">
                  <c:v>8.3303936142333352</c:v>
                </c:pt>
                <c:pt idx="1905">
                  <c:v>8.3249227816666647</c:v>
                </c:pt>
                <c:pt idx="1906">
                  <c:v>8.2082017389999997</c:v>
                </c:pt>
                <c:pt idx="1907">
                  <c:v>8.329329086833333</c:v>
                </c:pt>
                <c:pt idx="1908">
                  <c:v>8.3869945346666661</c:v>
                </c:pt>
                <c:pt idx="1909">
                  <c:v>8.4126791824999998</c:v>
                </c:pt>
                <c:pt idx="1910">
                  <c:v>8.2712263041000007</c:v>
                </c:pt>
                <c:pt idx="1911">
                  <c:v>8.1746483110999986</c:v>
                </c:pt>
                <c:pt idx="1912">
                  <c:v>8.1205448180999991</c:v>
                </c:pt>
                <c:pt idx="1913">
                  <c:v>7.9050382250999993</c:v>
                </c:pt>
                <c:pt idx="1914">
                  <c:v>7.8738363353</c:v>
                </c:pt>
                <c:pt idx="1915">
                  <c:v>7.5154551418999995</c:v>
                </c:pt>
                <c:pt idx="1916">
                  <c:v>6.2004070010000003</c:v>
                </c:pt>
                <c:pt idx="1917">
                  <c:v>5.4153550949999989</c:v>
                </c:pt>
                <c:pt idx="1918">
                  <c:v>4.5021324729999996</c:v>
                </c:pt>
                <c:pt idx="1919">
                  <c:v>4.1681780466999996</c:v>
                </c:pt>
                <c:pt idx="1920">
                  <c:v>4.1930082203999994</c:v>
                </c:pt>
                <c:pt idx="1921">
                  <c:v>4.2606625731999994</c:v>
                </c:pt>
                <c:pt idx="1922">
                  <c:v>4.1281999457999987</c:v>
                </c:pt>
                <c:pt idx="1923">
                  <c:v>3.9947717394</c:v>
                </c:pt>
                <c:pt idx="1924">
                  <c:v>4.5464032822</c:v>
                </c:pt>
                <c:pt idx="1925">
                  <c:v>5.2012808218000002</c:v>
                </c:pt>
                <c:pt idx="1926">
                  <c:v>6.0721641974249998</c:v>
                </c:pt>
                <c:pt idx="1927">
                  <c:v>6.9130655730499999</c:v>
                </c:pt>
                <c:pt idx="1928">
                  <c:v>7.0948626486749999</c:v>
                </c:pt>
                <c:pt idx="1929">
                  <c:v>7.5709830243000003</c:v>
                </c:pt>
                <c:pt idx="1930">
                  <c:v>8.6945659623000005</c:v>
                </c:pt>
                <c:pt idx="1931">
                  <c:v>9.7571140822999993</c:v>
                </c:pt>
                <c:pt idx="1932">
                  <c:v>10.304393281699999</c:v>
                </c:pt>
                <c:pt idx="1933">
                  <c:v>10.149415356099999</c:v>
                </c:pt>
                <c:pt idx="1934">
                  <c:v>9.8658733382999984</c:v>
                </c:pt>
                <c:pt idx="1935">
                  <c:v>10.011764580299999</c:v>
                </c:pt>
                <c:pt idx="1936">
                  <c:v>10.135169322299999</c:v>
                </c:pt>
                <c:pt idx="1937">
                  <c:v>10.254304461999999</c:v>
                </c:pt>
                <c:pt idx="1938">
                  <c:v>9.9293902346999996</c:v>
                </c:pt>
                <c:pt idx="1939">
                  <c:v>9.3914387792999996</c:v>
                </c:pt>
                <c:pt idx="1940">
                  <c:v>9.1434036898999995</c:v>
                </c:pt>
                <c:pt idx="1941">
                  <c:v>8.9413410004999996</c:v>
                </c:pt>
                <c:pt idx="1942">
                  <c:v>8.5638836110999996</c:v>
                </c:pt>
                <c:pt idx="1943">
                  <c:v>8.3059916640000004</c:v>
                </c:pt>
                <c:pt idx="1944">
                  <c:v>8.1110619168999989</c:v>
                </c:pt>
                <c:pt idx="1945">
                  <c:v>7.852670269799999</c:v>
                </c:pt>
                <c:pt idx="1946">
                  <c:v>7.7112084226999986</c:v>
                </c:pt>
                <c:pt idx="1947">
                  <c:v>7.6654424921999986</c:v>
                </c:pt>
                <c:pt idx="1948">
                  <c:v>7.5394164344999988</c:v>
                </c:pt>
                <c:pt idx="1949">
                  <c:v>7.3027955596999989</c:v>
                </c:pt>
                <c:pt idx="1950">
                  <c:v>7.2384131465999992</c:v>
                </c:pt>
                <c:pt idx="1951">
                  <c:v>7.3549392149399999</c:v>
                </c:pt>
                <c:pt idx="1952">
                  <c:v>7.3575336832799998</c:v>
                </c:pt>
                <c:pt idx="1953">
                  <c:v>7.2816752516199994</c:v>
                </c:pt>
                <c:pt idx="1954">
                  <c:v>7.0514095199599991</c:v>
                </c:pt>
                <c:pt idx="1955">
                  <c:v>6.8611197882999999</c:v>
                </c:pt>
                <c:pt idx="1956">
                  <c:v>6.6116964624999994</c:v>
                </c:pt>
                <c:pt idx="1957">
                  <c:v>6.1139818022999997</c:v>
                </c:pt>
                <c:pt idx="1958">
                  <c:v>5.5167649316</c:v>
                </c:pt>
                <c:pt idx="1959">
                  <c:v>4.9779364084999997</c:v>
                </c:pt>
                <c:pt idx="1960">
                  <c:v>4.5310519771666664</c:v>
                </c:pt>
                <c:pt idx="1961">
                  <c:v>3.7903439458333334</c:v>
                </c:pt>
                <c:pt idx="1962">
                  <c:v>3.0496359145</c:v>
                </c:pt>
                <c:pt idx="1963">
                  <c:v>2.5267430419999997</c:v>
                </c:pt>
                <c:pt idx="1964">
                  <c:v>2.5857479585999998</c:v>
                </c:pt>
                <c:pt idx="1965">
                  <c:v>2.680329264</c:v>
                </c:pt>
                <c:pt idx="1966">
                  <c:v>2.9480884137999999</c:v>
                </c:pt>
                <c:pt idx="1967">
                  <c:v>3.4766025367999998</c:v>
                </c:pt>
                <c:pt idx="1968">
                  <c:v>3.7002633574999999</c:v>
                </c:pt>
                <c:pt idx="1969">
                  <c:v>3.6784634426</c:v>
                </c:pt>
                <c:pt idx="1970">
                  <c:v>3.4253391644999995</c:v>
                </c:pt>
                <c:pt idx="1971">
                  <c:v>3.4223451447</c:v>
                </c:pt>
                <c:pt idx="1972">
                  <c:v>3.3638844248999997</c:v>
                </c:pt>
                <c:pt idx="1973">
                  <c:v>3.2789396050999997</c:v>
                </c:pt>
                <c:pt idx="1974">
                  <c:v>3.4000138585999995</c:v>
                </c:pt>
                <c:pt idx="1975">
                  <c:v>3.2905815993999998</c:v>
                </c:pt>
                <c:pt idx="1976">
                  <c:v>3.4099043677499994</c:v>
                </c:pt>
                <c:pt idx="1977">
                  <c:v>3.4737604361000001</c:v>
                </c:pt>
                <c:pt idx="1978">
                  <c:v>3.9504765733999996</c:v>
                </c:pt>
                <c:pt idx="1979">
                  <c:v>4.3238133252999997</c:v>
                </c:pt>
                <c:pt idx="1980">
                  <c:v>4.4895134137999992</c:v>
                </c:pt>
                <c:pt idx="1981">
                  <c:v>4.821373638599999</c:v>
                </c:pt>
                <c:pt idx="1982">
                  <c:v>4.9311086898000003</c:v>
                </c:pt>
                <c:pt idx="1983">
                  <c:v>5.3026374546999993</c:v>
                </c:pt>
                <c:pt idx="1984">
                  <c:v>5.832471740199999</c:v>
                </c:pt>
                <c:pt idx="1985">
                  <c:v>6.4792556202999991</c:v>
                </c:pt>
                <c:pt idx="1986">
                  <c:v>6.618726668599999</c:v>
                </c:pt>
                <c:pt idx="1987">
                  <c:v>6.9142320260000005</c:v>
                </c:pt>
                <c:pt idx="1988">
                  <c:v>6.6704984627999995</c:v>
                </c:pt>
                <c:pt idx="1989">
                  <c:v>5.9259583307000003</c:v>
                </c:pt>
                <c:pt idx="1990">
                  <c:v>5.5692731514999991</c:v>
                </c:pt>
                <c:pt idx="1991">
                  <c:v>4.7013310679</c:v>
                </c:pt>
                <c:pt idx="1992">
                  <c:v>3.9873427403999999</c:v>
                </c:pt>
                <c:pt idx="1993">
                  <c:v>3.9400324496499994</c:v>
                </c:pt>
                <c:pt idx="1994">
                  <c:v>3.8357563588999994</c:v>
                </c:pt>
                <c:pt idx="1995">
                  <c:v>3.8159295681499996</c:v>
                </c:pt>
                <c:pt idx="1996">
                  <c:v>3.6361987773999997</c:v>
                </c:pt>
                <c:pt idx="1997">
                  <c:v>4.0199087555999995</c:v>
                </c:pt>
                <c:pt idx="1998">
                  <c:v>4.5259124897999996</c:v>
                </c:pt>
                <c:pt idx="1999">
                  <c:v>4.5814757688999999</c:v>
                </c:pt>
                <c:pt idx="2000">
                  <c:v>4.6941592899</c:v>
                </c:pt>
                <c:pt idx="2001">
                  <c:v>4.7466896391999995</c:v>
                </c:pt>
                <c:pt idx="2002">
                  <c:v>4.8227058884999998</c:v>
                </c:pt>
                <c:pt idx="2003">
                  <c:v>4.8812784893999996</c:v>
                </c:pt>
                <c:pt idx="2004">
                  <c:v>5.4873878399999994</c:v>
                </c:pt>
                <c:pt idx="2005">
                  <c:v>5.5912740373999998</c:v>
                </c:pt>
                <c:pt idx="2006">
                  <c:v>5.615012190099999</c:v>
                </c:pt>
                <c:pt idx="2007">
                  <c:v>5.4931565389000001</c:v>
                </c:pt>
                <c:pt idx="2008">
                  <c:v>5.5062263844000006</c:v>
                </c:pt>
                <c:pt idx="2009">
                  <c:v>5.6404125614999998</c:v>
                </c:pt>
                <c:pt idx="2010">
                  <c:v>5.6266875386000006</c:v>
                </c:pt>
                <c:pt idx="2011">
                  <c:v>6.2863010099999999</c:v>
                </c:pt>
                <c:pt idx="2012">
                  <c:v>6.7190654590000003</c:v>
                </c:pt>
                <c:pt idx="2013">
                  <c:v>6.8633153159999987</c:v>
                </c:pt>
                <c:pt idx="2014">
                  <c:v>6.8020653510000004</c:v>
                </c:pt>
                <c:pt idx="2015">
                  <c:v>6.7680541359999999</c:v>
                </c:pt>
                <c:pt idx="2016">
                  <c:v>6.6250665779999993</c:v>
                </c:pt>
                <c:pt idx="2017">
                  <c:v>6.3425595273333322</c:v>
                </c:pt>
                <c:pt idx="2018">
                  <c:v>6.2802745306666665</c:v>
                </c:pt>
                <c:pt idx="2019">
                  <c:v>6.0593894309999996</c:v>
                </c:pt>
                <c:pt idx="2020">
                  <c:v>6.0688806990000002</c:v>
                </c:pt>
                <c:pt idx="2021">
                  <c:v>6.0777905680000002</c:v>
                </c:pt>
                <c:pt idx="2022">
                  <c:v>6.1213065770999995</c:v>
                </c:pt>
                <c:pt idx="2023">
                  <c:v>6.0217168547999993</c:v>
                </c:pt>
                <c:pt idx="2024">
                  <c:v>5.6713758067999995</c:v>
                </c:pt>
                <c:pt idx="2025">
                  <c:v>4.6790984948999998</c:v>
                </c:pt>
                <c:pt idx="2026">
                  <c:v>4.1311821396999999</c:v>
                </c:pt>
                <c:pt idx="2027">
                  <c:v>3.5597601895999995</c:v>
                </c:pt>
                <c:pt idx="2028">
                  <c:v>3.7492369813666659</c:v>
                </c:pt>
                <c:pt idx="2029">
                  <c:v>3.9387137731333333</c:v>
                </c:pt>
                <c:pt idx="2030">
                  <c:v>4.2641089649000001</c:v>
                </c:pt>
                <c:pt idx="2031">
                  <c:v>6.5501368652999998</c:v>
                </c:pt>
                <c:pt idx="2032">
                  <c:v>7.2328451719999993</c:v>
                </c:pt>
                <c:pt idx="2033">
                  <c:v>6.7577816198999994</c:v>
                </c:pt>
                <c:pt idx="2034">
                  <c:v>6.8907833131749996</c:v>
                </c:pt>
                <c:pt idx="2035">
                  <c:v>7.0237850064499998</c:v>
                </c:pt>
                <c:pt idx="2036">
                  <c:v>7.3196888997249996</c:v>
                </c:pt>
                <c:pt idx="2037">
                  <c:v>8.503059992999999</c:v>
                </c:pt>
                <c:pt idx="2038">
                  <c:v>10.317583611</c:v>
                </c:pt>
                <c:pt idx="2039">
                  <c:v>11.980258921000001</c:v>
                </c:pt>
                <c:pt idx="2040">
                  <c:v>12.013276302999998</c:v>
                </c:pt>
                <c:pt idx="2041">
                  <c:v>12.018536377999999</c:v>
                </c:pt>
                <c:pt idx="2042">
                  <c:v>12.385387678000001</c:v>
                </c:pt>
                <c:pt idx="2043">
                  <c:v>12.773515322</c:v>
                </c:pt>
                <c:pt idx="2044">
                  <c:v>13.140290161999999</c:v>
                </c:pt>
                <c:pt idx="2045">
                  <c:v>12.991702127</c:v>
                </c:pt>
                <c:pt idx="2046">
                  <c:v>12.324181422999999</c:v>
                </c:pt>
                <c:pt idx="2047">
                  <c:v>11.475763292</c:v>
                </c:pt>
                <c:pt idx="2048">
                  <c:v>10.705798060999999</c:v>
                </c:pt>
                <c:pt idx="2049">
                  <c:v>9.9025548590000003</c:v>
                </c:pt>
                <c:pt idx="2050">
                  <c:v>9.1738650899999996</c:v>
                </c:pt>
                <c:pt idx="2051">
                  <c:v>9.0171087280000002</c:v>
                </c:pt>
                <c:pt idx="2052">
                  <c:v>8.5900052549999995</c:v>
                </c:pt>
                <c:pt idx="2053">
                  <c:v>8.343021156999999</c:v>
                </c:pt>
                <c:pt idx="2054">
                  <c:v>8.1964022419999996</c:v>
                </c:pt>
                <c:pt idx="2055">
                  <c:v>7.3338036539999987</c:v>
                </c:pt>
                <c:pt idx="2056">
                  <c:v>7.1843757117999996</c:v>
                </c:pt>
                <c:pt idx="2057">
                  <c:v>7.6718773662000004</c:v>
                </c:pt>
                <c:pt idx="2058">
                  <c:v>8.5421492205999989</c:v>
                </c:pt>
                <c:pt idx="2059">
                  <c:v>9.4044258749999994</c:v>
                </c:pt>
                <c:pt idx="2060">
                  <c:v>9.7113821250000001</c:v>
                </c:pt>
                <c:pt idx="2061">
                  <c:v>8.6201295569999985</c:v>
                </c:pt>
                <c:pt idx="2062">
                  <c:v>8.3813097009999993</c:v>
                </c:pt>
                <c:pt idx="2063">
                  <c:v>6.2078241419999998</c:v>
                </c:pt>
                <c:pt idx="2064">
                  <c:v>6.0818734445999993</c:v>
                </c:pt>
                <c:pt idx="2065">
                  <c:v>6.3008570836999995</c:v>
                </c:pt>
                <c:pt idx="2066">
                  <c:v>5.7587976227999995</c:v>
                </c:pt>
                <c:pt idx="2067">
                  <c:v>5.9028262618999996</c:v>
                </c:pt>
                <c:pt idx="2068">
                  <c:v>5.9538467291999995</c:v>
                </c:pt>
                <c:pt idx="2069">
                  <c:v>6.3628694750666659</c:v>
                </c:pt>
                <c:pt idx="2070">
                  <c:v>6.7295433268333333</c:v>
                </c:pt>
                <c:pt idx="2071">
                  <c:v>6.8178187396999999</c:v>
                </c:pt>
                <c:pt idx="2072">
                  <c:v>7.0981769040999998</c:v>
                </c:pt>
                <c:pt idx="2073">
                  <c:v>6.9161920350999999</c:v>
                </c:pt>
                <c:pt idx="2074">
                  <c:v>6.6192761660999988</c:v>
                </c:pt>
                <c:pt idx="2075">
                  <c:v>6.5032516970999996</c:v>
                </c:pt>
                <c:pt idx="2076">
                  <c:v>6.5961114593999994</c:v>
                </c:pt>
                <c:pt idx="2077">
                  <c:v>5.5971034938999997</c:v>
                </c:pt>
                <c:pt idx="2078">
                  <c:v>5.9803567681333325</c:v>
                </c:pt>
                <c:pt idx="2079">
                  <c:v>6.3636100423666662</c:v>
                </c:pt>
                <c:pt idx="2080">
                  <c:v>6.8240669666000002</c:v>
                </c:pt>
                <c:pt idx="2081">
                  <c:v>7.4324355839999994</c:v>
                </c:pt>
                <c:pt idx="2082">
                  <c:v>8.5278362940000001</c:v>
                </c:pt>
                <c:pt idx="2083">
                  <c:v>9.7738815250000002</c:v>
                </c:pt>
                <c:pt idx="2084">
                  <c:v>10.235757167999999</c:v>
                </c:pt>
                <c:pt idx="2085">
                  <c:v>10.389483975000001</c:v>
                </c:pt>
                <c:pt idx="2086">
                  <c:v>10.380212653999999</c:v>
                </c:pt>
                <c:pt idx="2087">
                  <c:v>10.008562200999998</c:v>
                </c:pt>
                <c:pt idx="2088">
                  <c:v>9.4123703769999985</c:v>
                </c:pt>
                <c:pt idx="2089">
                  <c:v>9.08040935</c:v>
                </c:pt>
                <c:pt idx="2090">
                  <c:v>8.6557416319999998</c:v>
                </c:pt>
                <c:pt idx="2091">
                  <c:v>8.0867498329999989</c:v>
                </c:pt>
                <c:pt idx="2092">
                  <c:v>6.9553007619999994</c:v>
                </c:pt>
                <c:pt idx="2093">
                  <c:v>7.0861444645000002</c:v>
                </c:pt>
                <c:pt idx="2094">
                  <c:v>7.2169881669999993</c:v>
                </c:pt>
                <c:pt idx="2095">
                  <c:v>7.5649515195000001</c:v>
                </c:pt>
                <c:pt idx="2096">
                  <c:v>7.8484535719999986</c:v>
                </c:pt>
                <c:pt idx="2097">
                  <c:v>8.0295171244999999</c:v>
                </c:pt>
                <c:pt idx="2098">
                  <c:v>8.2630491769999992</c:v>
                </c:pt>
                <c:pt idx="2099">
                  <c:v>8.3846484294999986</c:v>
                </c:pt>
                <c:pt idx="2100">
                  <c:v>8.4262956819999992</c:v>
                </c:pt>
                <c:pt idx="2101">
                  <c:v>8.5854382339999997</c:v>
                </c:pt>
                <c:pt idx="2102">
                  <c:v>8.5396181389999999</c:v>
                </c:pt>
                <c:pt idx="2103">
                  <c:v>8.338985211999999</c:v>
                </c:pt>
                <c:pt idx="2104">
                  <c:v>8.4208066150000001</c:v>
                </c:pt>
                <c:pt idx="2105">
                  <c:v>8.5470396489999985</c:v>
                </c:pt>
                <c:pt idx="2106">
                  <c:v>9.047727085</c:v>
                </c:pt>
                <c:pt idx="2107">
                  <c:v>9.2602226660000007</c:v>
                </c:pt>
                <c:pt idx="2108">
                  <c:v>9.4383114725000006</c:v>
                </c:pt>
                <c:pt idx="2109">
                  <c:v>9.6168999789999994</c:v>
                </c:pt>
                <c:pt idx="2110">
                  <c:v>9.6990587619999999</c:v>
                </c:pt>
                <c:pt idx="2111">
                  <c:v>9.7965640779999994</c:v>
                </c:pt>
                <c:pt idx="2112">
                  <c:v>10.314913920999999</c:v>
                </c:pt>
                <c:pt idx="2113">
                  <c:v>9.6234481562000003</c:v>
                </c:pt>
                <c:pt idx="2114">
                  <c:v>8.204145905899999</c:v>
                </c:pt>
                <c:pt idx="2115">
                  <c:v>6.2465508212999996</c:v>
                </c:pt>
                <c:pt idx="2116">
                  <c:v>5.6750025656749994</c:v>
                </c:pt>
                <c:pt idx="2117">
                  <c:v>5.4152671100499994</c:v>
                </c:pt>
                <c:pt idx="2118">
                  <c:v>5.2779581544249998</c:v>
                </c:pt>
                <c:pt idx="2119">
                  <c:v>5.4144847988000002</c:v>
                </c:pt>
                <c:pt idx="2120">
                  <c:v>5.8151221896000003</c:v>
                </c:pt>
                <c:pt idx="2121">
                  <c:v>6.2418062299999999</c:v>
                </c:pt>
                <c:pt idx="2122">
                  <c:v>6.7997499789999996</c:v>
                </c:pt>
                <c:pt idx="2123">
                  <c:v>7.2733731659999989</c:v>
                </c:pt>
                <c:pt idx="2124">
                  <c:v>8.0183893069999996</c:v>
                </c:pt>
                <c:pt idx="2125">
                  <c:v>8.1411561510000006</c:v>
                </c:pt>
                <c:pt idx="2126">
                  <c:v>8.3137731170000002</c:v>
                </c:pt>
                <c:pt idx="2127">
                  <c:v>8.6297616539999993</c:v>
                </c:pt>
                <c:pt idx="2128">
                  <c:v>8.6311359359999997</c:v>
                </c:pt>
                <c:pt idx="2129">
                  <c:v>8.8835771959999992</c:v>
                </c:pt>
                <c:pt idx="2130">
                  <c:v>8.5666973680999998</c:v>
                </c:pt>
                <c:pt idx="2131">
                  <c:v>7.7377791609999989</c:v>
                </c:pt>
                <c:pt idx="2132">
                  <c:v>7.3705007365000004</c:v>
                </c:pt>
                <c:pt idx="2133">
                  <c:v>7.1785919706999994</c:v>
                </c:pt>
                <c:pt idx="2134">
                  <c:v>7.1686033366333337</c:v>
                </c:pt>
                <c:pt idx="2135">
                  <c:v>7.1161382319666666</c:v>
                </c:pt>
                <c:pt idx="2136">
                  <c:v>7.2159374311000004</c:v>
                </c:pt>
                <c:pt idx="2137">
                  <c:v>7.1889793968999998</c:v>
                </c:pt>
                <c:pt idx="2138">
                  <c:v>8.1643585170000001</c:v>
                </c:pt>
                <c:pt idx="2139">
                  <c:v>9.6666801129999982</c:v>
                </c:pt>
                <c:pt idx="2140">
                  <c:v>10.885011416999999</c:v>
                </c:pt>
                <c:pt idx="2141">
                  <c:v>12.342050390000001</c:v>
                </c:pt>
                <c:pt idx="2142">
                  <c:v>12.578796269999998</c:v>
                </c:pt>
                <c:pt idx="2143">
                  <c:v>12.597378832999999</c:v>
                </c:pt>
                <c:pt idx="2144">
                  <c:v>12.527332447999999</c:v>
                </c:pt>
                <c:pt idx="2145">
                  <c:v>12.592986474</c:v>
                </c:pt>
                <c:pt idx="2146">
                  <c:v>12.667971094999999</c:v>
                </c:pt>
                <c:pt idx="2147">
                  <c:v>12.622443452000001</c:v>
                </c:pt>
                <c:pt idx="2148">
                  <c:v>12.281063403999999</c:v>
                </c:pt>
                <c:pt idx="2149">
                  <c:v>12.027561050999999</c:v>
                </c:pt>
                <c:pt idx="2150">
                  <c:v>11.840433607</c:v>
                </c:pt>
                <c:pt idx="2151">
                  <c:v>11.747787673999998</c:v>
                </c:pt>
                <c:pt idx="2152">
                  <c:v>11.457246978333334</c:v>
                </c:pt>
                <c:pt idx="2153">
                  <c:v>8.8222629601666647</c:v>
                </c:pt>
                <c:pt idx="2154">
                  <c:v>8.5757006356999987</c:v>
                </c:pt>
                <c:pt idx="2155">
                  <c:v>7.7314886139999999</c:v>
                </c:pt>
                <c:pt idx="2156">
                  <c:v>7.3241960157333335</c:v>
                </c:pt>
                <c:pt idx="2157">
                  <c:v>6.3982148174666662</c:v>
                </c:pt>
                <c:pt idx="2158">
                  <c:v>5.5641784191999992</c:v>
                </c:pt>
                <c:pt idx="2159">
                  <c:v>5.3874068920999996</c:v>
                </c:pt>
                <c:pt idx="2160">
                  <c:v>5.0037547131999993</c:v>
                </c:pt>
                <c:pt idx="2161">
                  <c:v>4.6212531296999995</c:v>
                </c:pt>
                <c:pt idx="2162">
                  <c:v>4.2981851237999997</c:v>
                </c:pt>
                <c:pt idx="2163">
                  <c:v>3.8671920167999994</c:v>
                </c:pt>
                <c:pt idx="2164">
                  <c:v>3.3089360001333334</c:v>
                </c:pt>
                <c:pt idx="2165">
                  <c:v>2.7294532550666664</c:v>
                </c:pt>
                <c:pt idx="2166">
                  <c:v>2.4136516237999999</c:v>
                </c:pt>
                <c:pt idx="2167">
                  <c:v>2.4210587970999997</c:v>
                </c:pt>
                <c:pt idx="2168">
                  <c:v>2.4414581703999998</c:v>
                </c:pt>
                <c:pt idx="2169">
                  <c:v>2.4543620436999998</c:v>
                </c:pt>
                <c:pt idx="2170">
                  <c:v>2.4731191951999998</c:v>
                </c:pt>
                <c:pt idx="2171">
                  <c:v>2.4788841466999996</c:v>
                </c:pt>
                <c:pt idx="2172">
                  <c:v>2.4798318980999996</c:v>
                </c:pt>
                <c:pt idx="2173">
                  <c:v>2.6681848447999998</c:v>
                </c:pt>
                <c:pt idx="2174">
                  <c:v>2.8083954233999995</c:v>
                </c:pt>
                <c:pt idx="2175">
                  <c:v>2.8990899088999997</c:v>
                </c:pt>
                <c:pt idx="2176">
                  <c:v>3.1583933042999996</c:v>
                </c:pt>
                <c:pt idx="2177">
                  <c:v>3.9059444726999999</c:v>
                </c:pt>
                <c:pt idx="2178">
                  <c:v>4.9983115304999997</c:v>
                </c:pt>
                <c:pt idx="2179">
                  <c:v>4.7747195006999998</c:v>
                </c:pt>
                <c:pt idx="2180">
                  <c:v>4.1017688270999999</c:v>
                </c:pt>
                <c:pt idx="2181">
                  <c:v>3.5807483565999991</c:v>
                </c:pt>
                <c:pt idx="2182">
                  <c:v>3.4461303436000001</c:v>
                </c:pt>
                <c:pt idx="2183">
                  <c:v>3.3742853927000001</c:v>
                </c:pt>
                <c:pt idx="2184">
                  <c:v>3.4495583207499996</c:v>
                </c:pt>
                <c:pt idx="2185">
                  <c:v>3.5403219487999995</c:v>
                </c:pt>
                <c:pt idx="2186">
                  <c:v>3.8407253712999996</c:v>
                </c:pt>
                <c:pt idx="2187">
                  <c:v>4.0368716773999997</c:v>
                </c:pt>
                <c:pt idx="2188">
                  <c:v>4.1912379304999998</c:v>
                </c:pt>
                <c:pt idx="2189">
                  <c:v>4.71541432155</c:v>
                </c:pt>
                <c:pt idx="2190">
                  <c:v>4.7149057126000002</c:v>
                </c:pt>
                <c:pt idx="2191">
                  <c:v>4.5290349709999997</c:v>
                </c:pt>
                <c:pt idx="2192">
                  <c:v>4.1603565685000001</c:v>
                </c:pt>
                <c:pt idx="2193">
                  <c:v>4.2146672605499997</c:v>
                </c:pt>
                <c:pt idx="2194">
                  <c:v>4.2684782525999996</c:v>
                </c:pt>
                <c:pt idx="2195">
                  <c:v>4.5112958719999998</c:v>
                </c:pt>
                <c:pt idx="2196">
                  <c:v>4.331851286</c:v>
                </c:pt>
                <c:pt idx="2197">
                  <c:v>3.9710810190999997</c:v>
                </c:pt>
                <c:pt idx="2198">
                  <c:v>3.6718142101999995</c:v>
                </c:pt>
                <c:pt idx="2199">
                  <c:v>3.5314885022999998</c:v>
                </c:pt>
                <c:pt idx="2200">
                  <c:v>3.4226438943999997</c:v>
                </c:pt>
                <c:pt idx="2201">
                  <c:v>3.2909587932999997</c:v>
                </c:pt>
                <c:pt idx="2202">
                  <c:v>3.1451754087999997</c:v>
                </c:pt>
                <c:pt idx="2203">
                  <c:v>3.2323823829</c:v>
                </c:pt>
                <c:pt idx="2204">
                  <c:v>3.3240866569999996</c:v>
                </c:pt>
                <c:pt idx="2205">
                  <c:v>3.6958298735000001</c:v>
                </c:pt>
                <c:pt idx="2206">
                  <c:v>3.7901192174999996</c:v>
                </c:pt>
                <c:pt idx="2207">
                  <c:v>3.7535038719</c:v>
                </c:pt>
                <c:pt idx="2208">
                  <c:v>3.8290069580999999</c:v>
                </c:pt>
                <c:pt idx="2209">
                  <c:v>3.9180019442999998</c:v>
                </c:pt>
                <c:pt idx="2210">
                  <c:v>5.1596030795000001</c:v>
                </c:pt>
                <c:pt idx="2211">
                  <c:v>7.0055168229999989</c:v>
                </c:pt>
                <c:pt idx="2212">
                  <c:v>7.8878251959999997</c:v>
                </c:pt>
                <c:pt idx="2213">
                  <c:v>8.1009561899999998</c:v>
                </c:pt>
                <c:pt idx="2214">
                  <c:v>7.4608551009999999</c:v>
                </c:pt>
                <c:pt idx="2215">
                  <c:v>6.1893549159000001</c:v>
                </c:pt>
                <c:pt idx="2216">
                  <c:v>5.5749570672999997</c:v>
                </c:pt>
                <c:pt idx="2217">
                  <c:v>5.3410340606000002</c:v>
                </c:pt>
                <c:pt idx="2218">
                  <c:v>4.6028299260000001</c:v>
                </c:pt>
                <c:pt idx="2219">
                  <c:v>4.2161909424999999</c:v>
                </c:pt>
                <c:pt idx="2220">
                  <c:v>3.9959661479999999</c:v>
                </c:pt>
                <c:pt idx="2221">
                  <c:v>3.8079156080000001</c:v>
                </c:pt>
                <c:pt idx="2222">
                  <c:v>3.6403908760999997</c:v>
                </c:pt>
                <c:pt idx="2223">
                  <c:v>3.4092038772999995</c:v>
                </c:pt>
                <c:pt idx="2224">
                  <c:v>3.3730659524999997</c:v>
                </c:pt>
                <c:pt idx="2225">
                  <c:v>3.3564163276999999</c:v>
                </c:pt>
                <c:pt idx="2226">
                  <c:v>3.4299088698000002</c:v>
                </c:pt>
                <c:pt idx="2227">
                  <c:v>3.4258647589999995</c:v>
                </c:pt>
                <c:pt idx="2228">
                  <c:v>3.3174875858999995</c:v>
                </c:pt>
                <c:pt idx="2229">
                  <c:v>3.3070211842999995</c:v>
                </c:pt>
                <c:pt idx="2230">
                  <c:v>3.2712269126999995</c:v>
                </c:pt>
                <c:pt idx="2231">
                  <c:v>3.1554841705499999</c:v>
                </c:pt>
                <c:pt idx="2232">
                  <c:v>3.0617282283999998</c:v>
                </c:pt>
                <c:pt idx="2233">
                  <c:v>3.0437483461999997</c:v>
                </c:pt>
                <c:pt idx="2234">
                  <c:v>3.0437415619000001</c:v>
                </c:pt>
                <c:pt idx="2235">
                  <c:v>2.5176845773999998</c:v>
                </c:pt>
                <c:pt idx="2236">
                  <c:v>2.0543399429</c:v>
                </c:pt>
                <c:pt idx="2237">
                  <c:v>2.2232869558999999</c:v>
                </c:pt>
                <c:pt idx="2238">
                  <c:v>2.5094136189</c:v>
                </c:pt>
                <c:pt idx="2239">
                  <c:v>2.9069733818999994</c:v>
                </c:pt>
                <c:pt idx="2240">
                  <c:v>3.3761020615999997</c:v>
                </c:pt>
                <c:pt idx="2241">
                  <c:v>3.6005503433999992</c:v>
                </c:pt>
                <c:pt idx="2242">
                  <c:v>3.9267220107499998</c:v>
                </c:pt>
                <c:pt idx="2243">
                  <c:v>4.4917502780999996</c:v>
                </c:pt>
                <c:pt idx="2244">
                  <c:v>5.2286753454500001</c:v>
                </c:pt>
                <c:pt idx="2245">
                  <c:v>5.3944433128</c:v>
                </c:pt>
                <c:pt idx="2246">
                  <c:v>5.3316843720999998</c:v>
                </c:pt>
                <c:pt idx="2247">
                  <c:v>5.4990618547499999</c:v>
                </c:pt>
                <c:pt idx="2248">
                  <c:v>5.6664393373999999</c:v>
                </c:pt>
                <c:pt idx="2249">
                  <c:v>7.8246332070999998</c:v>
                </c:pt>
                <c:pt idx="2250">
                  <c:v>9.3548847132000006</c:v>
                </c:pt>
                <c:pt idx="2251">
                  <c:v>9.8474910930000004</c:v>
                </c:pt>
                <c:pt idx="2252">
                  <c:v>10.797499826999999</c:v>
                </c:pt>
                <c:pt idx="2253">
                  <c:v>11.325669175999998</c:v>
                </c:pt>
                <c:pt idx="2254">
                  <c:v>11.582575662</c:v>
                </c:pt>
                <c:pt idx="2255">
                  <c:v>11.576435505999999</c:v>
                </c:pt>
                <c:pt idx="2256">
                  <c:v>10.834921944</c:v>
                </c:pt>
                <c:pt idx="2257">
                  <c:v>10.551320119</c:v>
                </c:pt>
                <c:pt idx="2258">
                  <c:v>10.472091772999999</c:v>
                </c:pt>
                <c:pt idx="2259">
                  <c:v>10.132404012</c:v>
                </c:pt>
                <c:pt idx="2260">
                  <c:v>9.902148497999999</c:v>
                </c:pt>
                <c:pt idx="2261">
                  <c:v>9.6852459909999986</c:v>
                </c:pt>
                <c:pt idx="2262">
                  <c:v>9.7046660027499989</c:v>
                </c:pt>
                <c:pt idx="2263">
                  <c:v>9.7240860144999992</c:v>
                </c:pt>
                <c:pt idx="2264">
                  <c:v>9.8421967762499989</c:v>
                </c:pt>
                <c:pt idx="2265">
                  <c:v>9.8538714380000005</c:v>
                </c:pt>
                <c:pt idx="2266">
                  <c:v>9.6975391059999989</c:v>
                </c:pt>
                <c:pt idx="2267">
                  <c:v>9.1907832149999997</c:v>
                </c:pt>
                <c:pt idx="2268">
                  <c:v>8.9894125420000002</c:v>
                </c:pt>
                <c:pt idx="2269">
                  <c:v>8.9078352119999984</c:v>
                </c:pt>
                <c:pt idx="2270">
                  <c:v>8.8535048199999995</c:v>
                </c:pt>
                <c:pt idx="2271">
                  <c:v>8.8975904890000006</c:v>
                </c:pt>
                <c:pt idx="2272">
                  <c:v>8.2046742219999995</c:v>
                </c:pt>
                <c:pt idx="2273">
                  <c:v>8.1261438679999998</c:v>
                </c:pt>
                <c:pt idx="2274">
                  <c:v>8.1340616140000002</c:v>
                </c:pt>
                <c:pt idx="2275">
                  <c:v>8.1424790599999994</c:v>
                </c:pt>
                <c:pt idx="2276">
                  <c:v>8.622536264999999</c:v>
                </c:pt>
                <c:pt idx="2277">
                  <c:v>9.0625894819999999</c:v>
                </c:pt>
                <c:pt idx="2278">
                  <c:v>9.827667589999999</c:v>
                </c:pt>
                <c:pt idx="2279">
                  <c:v>10.352501314</c:v>
                </c:pt>
                <c:pt idx="2280">
                  <c:v>9.8852555719999984</c:v>
                </c:pt>
                <c:pt idx="2281">
                  <c:v>9.3945857840000002</c:v>
                </c:pt>
                <c:pt idx="2282">
                  <c:v>9.0129238614999991</c:v>
                </c:pt>
                <c:pt idx="2283">
                  <c:v>8.6312619389999998</c:v>
                </c:pt>
                <c:pt idx="2284">
                  <c:v>8.7529002049999995</c:v>
                </c:pt>
                <c:pt idx="2285">
                  <c:v>9.0458361879999991</c:v>
                </c:pt>
                <c:pt idx="2286">
                  <c:v>9.253390550999999</c:v>
                </c:pt>
                <c:pt idx="2287">
                  <c:v>9.0501745150000001</c:v>
                </c:pt>
                <c:pt idx="2288">
                  <c:v>9.0071995659999988</c:v>
                </c:pt>
                <c:pt idx="2289">
                  <c:v>8.9957057169999999</c:v>
                </c:pt>
                <c:pt idx="2290">
                  <c:v>8.9837121679999985</c:v>
                </c:pt>
                <c:pt idx="2291">
                  <c:v>9.4250139219999998</c:v>
                </c:pt>
                <c:pt idx="2292">
                  <c:v>9.2494802069999995</c:v>
                </c:pt>
                <c:pt idx="2293">
                  <c:v>9.0112027819999998</c:v>
                </c:pt>
                <c:pt idx="2294">
                  <c:v>8.9142352834999983</c:v>
                </c:pt>
                <c:pt idx="2295">
                  <c:v>8.7727944849999986</c:v>
                </c:pt>
                <c:pt idx="2296">
                  <c:v>8.6352197669999988</c:v>
                </c:pt>
                <c:pt idx="2297">
                  <c:v>8.4916320429999992</c:v>
                </c:pt>
                <c:pt idx="2298">
                  <c:v>8.4325445129999999</c:v>
                </c:pt>
                <c:pt idx="2299">
                  <c:v>8.2796657419999988</c:v>
                </c:pt>
                <c:pt idx="2300">
                  <c:v>8.2889670629999994</c:v>
                </c:pt>
                <c:pt idx="2301">
                  <c:v>8.0618489530000002</c:v>
                </c:pt>
                <c:pt idx="2302">
                  <c:v>7.9590492939999997</c:v>
                </c:pt>
                <c:pt idx="2303">
                  <c:v>7.976717419333335</c:v>
                </c:pt>
                <c:pt idx="2304">
                  <c:v>7.9743975446666653</c:v>
                </c:pt>
                <c:pt idx="2305">
                  <c:v>7.9710782699999996</c:v>
                </c:pt>
                <c:pt idx="2306">
                  <c:v>8.1100466566666647</c:v>
                </c:pt>
                <c:pt idx="2307">
                  <c:v>8.1531125363333334</c:v>
                </c:pt>
                <c:pt idx="2308">
                  <c:v>8.2867477249999997</c:v>
                </c:pt>
                <c:pt idx="2309">
                  <c:v>7.9108804799999994</c:v>
                </c:pt>
                <c:pt idx="2310">
                  <c:v>7.4469454259999992</c:v>
                </c:pt>
                <c:pt idx="2311">
                  <c:v>6.9713712572999986</c:v>
                </c:pt>
                <c:pt idx="2312">
                  <c:v>6.3133059693</c:v>
                </c:pt>
                <c:pt idx="2313">
                  <c:v>5.833574239899999</c:v>
                </c:pt>
                <c:pt idx="2314">
                  <c:v>5.2687504253999995</c:v>
                </c:pt>
                <c:pt idx="2315">
                  <c:v>4.9092036604999993</c:v>
                </c:pt>
                <c:pt idx="2316">
                  <c:v>4.8719326902333329</c:v>
                </c:pt>
                <c:pt idx="2317">
                  <c:v>4.7158849966666665</c:v>
                </c:pt>
                <c:pt idx="2318">
                  <c:v>4.7483213257000001</c:v>
                </c:pt>
                <c:pt idx="2319">
                  <c:v>4.8637812057999996</c:v>
                </c:pt>
                <c:pt idx="2320">
                  <c:v>5.2556939196999997</c:v>
                </c:pt>
                <c:pt idx="2321">
                  <c:v>5.3535659465999998</c:v>
                </c:pt>
                <c:pt idx="2322">
                  <c:v>5.8570004654999996</c:v>
                </c:pt>
                <c:pt idx="2323">
                  <c:v>6.2843808551499993</c:v>
                </c:pt>
                <c:pt idx="2324">
                  <c:v>6.5933323447999994</c:v>
                </c:pt>
                <c:pt idx="2325">
                  <c:v>6.6878746261000002</c:v>
                </c:pt>
                <c:pt idx="2326">
                  <c:v>6.6399944601999996</c:v>
                </c:pt>
                <c:pt idx="2327">
                  <c:v>6.5540424649000002</c:v>
                </c:pt>
                <c:pt idx="2328">
                  <c:v>6.2970479055999995</c:v>
                </c:pt>
                <c:pt idx="2329">
                  <c:v>6.4443429192000004</c:v>
                </c:pt>
                <c:pt idx="2330">
                  <c:v>6.6381100327999993</c:v>
                </c:pt>
                <c:pt idx="2331">
                  <c:v>7.1790825295999996</c:v>
                </c:pt>
                <c:pt idx="2332">
                  <c:v>7.3685659287999989</c:v>
                </c:pt>
                <c:pt idx="2333">
                  <c:v>7.7972073886000004</c:v>
                </c:pt>
                <c:pt idx="2334">
                  <c:v>7.8928516699000006</c:v>
                </c:pt>
                <c:pt idx="2335">
                  <c:v>8.4106260773999999</c:v>
                </c:pt>
                <c:pt idx="2336">
                  <c:v>8.944686750799999</c:v>
                </c:pt>
                <c:pt idx="2337">
                  <c:v>9.9589670774999988</c:v>
                </c:pt>
                <c:pt idx="2338">
                  <c:v>10.386723057099999</c:v>
                </c:pt>
                <c:pt idx="2339">
                  <c:v>10.8356793557</c:v>
                </c:pt>
                <c:pt idx="2340">
                  <c:v>10.594804366599998</c:v>
                </c:pt>
                <c:pt idx="2341">
                  <c:v>10.506483511199999</c:v>
                </c:pt>
                <c:pt idx="2342">
                  <c:v>10.37310458</c:v>
                </c:pt>
                <c:pt idx="2343">
                  <c:v>10.296271781999998</c:v>
                </c:pt>
                <c:pt idx="2344">
                  <c:v>9.9219603969999994</c:v>
                </c:pt>
                <c:pt idx="2345">
                  <c:v>9.8290007829999997</c:v>
                </c:pt>
                <c:pt idx="2346">
                  <c:v>9.7025795839999986</c:v>
                </c:pt>
                <c:pt idx="2347">
                  <c:v>9.6165159570000007</c:v>
                </c:pt>
                <c:pt idx="2348">
                  <c:v>9.480212203999999</c:v>
                </c:pt>
                <c:pt idx="2349">
                  <c:v>8.9517778449999987</c:v>
                </c:pt>
                <c:pt idx="2350">
                  <c:v>7.9206135259999986</c:v>
                </c:pt>
                <c:pt idx="2351">
                  <c:v>7.7343703909999988</c:v>
                </c:pt>
                <c:pt idx="2352">
                  <c:v>7.7310986396666657</c:v>
                </c:pt>
                <c:pt idx="2353">
                  <c:v>7.7568094883333343</c:v>
                </c:pt>
                <c:pt idx="2354">
                  <c:v>7.4637117369999988</c:v>
                </c:pt>
                <c:pt idx="2355">
                  <c:v>6.8546910759999991</c:v>
                </c:pt>
                <c:pt idx="2356">
                  <c:v>6.6826769200000005</c:v>
                </c:pt>
                <c:pt idx="2357">
                  <c:v>6.8120368749999995</c:v>
                </c:pt>
                <c:pt idx="2358">
                  <c:v>7.2906118189999987</c:v>
                </c:pt>
                <c:pt idx="2359">
                  <c:v>7.524250488999999</c:v>
                </c:pt>
                <c:pt idx="2360">
                  <c:v>7.9508181166666656</c:v>
                </c:pt>
                <c:pt idx="2361">
                  <c:v>8.2975228553333338</c:v>
                </c:pt>
                <c:pt idx="2362">
                  <c:v>8.6442275940000002</c:v>
                </c:pt>
                <c:pt idx="2363">
                  <c:v>10.719067009</c:v>
                </c:pt>
                <c:pt idx="2364">
                  <c:v>13.314417321000001</c:v>
                </c:pt>
                <c:pt idx="2365">
                  <c:v>15.230444315</c:v>
                </c:pt>
                <c:pt idx="2366">
                  <c:v>15.815639039000001</c:v>
                </c:pt>
                <c:pt idx="2367">
                  <c:v>15.729270237999998</c:v>
                </c:pt>
                <c:pt idx="2368">
                  <c:v>15.267312521999997</c:v>
                </c:pt>
                <c:pt idx="2369">
                  <c:v>15.189380736999999</c:v>
                </c:pt>
                <c:pt idx="2370">
                  <c:v>15.042705754666665</c:v>
                </c:pt>
                <c:pt idx="2371">
                  <c:v>14.781599472333333</c:v>
                </c:pt>
                <c:pt idx="2372">
                  <c:v>13.831906589999999</c:v>
                </c:pt>
                <c:pt idx="2373">
                  <c:v>11.873327687</c:v>
                </c:pt>
                <c:pt idx="2374">
                  <c:v>10.415611451</c:v>
                </c:pt>
                <c:pt idx="2375">
                  <c:v>10.258609221833334</c:v>
                </c:pt>
                <c:pt idx="2376">
                  <c:v>10.101606992666666</c:v>
                </c:pt>
                <c:pt idx="2377">
                  <c:v>10.357023830166666</c:v>
                </c:pt>
                <c:pt idx="2378">
                  <c:v>10.612440667666668</c:v>
                </c:pt>
                <c:pt idx="2379">
                  <c:v>10.867857505166665</c:v>
                </c:pt>
                <c:pt idx="2380">
                  <c:v>12.238438175999999</c:v>
                </c:pt>
                <c:pt idx="2381">
                  <c:v>12.824489846833334</c:v>
                </c:pt>
                <c:pt idx="2382">
                  <c:v>12.762430617666665</c:v>
                </c:pt>
                <c:pt idx="2383">
                  <c:v>12.235650388499998</c:v>
                </c:pt>
                <c:pt idx="2384">
                  <c:v>11.612428059333336</c:v>
                </c:pt>
                <c:pt idx="2385">
                  <c:v>11.140614830166664</c:v>
                </c:pt>
                <c:pt idx="2386">
                  <c:v>10.153610901</c:v>
                </c:pt>
                <c:pt idx="2387">
                  <c:v>9.8633231949999995</c:v>
                </c:pt>
                <c:pt idx="2388">
                  <c:v>9.8460648209999988</c:v>
                </c:pt>
                <c:pt idx="2389">
                  <c:v>9.754847697999999</c:v>
                </c:pt>
                <c:pt idx="2390">
                  <c:v>9.8782806913333339</c:v>
                </c:pt>
                <c:pt idx="2391">
                  <c:v>10.001713684666665</c:v>
                </c:pt>
                <c:pt idx="2392">
                  <c:v>10.542895877999999</c:v>
                </c:pt>
                <c:pt idx="2393">
                  <c:v>11.751413311</c:v>
                </c:pt>
                <c:pt idx="2394">
                  <c:v>13.41387456</c:v>
                </c:pt>
                <c:pt idx="2395">
                  <c:v>14.178703928999999</c:v>
                </c:pt>
                <c:pt idx="2396">
                  <c:v>14.777672059999999</c:v>
                </c:pt>
                <c:pt idx="2397">
                  <c:v>15.329593057999999</c:v>
                </c:pt>
                <c:pt idx="2398">
                  <c:v>16.019111411000001</c:v>
                </c:pt>
                <c:pt idx="2399">
                  <c:v>15.986505487999999</c:v>
                </c:pt>
                <c:pt idx="2400">
                  <c:v>15.638281670000001</c:v>
                </c:pt>
                <c:pt idx="2401">
                  <c:v>15.370320096249998</c:v>
                </c:pt>
                <c:pt idx="2402">
                  <c:v>14.833020222499997</c:v>
                </c:pt>
                <c:pt idx="2403">
                  <c:v>13.498698848749999</c:v>
                </c:pt>
                <c:pt idx="2404">
                  <c:v>12.554143475</c:v>
                </c:pt>
                <c:pt idx="2405">
                  <c:v>11.056127042</c:v>
                </c:pt>
                <c:pt idx="2406">
                  <c:v>9.6940136159999994</c:v>
                </c:pt>
                <c:pt idx="2407">
                  <c:v>8.7480299261999992</c:v>
                </c:pt>
                <c:pt idx="2408">
                  <c:v>8.5732061548999994</c:v>
                </c:pt>
                <c:pt idx="2409">
                  <c:v>7.1043876735999998</c:v>
                </c:pt>
                <c:pt idx="2410">
                  <c:v>7.1749542694999997</c:v>
                </c:pt>
                <c:pt idx="2411">
                  <c:v>7.9125609997249997</c:v>
                </c:pt>
                <c:pt idx="2412">
                  <c:v>8.6581629299499987</c:v>
                </c:pt>
                <c:pt idx="2413">
                  <c:v>9.1414223601749995</c:v>
                </c:pt>
                <c:pt idx="2414">
                  <c:v>9.5887033903999992</c:v>
                </c:pt>
                <c:pt idx="2415">
                  <c:v>9.535860100099999</c:v>
                </c:pt>
                <c:pt idx="2416">
                  <c:v>8.892880440299999</c:v>
                </c:pt>
                <c:pt idx="2417">
                  <c:v>7.8526725864999989</c:v>
                </c:pt>
                <c:pt idx="2418">
                  <c:v>8.0612929136333324</c:v>
                </c:pt>
                <c:pt idx="2419">
                  <c:v>8.269913240766666</c:v>
                </c:pt>
                <c:pt idx="2420">
                  <c:v>8.4785335678999996</c:v>
                </c:pt>
                <c:pt idx="2421">
                  <c:v>9.7258819247999995</c:v>
                </c:pt>
                <c:pt idx="2422">
                  <c:v>10.796078554399999</c:v>
                </c:pt>
                <c:pt idx="2423">
                  <c:v>11.163603834</c:v>
                </c:pt>
                <c:pt idx="2424">
                  <c:v>11.4770501857</c:v>
                </c:pt>
                <c:pt idx="2425">
                  <c:v>11.824619256799998</c:v>
                </c:pt>
                <c:pt idx="2426">
                  <c:v>11.895457051299999</c:v>
                </c:pt>
                <c:pt idx="2427">
                  <c:v>11.260862554599999</c:v>
                </c:pt>
                <c:pt idx="2428">
                  <c:v>10.5695606938</c:v>
                </c:pt>
                <c:pt idx="2429">
                  <c:v>9.8823599382000005</c:v>
                </c:pt>
                <c:pt idx="2430">
                  <c:v>9.2997166376999996</c:v>
                </c:pt>
                <c:pt idx="2431">
                  <c:v>9.3538642265499998</c:v>
                </c:pt>
                <c:pt idx="2432">
                  <c:v>9.4080118153999983</c:v>
                </c:pt>
                <c:pt idx="2433">
                  <c:v>9.7256017416666651</c:v>
                </c:pt>
                <c:pt idx="2434">
                  <c:v>9.3883479973333355</c:v>
                </c:pt>
                <c:pt idx="2435">
                  <c:v>9.4270056645999993</c:v>
                </c:pt>
                <c:pt idx="2436">
                  <c:v>9.5704337651999989</c:v>
                </c:pt>
                <c:pt idx="2437">
                  <c:v>9.9422247658000007</c:v>
                </c:pt>
                <c:pt idx="2438">
                  <c:v>10.2322265291</c:v>
                </c:pt>
                <c:pt idx="2439">
                  <c:v>10.533055369299998</c:v>
                </c:pt>
                <c:pt idx="2440">
                  <c:v>10.5007813687</c:v>
                </c:pt>
                <c:pt idx="2441">
                  <c:v>10.5858775739</c:v>
                </c:pt>
                <c:pt idx="2442">
                  <c:v>10.869422864200001</c:v>
                </c:pt>
                <c:pt idx="2443">
                  <c:v>11.327363454499999</c:v>
                </c:pt>
                <c:pt idx="2444">
                  <c:v>11.7703130448</c:v>
                </c:pt>
                <c:pt idx="2445">
                  <c:v>11.999890735099999</c:v>
                </c:pt>
                <c:pt idx="2446">
                  <c:v>12.8846774493</c:v>
                </c:pt>
                <c:pt idx="2447">
                  <c:v>13.5663125992</c:v>
                </c:pt>
                <c:pt idx="2448">
                  <c:v>13.848534344000001</c:v>
                </c:pt>
                <c:pt idx="2449">
                  <c:v>14.578678700999999</c:v>
                </c:pt>
                <c:pt idx="2450">
                  <c:v>15.677545655999999</c:v>
                </c:pt>
                <c:pt idx="2451">
                  <c:v>17.162767083999999</c:v>
                </c:pt>
                <c:pt idx="2452">
                  <c:v>17.698349069999999</c:v>
                </c:pt>
                <c:pt idx="2453">
                  <c:v>17.663987382999998</c:v>
                </c:pt>
                <c:pt idx="2454">
                  <c:v>17.375020572</c:v>
                </c:pt>
                <c:pt idx="2455">
                  <c:v>17.416281635000001</c:v>
                </c:pt>
                <c:pt idx="2456">
                  <c:v>17.342611697999999</c:v>
                </c:pt>
                <c:pt idx="2457">
                  <c:v>17.974844801</c:v>
                </c:pt>
                <c:pt idx="2458">
                  <c:v>18.189708832000001</c:v>
                </c:pt>
                <c:pt idx="2459">
                  <c:v>18.286294061999996</c:v>
                </c:pt>
                <c:pt idx="2460">
                  <c:v>18.972602309000003</c:v>
                </c:pt>
                <c:pt idx="2461">
                  <c:v>19.418285032</c:v>
                </c:pt>
                <c:pt idx="2462">
                  <c:v>19.135348413499997</c:v>
                </c:pt>
                <c:pt idx="2463">
                  <c:v>19.19033392</c:v>
                </c:pt>
                <c:pt idx="2464">
                  <c:v>19.263988120999997</c:v>
                </c:pt>
                <c:pt idx="2465">
                  <c:v>19.371152416000001</c:v>
                </c:pt>
                <c:pt idx="2466">
                  <c:v>19.478316710999998</c:v>
                </c:pt>
                <c:pt idx="2467">
                  <c:v>19.599479531999997</c:v>
                </c:pt>
                <c:pt idx="2468">
                  <c:v>19.986189574999997</c:v>
                </c:pt>
                <c:pt idx="2469">
                  <c:v>19.851843574</c:v>
                </c:pt>
                <c:pt idx="2470">
                  <c:v>19.454521487000001</c:v>
                </c:pt>
                <c:pt idx="2471">
                  <c:v>18.788519663999999</c:v>
                </c:pt>
                <c:pt idx="2472">
                  <c:v>18.598985793499999</c:v>
                </c:pt>
                <c:pt idx="2473">
                  <c:v>18.331498722999999</c:v>
                </c:pt>
                <c:pt idx="2474">
                  <c:v>18.174445352500001</c:v>
                </c:pt>
                <c:pt idx="2475">
                  <c:v>17.842996681999999</c:v>
                </c:pt>
                <c:pt idx="2476">
                  <c:v>17.342222868</c:v>
                </c:pt>
                <c:pt idx="2477">
                  <c:v>16.768455617999997</c:v>
                </c:pt>
                <c:pt idx="2478">
                  <c:v>16.406864524</c:v>
                </c:pt>
                <c:pt idx="2479">
                  <c:v>16.351574119999999</c:v>
                </c:pt>
                <c:pt idx="2480">
                  <c:v>16.428204515999997</c:v>
                </c:pt>
                <c:pt idx="2481">
                  <c:v>16.499621785999999</c:v>
                </c:pt>
                <c:pt idx="2482">
                  <c:v>16.533342907999998</c:v>
                </c:pt>
                <c:pt idx="2483">
                  <c:v>16.396248356000001</c:v>
                </c:pt>
                <c:pt idx="2484">
                  <c:v>16.059290350999998</c:v>
                </c:pt>
                <c:pt idx="2485">
                  <c:v>15.586743016</c:v>
                </c:pt>
                <c:pt idx="2486">
                  <c:v>15.772394272</c:v>
                </c:pt>
                <c:pt idx="2487">
                  <c:v>16.011513428000001</c:v>
                </c:pt>
                <c:pt idx="2488">
                  <c:v>16.108218083999997</c:v>
                </c:pt>
                <c:pt idx="2489">
                  <c:v>16.178014318999999</c:v>
                </c:pt>
                <c:pt idx="2490">
                  <c:v>15.659054996999998</c:v>
                </c:pt>
                <c:pt idx="2491">
                  <c:v>15.420270204333335</c:v>
                </c:pt>
                <c:pt idx="2492">
                  <c:v>15.446076561666665</c:v>
                </c:pt>
                <c:pt idx="2493">
                  <c:v>15.471882918999999</c:v>
                </c:pt>
                <c:pt idx="2494">
                  <c:v>15.841666593999999</c:v>
                </c:pt>
                <c:pt idx="2495">
                  <c:v>16.019455642</c:v>
                </c:pt>
                <c:pt idx="2496">
                  <c:v>16.4067324285</c:v>
                </c:pt>
                <c:pt idx="2497">
                  <c:v>16.537163414999998</c:v>
                </c:pt>
                <c:pt idx="2498">
                  <c:v>16.63838569</c:v>
                </c:pt>
                <c:pt idx="2499">
                  <c:v>16.082664248</c:v>
                </c:pt>
                <c:pt idx="2500">
                  <c:v>15.473017259999999</c:v>
                </c:pt>
                <c:pt idx="2501">
                  <c:v>15.013199468499998</c:v>
                </c:pt>
                <c:pt idx="2502">
                  <c:v>15.069405210333334</c:v>
                </c:pt>
                <c:pt idx="2503">
                  <c:v>15.178645253666664</c:v>
                </c:pt>
                <c:pt idx="2504">
                  <c:v>15.188325596999999</c:v>
                </c:pt>
                <c:pt idx="2505">
                  <c:v>15.637600238999998</c:v>
                </c:pt>
                <c:pt idx="2506">
                  <c:v>15.436489270999999</c:v>
                </c:pt>
                <c:pt idx="2507">
                  <c:v>15.314835307999999</c:v>
                </c:pt>
                <c:pt idx="2508">
                  <c:v>14.800678680999999</c:v>
                </c:pt>
                <c:pt idx="2509">
                  <c:v>14.545423545999999</c:v>
                </c:pt>
                <c:pt idx="2510">
                  <c:v>14.420183587</c:v>
                </c:pt>
                <c:pt idx="2511">
                  <c:v>14.357959027</c:v>
                </c:pt>
                <c:pt idx="2512">
                  <c:v>14.449381600000001</c:v>
                </c:pt>
                <c:pt idx="2513">
                  <c:v>14.735437322999999</c:v>
                </c:pt>
                <c:pt idx="2514">
                  <c:v>15.030816599</c:v>
                </c:pt>
                <c:pt idx="2515">
                  <c:v>15.055107512999999</c:v>
                </c:pt>
                <c:pt idx="2516">
                  <c:v>14.976949104999999</c:v>
                </c:pt>
                <c:pt idx="2517">
                  <c:v>13.865184019692308</c:v>
                </c:pt>
                <c:pt idx="2518">
                  <c:v>13.823776334384615</c:v>
                </c:pt>
                <c:pt idx="2519">
                  <c:v>13.782868349076919</c:v>
                </c:pt>
                <c:pt idx="2520">
                  <c:v>13.951584513769228</c:v>
                </c:pt>
                <c:pt idx="2521">
                  <c:v>14.120300678461536</c:v>
                </c:pt>
                <c:pt idx="2522">
                  <c:v>14.412192893153847</c:v>
                </c:pt>
                <c:pt idx="2523">
                  <c:v>14.312320307846152</c:v>
                </c:pt>
                <c:pt idx="2524">
                  <c:v>14.212447722538462</c:v>
                </c:pt>
                <c:pt idx="2525">
                  <c:v>14.4202237705641</c:v>
                </c:pt>
                <c:pt idx="2526">
                  <c:v>14.627999818589743</c:v>
                </c:pt>
                <c:pt idx="2527">
                  <c:v>14.835775866615382</c:v>
                </c:pt>
                <c:pt idx="2528">
                  <c:v>15.037222381307689</c:v>
                </c:pt>
                <c:pt idx="2529">
                  <c:v>15.132232796</c:v>
                </c:pt>
                <c:pt idx="2530">
                  <c:v>14.9866060655</c:v>
                </c:pt>
                <c:pt idx="2531">
                  <c:v>14.748035134999999</c:v>
                </c:pt>
                <c:pt idx="2532">
                  <c:v>14.735044865999999</c:v>
                </c:pt>
                <c:pt idx="2533">
                  <c:v>14.503305735000001</c:v>
                </c:pt>
                <c:pt idx="2534">
                  <c:v>14.341948354499998</c:v>
                </c:pt>
                <c:pt idx="2535">
                  <c:v>14.162102074</c:v>
                </c:pt>
                <c:pt idx="2536">
                  <c:v>14.109215219999999</c:v>
                </c:pt>
                <c:pt idx="2537">
                  <c:v>14.080051341249998</c:v>
                </c:pt>
                <c:pt idx="2538">
                  <c:v>14.0508874625</c:v>
                </c:pt>
                <c:pt idx="2539">
                  <c:v>14.021723583749999</c:v>
                </c:pt>
                <c:pt idx="2540">
                  <c:v>14.347221779999998</c:v>
                </c:pt>
                <c:pt idx="2541">
                  <c:v>14.499043190666665</c:v>
                </c:pt>
                <c:pt idx="2542">
                  <c:v>14.608889801333333</c:v>
                </c:pt>
                <c:pt idx="2543">
                  <c:v>14.643281711999999</c:v>
                </c:pt>
                <c:pt idx="2544">
                  <c:v>14.347266170999999</c:v>
                </c:pt>
                <c:pt idx="2545">
                  <c:v>13.952540696</c:v>
                </c:pt>
                <c:pt idx="2546">
                  <c:v>12.761632443</c:v>
                </c:pt>
                <c:pt idx="2547">
                  <c:v>11.641466768000001</c:v>
                </c:pt>
                <c:pt idx="2548">
                  <c:v>11.221617471999998</c:v>
                </c:pt>
                <c:pt idx="2549">
                  <c:v>10.599889375999998</c:v>
                </c:pt>
                <c:pt idx="2550">
                  <c:v>10.342860513</c:v>
                </c:pt>
                <c:pt idx="2551">
                  <c:v>10.202091363999997</c:v>
                </c:pt>
                <c:pt idx="2552">
                  <c:v>10.203986564999997</c:v>
                </c:pt>
                <c:pt idx="2553">
                  <c:v>10.115192384999999</c:v>
                </c:pt>
                <c:pt idx="2554">
                  <c:v>9.7792161370000006</c:v>
                </c:pt>
                <c:pt idx="2555">
                  <c:v>9.899198393999999</c:v>
                </c:pt>
                <c:pt idx="2556">
                  <c:v>10.048906809333335</c:v>
                </c:pt>
                <c:pt idx="2557">
                  <c:v>10.198615224666666</c:v>
                </c:pt>
                <c:pt idx="2558">
                  <c:v>10.34832364</c:v>
                </c:pt>
                <c:pt idx="2559">
                  <c:v>10.416289890999998</c:v>
                </c:pt>
                <c:pt idx="2560">
                  <c:v>10.500989433499999</c:v>
                </c:pt>
                <c:pt idx="2561">
                  <c:v>10.701119675999999</c:v>
                </c:pt>
                <c:pt idx="2562">
                  <c:v>11.298170243</c:v>
                </c:pt>
                <c:pt idx="2563">
                  <c:v>11.742661841</c:v>
                </c:pt>
                <c:pt idx="2564">
                  <c:v>11.832328768999998</c:v>
                </c:pt>
                <c:pt idx="2565">
                  <c:v>11.754963350999999</c:v>
                </c:pt>
                <c:pt idx="2566">
                  <c:v>12.067910454666665</c:v>
                </c:pt>
                <c:pt idx="2567">
                  <c:v>12.24943645833333</c:v>
                </c:pt>
                <c:pt idx="2568">
                  <c:v>12.300041061999998</c:v>
                </c:pt>
                <c:pt idx="2569">
                  <c:v>12.1623097465</c:v>
                </c:pt>
                <c:pt idx="2570">
                  <c:v>12.032073930999999</c:v>
                </c:pt>
                <c:pt idx="2571">
                  <c:v>11.885221056999999</c:v>
                </c:pt>
                <c:pt idx="2572">
                  <c:v>11.776317798333334</c:v>
                </c:pt>
                <c:pt idx="2573">
                  <c:v>11.810995006333332</c:v>
                </c:pt>
                <c:pt idx="2574">
                  <c:v>11.84567221433333</c:v>
                </c:pt>
                <c:pt idx="2575">
                  <c:v>11.949692669999999</c:v>
                </c:pt>
                <c:pt idx="2576">
                  <c:v>12.227726278999999</c:v>
                </c:pt>
                <c:pt idx="2577">
                  <c:v>12.463839769</c:v>
                </c:pt>
                <c:pt idx="2578">
                  <c:v>12.770337791000001</c:v>
                </c:pt>
                <c:pt idx="2579">
                  <c:v>12.665627117</c:v>
                </c:pt>
                <c:pt idx="2580">
                  <c:v>12.365563842</c:v>
                </c:pt>
                <c:pt idx="2581">
                  <c:v>11.942917767499999</c:v>
                </c:pt>
                <c:pt idx="2582">
                  <c:v>11.717153493</c:v>
                </c:pt>
                <c:pt idx="2583">
                  <c:v>11.261685347499998</c:v>
                </c:pt>
                <c:pt idx="2584">
                  <c:v>10.707276602</c:v>
                </c:pt>
                <c:pt idx="2585">
                  <c:v>10.670168994999999</c:v>
                </c:pt>
                <c:pt idx="2586">
                  <c:v>10.542662375000001</c:v>
                </c:pt>
                <c:pt idx="2587">
                  <c:v>10.421978782</c:v>
                </c:pt>
                <c:pt idx="2588">
                  <c:v>10.042393353999998</c:v>
                </c:pt>
                <c:pt idx="2589">
                  <c:v>9.7988744699999994</c:v>
                </c:pt>
                <c:pt idx="2590">
                  <c:v>9.7217603689999983</c:v>
                </c:pt>
                <c:pt idx="2591">
                  <c:v>9.7307328889999987</c:v>
                </c:pt>
                <c:pt idx="2592">
                  <c:v>9.8747213699999996</c:v>
                </c:pt>
                <c:pt idx="2593">
                  <c:v>10.018709850999999</c:v>
                </c:pt>
                <c:pt idx="2594">
                  <c:v>10.156957249</c:v>
                </c:pt>
                <c:pt idx="2595">
                  <c:v>10.3334272715</c:v>
                </c:pt>
                <c:pt idx="2596">
                  <c:v>11.128026194</c:v>
                </c:pt>
                <c:pt idx="2597">
                  <c:v>11.290192263</c:v>
                </c:pt>
                <c:pt idx="2598">
                  <c:v>11.017127828999998</c:v>
                </c:pt>
                <c:pt idx="2599">
                  <c:v>11.008904394999998</c:v>
                </c:pt>
                <c:pt idx="2600">
                  <c:v>11.030733981999999</c:v>
                </c:pt>
                <c:pt idx="2601">
                  <c:v>10.973276899999998</c:v>
                </c:pt>
                <c:pt idx="2602">
                  <c:v>10.974042230499998</c:v>
                </c:pt>
                <c:pt idx="2603">
                  <c:v>10.975307260999998</c:v>
                </c:pt>
                <c:pt idx="2604">
                  <c:v>11.122960349</c:v>
                </c:pt>
                <c:pt idx="2605">
                  <c:v>11.106741574999997</c:v>
                </c:pt>
                <c:pt idx="2606">
                  <c:v>10.865009586999999</c:v>
                </c:pt>
                <c:pt idx="2607">
                  <c:v>10.634674432999999</c:v>
                </c:pt>
                <c:pt idx="2608">
                  <c:v>10.843243536499999</c:v>
                </c:pt>
                <c:pt idx="2609">
                  <c:v>11.437081339999999</c:v>
                </c:pt>
                <c:pt idx="2610">
                  <c:v>12.605376998999999</c:v>
                </c:pt>
                <c:pt idx="2611">
                  <c:v>12.768932326249999</c:v>
                </c:pt>
                <c:pt idx="2612">
                  <c:v>12.093491353499999</c:v>
                </c:pt>
                <c:pt idx="2613">
                  <c:v>12.00519788075</c:v>
                </c:pt>
                <c:pt idx="2614">
                  <c:v>11.916404708</c:v>
                </c:pt>
                <c:pt idx="2615">
                  <c:v>11.812812159</c:v>
                </c:pt>
                <c:pt idx="2616">
                  <c:v>11.608599273999998</c:v>
                </c:pt>
                <c:pt idx="2617">
                  <c:v>12.349192305999999</c:v>
                </c:pt>
                <c:pt idx="2618">
                  <c:v>13.121919828999999</c:v>
                </c:pt>
                <c:pt idx="2619">
                  <c:v>12.851393115</c:v>
                </c:pt>
                <c:pt idx="2620">
                  <c:v>11.583888410999998</c:v>
                </c:pt>
                <c:pt idx="2621">
                  <c:v>10.195341124999999</c:v>
                </c:pt>
                <c:pt idx="2622">
                  <c:v>10.334362548999998</c:v>
                </c:pt>
                <c:pt idx="2623">
                  <c:v>10.473383973000001</c:v>
                </c:pt>
                <c:pt idx="2624">
                  <c:v>11.209424665</c:v>
                </c:pt>
                <c:pt idx="2625">
                  <c:v>11.881194229999998</c:v>
                </c:pt>
                <c:pt idx="2626">
                  <c:v>12.022155392999998</c:v>
                </c:pt>
                <c:pt idx="2627">
                  <c:v>12.639785933999999</c:v>
                </c:pt>
                <c:pt idx="2628">
                  <c:v>13.651457757999999</c:v>
                </c:pt>
                <c:pt idx="2629">
                  <c:v>14.300387687000001</c:v>
                </c:pt>
                <c:pt idx="2630">
                  <c:v>14.598076998</c:v>
                </c:pt>
                <c:pt idx="2631">
                  <c:v>14.491496721999999</c:v>
                </c:pt>
                <c:pt idx="2632">
                  <c:v>14.372191319999999</c:v>
                </c:pt>
                <c:pt idx="2633">
                  <c:v>14.252885918</c:v>
                </c:pt>
                <c:pt idx="2634">
                  <c:v>14.457178987999997</c:v>
                </c:pt>
                <c:pt idx="2635">
                  <c:v>14.907250256999999</c:v>
                </c:pt>
                <c:pt idx="2636">
                  <c:v>15.213407925999999</c:v>
                </c:pt>
                <c:pt idx="2637">
                  <c:v>15.20106225</c:v>
                </c:pt>
                <c:pt idx="2638">
                  <c:v>15.134574689999997</c:v>
                </c:pt>
                <c:pt idx="2639">
                  <c:v>14.953617149999999</c:v>
                </c:pt>
                <c:pt idx="2640">
                  <c:v>14.907487958499999</c:v>
                </c:pt>
                <c:pt idx="2641">
                  <c:v>14.902334166999999</c:v>
                </c:pt>
                <c:pt idx="2642">
                  <c:v>14.949550211999998</c:v>
                </c:pt>
                <c:pt idx="2643">
                  <c:v>14.916814256999999</c:v>
                </c:pt>
                <c:pt idx="2644">
                  <c:v>14.703298041</c:v>
                </c:pt>
                <c:pt idx="2645">
                  <c:v>14.415167082999998</c:v>
                </c:pt>
                <c:pt idx="2646">
                  <c:v>14.529459845999998</c:v>
                </c:pt>
                <c:pt idx="2647">
                  <c:v>14.555041465999999</c:v>
                </c:pt>
                <c:pt idx="2648">
                  <c:v>14.435210386</c:v>
                </c:pt>
                <c:pt idx="2649">
                  <c:v>14.428812178499999</c:v>
                </c:pt>
                <c:pt idx="2650">
                  <c:v>14.544507337666664</c:v>
                </c:pt>
                <c:pt idx="2651">
                  <c:v>14.508924284333332</c:v>
                </c:pt>
                <c:pt idx="2652">
                  <c:v>14.380570601999999</c:v>
                </c:pt>
                <c:pt idx="2653">
                  <c:v>14.254903352999998</c:v>
                </c:pt>
                <c:pt idx="2654">
                  <c:v>14.170318890000001</c:v>
                </c:pt>
                <c:pt idx="2655">
                  <c:v>14.669892495500001</c:v>
                </c:pt>
                <c:pt idx="2656">
                  <c:v>14.892632300999999</c:v>
                </c:pt>
                <c:pt idx="2657">
                  <c:v>15.611814158999998</c:v>
                </c:pt>
                <c:pt idx="2658">
                  <c:v>16.005448482374998</c:v>
                </c:pt>
                <c:pt idx="2659">
                  <c:v>16.04929280575</c:v>
                </c:pt>
                <c:pt idx="2660">
                  <c:v>15.984702229124998</c:v>
                </c:pt>
                <c:pt idx="2661">
                  <c:v>16.0095579525</c:v>
                </c:pt>
                <c:pt idx="2662">
                  <c:v>16.034413675875001</c:v>
                </c:pt>
                <c:pt idx="2663">
                  <c:v>16.052773299249999</c:v>
                </c:pt>
                <c:pt idx="2664">
                  <c:v>15.971192922625001</c:v>
                </c:pt>
                <c:pt idx="2665">
                  <c:v>15.856132645999997</c:v>
                </c:pt>
                <c:pt idx="2666">
                  <c:v>15.898778932999999</c:v>
                </c:pt>
                <c:pt idx="2667">
                  <c:v>15.723309428999999</c:v>
                </c:pt>
                <c:pt idx="2668">
                  <c:v>16.17055005425</c:v>
                </c:pt>
                <c:pt idx="2669">
                  <c:v>16.690746879499997</c:v>
                </c:pt>
                <c:pt idx="2670">
                  <c:v>17.162972504750002</c:v>
                </c:pt>
                <c:pt idx="2671">
                  <c:v>17.553247329999998</c:v>
                </c:pt>
                <c:pt idx="2672">
                  <c:v>17.796588070999999</c:v>
                </c:pt>
                <c:pt idx="2673">
                  <c:v>17.524234906</c:v>
                </c:pt>
                <c:pt idx="2674">
                  <c:v>17.089451631999999</c:v>
                </c:pt>
                <c:pt idx="2675">
                  <c:v>16.599194732999997</c:v>
                </c:pt>
                <c:pt idx="2676">
                  <c:v>16.228486522000001</c:v>
                </c:pt>
                <c:pt idx="2677">
                  <c:v>16.052457853</c:v>
                </c:pt>
                <c:pt idx="2678">
                  <c:v>15.800151434</c:v>
                </c:pt>
                <c:pt idx="2679">
                  <c:v>15.517603449999999</c:v>
                </c:pt>
                <c:pt idx="2680">
                  <c:v>15.1982066966</c:v>
                </c:pt>
                <c:pt idx="2681">
                  <c:v>14.965757743199999</c:v>
                </c:pt>
                <c:pt idx="2682">
                  <c:v>14.6353675898</c:v>
                </c:pt>
                <c:pt idx="2683">
                  <c:v>14.4119132364</c:v>
                </c:pt>
                <c:pt idx="2684">
                  <c:v>14.297393483</c:v>
                </c:pt>
                <c:pt idx="2685">
                  <c:v>14.365364932666663</c:v>
                </c:pt>
                <c:pt idx="2686">
                  <c:v>14.433336382333334</c:v>
                </c:pt>
                <c:pt idx="2687">
                  <c:v>14.536113703</c:v>
                </c:pt>
                <c:pt idx="2688">
                  <c:v>14.561935061</c:v>
                </c:pt>
                <c:pt idx="2689">
                  <c:v>14.452505289999998</c:v>
                </c:pt>
                <c:pt idx="2690">
                  <c:v>14.287073313</c:v>
                </c:pt>
                <c:pt idx="2691">
                  <c:v>14.364625602333334</c:v>
                </c:pt>
                <c:pt idx="2692">
                  <c:v>14.497644591666663</c:v>
                </c:pt>
                <c:pt idx="2693">
                  <c:v>14.561205280999999</c:v>
                </c:pt>
                <c:pt idx="2694">
                  <c:v>14.5686053835</c:v>
                </c:pt>
                <c:pt idx="2695">
                  <c:v>14.627474585999998</c:v>
                </c:pt>
                <c:pt idx="2696">
                  <c:v>14.648863813999998</c:v>
                </c:pt>
                <c:pt idx="2697">
                  <c:v>14.728407913999998</c:v>
                </c:pt>
                <c:pt idx="2698">
                  <c:v>15.280125148</c:v>
                </c:pt>
                <c:pt idx="2699">
                  <c:v>15.374192957</c:v>
                </c:pt>
                <c:pt idx="2700">
                  <c:v>15.440399058999999</c:v>
                </c:pt>
                <c:pt idx="2701">
                  <c:v>15.379894179999997</c:v>
                </c:pt>
                <c:pt idx="2702">
                  <c:v>15.388315631999999</c:v>
                </c:pt>
                <c:pt idx="2703">
                  <c:v>15.396737083999998</c:v>
                </c:pt>
                <c:pt idx="2704">
                  <c:v>15.544086842999999</c:v>
                </c:pt>
                <c:pt idx="2705">
                  <c:v>15.558997185999999</c:v>
                </c:pt>
                <c:pt idx="2706">
                  <c:v>15.480496515999999</c:v>
                </c:pt>
                <c:pt idx="2707">
                  <c:v>15.121157444</c:v>
                </c:pt>
                <c:pt idx="2708">
                  <c:v>15.100491454</c:v>
                </c:pt>
                <c:pt idx="2709">
                  <c:v>15.013055425999999</c:v>
                </c:pt>
                <c:pt idx="2710">
                  <c:v>14.887031258999999</c:v>
                </c:pt>
                <c:pt idx="2711">
                  <c:v>14.732159793999999</c:v>
                </c:pt>
                <c:pt idx="2712">
                  <c:v>14.755590246000001</c:v>
                </c:pt>
                <c:pt idx="2713">
                  <c:v>14.779020698</c:v>
                </c:pt>
                <c:pt idx="2714">
                  <c:v>14.887397087</c:v>
                </c:pt>
                <c:pt idx="2715">
                  <c:v>14.940995629</c:v>
                </c:pt>
                <c:pt idx="2716">
                  <c:v>14.952774093999999</c:v>
                </c:pt>
                <c:pt idx="2717">
                  <c:v>14.99720714</c:v>
                </c:pt>
                <c:pt idx="2718">
                  <c:v>15.233655325999999</c:v>
                </c:pt>
                <c:pt idx="2719">
                  <c:v>15.58885961</c:v>
                </c:pt>
                <c:pt idx="2720">
                  <c:v>15.838499358</c:v>
                </c:pt>
                <c:pt idx="2721">
                  <c:v>16.053967505999999</c:v>
                </c:pt>
                <c:pt idx="2722">
                  <c:v>16.201920458</c:v>
                </c:pt>
                <c:pt idx="2723">
                  <c:v>16.324458788000001</c:v>
                </c:pt>
                <c:pt idx="2724">
                  <c:v>16.508562772999998</c:v>
                </c:pt>
                <c:pt idx="2725">
                  <c:v>16.830416968999998</c:v>
                </c:pt>
                <c:pt idx="2726">
                  <c:v>16.521019716666665</c:v>
                </c:pt>
                <c:pt idx="2727">
                  <c:v>16.047564088333335</c:v>
                </c:pt>
                <c:pt idx="2728">
                  <c:v>15.978591003999998</c:v>
                </c:pt>
                <c:pt idx="2729">
                  <c:v>15.874218286999998</c:v>
                </c:pt>
                <c:pt idx="2730">
                  <c:v>15.937329790666663</c:v>
                </c:pt>
                <c:pt idx="2731">
                  <c:v>15.981452694333333</c:v>
                </c:pt>
                <c:pt idx="2732">
                  <c:v>16.041066298000001</c:v>
                </c:pt>
                <c:pt idx="2733">
                  <c:v>15.89337029</c:v>
                </c:pt>
                <c:pt idx="2734">
                  <c:v>15.754152936999999</c:v>
                </c:pt>
                <c:pt idx="2735">
                  <c:v>15.587520740999999</c:v>
                </c:pt>
                <c:pt idx="2736">
                  <c:v>15.511289745999999</c:v>
                </c:pt>
                <c:pt idx="2737">
                  <c:v>15.487527250999999</c:v>
                </c:pt>
                <c:pt idx="2738">
                  <c:v>15.607873179999999</c:v>
                </c:pt>
                <c:pt idx="2739">
                  <c:v>15.902378276</c:v>
                </c:pt>
                <c:pt idx="2740">
                  <c:v>15.704011248</c:v>
                </c:pt>
                <c:pt idx="2741">
                  <c:v>15.232026364999999</c:v>
                </c:pt>
                <c:pt idx="2742">
                  <c:v>15.206378872666665</c:v>
                </c:pt>
                <c:pt idx="2743">
                  <c:v>15.297249582666669</c:v>
                </c:pt>
                <c:pt idx="2744">
                  <c:v>15.388120292666663</c:v>
                </c:pt>
                <c:pt idx="2745">
                  <c:v>15.518800435999999</c:v>
                </c:pt>
                <c:pt idx="2746">
                  <c:v>15.699095843</c:v>
                </c:pt>
                <c:pt idx="2747">
                  <c:v>16.107010791999997</c:v>
                </c:pt>
                <c:pt idx="2748">
                  <c:v>16.186272924000001</c:v>
                </c:pt>
                <c:pt idx="2749">
                  <c:v>16.266991325999999</c:v>
                </c:pt>
                <c:pt idx="2750">
                  <c:v>16.328468189999999</c:v>
                </c:pt>
                <c:pt idx="2751">
                  <c:v>16.041821304999999</c:v>
                </c:pt>
                <c:pt idx="2752">
                  <c:v>15.908918428</c:v>
                </c:pt>
                <c:pt idx="2753">
                  <c:v>16.096905111749997</c:v>
                </c:pt>
                <c:pt idx="2754">
                  <c:v>16.2669025955</c:v>
                </c:pt>
                <c:pt idx="2755">
                  <c:v>16.425406979249999</c:v>
                </c:pt>
                <c:pt idx="2756">
                  <c:v>16.503959363</c:v>
                </c:pt>
                <c:pt idx="2757">
                  <c:v>16.573719007000001</c:v>
                </c:pt>
                <c:pt idx="2758">
                  <c:v>16.714602286999998</c:v>
                </c:pt>
                <c:pt idx="2759">
                  <c:v>16.578740579999998</c:v>
                </c:pt>
                <c:pt idx="2760">
                  <c:v>16.532157712499998</c:v>
                </c:pt>
                <c:pt idx="2761">
                  <c:v>16.550535844999999</c:v>
                </c:pt>
                <c:pt idx="2762">
                  <c:v>16.616317402500002</c:v>
                </c:pt>
                <c:pt idx="2763">
                  <c:v>16.700587859999999</c:v>
                </c:pt>
                <c:pt idx="2764">
                  <c:v>16.887158739</c:v>
                </c:pt>
                <c:pt idx="2765">
                  <c:v>16.963255984</c:v>
                </c:pt>
                <c:pt idx="2766">
                  <c:v>16.913338707000001</c:v>
                </c:pt>
                <c:pt idx="2767">
                  <c:v>16.969300112999999</c:v>
                </c:pt>
                <c:pt idx="2768">
                  <c:v>16.83152952</c:v>
                </c:pt>
                <c:pt idx="2769">
                  <c:v>16.714557792000001</c:v>
                </c:pt>
                <c:pt idx="2770">
                  <c:v>16.490308507999998</c:v>
                </c:pt>
                <c:pt idx="2771">
                  <c:v>16.081022032999996</c:v>
                </c:pt>
                <c:pt idx="2772">
                  <c:v>15.871569619999999</c:v>
                </c:pt>
                <c:pt idx="2773">
                  <c:v>15.686964356000001</c:v>
                </c:pt>
                <c:pt idx="2774">
                  <c:v>15.737800271999998</c:v>
                </c:pt>
                <c:pt idx="2775">
                  <c:v>15.996011687999999</c:v>
                </c:pt>
                <c:pt idx="2776">
                  <c:v>16.244728803999998</c:v>
                </c:pt>
                <c:pt idx="2777">
                  <c:v>16.502403248</c:v>
                </c:pt>
                <c:pt idx="2778">
                  <c:v>16.677873335999998</c:v>
                </c:pt>
                <c:pt idx="2779">
                  <c:v>16.933658974</c:v>
                </c:pt>
                <c:pt idx="2780">
                  <c:v>17.111598310999998</c:v>
                </c:pt>
                <c:pt idx="2781">
                  <c:v>17.485758556</c:v>
                </c:pt>
                <c:pt idx="2782">
                  <c:v>17.774750047999998</c:v>
                </c:pt>
                <c:pt idx="2783">
                  <c:v>17.758616695000001</c:v>
                </c:pt>
                <c:pt idx="2784">
                  <c:v>17.613729336999999</c:v>
                </c:pt>
                <c:pt idx="2785">
                  <c:v>17.287087779999997</c:v>
                </c:pt>
                <c:pt idx="2786">
                  <c:v>17.178358338999999</c:v>
                </c:pt>
                <c:pt idx="2787">
                  <c:v>17.172091494999997</c:v>
                </c:pt>
                <c:pt idx="2788">
                  <c:v>17.165824651000001</c:v>
                </c:pt>
                <c:pt idx="2789">
                  <c:v>17.301637011499999</c:v>
                </c:pt>
                <c:pt idx="2790">
                  <c:v>17.415462571999999</c:v>
                </c:pt>
                <c:pt idx="2791">
                  <c:v>17.443941853999998</c:v>
                </c:pt>
                <c:pt idx="2792">
                  <c:v>17.503484808</c:v>
                </c:pt>
                <c:pt idx="2793">
                  <c:v>17.513973559</c:v>
                </c:pt>
                <c:pt idx="2794">
                  <c:v>17.48938948</c:v>
                </c:pt>
                <c:pt idx="2795">
                  <c:v>17.415089428499996</c:v>
                </c:pt>
                <c:pt idx="2796">
                  <c:v>17.299813976999999</c:v>
                </c:pt>
                <c:pt idx="2797">
                  <c:v>17.142019267000002</c:v>
                </c:pt>
                <c:pt idx="2798">
                  <c:v>17.005916012999997</c:v>
                </c:pt>
                <c:pt idx="2799">
                  <c:v>17.016024694000002</c:v>
                </c:pt>
                <c:pt idx="2800">
                  <c:v>17.026133375000001</c:v>
                </c:pt>
                <c:pt idx="2801">
                  <c:v>17.036242055999999</c:v>
                </c:pt>
                <c:pt idx="2802">
                  <c:v>17.250728037000002</c:v>
                </c:pt>
                <c:pt idx="2803">
                  <c:v>17.684082617999998</c:v>
                </c:pt>
                <c:pt idx="2804">
                  <c:v>18.061470798999999</c:v>
                </c:pt>
                <c:pt idx="2805">
                  <c:v>18.24497538</c:v>
                </c:pt>
                <c:pt idx="2806">
                  <c:v>18.662339561</c:v>
                </c:pt>
                <c:pt idx="2807">
                  <c:v>18.893301320333336</c:v>
                </c:pt>
                <c:pt idx="2808">
                  <c:v>19.192721979666665</c:v>
                </c:pt>
                <c:pt idx="2809">
                  <c:v>19.676531939</c:v>
                </c:pt>
                <c:pt idx="2810">
                  <c:v>20.088219496999997</c:v>
                </c:pt>
                <c:pt idx="2811">
                  <c:v>20.454952018999997</c:v>
                </c:pt>
                <c:pt idx="2812">
                  <c:v>20.9221188</c:v>
                </c:pt>
                <c:pt idx="2813">
                  <c:v>21.176330649000001</c:v>
                </c:pt>
                <c:pt idx="2814">
                  <c:v>21.144714097999998</c:v>
                </c:pt>
                <c:pt idx="2815">
                  <c:v>21.1211388545</c:v>
                </c:pt>
                <c:pt idx="2816">
                  <c:v>21.033102311</c:v>
                </c:pt>
                <c:pt idx="2817">
                  <c:v>20.770992060000001</c:v>
                </c:pt>
                <c:pt idx="2818">
                  <c:v>20.445479944999999</c:v>
                </c:pt>
                <c:pt idx="2819">
                  <c:v>19.902471066999997</c:v>
                </c:pt>
                <c:pt idx="2820">
                  <c:v>19.783185258666663</c:v>
                </c:pt>
                <c:pt idx="2821">
                  <c:v>19.239154450333334</c:v>
                </c:pt>
                <c:pt idx="2822">
                  <c:v>18.489746941999996</c:v>
                </c:pt>
                <c:pt idx="2823">
                  <c:v>18.287784525999999</c:v>
                </c:pt>
                <c:pt idx="2824">
                  <c:v>17.634682978000001</c:v>
                </c:pt>
                <c:pt idx="2825">
                  <c:v>17.679553757666664</c:v>
                </c:pt>
                <c:pt idx="2826">
                  <c:v>17.665194020333328</c:v>
                </c:pt>
                <c:pt idx="2827">
                  <c:v>17.823207644999997</c:v>
                </c:pt>
                <c:pt idx="2828">
                  <c:v>17.909433222666664</c:v>
                </c:pt>
                <c:pt idx="2829">
                  <c:v>17.947880150333333</c:v>
                </c:pt>
                <c:pt idx="2830">
                  <c:v>17.696683395999997</c:v>
                </c:pt>
                <c:pt idx="2831">
                  <c:v>17.356493277666665</c:v>
                </c:pt>
                <c:pt idx="2832">
                  <c:v>16.947286774333328</c:v>
                </c:pt>
                <c:pt idx="2833">
                  <c:v>16.689275934000001</c:v>
                </c:pt>
                <c:pt idx="2834">
                  <c:v>16.643980979999998</c:v>
                </c:pt>
                <c:pt idx="2835">
                  <c:v>16.598686025999996</c:v>
                </c:pt>
                <c:pt idx="2836">
                  <c:v>16.553391071999997</c:v>
                </c:pt>
                <c:pt idx="2837">
                  <c:v>16.865562930666663</c:v>
                </c:pt>
                <c:pt idx="2838">
                  <c:v>17.232977915333336</c:v>
                </c:pt>
                <c:pt idx="2839">
                  <c:v>17.483898045</c:v>
                </c:pt>
                <c:pt idx="2840">
                  <c:v>17.445065562</c:v>
                </c:pt>
                <c:pt idx="2841">
                  <c:v>17.30995412</c:v>
                </c:pt>
                <c:pt idx="2842">
                  <c:v>17.166186482000001</c:v>
                </c:pt>
                <c:pt idx="2843">
                  <c:v>17.024243923999997</c:v>
                </c:pt>
                <c:pt idx="2844">
                  <c:v>16.869914123000001</c:v>
                </c:pt>
                <c:pt idx="2845">
                  <c:v>16.741387458999998</c:v>
                </c:pt>
                <c:pt idx="2846">
                  <c:v>16.646005670000001</c:v>
                </c:pt>
                <c:pt idx="2847">
                  <c:v>16.722940395249999</c:v>
                </c:pt>
                <c:pt idx="2848">
                  <c:v>16.7464072205</c:v>
                </c:pt>
                <c:pt idx="2849">
                  <c:v>16.764877045749998</c:v>
                </c:pt>
                <c:pt idx="2850">
                  <c:v>16.783346870999999</c:v>
                </c:pt>
                <c:pt idx="2851">
                  <c:v>17.110993995000001</c:v>
                </c:pt>
                <c:pt idx="2852">
                  <c:v>17.283751785</c:v>
                </c:pt>
                <c:pt idx="2853">
                  <c:v>17.229785321999998</c:v>
                </c:pt>
                <c:pt idx="2854">
                  <c:v>17.314681626000002</c:v>
                </c:pt>
                <c:pt idx="2855">
                  <c:v>17.198177162</c:v>
                </c:pt>
                <c:pt idx="2856">
                  <c:v>16.732851308000001</c:v>
                </c:pt>
                <c:pt idx="2857">
                  <c:v>16.417695511000002</c:v>
                </c:pt>
                <c:pt idx="2858">
                  <c:v>16.116902930000002</c:v>
                </c:pt>
                <c:pt idx="2859">
                  <c:v>16.078090727499998</c:v>
                </c:pt>
                <c:pt idx="2860">
                  <c:v>16.054769225000001</c:v>
                </c:pt>
                <c:pt idx="2861">
                  <c:v>16.155976499999998</c:v>
                </c:pt>
                <c:pt idx="2862">
                  <c:v>16.106580581999999</c:v>
                </c:pt>
                <c:pt idx="2863">
                  <c:v>16.1299118785</c:v>
                </c:pt>
                <c:pt idx="2864">
                  <c:v>16.153243175</c:v>
                </c:pt>
                <c:pt idx="2865">
                  <c:v>16.315235117999997</c:v>
                </c:pt>
                <c:pt idx="2866">
                  <c:v>16.444320980999997</c:v>
                </c:pt>
                <c:pt idx="2867">
                  <c:v>16.595971962</c:v>
                </c:pt>
                <c:pt idx="2868">
                  <c:v>16.833179033999997</c:v>
                </c:pt>
                <c:pt idx="2869">
                  <c:v>16.956968687</c:v>
                </c:pt>
                <c:pt idx="2870">
                  <c:v>16.993154194999999</c:v>
                </c:pt>
                <c:pt idx="2871">
                  <c:v>16.770802582000002</c:v>
                </c:pt>
                <c:pt idx="2872">
                  <c:v>16.714193477666665</c:v>
                </c:pt>
                <c:pt idx="2873">
                  <c:v>16.626103273333335</c:v>
                </c:pt>
                <c:pt idx="2874">
                  <c:v>16.491041269</c:v>
                </c:pt>
                <c:pt idx="2875">
                  <c:v>16.182432861000002</c:v>
                </c:pt>
                <c:pt idx="2876">
                  <c:v>15.591433884999999</c:v>
                </c:pt>
                <c:pt idx="2877">
                  <c:v>14.944234251999998</c:v>
                </c:pt>
                <c:pt idx="2878">
                  <c:v>14.745160276</c:v>
                </c:pt>
                <c:pt idx="2879">
                  <c:v>14.798576036333333</c:v>
                </c:pt>
                <c:pt idx="2880">
                  <c:v>14.851991796666665</c:v>
                </c:pt>
                <c:pt idx="2881">
                  <c:v>14.865431556999999</c:v>
                </c:pt>
                <c:pt idx="2882">
                  <c:v>15.204251674999998</c:v>
                </c:pt>
                <c:pt idx="2883">
                  <c:v>15.506764475999997</c:v>
                </c:pt>
                <c:pt idx="2884">
                  <c:v>15.644868690999999</c:v>
                </c:pt>
                <c:pt idx="2885">
                  <c:v>15.956731819000002</c:v>
                </c:pt>
                <c:pt idx="2886">
                  <c:v>16.342048243999997</c:v>
                </c:pt>
                <c:pt idx="2887">
                  <c:v>16.627159369999998</c:v>
                </c:pt>
                <c:pt idx="2888">
                  <c:v>16.728896701</c:v>
                </c:pt>
                <c:pt idx="2889">
                  <c:v>16.795105292999999</c:v>
                </c:pt>
                <c:pt idx="2890">
                  <c:v>16.491821005999995</c:v>
                </c:pt>
                <c:pt idx="2891">
                  <c:v>16.313468271333328</c:v>
                </c:pt>
                <c:pt idx="2892">
                  <c:v>16.074651836666661</c:v>
                </c:pt>
                <c:pt idx="2893">
                  <c:v>15.887304501999999</c:v>
                </c:pt>
                <c:pt idx="2894">
                  <c:v>15.828716307333334</c:v>
                </c:pt>
                <c:pt idx="2895">
                  <c:v>15.797449495666664</c:v>
                </c:pt>
                <c:pt idx="2896">
                  <c:v>15.810114027000001</c:v>
                </c:pt>
                <c:pt idx="2897">
                  <c:v>15.854426224999999</c:v>
                </c:pt>
                <c:pt idx="2898">
                  <c:v>16.185989832000001</c:v>
                </c:pt>
                <c:pt idx="2899">
                  <c:v>16.199452832999999</c:v>
                </c:pt>
                <c:pt idx="2900">
                  <c:v>16.139688732</c:v>
                </c:pt>
                <c:pt idx="2901">
                  <c:v>15.995475330999998</c:v>
                </c:pt>
                <c:pt idx="2902">
                  <c:v>15.926106514499999</c:v>
                </c:pt>
                <c:pt idx="2903">
                  <c:v>16.109585897999999</c:v>
                </c:pt>
                <c:pt idx="2904">
                  <c:v>16.162669591</c:v>
                </c:pt>
                <c:pt idx="2905">
                  <c:v>16.216645311000001</c:v>
                </c:pt>
                <c:pt idx="2906">
                  <c:v>16.372297703999998</c:v>
                </c:pt>
                <c:pt idx="2907">
                  <c:v>16.426011296999999</c:v>
                </c:pt>
                <c:pt idx="2908">
                  <c:v>16.468231790000001</c:v>
                </c:pt>
                <c:pt idx="2909">
                  <c:v>16.443979000999999</c:v>
                </c:pt>
                <c:pt idx="2910">
                  <c:v>16.680845777333332</c:v>
                </c:pt>
                <c:pt idx="2911">
                  <c:v>16.663865336666664</c:v>
                </c:pt>
                <c:pt idx="2912">
                  <c:v>16.704469425999999</c:v>
                </c:pt>
                <c:pt idx="2913">
                  <c:v>16.801706181999997</c:v>
                </c:pt>
                <c:pt idx="2914">
                  <c:v>16.843017355999997</c:v>
                </c:pt>
                <c:pt idx="2915">
                  <c:v>16.934583602</c:v>
                </c:pt>
                <c:pt idx="2916">
                  <c:v>16.552496592999997</c:v>
                </c:pt>
                <c:pt idx="2917">
                  <c:v>16.160901668999998</c:v>
                </c:pt>
                <c:pt idx="2918">
                  <c:v>16.239131825833333</c:v>
                </c:pt>
                <c:pt idx="2919">
                  <c:v>16.317361982666664</c:v>
                </c:pt>
                <c:pt idx="2920">
                  <c:v>16.3955921395</c:v>
                </c:pt>
                <c:pt idx="2921">
                  <c:v>16.808288163</c:v>
                </c:pt>
                <c:pt idx="2922">
                  <c:v>17.101511127999999</c:v>
                </c:pt>
                <c:pt idx="2923">
                  <c:v>17.212920367999999</c:v>
                </c:pt>
                <c:pt idx="2924">
                  <c:v>17.295395450000001</c:v>
                </c:pt>
                <c:pt idx="2925">
                  <c:v>17.505555888999996</c:v>
                </c:pt>
                <c:pt idx="2926">
                  <c:v>17.628814218000002</c:v>
                </c:pt>
                <c:pt idx="2927">
                  <c:v>17.586963374</c:v>
                </c:pt>
                <c:pt idx="2928">
                  <c:v>17.4184983315</c:v>
                </c:pt>
                <c:pt idx="2929">
                  <c:v>17.216553388999998</c:v>
                </c:pt>
                <c:pt idx="2930">
                  <c:v>16.928024387999997</c:v>
                </c:pt>
                <c:pt idx="2931">
                  <c:v>16.638909602999998</c:v>
                </c:pt>
                <c:pt idx="2932">
                  <c:v>16.368090789</c:v>
                </c:pt>
                <c:pt idx="2933">
                  <c:v>16.161251705999998</c:v>
                </c:pt>
                <c:pt idx="2934">
                  <c:v>15.843842457000001</c:v>
                </c:pt>
                <c:pt idx="2935">
                  <c:v>15.660922699</c:v>
                </c:pt>
                <c:pt idx="2936">
                  <c:v>15.509908023999998</c:v>
                </c:pt>
                <c:pt idx="2937">
                  <c:v>15.407863948999999</c:v>
                </c:pt>
                <c:pt idx="2938">
                  <c:v>15.263320755999999</c:v>
                </c:pt>
                <c:pt idx="2939">
                  <c:v>15.354922780999999</c:v>
                </c:pt>
                <c:pt idx="2940">
                  <c:v>15.364118400999999</c:v>
                </c:pt>
                <c:pt idx="2941">
                  <c:v>15.381079927749999</c:v>
                </c:pt>
                <c:pt idx="2942">
                  <c:v>15.5327106045</c:v>
                </c:pt>
                <c:pt idx="2943">
                  <c:v>15.62987398125</c:v>
                </c:pt>
                <c:pt idx="2944">
                  <c:v>15.576627658</c:v>
                </c:pt>
                <c:pt idx="2945">
                  <c:v>15.42943773475</c:v>
                </c:pt>
                <c:pt idx="2946">
                  <c:v>15.518855761499999</c:v>
                </c:pt>
                <c:pt idx="2947">
                  <c:v>15.608273788249999</c:v>
                </c:pt>
                <c:pt idx="2948">
                  <c:v>15.785389164999998</c:v>
                </c:pt>
                <c:pt idx="2949">
                  <c:v>15.744635341750001</c:v>
                </c:pt>
                <c:pt idx="2950">
                  <c:v>15.664405218499999</c:v>
                </c:pt>
                <c:pt idx="2951">
                  <c:v>15.678118695249999</c:v>
                </c:pt>
                <c:pt idx="2952">
                  <c:v>15.691832171999998</c:v>
                </c:pt>
                <c:pt idx="2953">
                  <c:v>15.782275408999999</c:v>
                </c:pt>
                <c:pt idx="2954">
                  <c:v>15.501864210999997</c:v>
                </c:pt>
                <c:pt idx="2955">
                  <c:v>15.344480966499999</c:v>
                </c:pt>
                <c:pt idx="2956">
                  <c:v>15.288090781499999</c:v>
                </c:pt>
                <c:pt idx="2957">
                  <c:v>15.231700596499998</c:v>
                </c:pt>
                <c:pt idx="2958">
                  <c:v>15.211864831</c:v>
                </c:pt>
                <c:pt idx="2959">
                  <c:v>15.201579792499999</c:v>
                </c:pt>
                <c:pt idx="2960">
                  <c:v>15.041755084</c:v>
                </c:pt>
                <c:pt idx="2961">
                  <c:v>14.998430233499999</c:v>
                </c:pt>
                <c:pt idx="2962">
                  <c:v>14.839796239</c:v>
                </c:pt>
                <c:pt idx="2963">
                  <c:v>15.026066563000001</c:v>
                </c:pt>
                <c:pt idx="2964">
                  <c:v>15.212336886999999</c:v>
                </c:pt>
                <c:pt idx="2965">
                  <c:v>15.347273929499998</c:v>
                </c:pt>
                <c:pt idx="2966">
                  <c:v>15.381090336</c:v>
                </c:pt>
                <c:pt idx="2967">
                  <c:v>15.414906742499998</c:v>
                </c:pt>
                <c:pt idx="2968">
                  <c:v>15.392019146999999</c:v>
                </c:pt>
                <c:pt idx="2969">
                  <c:v>15.3307685475</c:v>
                </c:pt>
                <c:pt idx="2970">
                  <c:v>14.957786020999999</c:v>
                </c:pt>
                <c:pt idx="2971">
                  <c:v>15.235198732499999</c:v>
                </c:pt>
                <c:pt idx="2972">
                  <c:v>15.492123744000001</c:v>
                </c:pt>
                <c:pt idx="2973">
                  <c:v>16.508141721999998</c:v>
                </c:pt>
                <c:pt idx="2974">
                  <c:v>17.099348280000001</c:v>
                </c:pt>
                <c:pt idx="2975">
                  <c:v>17.027300369999999</c:v>
                </c:pt>
                <c:pt idx="2976">
                  <c:v>15.889439361000001</c:v>
                </c:pt>
                <c:pt idx="2977">
                  <c:v>14.84889669</c:v>
                </c:pt>
                <c:pt idx="2978">
                  <c:v>13.853187304999999</c:v>
                </c:pt>
                <c:pt idx="2979">
                  <c:v>13.204299921499999</c:v>
                </c:pt>
                <c:pt idx="2980">
                  <c:v>12.3483333639</c:v>
                </c:pt>
                <c:pt idx="2981">
                  <c:v>11.918312649699999</c:v>
                </c:pt>
                <c:pt idx="2982">
                  <c:v>11.909592344749999</c:v>
                </c:pt>
                <c:pt idx="2983">
                  <c:v>11.942680273133334</c:v>
                </c:pt>
                <c:pt idx="2984">
                  <c:v>12.159776290166665</c:v>
                </c:pt>
                <c:pt idx="2985">
                  <c:v>12.350489486999999</c:v>
                </c:pt>
                <c:pt idx="2986">
                  <c:v>12.5867437909</c:v>
                </c:pt>
                <c:pt idx="2987">
                  <c:v>12.4598295909</c:v>
                </c:pt>
                <c:pt idx="2988">
                  <c:v>12.462967726599999</c:v>
                </c:pt>
                <c:pt idx="2989">
                  <c:v>12.0763496333</c:v>
                </c:pt>
                <c:pt idx="2990">
                  <c:v>11.593703393999998</c:v>
                </c:pt>
                <c:pt idx="2991">
                  <c:v>11.455190482499999</c:v>
                </c:pt>
                <c:pt idx="2992">
                  <c:v>11.2714634588</c:v>
                </c:pt>
                <c:pt idx="2993">
                  <c:v>11.409287659149999</c:v>
                </c:pt>
                <c:pt idx="2994">
                  <c:v>11.3832102595</c:v>
                </c:pt>
                <c:pt idx="2995">
                  <c:v>11.19572975985</c:v>
                </c:pt>
                <c:pt idx="2996">
                  <c:v>11.0112474602</c:v>
                </c:pt>
                <c:pt idx="2997">
                  <c:v>11.022369448099999</c:v>
                </c:pt>
                <c:pt idx="2998">
                  <c:v>10.7283144396</c:v>
                </c:pt>
                <c:pt idx="2999">
                  <c:v>10.886445312699999</c:v>
                </c:pt>
                <c:pt idx="3000">
                  <c:v>10.784638685499999</c:v>
                </c:pt>
                <c:pt idx="3001">
                  <c:v>10.760211458099999</c:v>
                </c:pt>
                <c:pt idx="3002">
                  <c:v>10.979159576766667</c:v>
                </c:pt>
                <c:pt idx="3003">
                  <c:v>10.989732795433333</c:v>
                </c:pt>
                <c:pt idx="3004">
                  <c:v>10.9413414141</c:v>
                </c:pt>
                <c:pt idx="3005">
                  <c:v>10.830998393433333</c:v>
                </c:pt>
                <c:pt idx="3006">
                  <c:v>10.535481334966668</c:v>
                </c:pt>
                <c:pt idx="3007">
                  <c:v>10.5205590324</c:v>
                </c:pt>
                <c:pt idx="3008">
                  <c:v>10.6552192722</c:v>
                </c:pt>
                <c:pt idx="3009">
                  <c:v>10.775388212000001</c:v>
                </c:pt>
                <c:pt idx="3010">
                  <c:v>10.920280417499999</c:v>
                </c:pt>
                <c:pt idx="3011">
                  <c:v>10.904167884549999</c:v>
                </c:pt>
                <c:pt idx="3012">
                  <c:v>10.9460205516</c:v>
                </c:pt>
                <c:pt idx="3013">
                  <c:v>11.154617955499999</c:v>
                </c:pt>
                <c:pt idx="3014">
                  <c:v>11.240361542399999</c:v>
                </c:pt>
                <c:pt idx="3015">
                  <c:v>11.156788683799999</c:v>
                </c:pt>
                <c:pt idx="3016">
                  <c:v>11.081992566499999</c:v>
                </c:pt>
                <c:pt idx="3017">
                  <c:v>11.176234149499999</c:v>
                </c:pt>
                <c:pt idx="3018">
                  <c:v>11.165898107</c:v>
                </c:pt>
                <c:pt idx="3019">
                  <c:v>11.006068173199999</c:v>
                </c:pt>
                <c:pt idx="3020">
                  <c:v>11.01260274825</c:v>
                </c:pt>
                <c:pt idx="3021">
                  <c:v>10.922445373299999</c:v>
                </c:pt>
                <c:pt idx="3022">
                  <c:v>10.800806898349999</c:v>
                </c:pt>
                <c:pt idx="3023">
                  <c:v>10.826746490066663</c:v>
                </c:pt>
                <c:pt idx="3024">
                  <c:v>10.832520239533336</c:v>
                </c:pt>
                <c:pt idx="3025">
                  <c:v>10.734911496700001</c:v>
                </c:pt>
                <c:pt idx="3026">
                  <c:v>10.6049211597</c:v>
                </c:pt>
                <c:pt idx="3027">
                  <c:v>10.682335574633333</c:v>
                </c:pt>
                <c:pt idx="3028">
                  <c:v>10.694788989566664</c:v>
                </c:pt>
                <c:pt idx="3029">
                  <c:v>10.730228604499999</c:v>
                </c:pt>
                <c:pt idx="3030">
                  <c:v>10.652594681199998</c:v>
                </c:pt>
                <c:pt idx="3031">
                  <c:v>10.476020157900001</c:v>
                </c:pt>
                <c:pt idx="3032">
                  <c:v>10.470350572333334</c:v>
                </c:pt>
                <c:pt idx="3033">
                  <c:v>10.582316525766668</c:v>
                </c:pt>
                <c:pt idx="3034">
                  <c:v>10.4652741566</c:v>
                </c:pt>
                <c:pt idx="3035">
                  <c:v>10.274711583299998</c:v>
                </c:pt>
                <c:pt idx="3036">
                  <c:v>10.1899957141</c:v>
                </c:pt>
                <c:pt idx="3037">
                  <c:v>10.257938194899999</c:v>
                </c:pt>
                <c:pt idx="3038">
                  <c:v>10.325880675700001</c:v>
                </c:pt>
                <c:pt idx="3039">
                  <c:v>10.420557106499999</c:v>
                </c:pt>
                <c:pt idx="3040">
                  <c:v>10.425447774633332</c:v>
                </c:pt>
                <c:pt idx="3041">
                  <c:v>10.341891542766666</c:v>
                </c:pt>
                <c:pt idx="3042">
                  <c:v>10.215860810900001</c:v>
                </c:pt>
                <c:pt idx="3043">
                  <c:v>10.1580386501</c:v>
                </c:pt>
                <c:pt idx="3044">
                  <c:v>10.040433140799999</c:v>
                </c:pt>
                <c:pt idx="3045">
                  <c:v>10.126344121599999</c:v>
                </c:pt>
                <c:pt idx="3046">
                  <c:v>10.1358704624</c:v>
                </c:pt>
                <c:pt idx="3047">
                  <c:v>10.0521200196</c:v>
                </c:pt>
                <c:pt idx="3048">
                  <c:v>9.9662766898000008</c:v>
                </c:pt>
                <c:pt idx="3049">
                  <c:v>9.9868175453249979</c:v>
                </c:pt>
                <c:pt idx="3050">
                  <c:v>10.007358400849999</c:v>
                </c:pt>
                <c:pt idx="3051">
                  <c:v>10.027899256374999</c:v>
                </c:pt>
                <c:pt idx="3052">
                  <c:v>10.0484401119</c:v>
                </c:pt>
                <c:pt idx="3053">
                  <c:v>10.1626717526</c:v>
                </c:pt>
                <c:pt idx="3054">
                  <c:v>10.343863193299999</c:v>
                </c:pt>
                <c:pt idx="3055">
                  <c:v>10.4326467736</c:v>
                </c:pt>
                <c:pt idx="3056">
                  <c:v>10.611290776299999</c:v>
                </c:pt>
                <c:pt idx="3057">
                  <c:v>10.429411680799999</c:v>
                </c:pt>
                <c:pt idx="3058">
                  <c:v>10.217988370499999</c:v>
                </c:pt>
                <c:pt idx="3059">
                  <c:v>10.341270982399999</c:v>
                </c:pt>
                <c:pt idx="3060">
                  <c:v>10.335630994299999</c:v>
                </c:pt>
                <c:pt idx="3061">
                  <c:v>10.269373028799999</c:v>
                </c:pt>
                <c:pt idx="3062">
                  <c:v>10.4942353516</c:v>
                </c:pt>
                <c:pt idx="3063">
                  <c:v>10.317253794999999</c:v>
                </c:pt>
                <c:pt idx="3064">
                  <c:v>10.3046496111</c:v>
                </c:pt>
                <c:pt idx="3065">
                  <c:v>10.5247124405</c:v>
                </c:pt>
                <c:pt idx="3066">
                  <c:v>10.572567507199999</c:v>
                </c:pt>
                <c:pt idx="3067">
                  <c:v>10.5963684922</c:v>
                </c:pt>
                <c:pt idx="3068">
                  <c:v>10.503708421599999</c:v>
                </c:pt>
                <c:pt idx="3069">
                  <c:v>10.371795875499998</c:v>
                </c:pt>
                <c:pt idx="3070">
                  <c:v>10.284195819999999</c:v>
                </c:pt>
                <c:pt idx="3071">
                  <c:v>10.238903697833335</c:v>
                </c:pt>
                <c:pt idx="3072">
                  <c:v>10.193611575666663</c:v>
                </c:pt>
                <c:pt idx="3073">
                  <c:v>10.138787237599999</c:v>
                </c:pt>
                <c:pt idx="3074">
                  <c:v>10.147369585</c:v>
                </c:pt>
                <c:pt idx="3075">
                  <c:v>10.1094798324</c:v>
                </c:pt>
                <c:pt idx="3076">
                  <c:v>10.036732280900001</c:v>
                </c:pt>
                <c:pt idx="3077">
                  <c:v>9.6587832880999986</c:v>
                </c:pt>
                <c:pt idx="3078">
                  <c:v>9.5710486735</c:v>
                </c:pt>
                <c:pt idx="3079">
                  <c:v>9.5354422119999995</c:v>
                </c:pt>
                <c:pt idx="3080">
                  <c:v>9.5080261968999995</c:v>
                </c:pt>
                <c:pt idx="3081">
                  <c:v>9.4833308131999985</c:v>
                </c:pt>
                <c:pt idx="3082">
                  <c:v>9.5750983453999989</c:v>
                </c:pt>
                <c:pt idx="3083">
                  <c:v>9.5459381741999998</c:v>
                </c:pt>
                <c:pt idx="3084">
                  <c:v>9.491793002999998</c:v>
                </c:pt>
                <c:pt idx="3085">
                  <c:v>9.1548176318000003</c:v>
                </c:pt>
                <c:pt idx="3086">
                  <c:v>9.1401453775999997</c:v>
                </c:pt>
                <c:pt idx="3087">
                  <c:v>9.0195367233999999</c:v>
                </c:pt>
                <c:pt idx="3088">
                  <c:v>8.691668567899999</c:v>
                </c:pt>
                <c:pt idx="3089">
                  <c:v>8.4865378509999996</c:v>
                </c:pt>
                <c:pt idx="3090">
                  <c:v>8.4486917710454552</c:v>
                </c:pt>
                <c:pt idx="3091">
                  <c:v>8.5104624252909105</c:v>
                </c:pt>
                <c:pt idx="3092">
                  <c:v>8.3791748140363609</c:v>
                </c:pt>
                <c:pt idx="3093">
                  <c:v>8.2006248623818152</c:v>
                </c:pt>
                <c:pt idx="3094">
                  <c:v>8.0933111268272722</c:v>
                </c:pt>
                <c:pt idx="3095">
                  <c:v>7.9859973912727273</c:v>
                </c:pt>
                <c:pt idx="3096">
                  <c:v>7.8786836557181825</c:v>
                </c:pt>
                <c:pt idx="3097">
                  <c:v>7.7713699201636333</c:v>
                </c:pt>
                <c:pt idx="3098">
                  <c:v>7.7480305390090889</c:v>
                </c:pt>
                <c:pt idx="3099">
                  <c:v>7.6714927579545451</c:v>
                </c:pt>
                <c:pt idx="3100">
                  <c:v>7.4982910132999994</c:v>
                </c:pt>
                <c:pt idx="3101">
                  <c:v>7.4059425795499996</c:v>
                </c:pt>
                <c:pt idx="3102">
                  <c:v>7.2591268457999991</c:v>
                </c:pt>
                <c:pt idx="3103">
                  <c:v>7.2498264897999993</c:v>
                </c:pt>
                <c:pt idx="3104">
                  <c:v>7.2449748013999997</c:v>
                </c:pt>
                <c:pt idx="3105">
                  <c:v>7.5155031949</c:v>
                </c:pt>
                <c:pt idx="3106">
                  <c:v>7.7104165141499994</c:v>
                </c:pt>
                <c:pt idx="3107">
                  <c:v>7.4241187334000003</c:v>
                </c:pt>
                <c:pt idx="3108">
                  <c:v>8.1048808953999991</c:v>
                </c:pt>
                <c:pt idx="3109">
                  <c:v>9.7144223053333345</c:v>
                </c:pt>
                <c:pt idx="3110">
                  <c:v>11.481637262666665</c:v>
                </c:pt>
                <c:pt idx="3111">
                  <c:v>11.863671610000001</c:v>
                </c:pt>
                <c:pt idx="3112">
                  <c:v>12.967423733999999</c:v>
                </c:pt>
                <c:pt idx="3113">
                  <c:v>13.999719415999998</c:v>
                </c:pt>
                <c:pt idx="3114">
                  <c:v>14.374792458</c:v>
                </c:pt>
                <c:pt idx="3115">
                  <c:v>12.794465077999998</c:v>
                </c:pt>
                <c:pt idx="3116">
                  <c:v>12.469401208099999</c:v>
                </c:pt>
                <c:pt idx="3117">
                  <c:v>11.814679373199999</c:v>
                </c:pt>
                <c:pt idx="3118">
                  <c:v>10.935121952699998</c:v>
                </c:pt>
                <c:pt idx="3119">
                  <c:v>11.510983900499999</c:v>
                </c:pt>
                <c:pt idx="3120">
                  <c:v>11.964919048300001</c:v>
                </c:pt>
                <c:pt idx="3121">
                  <c:v>12.027521097799999</c:v>
                </c:pt>
                <c:pt idx="3122">
                  <c:v>12.1575212637</c:v>
                </c:pt>
                <c:pt idx="3123">
                  <c:v>12.083052743899998</c:v>
                </c:pt>
                <c:pt idx="3124">
                  <c:v>12.496495471899999</c:v>
                </c:pt>
                <c:pt idx="3125">
                  <c:v>12.867178084399999</c:v>
                </c:pt>
                <c:pt idx="3126">
                  <c:v>12.5887719351</c:v>
                </c:pt>
                <c:pt idx="3127">
                  <c:v>12.160154310100001</c:v>
                </c:pt>
                <c:pt idx="3128">
                  <c:v>12.7027776144</c:v>
                </c:pt>
                <c:pt idx="3129">
                  <c:v>13.2454009187</c:v>
                </c:pt>
                <c:pt idx="3130">
                  <c:v>14.951092628</c:v>
                </c:pt>
                <c:pt idx="3131">
                  <c:v>16.495748215999996</c:v>
                </c:pt>
                <c:pt idx="3132">
                  <c:v>16.354935013999999</c:v>
                </c:pt>
                <c:pt idx="3133">
                  <c:v>14.387784060999998</c:v>
                </c:pt>
                <c:pt idx="3134">
                  <c:v>11.755955807900001</c:v>
                </c:pt>
                <c:pt idx="3135">
                  <c:v>10.162063351499999</c:v>
                </c:pt>
                <c:pt idx="3136">
                  <c:v>8.5691323880999999</c:v>
                </c:pt>
                <c:pt idx="3137">
                  <c:v>7.8161971247000004</c:v>
                </c:pt>
                <c:pt idx="3138">
                  <c:v>7.9963750707333334</c:v>
                </c:pt>
                <c:pt idx="3139">
                  <c:v>7.8456460916666657</c:v>
                </c:pt>
                <c:pt idx="3140">
                  <c:v>6.8480933229999987</c:v>
                </c:pt>
                <c:pt idx="3141">
                  <c:v>7.4928478129666658</c:v>
                </c:pt>
                <c:pt idx="3142">
                  <c:v>8.2195531029333324</c:v>
                </c:pt>
                <c:pt idx="3143">
                  <c:v>8.9452589928999995</c:v>
                </c:pt>
                <c:pt idx="3144">
                  <c:v>12.314226773</c:v>
                </c:pt>
                <c:pt idx="3145">
                  <c:v>12.435674683999999</c:v>
                </c:pt>
                <c:pt idx="3146">
                  <c:v>13.532460570999998</c:v>
                </c:pt>
                <c:pt idx="3147">
                  <c:v>13.570441555999999</c:v>
                </c:pt>
                <c:pt idx="3148">
                  <c:v>10.111409674899999</c:v>
                </c:pt>
                <c:pt idx="3149">
                  <c:v>9.2999046029999999</c:v>
                </c:pt>
                <c:pt idx="3150">
                  <c:v>8.9375868746999991</c:v>
                </c:pt>
                <c:pt idx="3151">
                  <c:v>8.7235121073999995</c:v>
                </c:pt>
                <c:pt idx="3152">
                  <c:v>8.7199695836999993</c:v>
                </c:pt>
                <c:pt idx="3153">
                  <c:v>8.7326673100000001</c:v>
                </c:pt>
                <c:pt idx="3154">
                  <c:v>8.3948277025999989</c:v>
                </c:pt>
                <c:pt idx="3155">
                  <c:v>8.3222372657499992</c:v>
                </c:pt>
                <c:pt idx="3156">
                  <c:v>8.3300985288999989</c:v>
                </c:pt>
                <c:pt idx="3157">
                  <c:v>7.7919286416999993</c:v>
                </c:pt>
                <c:pt idx="3158">
                  <c:v>9.7420356740000003</c:v>
                </c:pt>
                <c:pt idx="3159">
                  <c:v>10.464656385</c:v>
                </c:pt>
                <c:pt idx="3160">
                  <c:v>12.136862104999999</c:v>
                </c:pt>
                <c:pt idx="3161">
                  <c:v>13.149375521999998</c:v>
                </c:pt>
                <c:pt idx="3162">
                  <c:v>13.885223038999998</c:v>
                </c:pt>
                <c:pt idx="3163">
                  <c:v>14.772184444999999</c:v>
                </c:pt>
                <c:pt idx="3164">
                  <c:v>16.156735375</c:v>
                </c:pt>
                <c:pt idx="3165">
                  <c:v>16.983997115000001</c:v>
                </c:pt>
                <c:pt idx="3166">
                  <c:v>19.377395440000001</c:v>
                </c:pt>
                <c:pt idx="3167">
                  <c:v>20.126770332</c:v>
                </c:pt>
                <c:pt idx="3168">
                  <c:v>20.320439362999998</c:v>
                </c:pt>
                <c:pt idx="3169">
                  <c:v>20.859625115</c:v>
                </c:pt>
                <c:pt idx="3170">
                  <c:v>21.398810867000002</c:v>
                </c:pt>
                <c:pt idx="3171">
                  <c:v>25.155530981999998</c:v>
                </c:pt>
                <c:pt idx="3172">
                  <c:v>25.700852541</c:v>
                </c:pt>
                <c:pt idx="3173">
                  <c:v>26.591976149999997</c:v>
                </c:pt>
                <c:pt idx="3174">
                  <c:v>27.147776688999997</c:v>
                </c:pt>
                <c:pt idx="3175">
                  <c:v>27.177656269499998</c:v>
                </c:pt>
                <c:pt idx="3176">
                  <c:v>27.207535849999999</c:v>
                </c:pt>
                <c:pt idx="3177">
                  <c:v>27.548089003999998</c:v>
                </c:pt>
                <c:pt idx="3178">
                  <c:v>27.672272057999997</c:v>
                </c:pt>
                <c:pt idx="3179">
                  <c:v>28.621398766999999</c:v>
                </c:pt>
                <c:pt idx="3180">
                  <c:v>28.397489489000002</c:v>
                </c:pt>
                <c:pt idx="3181">
                  <c:v>27.935026203999996</c:v>
                </c:pt>
                <c:pt idx="3182">
                  <c:v>27.028584371000001</c:v>
                </c:pt>
                <c:pt idx="3183">
                  <c:v>26.435954138</c:v>
                </c:pt>
                <c:pt idx="3184">
                  <c:v>25.437325588</c:v>
                </c:pt>
                <c:pt idx="3185">
                  <c:v>21.744633371999996</c:v>
                </c:pt>
                <c:pt idx="3186">
                  <c:v>18.418442754999997</c:v>
                </c:pt>
                <c:pt idx="3187">
                  <c:v>18.451088392499997</c:v>
                </c:pt>
                <c:pt idx="3188">
                  <c:v>18.60491128</c:v>
                </c:pt>
                <c:pt idx="3189">
                  <c:v>17.896594693999997</c:v>
                </c:pt>
                <c:pt idx="3190">
                  <c:v>17.596927173999998</c:v>
                </c:pt>
                <c:pt idx="3191">
                  <c:v>18.392654334499998</c:v>
                </c:pt>
                <c:pt idx="3192">
                  <c:v>19.050963994999996</c:v>
                </c:pt>
                <c:pt idx="3193">
                  <c:v>19.904651580000003</c:v>
                </c:pt>
                <c:pt idx="3194">
                  <c:v>21.564917731999994</c:v>
                </c:pt>
                <c:pt idx="3195">
                  <c:v>22.228668325999998</c:v>
                </c:pt>
                <c:pt idx="3196">
                  <c:v>22.842913476999996</c:v>
                </c:pt>
                <c:pt idx="3197">
                  <c:v>23.888886825</c:v>
                </c:pt>
                <c:pt idx="3198">
                  <c:v>24.264817758</c:v>
                </c:pt>
                <c:pt idx="3199">
                  <c:v>24.345876611999998</c:v>
                </c:pt>
                <c:pt idx="3200">
                  <c:v>24.426935465999996</c:v>
                </c:pt>
                <c:pt idx="3201">
                  <c:v>24.787326619999998</c:v>
                </c:pt>
                <c:pt idx="3202">
                  <c:v>25.143220474</c:v>
                </c:pt>
                <c:pt idx="3203">
                  <c:v>26.319419168999996</c:v>
                </c:pt>
                <c:pt idx="3204">
                  <c:v>28.668841099999998</c:v>
                </c:pt>
                <c:pt idx="3205">
                  <c:v>29.776749949999996</c:v>
                </c:pt>
                <c:pt idx="3206">
                  <c:v>30.552778932549998</c:v>
                </c:pt>
                <c:pt idx="3207">
                  <c:v>31.3512944151</c:v>
                </c:pt>
                <c:pt idx="3208">
                  <c:v>31.41225269764999</c:v>
                </c:pt>
                <c:pt idx="3209">
                  <c:v>31.284324380199994</c:v>
                </c:pt>
                <c:pt idx="3210">
                  <c:v>31.231214780931815</c:v>
                </c:pt>
                <c:pt idx="3211">
                  <c:v>31.178105181663639</c:v>
                </c:pt>
                <c:pt idx="3212">
                  <c:v>31.124995582395453</c:v>
                </c:pt>
                <c:pt idx="3213">
                  <c:v>31.071885983127267</c:v>
                </c:pt>
                <c:pt idx="3214">
                  <c:v>31.018776383859088</c:v>
                </c:pt>
                <c:pt idx="3215">
                  <c:v>30.965666784590908</c:v>
                </c:pt>
                <c:pt idx="3216">
                  <c:v>30.912557185322726</c:v>
                </c:pt>
                <c:pt idx="3217">
                  <c:v>30.859447586054543</c:v>
                </c:pt>
                <c:pt idx="3218">
                  <c:v>30.80633798678636</c:v>
                </c:pt>
                <c:pt idx="3219">
                  <c:v>30.753228387518181</c:v>
                </c:pt>
                <c:pt idx="3220">
                  <c:v>30.700118788250002</c:v>
                </c:pt>
                <c:pt idx="3221">
                  <c:v>30.612166470799998</c:v>
                </c:pt>
                <c:pt idx="3222">
                  <c:v>30.45375645335</c:v>
                </c:pt>
                <c:pt idx="3223">
                  <c:v>30.241378835899997</c:v>
                </c:pt>
                <c:pt idx="3224">
                  <c:v>29.955545318449996</c:v>
                </c:pt>
                <c:pt idx="3225">
                  <c:v>29.790639200999998</c:v>
                </c:pt>
                <c:pt idx="3226">
                  <c:v>29.651089407999997</c:v>
                </c:pt>
                <c:pt idx="3227">
                  <c:v>29.543520414999996</c:v>
                </c:pt>
                <c:pt idx="3228">
                  <c:v>29.446971902999998</c:v>
                </c:pt>
                <c:pt idx="3229">
                  <c:v>28.926834580000001</c:v>
                </c:pt>
                <c:pt idx="3230">
                  <c:v>28.783907337999999</c:v>
                </c:pt>
                <c:pt idx="3231">
                  <c:v>28.672960895999999</c:v>
                </c:pt>
                <c:pt idx="3232">
                  <c:v>29.005441044999998</c:v>
                </c:pt>
                <c:pt idx="3233">
                  <c:v>29.256294009999998</c:v>
                </c:pt>
                <c:pt idx="3234">
                  <c:v>28.155340254999999</c:v>
                </c:pt>
                <c:pt idx="3235">
                  <c:v>27.338555699999997</c:v>
                </c:pt>
                <c:pt idx="3236">
                  <c:v>26.966620878999997</c:v>
                </c:pt>
                <c:pt idx="3237">
                  <c:v>25.242147808999995</c:v>
                </c:pt>
                <c:pt idx="3238">
                  <c:v>24.669302955999996</c:v>
                </c:pt>
                <c:pt idx="3239">
                  <c:v>21.616906710999999</c:v>
                </c:pt>
                <c:pt idx="3240">
                  <c:v>17.051885594999998</c:v>
                </c:pt>
                <c:pt idx="3241">
                  <c:v>16.8489691015</c:v>
                </c:pt>
                <c:pt idx="3242">
                  <c:v>16.789966207999999</c:v>
                </c:pt>
                <c:pt idx="3243">
                  <c:v>13.974953930999998</c:v>
                </c:pt>
                <c:pt idx="3244">
                  <c:v>9.8505660890000009</c:v>
                </c:pt>
                <c:pt idx="3245">
                  <c:v>10.127994790999999</c:v>
                </c:pt>
                <c:pt idx="3246">
                  <c:v>10.411419893</c:v>
                </c:pt>
                <c:pt idx="3247">
                  <c:v>12.604853594999998</c:v>
                </c:pt>
                <c:pt idx="3248">
                  <c:v>15.193224116999998</c:v>
                </c:pt>
                <c:pt idx="3249">
                  <c:v>17.401022351999998</c:v>
                </c:pt>
                <c:pt idx="3250">
                  <c:v>18.954727509999998</c:v>
                </c:pt>
                <c:pt idx="3251">
                  <c:v>18.868075071999996</c:v>
                </c:pt>
                <c:pt idx="3252">
                  <c:v>19.278255092499997</c:v>
                </c:pt>
                <c:pt idx="3253">
                  <c:v>19.688435113000001</c:v>
                </c:pt>
                <c:pt idx="3254">
                  <c:v>20.082940475000001</c:v>
                </c:pt>
                <c:pt idx="3255">
                  <c:v>21.141218862000002</c:v>
                </c:pt>
                <c:pt idx="3256">
                  <c:v>21.476793729000001</c:v>
                </c:pt>
                <c:pt idx="3257">
                  <c:v>22.212592697999998</c:v>
                </c:pt>
                <c:pt idx="3258">
                  <c:v>23.099974148999998</c:v>
                </c:pt>
                <c:pt idx="3259">
                  <c:v>23.552725128333332</c:v>
                </c:pt>
                <c:pt idx="3260">
                  <c:v>23.666679507666665</c:v>
                </c:pt>
                <c:pt idx="3261">
                  <c:v>23.782632687</c:v>
                </c:pt>
                <c:pt idx="3262">
                  <c:v>23.175357242</c:v>
                </c:pt>
                <c:pt idx="3263">
                  <c:v>22.320381335999997</c:v>
                </c:pt>
                <c:pt idx="3264">
                  <c:v>20.053758349999999</c:v>
                </c:pt>
                <c:pt idx="3265">
                  <c:v>19.434273654000002</c:v>
                </c:pt>
                <c:pt idx="3266">
                  <c:v>15.453447638999998</c:v>
                </c:pt>
                <c:pt idx="3267">
                  <c:v>15.620911605499998</c:v>
                </c:pt>
                <c:pt idx="3268">
                  <c:v>15.661201922</c:v>
                </c:pt>
                <c:pt idx="3269">
                  <c:v>17.062008804999998</c:v>
                </c:pt>
                <c:pt idx="3270">
                  <c:v>18.740846084999998</c:v>
                </c:pt>
                <c:pt idx="3271">
                  <c:v>19.521880006</c:v>
                </c:pt>
                <c:pt idx="3272">
                  <c:v>21.177253216</c:v>
                </c:pt>
                <c:pt idx="3273">
                  <c:v>22.106735838666662</c:v>
                </c:pt>
                <c:pt idx="3274">
                  <c:v>23.10343876933333</c:v>
                </c:pt>
                <c:pt idx="3275">
                  <c:v>23.808817009999999</c:v>
                </c:pt>
                <c:pt idx="3276">
                  <c:v>23.70873181</c:v>
                </c:pt>
                <c:pt idx="3277">
                  <c:v>22.780327269999997</c:v>
                </c:pt>
                <c:pt idx="3278">
                  <c:v>21.339010838999997</c:v>
                </c:pt>
                <c:pt idx="3279">
                  <c:v>20.912337828999998</c:v>
                </c:pt>
                <c:pt idx="3280">
                  <c:v>19.607027952999999</c:v>
                </c:pt>
                <c:pt idx="3281">
                  <c:v>19.077818457999999</c:v>
                </c:pt>
                <c:pt idx="3282">
                  <c:v>19.339701854999998</c:v>
                </c:pt>
                <c:pt idx="3283">
                  <c:v>19.404203752000001</c:v>
                </c:pt>
                <c:pt idx="3284">
                  <c:v>19.009719917999998</c:v>
                </c:pt>
                <c:pt idx="3285">
                  <c:v>18.371030522999998</c:v>
                </c:pt>
                <c:pt idx="3286">
                  <c:v>17.677248691999999</c:v>
                </c:pt>
                <c:pt idx="3287">
                  <c:v>17.612153503333335</c:v>
                </c:pt>
                <c:pt idx="3288">
                  <c:v>17.547058314666664</c:v>
                </c:pt>
                <c:pt idx="3289">
                  <c:v>17.604639475999999</c:v>
                </c:pt>
                <c:pt idx="3290">
                  <c:v>17.941534370666666</c:v>
                </c:pt>
                <c:pt idx="3291">
                  <c:v>19.260839465333333</c:v>
                </c:pt>
                <c:pt idx="3292">
                  <c:v>20.81400416</c:v>
                </c:pt>
                <c:pt idx="3293">
                  <c:v>23.021819612000002</c:v>
                </c:pt>
                <c:pt idx="3294">
                  <c:v>25.540169960999997</c:v>
                </c:pt>
                <c:pt idx="3295">
                  <c:v>27.227447371999997</c:v>
                </c:pt>
                <c:pt idx="3296">
                  <c:v>28.40437086</c:v>
                </c:pt>
                <c:pt idx="3297">
                  <c:v>29.447941599</c:v>
                </c:pt>
                <c:pt idx="3298">
                  <c:v>29.542236255999999</c:v>
                </c:pt>
                <c:pt idx="3299">
                  <c:v>30.219680813</c:v>
                </c:pt>
                <c:pt idx="3300">
                  <c:v>30.262006669999998</c:v>
                </c:pt>
                <c:pt idx="3301">
                  <c:v>30.532695427</c:v>
                </c:pt>
                <c:pt idx="3302">
                  <c:v>30.753913883999999</c:v>
                </c:pt>
                <c:pt idx="3303">
                  <c:v>30.673313540999999</c:v>
                </c:pt>
                <c:pt idx="3304">
                  <c:v>30.768607597999999</c:v>
                </c:pt>
                <c:pt idx="3305">
                  <c:v>30.700999454999998</c:v>
                </c:pt>
                <c:pt idx="3306">
                  <c:v>30.488978011999997</c:v>
                </c:pt>
                <c:pt idx="3307">
                  <c:v>29.951152168999997</c:v>
                </c:pt>
                <c:pt idx="3308">
                  <c:v>28.454901725999996</c:v>
                </c:pt>
                <c:pt idx="3309">
                  <c:v>27.904408337</c:v>
                </c:pt>
                <c:pt idx="3310">
                  <c:v>27.411829676</c:v>
                </c:pt>
                <c:pt idx="3311">
                  <c:v>27.337781982999999</c:v>
                </c:pt>
                <c:pt idx="3312">
                  <c:v>27.199931685454544</c:v>
                </c:pt>
                <c:pt idx="3313">
                  <c:v>27.062081387909092</c:v>
                </c:pt>
                <c:pt idx="3314">
                  <c:v>26.924231090363637</c:v>
                </c:pt>
                <c:pt idx="3315">
                  <c:v>27.138937199818184</c:v>
                </c:pt>
                <c:pt idx="3316">
                  <c:v>27.116971391272727</c:v>
                </c:pt>
                <c:pt idx="3317">
                  <c:v>26.975729059727271</c:v>
                </c:pt>
                <c:pt idx="3318">
                  <c:v>27.314479551181819</c:v>
                </c:pt>
                <c:pt idx="3319">
                  <c:v>27.530596506636357</c:v>
                </c:pt>
                <c:pt idx="3320">
                  <c:v>27.77524557109091</c:v>
                </c:pt>
                <c:pt idx="3321">
                  <c:v>28.063545810545456</c:v>
                </c:pt>
                <c:pt idx="3322">
                  <c:v>27.978577223000002</c:v>
                </c:pt>
                <c:pt idx="3323">
                  <c:v>28.195834862454543</c:v>
                </c:pt>
                <c:pt idx="3324">
                  <c:v>27.959355422909088</c:v>
                </c:pt>
                <c:pt idx="3325">
                  <c:v>27.072691106363635</c:v>
                </c:pt>
                <c:pt idx="3326">
                  <c:v>26.070902756818182</c:v>
                </c:pt>
                <c:pt idx="3327">
                  <c:v>25.180526214272724</c:v>
                </c:pt>
                <c:pt idx="3328">
                  <c:v>25.091237536227272</c:v>
                </c:pt>
                <c:pt idx="3329">
                  <c:v>25.001948858181816</c:v>
                </c:pt>
                <c:pt idx="3330">
                  <c:v>26.870391614636361</c:v>
                </c:pt>
                <c:pt idx="3331">
                  <c:v>26.839415403090911</c:v>
                </c:pt>
                <c:pt idx="3332">
                  <c:v>27.081372853545453</c:v>
                </c:pt>
                <c:pt idx="3333">
                  <c:v>27.108446450999999</c:v>
                </c:pt>
                <c:pt idx="3334">
                  <c:v>27.041444227</c:v>
                </c:pt>
                <c:pt idx="3335">
                  <c:v>26.654674409999998</c:v>
                </c:pt>
                <c:pt idx="3336">
                  <c:v>25.532608079999996</c:v>
                </c:pt>
                <c:pt idx="3337">
                  <c:v>25.815537927000001</c:v>
                </c:pt>
                <c:pt idx="3338">
                  <c:v>25.735259980000002</c:v>
                </c:pt>
                <c:pt idx="3339">
                  <c:v>26.676507110999999</c:v>
                </c:pt>
                <c:pt idx="3340">
                  <c:v>26.954365555999999</c:v>
                </c:pt>
                <c:pt idx="3341">
                  <c:v>27.502062000999999</c:v>
                </c:pt>
                <c:pt idx="3342">
                  <c:v>27.573657230999999</c:v>
                </c:pt>
                <c:pt idx="3343">
                  <c:v>26.508810655999998</c:v>
                </c:pt>
                <c:pt idx="3344">
                  <c:v>27.119441492999997</c:v>
                </c:pt>
                <c:pt idx="3345">
                  <c:v>28.238399954499997</c:v>
                </c:pt>
                <c:pt idx="3346">
                  <c:v>28.878146115999996</c:v>
                </c:pt>
                <c:pt idx="3347">
                  <c:v>32.035325016000002</c:v>
                </c:pt>
                <c:pt idx="3348">
                  <c:v>35.263347599999996</c:v>
                </c:pt>
                <c:pt idx="3349">
                  <c:v>37.004516740999996</c:v>
                </c:pt>
                <c:pt idx="3350">
                  <c:v>38.296220516999995</c:v>
                </c:pt>
                <c:pt idx="3351">
                  <c:v>39.012139191999999</c:v>
                </c:pt>
                <c:pt idx="3352">
                  <c:v>39.636672042499995</c:v>
                </c:pt>
                <c:pt idx="3353">
                  <c:v>40.513553392999995</c:v>
                </c:pt>
                <c:pt idx="3354">
                  <c:v>41.051178604999997</c:v>
                </c:pt>
                <c:pt idx="3355">
                  <c:v>41.154250793999999</c:v>
                </c:pt>
                <c:pt idx="3356">
                  <c:v>40.603798669</c:v>
                </c:pt>
                <c:pt idx="3357">
                  <c:v>39.400524336999993</c:v>
                </c:pt>
                <c:pt idx="3358">
                  <c:v>39.349273572999998</c:v>
                </c:pt>
                <c:pt idx="3359">
                  <c:v>36.157034199999998</c:v>
                </c:pt>
                <c:pt idx="3360">
                  <c:v>32.101191761000003</c:v>
                </c:pt>
                <c:pt idx="3361">
                  <c:v>29.961750314999996</c:v>
                </c:pt>
                <c:pt idx="3362">
                  <c:v>27.881870632999998</c:v>
                </c:pt>
                <c:pt idx="3363">
                  <c:v>26.936309950999998</c:v>
                </c:pt>
                <c:pt idx="3364">
                  <c:v>26.067705483000001</c:v>
                </c:pt>
                <c:pt idx="3365">
                  <c:v>26.826670824666664</c:v>
                </c:pt>
                <c:pt idx="3366">
                  <c:v>27.077291342333336</c:v>
                </c:pt>
                <c:pt idx="3367">
                  <c:v>26.504678215999995</c:v>
                </c:pt>
                <c:pt idx="3368">
                  <c:v>25.652802233999999</c:v>
                </c:pt>
                <c:pt idx="3369">
                  <c:v>23.4037865172</c:v>
                </c:pt>
                <c:pt idx="3370">
                  <c:v>22.399890260699998</c:v>
                </c:pt>
                <c:pt idx="3371">
                  <c:v>20.454697175100002</c:v>
                </c:pt>
                <c:pt idx="3372">
                  <c:v>17.229316805899998</c:v>
                </c:pt>
                <c:pt idx="3373">
                  <c:v>16.233986068699998</c:v>
                </c:pt>
                <c:pt idx="3374">
                  <c:v>15.421951143399999</c:v>
                </c:pt>
                <c:pt idx="3375">
                  <c:v>15.3438537573</c:v>
                </c:pt>
                <c:pt idx="3376">
                  <c:v>15.043037319899998</c:v>
                </c:pt>
                <c:pt idx="3377">
                  <c:v>15.376931702299999</c:v>
                </c:pt>
                <c:pt idx="3378">
                  <c:v>15.8567025581</c:v>
                </c:pt>
                <c:pt idx="3379">
                  <c:v>16.247526813899999</c:v>
                </c:pt>
                <c:pt idx="3380">
                  <c:v>15.794865707</c:v>
                </c:pt>
                <c:pt idx="3381">
                  <c:v>15.638027000099999</c:v>
                </c:pt>
                <c:pt idx="3382">
                  <c:v>15.3753131652</c:v>
                </c:pt>
                <c:pt idx="3383">
                  <c:v>15.012313226699998</c:v>
                </c:pt>
                <c:pt idx="3384">
                  <c:v>14.866050285899998</c:v>
                </c:pt>
                <c:pt idx="3385">
                  <c:v>14.876970269199999</c:v>
                </c:pt>
                <c:pt idx="3386">
                  <c:v>15.277909337299999</c:v>
                </c:pt>
                <c:pt idx="3387">
                  <c:v>15.525467871099998</c:v>
                </c:pt>
                <c:pt idx="3388">
                  <c:v>15.7111777824</c:v>
                </c:pt>
                <c:pt idx="3389">
                  <c:v>16.167156757900003</c:v>
                </c:pt>
                <c:pt idx="3390">
                  <c:v>16.686369949699998</c:v>
                </c:pt>
                <c:pt idx="3391">
                  <c:v>19.205677364</c:v>
                </c:pt>
                <c:pt idx="3392">
                  <c:v>20.064335393999997</c:v>
                </c:pt>
                <c:pt idx="3393">
                  <c:v>20.991868830000001</c:v>
                </c:pt>
                <c:pt idx="3394">
                  <c:v>22.585936946999997</c:v>
                </c:pt>
                <c:pt idx="3395">
                  <c:v>24.150067111999995</c:v>
                </c:pt>
                <c:pt idx="3396">
                  <c:v>25.556427116000002</c:v>
                </c:pt>
                <c:pt idx="3397">
                  <c:v>26.958196422999997</c:v>
                </c:pt>
                <c:pt idx="3398">
                  <c:v>27.552668595</c:v>
                </c:pt>
                <c:pt idx="3399">
                  <c:v>28.117209987999999</c:v>
                </c:pt>
                <c:pt idx="3400">
                  <c:v>27.934239188999999</c:v>
                </c:pt>
                <c:pt idx="3401">
                  <c:v>27.636337421999997</c:v>
                </c:pt>
                <c:pt idx="3402">
                  <c:v>26.538182296999999</c:v>
                </c:pt>
                <c:pt idx="3403">
                  <c:v>25.835589342333336</c:v>
                </c:pt>
                <c:pt idx="3404">
                  <c:v>25.446984667666662</c:v>
                </c:pt>
                <c:pt idx="3405">
                  <c:v>25.563252734999999</c:v>
                </c:pt>
                <c:pt idx="3406">
                  <c:v>25.855581768999997</c:v>
                </c:pt>
                <c:pt idx="3407">
                  <c:v>26.811738755999997</c:v>
                </c:pt>
                <c:pt idx="3408">
                  <c:v>27.320997183999999</c:v>
                </c:pt>
                <c:pt idx="3409">
                  <c:v>27.381895237999998</c:v>
                </c:pt>
                <c:pt idx="3410">
                  <c:v>27.550531163999999</c:v>
                </c:pt>
                <c:pt idx="3411">
                  <c:v>27.907906771999997</c:v>
                </c:pt>
                <c:pt idx="3412">
                  <c:v>28.915088263999998</c:v>
                </c:pt>
                <c:pt idx="3413">
                  <c:v>28.892974695999996</c:v>
                </c:pt>
                <c:pt idx="3414">
                  <c:v>29.321742473</c:v>
                </c:pt>
                <c:pt idx="3415">
                  <c:v>29.474176149999998</c:v>
                </c:pt>
                <c:pt idx="3416">
                  <c:v>29.865966127</c:v>
                </c:pt>
                <c:pt idx="3417">
                  <c:v>29.8248339035</c:v>
                </c:pt>
                <c:pt idx="3418">
                  <c:v>29.603309979999995</c:v>
                </c:pt>
                <c:pt idx="3419">
                  <c:v>29.550758326499995</c:v>
                </c:pt>
                <c:pt idx="3420">
                  <c:v>29.463727373000001</c:v>
                </c:pt>
                <c:pt idx="3421">
                  <c:v>29.302017980999999</c:v>
                </c:pt>
                <c:pt idx="3422">
                  <c:v>29.119070090999998</c:v>
                </c:pt>
                <c:pt idx="3423">
                  <c:v>29.953751244000003</c:v>
                </c:pt>
                <c:pt idx="3424">
                  <c:v>30.179277122999999</c:v>
                </c:pt>
                <c:pt idx="3425">
                  <c:v>30.177806885999996</c:v>
                </c:pt>
                <c:pt idx="3426">
                  <c:v>30.212316586999997</c:v>
                </c:pt>
                <c:pt idx="3427">
                  <c:v>29.92657118</c:v>
                </c:pt>
                <c:pt idx="3428">
                  <c:v>29.639147395000002</c:v>
                </c:pt>
                <c:pt idx="3429">
                  <c:v>29.199034815999998</c:v>
                </c:pt>
                <c:pt idx="3430">
                  <c:v>29.02028876</c:v>
                </c:pt>
                <c:pt idx="3431">
                  <c:v>28.180756299000002</c:v>
                </c:pt>
                <c:pt idx="3432">
                  <c:v>26.092215768999999</c:v>
                </c:pt>
                <c:pt idx="3433">
                  <c:v>22.504793876000001</c:v>
                </c:pt>
                <c:pt idx="3434">
                  <c:v>22.354063130444445</c:v>
                </c:pt>
                <c:pt idx="3435">
                  <c:v>22.493904123388891</c:v>
                </c:pt>
                <c:pt idx="3436">
                  <c:v>22.63374511633333</c:v>
                </c:pt>
                <c:pt idx="3437">
                  <c:v>23.593940526777779</c:v>
                </c:pt>
                <c:pt idx="3438">
                  <c:v>24.15193976422222</c:v>
                </c:pt>
                <c:pt idx="3439">
                  <c:v>24.161271109444442</c:v>
                </c:pt>
                <c:pt idx="3440">
                  <c:v>24.170602454666671</c:v>
                </c:pt>
                <c:pt idx="3441">
                  <c:v>24.179933799888889</c:v>
                </c:pt>
                <c:pt idx="3442">
                  <c:v>24.189265145111111</c:v>
                </c:pt>
                <c:pt idx="3443">
                  <c:v>24.19859649033333</c:v>
                </c:pt>
                <c:pt idx="3444">
                  <c:v>24.207927835555552</c:v>
                </c:pt>
                <c:pt idx="3445">
                  <c:v>24.217259180777781</c:v>
                </c:pt>
                <c:pt idx="3446">
                  <c:v>24.226590526000003</c:v>
                </c:pt>
                <c:pt idx="3447">
                  <c:v>24.235921871222221</c:v>
                </c:pt>
                <c:pt idx="3448">
                  <c:v>23.970232191666664</c:v>
                </c:pt>
                <c:pt idx="3449">
                  <c:v>23.423088741111112</c:v>
                </c:pt>
                <c:pt idx="3450">
                  <c:v>22.588407871555553</c:v>
                </c:pt>
                <c:pt idx="3451">
                  <c:v>21.861101387999998</c:v>
                </c:pt>
                <c:pt idx="3452">
                  <c:v>21.775046304</c:v>
                </c:pt>
                <c:pt idx="3453">
                  <c:v>23.870374507999998</c:v>
                </c:pt>
                <c:pt idx="3454">
                  <c:v>25.470000311999996</c:v>
                </c:pt>
                <c:pt idx="3455">
                  <c:v>29.542616945999995</c:v>
                </c:pt>
                <c:pt idx="3456">
                  <c:v>32.905371379999998</c:v>
                </c:pt>
                <c:pt idx="3457">
                  <c:v>35.536126887999998</c:v>
                </c:pt>
                <c:pt idx="3458">
                  <c:v>37.685649108</c:v>
                </c:pt>
                <c:pt idx="3459">
                  <c:v>39.362388789999997</c:v>
                </c:pt>
                <c:pt idx="3460">
                  <c:v>40.748143657</c:v>
                </c:pt>
                <c:pt idx="3461">
                  <c:v>41.334233873000002</c:v>
                </c:pt>
                <c:pt idx="3462">
                  <c:v>41.938105428</c:v>
                </c:pt>
                <c:pt idx="3463">
                  <c:v>42.349941420999997</c:v>
                </c:pt>
                <c:pt idx="3464">
                  <c:v>42.691730690999997</c:v>
                </c:pt>
                <c:pt idx="3465">
                  <c:v>42.809150402</c:v>
                </c:pt>
                <c:pt idx="3466">
                  <c:v>42.671923949999993</c:v>
                </c:pt>
                <c:pt idx="3467">
                  <c:v>42.392588126999996</c:v>
                </c:pt>
                <c:pt idx="3468">
                  <c:v>42.994983000000005</c:v>
                </c:pt>
                <c:pt idx="3469">
                  <c:v>42.895447324999999</c:v>
                </c:pt>
                <c:pt idx="3470">
                  <c:v>43.053521617000001</c:v>
                </c:pt>
                <c:pt idx="3471">
                  <c:v>43.178136445</c:v>
                </c:pt>
                <c:pt idx="3472">
                  <c:v>43.387764631749995</c:v>
                </c:pt>
                <c:pt idx="3473">
                  <c:v>43.597392818500005</c:v>
                </c:pt>
                <c:pt idx="3474">
                  <c:v>44.297226705249997</c:v>
                </c:pt>
                <c:pt idx="3475">
                  <c:v>44.626283192000002</c:v>
                </c:pt>
                <c:pt idx="3476">
                  <c:v>44.104521978999998</c:v>
                </c:pt>
                <c:pt idx="3477">
                  <c:v>42.436388171000004</c:v>
                </c:pt>
                <c:pt idx="3478">
                  <c:v>37.092773835000003</c:v>
                </c:pt>
                <c:pt idx="3479">
                  <c:v>36.439382561818178</c:v>
                </c:pt>
                <c:pt idx="3480">
                  <c:v>36.218080386636359</c:v>
                </c:pt>
                <c:pt idx="3481">
                  <c:v>35.99677821145454</c:v>
                </c:pt>
                <c:pt idx="3482">
                  <c:v>35.587608383272723</c:v>
                </c:pt>
                <c:pt idx="3483">
                  <c:v>34.447725390090909</c:v>
                </c:pt>
                <c:pt idx="3484">
                  <c:v>32.016738198909088</c:v>
                </c:pt>
                <c:pt idx="3485">
                  <c:v>27.585146364727272</c:v>
                </c:pt>
                <c:pt idx="3486">
                  <c:v>24.552968675545458</c:v>
                </c:pt>
                <c:pt idx="3487">
                  <c:v>23.926400986863634</c:v>
                </c:pt>
                <c:pt idx="3488">
                  <c:v>23.299833298181817</c:v>
                </c:pt>
                <c:pt idx="3489">
                  <c:v>22.731337932000002</c:v>
                </c:pt>
                <c:pt idx="3490">
                  <c:v>22.58010027031818</c:v>
                </c:pt>
                <c:pt idx="3491">
                  <c:v>22.428862608636358</c:v>
                </c:pt>
                <c:pt idx="3492">
                  <c:v>22.265325071454541</c:v>
                </c:pt>
                <c:pt idx="3493">
                  <c:v>21.584422301272724</c:v>
                </c:pt>
                <c:pt idx="3494">
                  <c:v>20.832777111090905</c:v>
                </c:pt>
                <c:pt idx="3495">
                  <c:v>20.515572428909088</c:v>
                </c:pt>
                <c:pt idx="3496">
                  <c:v>20.036830882727273</c:v>
                </c:pt>
                <c:pt idx="3497">
                  <c:v>19.636316244545455</c:v>
                </c:pt>
                <c:pt idx="3498">
                  <c:v>18.411072065363633</c:v>
                </c:pt>
                <c:pt idx="3499">
                  <c:v>16.813774788181814</c:v>
                </c:pt>
                <c:pt idx="3500">
                  <c:v>15.084813559999999</c:v>
                </c:pt>
                <c:pt idx="3501">
                  <c:v>14.192351312</c:v>
                </c:pt>
                <c:pt idx="3502">
                  <c:v>14.321523935999998</c:v>
                </c:pt>
                <c:pt idx="3503">
                  <c:v>14.026950960000001</c:v>
                </c:pt>
                <c:pt idx="3504">
                  <c:v>12.371694884</c:v>
                </c:pt>
                <c:pt idx="3505">
                  <c:v>11.005685399000001</c:v>
                </c:pt>
                <c:pt idx="3506">
                  <c:v>10.095860292999999</c:v>
                </c:pt>
                <c:pt idx="3507">
                  <c:v>8.6723766669999982</c:v>
                </c:pt>
                <c:pt idx="3508">
                  <c:v>8.5165454324999992</c:v>
                </c:pt>
                <c:pt idx="3509">
                  <c:v>8.9733463980000003</c:v>
                </c:pt>
                <c:pt idx="3510">
                  <c:v>10.778579036999998</c:v>
                </c:pt>
                <c:pt idx="3511">
                  <c:v>12.520022024999999</c:v>
                </c:pt>
                <c:pt idx="3512">
                  <c:v>14.365782566</c:v>
                </c:pt>
                <c:pt idx="3513">
                  <c:v>15.433257075999999</c:v>
                </c:pt>
                <c:pt idx="3514">
                  <c:v>16.323221400999998</c:v>
                </c:pt>
                <c:pt idx="3515">
                  <c:v>17.353269726000001</c:v>
                </c:pt>
                <c:pt idx="3516">
                  <c:v>18.108819050000001</c:v>
                </c:pt>
                <c:pt idx="3517">
                  <c:v>18.968885531999998</c:v>
                </c:pt>
                <c:pt idx="3518">
                  <c:v>19.084399013999999</c:v>
                </c:pt>
                <c:pt idx="3519">
                  <c:v>17.825946547000001</c:v>
                </c:pt>
                <c:pt idx="3520">
                  <c:v>16.723103878</c:v>
                </c:pt>
                <c:pt idx="3521">
                  <c:v>15.554020419999999</c:v>
                </c:pt>
                <c:pt idx="3522">
                  <c:v>15.235426361999998</c:v>
                </c:pt>
                <c:pt idx="3523">
                  <c:v>15.286939235</c:v>
                </c:pt>
                <c:pt idx="3524">
                  <c:v>15.422151857999999</c:v>
                </c:pt>
                <c:pt idx="3525">
                  <c:v>15.573173961</c:v>
                </c:pt>
                <c:pt idx="3526">
                  <c:v>16.139003017499999</c:v>
                </c:pt>
                <c:pt idx="3527">
                  <c:v>17.394917774</c:v>
                </c:pt>
                <c:pt idx="3528">
                  <c:v>19.681545289999999</c:v>
                </c:pt>
                <c:pt idx="3529">
                  <c:v>21.483835093</c:v>
                </c:pt>
                <c:pt idx="3530">
                  <c:v>23.540430598</c:v>
                </c:pt>
                <c:pt idx="3531">
                  <c:v>24.969566192999999</c:v>
                </c:pt>
                <c:pt idx="3532">
                  <c:v>25.465578534999999</c:v>
                </c:pt>
                <c:pt idx="3533">
                  <c:v>25.042562333999996</c:v>
                </c:pt>
                <c:pt idx="3534">
                  <c:v>23.931952058</c:v>
                </c:pt>
                <c:pt idx="3535">
                  <c:v>23.636375465333334</c:v>
                </c:pt>
                <c:pt idx="3536">
                  <c:v>22.857588972666665</c:v>
                </c:pt>
                <c:pt idx="3537">
                  <c:v>21.597591379999997</c:v>
                </c:pt>
                <c:pt idx="3538">
                  <c:v>18.908739792999999</c:v>
                </c:pt>
                <c:pt idx="3539">
                  <c:v>14.993340661</c:v>
                </c:pt>
                <c:pt idx="3540">
                  <c:v>14.323849645999999</c:v>
                </c:pt>
                <c:pt idx="3541">
                  <c:v>13.801270431000001</c:v>
                </c:pt>
                <c:pt idx="3542">
                  <c:v>14.913442699999999</c:v>
                </c:pt>
                <c:pt idx="3543">
                  <c:v>16.408828470666666</c:v>
                </c:pt>
                <c:pt idx="3544">
                  <c:v>17.165641363333332</c:v>
                </c:pt>
                <c:pt idx="3545">
                  <c:v>17.216295814999999</c:v>
                </c:pt>
                <c:pt idx="3546">
                  <c:v>17.3182528</c:v>
                </c:pt>
                <c:pt idx="3547">
                  <c:v>17.192846284999998</c:v>
                </c:pt>
                <c:pt idx="3548">
                  <c:v>17.624031567999999</c:v>
                </c:pt>
                <c:pt idx="3549">
                  <c:v>18.552502197999999</c:v>
                </c:pt>
                <c:pt idx="3550">
                  <c:v>19.430187375000003</c:v>
                </c:pt>
                <c:pt idx="3551">
                  <c:v>20.085514217</c:v>
                </c:pt>
                <c:pt idx="3552">
                  <c:v>19.274345611000001</c:v>
                </c:pt>
                <c:pt idx="3553">
                  <c:v>19.325460254999999</c:v>
                </c:pt>
                <c:pt idx="3554">
                  <c:v>19.728927601333336</c:v>
                </c:pt>
                <c:pt idx="3555">
                  <c:v>19.772111247666665</c:v>
                </c:pt>
                <c:pt idx="3556">
                  <c:v>19.715354893999997</c:v>
                </c:pt>
                <c:pt idx="3557">
                  <c:v>19.336629414000001</c:v>
                </c:pt>
                <c:pt idx="3558">
                  <c:v>18.648297438</c:v>
                </c:pt>
                <c:pt idx="3559">
                  <c:v>17.829750995999998</c:v>
                </c:pt>
                <c:pt idx="3560">
                  <c:v>17.357440742000001</c:v>
                </c:pt>
                <c:pt idx="3561">
                  <c:v>17.237489854666663</c:v>
                </c:pt>
                <c:pt idx="3562">
                  <c:v>17.155349600666668</c:v>
                </c:pt>
                <c:pt idx="3563">
                  <c:v>17.073209346666665</c:v>
                </c:pt>
                <c:pt idx="3564">
                  <c:v>16.289006440999998</c:v>
                </c:pt>
                <c:pt idx="3565">
                  <c:v>15.908163514</c:v>
                </c:pt>
                <c:pt idx="3566">
                  <c:v>15.330148084999998</c:v>
                </c:pt>
                <c:pt idx="3567">
                  <c:v>14.620056515</c:v>
                </c:pt>
                <c:pt idx="3568">
                  <c:v>14.297433373000001</c:v>
                </c:pt>
                <c:pt idx="3569">
                  <c:v>14.027106323999998</c:v>
                </c:pt>
                <c:pt idx="3570">
                  <c:v>13.8608920275</c:v>
                </c:pt>
                <c:pt idx="3571">
                  <c:v>13.694677730999999</c:v>
                </c:pt>
                <c:pt idx="3572">
                  <c:v>13.868444608999997</c:v>
                </c:pt>
                <c:pt idx="3573">
                  <c:v>13.915085256999999</c:v>
                </c:pt>
                <c:pt idx="3574">
                  <c:v>13.681208534</c:v>
                </c:pt>
                <c:pt idx="3575">
                  <c:v>13.465952977000001</c:v>
                </c:pt>
                <c:pt idx="3576">
                  <c:v>13.604205294499998</c:v>
                </c:pt>
                <c:pt idx="3577">
                  <c:v>13.602541612</c:v>
                </c:pt>
                <c:pt idx="3578">
                  <c:v>13.646314196500001</c:v>
                </c:pt>
                <c:pt idx="3579">
                  <c:v>13.690086781</c:v>
                </c:pt>
                <c:pt idx="3580">
                  <c:v>14.270119213777775</c:v>
                </c:pt>
                <c:pt idx="3581">
                  <c:v>14.288488846555552</c:v>
                </c:pt>
                <c:pt idx="3582">
                  <c:v>14.119970679333333</c:v>
                </c:pt>
                <c:pt idx="3583">
                  <c:v>13.951452512111111</c:v>
                </c:pt>
                <c:pt idx="3584">
                  <c:v>14.229166444888889</c:v>
                </c:pt>
                <c:pt idx="3585">
                  <c:v>14.506880377666668</c:v>
                </c:pt>
                <c:pt idx="3586">
                  <c:v>14.625190010444445</c:v>
                </c:pt>
                <c:pt idx="3587">
                  <c:v>14.554613043222222</c:v>
                </c:pt>
                <c:pt idx="3588">
                  <c:v>14.265167475999998</c:v>
                </c:pt>
                <c:pt idx="3589">
                  <c:v>13.898308439999997</c:v>
                </c:pt>
                <c:pt idx="3590">
                  <c:v>12.721780260999997</c:v>
                </c:pt>
                <c:pt idx="3591">
                  <c:v>11.65685315</c:v>
                </c:pt>
                <c:pt idx="3592">
                  <c:v>11.7072662905</c:v>
                </c:pt>
                <c:pt idx="3593">
                  <c:v>11.758179130999999</c:v>
                </c:pt>
                <c:pt idx="3594">
                  <c:v>12.37342962</c:v>
                </c:pt>
                <c:pt idx="3595">
                  <c:v>12.443348705999998</c:v>
                </c:pt>
                <c:pt idx="3596">
                  <c:v>13.387229069999998</c:v>
                </c:pt>
                <c:pt idx="3597">
                  <c:v>13.772039192999999</c:v>
                </c:pt>
                <c:pt idx="3598">
                  <c:v>12.952712936999998</c:v>
                </c:pt>
                <c:pt idx="3599">
                  <c:v>11.436001401999999</c:v>
                </c:pt>
                <c:pt idx="3600">
                  <c:v>11.346385611000001</c:v>
                </c:pt>
                <c:pt idx="3601">
                  <c:v>11.355960269999999</c:v>
                </c:pt>
                <c:pt idx="3602">
                  <c:v>11.239610529</c:v>
                </c:pt>
                <c:pt idx="3603">
                  <c:v>10.884212319</c:v>
                </c:pt>
                <c:pt idx="3604">
                  <c:v>9.7702424309999998</c:v>
                </c:pt>
                <c:pt idx="3605">
                  <c:v>8.2741617639999987</c:v>
                </c:pt>
                <c:pt idx="3606">
                  <c:v>7.0932436789999986</c:v>
                </c:pt>
                <c:pt idx="3607">
                  <c:v>6.3412504859999999</c:v>
                </c:pt>
                <c:pt idx="3608">
                  <c:v>6.8859199139999987</c:v>
                </c:pt>
                <c:pt idx="3609">
                  <c:v>7.4305893419999993</c:v>
                </c:pt>
                <c:pt idx="3610">
                  <c:v>8.5234979669999991</c:v>
                </c:pt>
                <c:pt idx="3611">
                  <c:v>9.492247141</c:v>
                </c:pt>
                <c:pt idx="3612">
                  <c:v>10.244839885999999</c:v>
                </c:pt>
                <c:pt idx="3613">
                  <c:v>10.138083071000001</c:v>
                </c:pt>
                <c:pt idx="3614">
                  <c:v>10.006040989999999</c:v>
                </c:pt>
                <c:pt idx="3615">
                  <c:v>10.016307331</c:v>
                </c:pt>
                <c:pt idx="3616">
                  <c:v>10.118223628999999</c:v>
                </c:pt>
                <c:pt idx="3617">
                  <c:v>10.455938403999999</c:v>
                </c:pt>
                <c:pt idx="3618">
                  <c:v>10.796329783999999</c:v>
                </c:pt>
                <c:pt idx="3619">
                  <c:v>11.478095820999998</c:v>
                </c:pt>
                <c:pt idx="3620">
                  <c:v>11.714800707999999</c:v>
                </c:pt>
                <c:pt idx="3621">
                  <c:v>11.681637919</c:v>
                </c:pt>
                <c:pt idx="3622">
                  <c:v>11.501198597999998</c:v>
                </c:pt>
                <c:pt idx="3623">
                  <c:v>11.320695555</c:v>
                </c:pt>
                <c:pt idx="3624">
                  <c:v>11.036049252</c:v>
                </c:pt>
                <c:pt idx="3625">
                  <c:v>11.139065424999998</c:v>
                </c:pt>
                <c:pt idx="3626">
                  <c:v>11.242081597999999</c:v>
                </c:pt>
                <c:pt idx="3627">
                  <c:v>11.436562237999999</c:v>
                </c:pt>
                <c:pt idx="3628">
                  <c:v>11.063218569</c:v>
                </c:pt>
                <c:pt idx="3629">
                  <c:v>10.195039041999998</c:v>
                </c:pt>
                <c:pt idx="3630">
                  <c:v>8.6262418819999986</c:v>
                </c:pt>
                <c:pt idx="3631">
                  <c:v>8.837964059666664</c:v>
                </c:pt>
                <c:pt idx="3632">
                  <c:v>9.0496862373333347</c:v>
                </c:pt>
                <c:pt idx="3633">
                  <c:v>9.2614084149999982</c:v>
                </c:pt>
                <c:pt idx="3634">
                  <c:v>9.8306032809999984</c:v>
                </c:pt>
                <c:pt idx="3635">
                  <c:v>9.7928892199999993</c:v>
                </c:pt>
                <c:pt idx="3636">
                  <c:v>9.3193938470000006</c:v>
                </c:pt>
                <c:pt idx="3637">
                  <c:v>8.5914508969999979</c:v>
                </c:pt>
                <c:pt idx="3638">
                  <c:v>7.4163265469999988</c:v>
                </c:pt>
                <c:pt idx="3639">
                  <c:v>7.6087383346666648</c:v>
                </c:pt>
                <c:pt idx="3640">
                  <c:v>7.8156414223333348</c:v>
                </c:pt>
                <c:pt idx="3641">
                  <c:v>8.0225445099999995</c:v>
                </c:pt>
                <c:pt idx="3642">
                  <c:v>8.6755415419999995</c:v>
                </c:pt>
                <c:pt idx="3643">
                  <c:v>9.0753067259999991</c:v>
                </c:pt>
                <c:pt idx="3644">
                  <c:v>9.5730044260000007</c:v>
                </c:pt>
                <c:pt idx="3645">
                  <c:v>10.313260346</c:v>
                </c:pt>
                <c:pt idx="3646">
                  <c:v>10.629311020999999</c:v>
                </c:pt>
                <c:pt idx="3647">
                  <c:v>10.006031073999999</c:v>
                </c:pt>
                <c:pt idx="3648">
                  <c:v>9.1413589749999993</c:v>
                </c:pt>
                <c:pt idx="3649">
                  <c:v>7.2145824955000002</c:v>
                </c:pt>
                <c:pt idx="3650">
                  <c:v>5.5556290785999991</c:v>
                </c:pt>
                <c:pt idx="3651">
                  <c:v>5.7841699791999996</c:v>
                </c:pt>
                <c:pt idx="3652">
                  <c:v>5.8782915797999999</c:v>
                </c:pt>
                <c:pt idx="3653">
                  <c:v>7.0584548234333333</c:v>
                </c:pt>
                <c:pt idx="3654">
                  <c:v>7.2599542208666659</c:v>
                </c:pt>
                <c:pt idx="3655">
                  <c:v>6.8556958815999991</c:v>
                </c:pt>
                <c:pt idx="3656">
                  <c:v>6.5770750953999997</c:v>
                </c:pt>
                <c:pt idx="3657">
                  <c:v>5.7051744614999995</c:v>
                </c:pt>
                <c:pt idx="3658">
                  <c:v>4.2850067008000003</c:v>
                </c:pt>
                <c:pt idx="3659">
                  <c:v>4.50282982385</c:v>
                </c:pt>
                <c:pt idx="3660">
                  <c:v>4.7211526469000002</c:v>
                </c:pt>
                <c:pt idx="3661">
                  <c:v>5.437213741399999</c:v>
                </c:pt>
                <c:pt idx="3662">
                  <c:v>5.4691906315000001</c:v>
                </c:pt>
                <c:pt idx="3663">
                  <c:v>5.9541641815666662</c:v>
                </c:pt>
                <c:pt idx="3664">
                  <c:v>6.4386380316333334</c:v>
                </c:pt>
                <c:pt idx="3665">
                  <c:v>7.2229318816999992</c:v>
                </c:pt>
                <c:pt idx="3666">
                  <c:v>9.1093379189999979</c:v>
                </c:pt>
                <c:pt idx="3667">
                  <c:v>9.9332851819999988</c:v>
                </c:pt>
                <c:pt idx="3668">
                  <c:v>9.7953985449999994</c:v>
                </c:pt>
                <c:pt idx="3669">
                  <c:v>8.1824567032999997</c:v>
                </c:pt>
                <c:pt idx="3670">
                  <c:v>7.97968365955</c:v>
                </c:pt>
                <c:pt idx="3671">
                  <c:v>7.7769106158000003</c:v>
                </c:pt>
                <c:pt idx="3672">
                  <c:v>7.1456834036999997</c:v>
                </c:pt>
                <c:pt idx="3673">
                  <c:v>5.6681733172999991</c:v>
                </c:pt>
                <c:pt idx="3674">
                  <c:v>5.3126927715999992</c:v>
                </c:pt>
                <c:pt idx="3675">
                  <c:v>4.9572122258999993</c:v>
                </c:pt>
                <c:pt idx="3676">
                  <c:v>5.2511314308499992</c:v>
                </c:pt>
                <c:pt idx="3677">
                  <c:v>5.5450506357999991</c:v>
                </c:pt>
                <c:pt idx="3678">
                  <c:v>7.5364655068000008</c:v>
                </c:pt>
                <c:pt idx="3679">
                  <c:v>9.9063912087000006</c:v>
                </c:pt>
                <c:pt idx="3680">
                  <c:v>13.199548433</c:v>
                </c:pt>
                <c:pt idx="3681">
                  <c:v>14.645595336</c:v>
                </c:pt>
                <c:pt idx="3682">
                  <c:v>16.768129628000001</c:v>
                </c:pt>
                <c:pt idx="3683">
                  <c:v>17.944421069999997</c:v>
                </c:pt>
                <c:pt idx="3684">
                  <c:v>18.527752341999999</c:v>
                </c:pt>
                <c:pt idx="3685">
                  <c:v>17.737641189000001</c:v>
                </c:pt>
                <c:pt idx="3686">
                  <c:v>15.162341274999999</c:v>
                </c:pt>
                <c:pt idx="3687">
                  <c:v>12.5622649944</c:v>
                </c:pt>
                <c:pt idx="3688">
                  <c:v>9.9804222480999982</c:v>
                </c:pt>
                <c:pt idx="3689">
                  <c:v>9.0486650783999991</c:v>
                </c:pt>
                <c:pt idx="3690">
                  <c:v>8.8620142043999994</c:v>
                </c:pt>
                <c:pt idx="3691">
                  <c:v>8.7837288106999996</c:v>
                </c:pt>
                <c:pt idx="3692">
                  <c:v>9.0082830117999997</c:v>
                </c:pt>
                <c:pt idx="3693">
                  <c:v>9.2328372128999998</c:v>
                </c:pt>
                <c:pt idx="3694">
                  <c:v>11.376539233999999</c:v>
                </c:pt>
                <c:pt idx="3695">
                  <c:v>12.367823881000001</c:v>
                </c:pt>
                <c:pt idx="3696">
                  <c:v>12.704566803500001</c:v>
                </c:pt>
                <c:pt idx="3697">
                  <c:v>13.039844925933334</c:v>
                </c:pt>
                <c:pt idx="3698">
                  <c:v>13.278680948366667</c:v>
                </c:pt>
                <c:pt idx="3699">
                  <c:v>13.608962070800001</c:v>
                </c:pt>
                <c:pt idx="3700">
                  <c:v>13.641865795099999</c:v>
                </c:pt>
                <c:pt idx="3701">
                  <c:v>13.158346466400001</c:v>
                </c:pt>
                <c:pt idx="3702">
                  <c:v>12.840674854299998</c:v>
                </c:pt>
                <c:pt idx="3703">
                  <c:v>12.5230032422</c:v>
                </c:pt>
                <c:pt idx="3704">
                  <c:v>12.420977951499999</c:v>
                </c:pt>
                <c:pt idx="3705">
                  <c:v>12.4075672977</c:v>
                </c:pt>
                <c:pt idx="3706">
                  <c:v>12.394156643900001</c:v>
                </c:pt>
                <c:pt idx="3707">
                  <c:v>12.2773080901</c:v>
                </c:pt>
                <c:pt idx="3708">
                  <c:v>12.412938008299999</c:v>
                </c:pt>
                <c:pt idx="3709">
                  <c:v>12.6493898834</c:v>
                </c:pt>
                <c:pt idx="3710">
                  <c:v>14.349738551199998</c:v>
                </c:pt>
                <c:pt idx="3711">
                  <c:v>15.998345579699999</c:v>
                </c:pt>
                <c:pt idx="3712">
                  <c:v>17.116738262400002</c:v>
                </c:pt>
                <c:pt idx="3713">
                  <c:v>19.055588974099997</c:v>
                </c:pt>
                <c:pt idx="3714">
                  <c:v>20.039512985799998</c:v>
                </c:pt>
                <c:pt idx="3715">
                  <c:v>20.572707597499999</c:v>
                </c:pt>
                <c:pt idx="3716">
                  <c:v>21.673061709200002</c:v>
                </c:pt>
                <c:pt idx="3717">
                  <c:v>22.396277528599999</c:v>
                </c:pt>
                <c:pt idx="3718">
                  <c:v>22.932022613199997</c:v>
                </c:pt>
                <c:pt idx="3719">
                  <c:v>23.291778940499999</c:v>
                </c:pt>
                <c:pt idx="3720">
                  <c:v>23.9591500127</c:v>
                </c:pt>
                <c:pt idx="3721">
                  <c:v>24.279439511499998</c:v>
                </c:pt>
                <c:pt idx="3722">
                  <c:v>24.43638610975</c:v>
                </c:pt>
                <c:pt idx="3723">
                  <c:v>24.218058008</c:v>
                </c:pt>
                <c:pt idx="3724">
                  <c:v>24.4390992061</c:v>
                </c:pt>
                <c:pt idx="3725">
                  <c:v>24.335835104200001</c:v>
                </c:pt>
                <c:pt idx="3726">
                  <c:v>24.1146418023</c:v>
                </c:pt>
                <c:pt idx="3727">
                  <c:v>23.898771029399999</c:v>
                </c:pt>
                <c:pt idx="3728">
                  <c:v>22.858476698033332</c:v>
                </c:pt>
                <c:pt idx="3729">
                  <c:v>22.338869766666662</c:v>
                </c:pt>
                <c:pt idx="3730">
                  <c:v>20.051823935299996</c:v>
                </c:pt>
                <c:pt idx="3731">
                  <c:v>18.6653197332</c:v>
                </c:pt>
                <c:pt idx="3732">
                  <c:v>17.233344764999998</c:v>
                </c:pt>
                <c:pt idx="3733">
                  <c:v>17.2644089506</c:v>
                </c:pt>
                <c:pt idx="3734">
                  <c:v>17.358180138199998</c:v>
                </c:pt>
                <c:pt idx="3735">
                  <c:v>18.3381100412</c:v>
                </c:pt>
                <c:pt idx="3736">
                  <c:v>19.3179193719</c:v>
                </c:pt>
                <c:pt idx="3737">
                  <c:v>20.110227541299999</c:v>
                </c:pt>
                <c:pt idx="3738">
                  <c:v>20.877986217149999</c:v>
                </c:pt>
                <c:pt idx="3739">
                  <c:v>21.518321392999997</c:v>
                </c:pt>
                <c:pt idx="3740">
                  <c:v>22.302984658</c:v>
                </c:pt>
                <c:pt idx="3741">
                  <c:v>22.857741549299998</c:v>
                </c:pt>
                <c:pt idx="3742">
                  <c:v>23.8767381523</c:v>
                </c:pt>
                <c:pt idx="3743">
                  <c:v>23.716604371799999</c:v>
                </c:pt>
                <c:pt idx="3744">
                  <c:v>23.473007501633333</c:v>
                </c:pt>
                <c:pt idx="3745">
                  <c:v>23.187490994766662</c:v>
                </c:pt>
                <c:pt idx="3746">
                  <c:v>22.994876195500002</c:v>
                </c:pt>
                <c:pt idx="3747">
                  <c:v>22.829022943533335</c:v>
                </c:pt>
                <c:pt idx="3748">
                  <c:v>22.682496113799996</c:v>
                </c:pt>
                <c:pt idx="3749">
                  <c:v>22.535969284066663</c:v>
                </c:pt>
                <c:pt idx="3750">
                  <c:v>22.389442454333334</c:v>
                </c:pt>
                <c:pt idx="3751">
                  <c:v>22.25146341686667</c:v>
                </c:pt>
                <c:pt idx="3752">
                  <c:v>22.073947171299999</c:v>
                </c:pt>
                <c:pt idx="3753">
                  <c:v>21.753723852833332</c:v>
                </c:pt>
                <c:pt idx="3754">
                  <c:v>21.59172791386667</c:v>
                </c:pt>
                <c:pt idx="3755">
                  <c:v>21.450448397300001</c:v>
                </c:pt>
                <c:pt idx="3756">
                  <c:v>21.309168880733335</c:v>
                </c:pt>
                <c:pt idx="3757">
                  <c:v>21.196023734666664</c:v>
                </c:pt>
                <c:pt idx="3758">
                  <c:v>20.993695610899998</c:v>
                </c:pt>
                <c:pt idx="3759">
                  <c:v>21.956489080649998</c:v>
                </c:pt>
                <c:pt idx="3760">
                  <c:v>22.3486251504</c:v>
                </c:pt>
                <c:pt idx="3761">
                  <c:v>23.434382679900001</c:v>
                </c:pt>
                <c:pt idx="3762">
                  <c:v>24.57319927</c:v>
                </c:pt>
                <c:pt idx="3763">
                  <c:v>25.635130298499998</c:v>
                </c:pt>
                <c:pt idx="3764">
                  <c:v>26.791833400399998</c:v>
                </c:pt>
                <c:pt idx="3765">
                  <c:v>26.519861921599997</c:v>
                </c:pt>
                <c:pt idx="3766">
                  <c:v>26.235278880399996</c:v>
                </c:pt>
                <c:pt idx="3767">
                  <c:v>25.944146411899997</c:v>
                </c:pt>
                <c:pt idx="3768">
                  <c:v>25.653013943399998</c:v>
                </c:pt>
                <c:pt idx="3769">
                  <c:v>25.369004579533332</c:v>
                </c:pt>
                <c:pt idx="3770">
                  <c:v>25.084995215666662</c:v>
                </c:pt>
                <c:pt idx="3771">
                  <c:v>24.800985851799997</c:v>
                </c:pt>
                <c:pt idx="3772">
                  <c:v>24.537817901949996</c:v>
                </c:pt>
                <c:pt idx="3773">
                  <c:v>24.274649952099995</c:v>
                </c:pt>
                <c:pt idx="3774">
                  <c:v>24.082668438499997</c:v>
                </c:pt>
                <c:pt idx="3775">
                  <c:v>23.806292318499995</c:v>
                </c:pt>
                <c:pt idx="3776">
                  <c:v>23.343573960199997</c:v>
                </c:pt>
                <c:pt idx="3777">
                  <c:v>23.065072065499997</c:v>
                </c:pt>
                <c:pt idx="3778">
                  <c:v>22.786570170799997</c:v>
                </c:pt>
                <c:pt idx="3779">
                  <c:v>22.562485406799997</c:v>
                </c:pt>
                <c:pt idx="3780">
                  <c:v>22.275190739599996</c:v>
                </c:pt>
                <c:pt idx="3781">
                  <c:v>21.971208565899996</c:v>
                </c:pt>
                <c:pt idx="3782">
                  <c:v>21.702265152849996</c:v>
                </c:pt>
                <c:pt idx="3783">
                  <c:v>21.4333217398</c:v>
                </c:pt>
                <c:pt idx="3784">
                  <c:v>21.164378326750001</c:v>
                </c:pt>
                <c:pt idx="3785">
                  <c:v>22.805463208700001</c:v>
                </c:pt>
                <c:pt idx="3786">
                  <c:v>24.009044608499998</c:v>
                </c:pt>
                <c:pt idx="3787">
                  <c:v>25.367032699299997</c:v>
                </c:pt>
                <c:pt idx="3788">
                  <c:v>26.301995643933331</c:v>
                </c:pt>
                <c:pt idx="3789">
                  <c:v>27.506796588566665</c:v>
                </c:pt>
                <c:pt idx="3790">
                  <c:v>28.534204033199998</c:v>
                </c:pt>
                <c:pt idx="3791">
                  <c:v>30.012125812299999</c:v>
                </c:pt>
                <c:pt idx="3792">
                  <c:v>29.7457362954</c:v>
                </c:pt>
                <c:pt idx="3793">
                  <c:v>29.479346778500002</c:v>
                </c:pt>
                <c:pt idx="3794">
                  <c:v>29.296165656699994</c:v>
                </c:pt>
                <c:pt idx="3795">
                  <c:v>28.961513206599996</c:v>
                </c:pt>
                <c:pt idx="3796">
                  <c:v>28.673196541300001</c:v>
                </c:pt>
                <c:pt idx="3797">
                  <c:v>28.428017242899998</c:v>
                </c:pt>
                <c:pt idx="3798">
                  <c:v>28.182837944500001</c:v>
                </c:pt>
                <c:pt idx="3799">
                  <c:v>27.937658646099997</c:v>
                </c:pt>
                <c:pt idx="3800">
                  <c:v>27.692479347700001</c:v>
                </c:pt>
                <c:pt idx="3801">
                  <c:v>27.356876327599998</c:v>
                </c:pt>
                <c:pt idx="3802">
                  <c:v>26.9623995044</c:v>
                </c:pt>
                <c:pt idx="3803">
                  <c:v>26.691869337933333</c:v>
                </c:pt>
                <c:pt idx="3804">
                  <c:v>26.421339171466666</c:v>
                </c:pt>
                <c:pt idx="3805">
                  <c:v>26.150809004999996</c:v>
                </c:pt>
                <c:pt idx="3806">
                  <c:v>25.917599384099997</c:v>
                </c:pt>
                <c:pt idx="3807">
                  <c:v>25.653941004899998</c:v>
                </c:pt>
                <c:pt idx="3808">
                  <c:v>25.451751484899997</c:v>
                </c:pt>
                <c:pt idx="3809">
                  <c:v>25.025295986</c:v>
                </c:pt>
                <c:pt idx="3810">
                  <c:v>24.745336582050005</c:v>
                </c:pt>
                <c:pt idx="3811">
                  <c:v>24.465377178099999</c:v>
                </c:pt>
                <c:pt idx="3812">
                  <c:v>25.122018513800001</c:v>
                </c:pt>
                <c:pt idx="3813">
                  <c:v>25.658429557800002</c:v>
                </c:pt>
                <c:pt idx="3814">
                  <c:v>26.364930756949999</c:v>
                </c:pt>
                <c:pt idx="3815">
                  <c:v>26.944008456100001</c:v>
                </c:pt>
                <c:pt idx="3816">
                  <c:v>28.5575028174</c:v>
                </c:pt>
                <c:pt idx="3817">
                  <c:v>29.620459332399999</c:v>
                </c:pt>
                <c:pt idx="3818">
                  <c:v>30.473220310699997</c:v>
                </c:pt>
                <c:pt idx="3819">
                  <c:v>30.565824879699999</c:v>
                </c:pt>
                <c:pt idx="3820">
                  <c:v>30.708704095399998</c:v>
                </c:pt>
                <c:pt idx="3821">
                  <c:v>31.1599800728</c:v>
                </c:pt>
                <c:pt idx="3822">
                  <c:v>30.695360729099995</c:v>
                </c:pt>
                <c:pt idx="3823">
                  <c:v>29.326207830966666</c:v>
                </c:pt>
                <c:pt idx="3824">
                  <c:v>28.476742932833332</c:v>
                </c:pt>
                <c:pt idx="3825">
                  <c:v>26.9786674347</c:v>
                </c:pt>
                <c:pt idx="3826">
                  <c:v>26.334337836299998</c:v>
                </c:pt>
                <c:pt idx="3827">
                  <c:v>24.586250241199998</c:v>
                </c:pt>
                <c:pt idx="3828">
                  <c:v>21.363547946099995</c:v>
                </c:pt>
                <c:pt idx="3829">
                  <c:v>19.196711750999999</c:v>
                </c:pt>
                <c:pt idx="3830">
                  <c:v>18.629634454599998</c:v>
                </c:pt>
                <c:pt idx="3831">
                  <c:v>17.773193422449999</c:v>
                </c:pt>
                <c:pt idx="3832">
                  <c:v>17.830203990299999</c:v>
                </c:pt>
                <c:pt idx="3833">
                  <c:v>17.937608526399998</c:v>
                </c:pt>
                <c:pt idx="3834">
                  <c:v>17.947153882199999</c:v>
                </c:pt>
                <c:pt idx="3835">
                  <c:v>18.032353519200001</c:v>
                </c:pt>
                <c:pt idx="3836">
                  <c:v>18.183935874900001</c:v>
                </c:pt>
                <c:pt idx="3837">
                  <c:v>18.171409774000001</c:v>
                </c:pt>
                <c:pt idx="3838">
                  <c:v>18.189447833933333</c:v>
                </c:pt>
                <c:pt idx="3839">
                  <c:v>17.862942743866668</c:v>
                </c:pt>
                <c:pt idx="3840">
                  <c:v>16.665960253799998</c:v>
                </c:pt>
                <c:pt idx="3841">
                  <c:v>16.334749666699999</c:v>
                </c:pt>
                <c:pt idx="3842">
                  <c:v>15.743109392799999</c:v>
                </c:pt>
                <c:pt idx="3843">
                  <c:v>15.383094382699998</c:v>
                </c:pt>
                <c:pt idx="3844">
                  <c:v>14.878490652299998</c:v>
                </c:pt>
                <c:pt idx="3845">
                  <c:v>14.357258175449999</c:v>
                </c:pt>
                <c:pt idx="3846">
                  <c:v>14.511370248599999</c:v>
                </c:pt>
                <c:pt idx="3847">
                  <c:v>14.670736222199999</c:v>
                </c:pt>
                <c:pt idx="3848">
                  <c:v>15.065710745799997</c:v>
                </c:pt>
                <c:pt idx="3849">
                  <c:v>15.246110146099998</c:v>
                </c:pt>
                <c:pt idx="3850">
                  <c:v>15.176508756700001</c:v>
                </c:pt>
                <c:pt idx="3851">
                  <c:v>14.789069431</c:v>
                </c:pt>
                <c:pt idx="3852">
                  <c:v>14.529625170699999</c:v>
                </c:pt>
                <c:pt idx="3853">
                  <c:v>14.4700972239</c:v>
                </c:pt>
                <c:pt idx="3854">
                  <c:v>14.2671553771</c:v>
                </c:pt>
                <c:pt idx="3855">
                  <c:v>14.172398486899999</c:v>
                </c:pt>
                <c:pt idx="3856">
                  <c:v>14.069905350899999</c:v>
                </c:pt>
                <c:pt idx="3857">
                  <c:v>14.041557097099998</c:v>
                </c:pt>
                <c:pt idx="3858">
                  <c:v>14.0972924312</c:v>
                </c:pt>
                <c:pt idx="3859">
                  <c:v>14.122348868999998</c:v>
                </c:pt>
                <c:pt idx="3860">
                  <c:v>14.085847276499999</c:v>
                </c:pt>
                <c:pt idx="3861">
                  <c:v>13.967567665299999</c:v>
                </c:pt>
                <c:pt idx="3862">
                  <c:v>13.767337254099999</c:v>
                </c:pt>
                <c:pt idx="3863">
                  <c:v>13.526131442899999</c:v>
                </c:pt>
                <c:pt idx="3864">
                  <c:v>13.830297047433334</c:v>
                </c:pt>
                <c:pt idx="3865">
                  <c:v>14.277876551966665</c:v>
                </c:pt>
                <c:pt idx="3866">
                  <c:v>14.6654920565</c:v>
                </c:pt>
                <c:pt idx="3867">
                  <c:v>16.488944670199999</c:v>
                </c:pt>
                <c:pt idx="3868">
                  <c:v>16.771236862999999</c:v>
                </c:pt>
                <c:pt idx="3869">
                  <c:v>15.394317531599999</c:v>
                </c:pt>
                <c:pt idx="3870">
                  <c:v>14.405128800699998</c:v>
                </c:pt>
                <c:pt idx="3871">
                  <c:v>13.839635634699999</c:v>
                </c:pt>
                <c:pt idx="3872">
                  <c:v>13.394733305900001</c:v>
                </c:pt>
                <c:pt idx="3873">
                  <c:v>13.6178393634</c:v>
                </c:pt>
                <c:pt idx="3874">
                  <c:v>13.445543493900001</c:v>
                </c:pt>
                <c:pt idx="3875">
                  <c:v>12.96971336695</c:v>
                </c:pt>
                <c:pt idx="3876">
                  <c:v>13.05704514</c:v>
                </c:pt>
                <c:pt idx="3877">
                  <c:v>13.0040970456</c:v>
                </c:pt>
                <c:pt idx="3878">
                  <c:v>13.120241894699999</c:v>
                </c:pt>
                <c:pt idx="3879">
                  <c:v>12.729621549699999</c:v>
                </c:pt>
                <c:pt idx="3880">
                  <c:v>12.7683401261</c:v>
                </c:pt>
                <c:pt idx="3881">
                  <c:v>12.775486770699999</c:v>
                </c:pt>
                <c:pt idx="3882">
                  <c:v>12.7733223642</c:v>
                </c:pt>
                <c:pt idx="3883">
                  <c:v>12.7711579577</c:v>
                </c:pt>
                <c:pt idx="3884">
                  <c:v>12.838215803499999</c:v>
                </c:pt>
                <c:pt idx="3885">
                  <c:v>13.860721222566664</c:v>
                </c:pt>
                <c:pt idx="3886">
                  <c:v>15.829161862433335</c:v>
                </c:pt>
                <c:pt idx="3887">
                  <c:v>18.656201852999999</c:v>
                </c:pt>
                <c:pt idx="3888">
                  <c:v>21.00520869566666</c:v>
                </c:pt>
                <c:pt idx="3889">
                  <c:v>22.285919945333333</c:v>
                </c:pt>
                <c:pt idx="3890">
                  <c:v>23.274811207999999</c:v>
                </c:pt>
                <c:pt idx="3891">
                  <c:v>24.774702820999998</c:v>
                </c:pt>
                <c:pt idx="3892">
                  <c:v>25.658480542</c:v>
                </c:pt>
                <c:pt idx="3893">
                  <c:v>25.832205913999999</c:v>
                </c:pt>
                <c:pt idx="3894">
                  <c:v>26.992461618</c:v>
                </c:pt>
                <c:pt idx="3895">
                  <c:v>27.665030588999997</c:v>
                </c:pt>
                <c:pt idx="3896">
                  <c:v>27.467979597999999</c:v>
                </c:pt>
                <c:pt idx="3897">
                  <c:v>26.947861795000001</c:v>
                </c:pt>
                <c:pt idx="3898">
                  <c:v>26.172859340999999</c:v>
                </c:pt>
                <c:pt idx="3899">
                  <c:v>25.327584396999995</c:v>
                </c:pt>
                <c:pt idx="3900">
                  <c:v>24.464200736000002</c:v>
                </c:pt>
                <c:pt idx="3901">
                  <c:v>24.534440523999997</c:v>
                </c:pt>
                <c:pt idx="3902">
                  <c:v>24.451772112</c:v>
                </c:pt>
                <c:pt idx="3903">
                  <c:v>24.338122299999998</c:v>
                </c:pt>
                <c:pt idx="3904">
                  <c:v>25.206988849999998</c:v>
                </c:pt>
                <c:pt idx="3905">
                  <c:v>24.569661346</c:v>
                </c:pt>
                <c:pt idx="3906">
                  <c:v>24.134686564999996</c:v>
                </c:pt>
                <c:pt idx="3907">
                  <c:v>23.792338335999997</c:v>
                </c:pt>
                <c:pt idx="3908">
                  <c:v>24.043245281166662</c:v>
                </c:pt>
                <c:pt idx="3909">
                  <c:v>24.294152226333335</c:v>
                </c:pt>
                <c:pt idx="3910">
                  <c:v>24.5245668835</c:v>
                </c:pt>
                <c:pt idx="3911">
                  <c:v>24.789793973999998</c:v>
                </c:pt>
                <c:pt idx="3912">
                  <c:v>25.278346649999996</c:v>
                </c:pt>
                <c:pt idx="3913">
                  <c:v>25.520980921</c:v>
                </c:pt>
                <c:pt idx="3914">
                  <c:v>25.692158092</c:v>
                </c:pt>
                <c:pt idx="3915">
                  <c:v>25.449751174999996</c:v>
                </c:pt>
                <c:pt idx="3916">
                  <c:v>24.694300728999998</c:v>
                </c:pt>
                <c:pt idx="3917">
                  <c:v>23.978432715</c:v>
                </c:pt>
                <c:pt idx="3918">
                  <c:v>22.786041487999999</c:v>
                </c:pt>
                <c:pt idx="3919">
                  <c:v>20.964163327999998</c:v>
                </c:pt>
                <c:pt idx="3920">
                  <c:v>20.969171530000001</c:v>
                </c:pt>
                <c:pt idx="3921">
                  <c:v>20.305581132</c:v>
                </c:pt>
                <c:pt idx="3922">
                  <c:v>19.925320633999998</c:v>
                </c:pt>
                <c:pt idx="3923">
                  <c:v>19.378098591000001</c:v>
                </c:pt>
                <c:pt idx="3924">
                  <c:v>19.378652471999999</c:v>
                </c:pt>
                <c:pt idx="3925">
                  <c:v>19.862954236000004</c:v>
                </c:pt>
                <c:pt idx="3926">
                  <c:v>20.636555075</c:v>
                </c:pt>
                <c:pt idx="3927">
                  <c:v>21.269022928000002</c:v>
                </c:pt>
                <c:pt idx="3928">
                  <c:v>21.583049831000004</c:v>
                </c:pt>
                <c:pt idx="3929">
                  <c:v>21.908697194750001</c:v>
                </c:pt>
                <c:pt idx="3930">
                  <c:v>22.233844858499999</c:v>
                </c:pt>
                <c:pt idx="3931">
                  <c:v>23.049697922249997</c:v>
                </c:pt>
                <c:pt idx="3932">
                  <c:v>23.637188085999995</c:v>
                </c:pt>
                <c:pt idx="3933">
                  <c:v>23.374503982999997</c:v>
                </c:pt>
                <c:pt idx="3934">
                  <c:v>16.538788426</c:v>
                </c:pt>
                <c:pt idx="3935">
                  <c:v>16.647001727999999</c:v>
                </c:pt>
                <c:pt idx="3936">
                  <c:v>16.860152030000002</c:v>
                </c:pt>
                <c:pt idx="3937">
                  <c:v>17.325151131999998</c:v>
                </c:pt>
                <c:pt idx="3938">
                  <c:v>17.755219592</c:v>
                </c:pt>
                <c:pt idx="3939">
                  <c:v>18.165246010999997</c:v>
                </c:pt>
                <c:pt idx="3940">
                  <c:v>16.962175631545456</c:v>
                </c:pt>
                <c:pt idx="3941">
                  <c:v>16.765773891090909</c:v>
                </c:pt>
                <c:pt idx="3942">
                  <c:v>17.315174363636359</c:v>
                </c:pt>
                <c:pt idx="3943">
                  <c:v>17.864574836181816</c:v>
                </c:pt>
                <c:pt idx="3944">
                  <c:v>19.243067465727272</c:v>
                </c:pt>
                <c:pt idx="3945">
                  <c:v>19.625777984272727</c:v>
                </c:pt>
                <c:pt idx="3946">
                  <c:v>20.276419164818183</c:v>
                </c:pt>
                <c:pt idx="3947">
                  <c:v>20.926940273363638</c:v>
                </c:pt>
                <c:pt idx="3948">
                  <c:v>21.064448758909087</c:v>
                </c:pt>
                <c:pt idx="3949">
                  <c:v>19.899771401454544</c:v>
                </c:pt>
                <c:pt idx="3950">
                  <c:v>17.201039162999997</c:v>
                </c:pt>
                <c:pt idx="3951">
                  <c:v>17.432932835666662</c:v>
                </c:pt>
                <c:pt idx="3952">
                  <c:v>16.408081008333333</c:v>
                </c:pt>
                <c:pt idx="3953">
                  <c:v>15.974873981</c:v>
                </c:pt>
                <c:pt idx="3954">
                  <c:v>14.649591697999998</c:v>
                </c:pt>
                <c:pt idx="3955">
                  <c:v>14.444484277333331</c:v>
                </c:pt>
                <c:pt idx="3956">
                  <c:v>14.170418256666665</c:v>
                </c:pt>
                <c:pt idx="3957">
                  <c:v>14.120217835999998</c:v>
                </c:pt>
                <c:pt idx="3958">
                  <c:v>14.070017415333336</c:v>
                </c:pt>
                <c:pt idx="3959">
                  <c:v>14.019317294666665</c:v>
                </c:pt>
                <c:pt idx="3960">
                  <c:v>14.037076073999998</c:v>
                </c:pt>
                <c:pt idx="3961">
                  <c:v>15.117572672666665</c:v>
                </c:pt>
                <c:pt idx="3962">
                  <c:v>15.157365223333333</c:v>
                </c:pt>
                <c:pt idx="3963">
                  <c:v>15.144881427</c:v>
                </c:pt>
                <c:pt idx="3964">
                  <c:v>14.929510906999999</c:v>
                </c:pt>
                <c:pt idx="3965">
                  <c:v>14.652177586999999</c:v>
                </c:pt>
                <c:pt idx="3966">
                  <c:v>14.327243596000001</c:v>
                </c:pt>
                <c:pt idx="3967">
                  <c:v>14.513612138666664</c:v>
                </c:pt>
                <c:pt idx="3968">
                  <c:v>14.751449781333335</c:v>
                </c:pt>
                <c:pt idx="3969">
                  <c:v>15.035259824000001</c:v>
                </c:pt>
                <c:pt idx="3970">
                  <c:v>16.052012286999997</c:v>
                </c:pt>
                <c:pt idx="3971">
                  <c:v>16.240137008000001</c:v>
                </c:pt>
                <c:pt idx="3972">
                  <c:v>16.239403482</c:v>
                </c:pt>
                <c:pt idx="3973">
                  <c:v>16.180455559999999</c:v>
                </c:pt>
                <c:pt idx="3974">
                  <c:v>15.905429949</c:v>
                </c:pt>
                <c:pt idx="3975">
                  <c:v>16.407744788499997</c:v>
                </c:pt>
                <c:pt idx="3976">
                  <c:v>16.967025427999999</c:v>
                </c:pt>
                <c:pt idx="3977">
                  <c:v>17.957710965999997</c:v>
                </c:pt>
                <c:pt idx="3978">
                  <c:v>18.5475206825</c:v>
                </c:pt>
                <c:pt idx="3979">
                  <c:v>18.884482198999997</c:v>
                </c:pt>
                <c:pt idx="3980">
                  <c:v>19.262295153</c:v>
                </c:pt>
                <c:pt idx="3981">
                  <c:v>19.988186427999999</c:v>
                </c:pt>
                <c:pt idx="3982">
                  <c:v>19.657872173000001</c:v>
                </c:pt>
                <c:pt idx="3983">
                  <c:v>19.328236774000001</c:v>
                </c:pt>
                <c:pt idx="3984">
                  <c:v>18.918899181999997</c:v>
                </c:pt>
                <c:pt idx="3985">
                  <c:v>18.794326338499996</c:v>
                </c:pt>
                <c:pt idx="3986">
                  <c:v>18.669253794999999</c:v>
                </c:pt>
                <c:pt idx="3987">
                  <c:v>18.457240763999998</c:v>
                </c:pt>
                <c:pt idx="3988">
                  <c:v>18.386132225000001</c:v>
                </c:pt>
                <c:pt idx="3989">
                  <c:v>17.744799287999999</c:v>
                </c:pt>
                <c:pt idx="3990">
                  <c:v>17.272667625999997</c:v>
                </c:pt>
                <c:pt idx="3991">
                  <c:v>16.62158488</c:v>
                </c:pt>
                <c:pt idx="3992">
                  <c:v>16.652070633499999</c:v>
                </c:pt>
                <c:pt idx="3993">
                  <c:v>16.682556386999998</c:v>
                </c:pt>
                <c:pt idx="3994">
                  <c:v>17.186712102999998</c:v>
                </c:pt>
                <c:pt idx="3995">
                  <c:v>17.220650857999999</c:v>
                </c:pt>
                <c:pt idx="3996">
                  <c:v>16.477298526999999</c:v>
                </c:pt>
                <c:pt idx="3997">
                  <c:v>15.319940374999998</c:v>
                </c:pt>
                <c:pt idx="3998">
                  <c:v>14.805322636</c:v>
                </c:pt>
                <c:pt idx="3999">
                  <c:v>14.272589033999999</c:v>
                </c:pt>
                <c:pt idx="4000">
                  <c:v>13.205780179</c:v>
                </c:pt>
                <c:pt idx="4001">
                  <c:v>12.008210999999999</c:v>
                </c:pt>
                <c:pt idx="4002">
                  <c:v>11.102838991</c:v>
                </c:pt>
                <c:pt idx="4003">
                  <c:v>10.88749885</c:v>
                </c:pt>
                <c:pt idx="4004">
                  <c:v>10.844311938999999</c:v>
                </c:pt>
                <c:pt idx="4005">
                  <c:v>10.832172534222224</c:v>
                </c:pt>
                <c:pt idx="4006">
                  <c:v>10.815535829444444</c:v>
                </c:pt>
                <c:pt idx="4007">
                  <c:v>10.798899124666665</c:v>
                </c:pt>
                <c:pt idx="4008">
                  <c:v>10.804998769888888</c:v>
                </c:pt>
                <c:pt idx="4009">
                  <c:v>10.811098415111111</c:v>
                </c:pt>
                <c:pt idx="4010">
                  <c:v>10.814449710333335</c:v>
                </c:pt>
                <c:pt idx="4011">
                  <c:v>10.827295305555557</c:v>
                </c:pt>
                <c:pt idx="4012">
                  <c:v>10.840140900777776</c:v>
                </c:pt>
                <c:pt idx="4013">
                  <c:v>10.854818729333335</c:v>
                </c:pt>
                <c:pt idx="4014">
                  <c:v>10.990245074666667</c:v>
                </c:pt>
                <c:pt idx="4015">
                  <c:v>11.155309191999999</c:v>
                </c:pt>
                <c:pt idx="4016">
                  <c:v>11.364398344</c:v>
                </c:pt>
                <c:pt idx="4017">
                  <c:v>11.439915999</c:v>
                </c:pt>
                <c:pt idx="4018">
                  <c:v>11.291225647999999</c:v>
                </c:pt>
                <c:pt idx="4019">
                  <c:v>10.892170167999998</c:v>
                </c:pt>
                <c:pt idx="4020">
                  <c:v>10.588574548999999</c:v>
                </c:pt>
                <c:pt idx="4021">
                  <c:v>10.639218691666665</c:v>
                </c:pt>
                <c:pt idx="4022">
                  <c:v>10.689862834333333</c:v>
                </c:pt>
                <c:pt idx="4023">
                  <c:v>10.782731626999999</c:v>
                </c:pt>
                <c:pt idx="4024">
                  <c:v>10.855638316</c:v>
                </c:pt>
                <c:pt idx="4025">
                  <c:v>10.009316611999999</c:v>
                </c:pt>
                <c:pt idx="4026">
                  <c:v>9.1355454229999999</c:v>
                </c:pt>
                <c:pt idx="4027">
                  <c:v>8.4005708749999997</c:v>
                </c:pt>
                <c:pt idx="4028">
                  <c:v>8.3560512374999991</c:v>
                </c:pt>
                <c:pt idx="4029">
                  <c:v>8.3640001000000002</c:v>
                </c:pt>
                <c:pt idx="4030">
                  <c:v>8.3136780990000005</c:v>
                </c:pt>
                <c:pt idx="4031">
                  <c:v>8.1471706259999994</c:v>
                </c:pt>
                <c:pt idx="4032">
                  <c:v>8.1758467234999994</c:v>
                </c:pt>
                <c:pt idx="4033">
                  <c:v>8.2045228209999994</c:v>
                </c:pt>
                <c:pt idx="4034">
                  <c:v>8.3821027179999987</c:v>
                </c:pt>
                <c:pt idx="4035">
                  <c:v>8.498402261999999</c:v>
                </c:pt>
                <c:pt idx="4036">
                  <c:v>8.5814770769999988</c:v>
                </c:pt>
                <c:pt idx="4037">
                  <c:v>8.557599548999999</c:v>
                </c:pt>
                <c:pt idx="4038">
                  <c:v>8.5267262209999988</c:v>
                </c:pt>
                <c:pt idx="4039">
                  <c:v>8.4995387190000002</c:v>
                </c:pt>
                <c:pt idx="4040">
                  <c:v>8.4300758669999993</c:v>
                </c:pt>
                <c:pt idx="4041">
                  <c:v>8.4218073019999995</c:v>
                </c:pt>
                <c:pt idx="4042">
                  <c:v>8.4357753869999996</c:v>
                </c:pt>
                <c:pt idx="4043">
                  <c:v>8.4669487889999999</c:v>
                </c:pt>
                <c:pt idx="4044">
                  <c:v>8.6444297129999992</c:v>
                </c:pt>
                <c:pt idx="4045">
                  <c:v>8.9743155009999995</c:v>
                </c:pt>
                <c:pt idx="4046">
                  <c:v>9.1247122899999997</c:v>
                </c:pt>
                <c:pt idx="4047">
                  <c:v>9.1479735649999991</c:v>
                </c:pt>
                <c:pt idx="4048">
                  <c:v>9.078504753999999</c:v>
                </c:pt>
                <c:pt idx="4049">
                  <c:v>9.3076681103333332</c:v>
                </c:pt>
                <c:pt idx="4050">
                  <c:v>9.4957518336666666</c:v>
                </c:pt>
                <c:pt idx="4051">
                  <c:v>9.6649442289999996</c:v>
                </c:pt>
                <c:pt idx="4052">
                  <c:v>9.8269715990000002</c:v>
                </c:pt>
                <c:pt idx="4053">
                  <c:v>10.025091793</c:v>
                </c:pt>
                <c:pt idx="4054">
                  <c:v>10.416752044999999</c:v>
                </c:pt>
                <c:pt idx="4055">
                  <c:v>10.742765921999998</c:v>
                </c:pt>
                <c:pt idx="4056">
                  <c:v>10.94787251</c:v>
                </c:pt>
                <c:pt idx="4057">
                  <c:v>11.02328992</c:v>
                </c:pt>
                <c:pt idx="4058">
                  <c:v>11.004486933999999</c:v>
                </c:pt>
                <c:pt idx="4059">
                  <c:v>10.882652166</c:v>
                </c:pt>
                <c:pt idx="4060">
                  <c:v>10.849675301999998</c:v>
                </c:pt>
                <c:pt idx="4061">
                  <c:v>10.755266600999999</c:v>
                </c:pt>
                <c:pt idx="4062">
                  <c:v>10.612188998000001</c:v>
                </c:pt>
                <c:pt idx="4063">
                  <c:v>10.459256085</c:v>
                </c:pt>
                <c:pt idx="4064">
                  <c:v>10.473475978666663</c:v>
                </c:pt>
                <c:pt idx="4065">
                  <c:v>10.487695872333335</c:v>
                </c:pt>
                <c:pt idx="4066">
                  <c:v>10.501915766</c:v>
                </c:pt>
                <c:pt idx="4067">
                  <c:v>10.778246164999999</c:v>
                </c:pt>
                <c:pt idx="4068">
                  <c:v>11.017138426999999</c:v>
                </c:pt>
                <c:pt idx="4069">
                  <c:v>10.894583942000001</c:v>
                </c:pt>
                <c:pt idx="4070">
                  <c:v>9.6621594384705869</c:v>
                </c:pt>
                <c:pt idx="4071">
                  <c:v>9.8050846499411755</c:v>
                </c:pt>
                <c:pt idx="4072">
                  <c:v>9.9480098614117622</c:v>
                </c:pt>
                <c:pt idx="4073">
                  <c:v>10.713743533882353</c:v>
                </c:pt>
                <c:pt idx="4074">
                  <c:v>10.638868143352941</c:v>
                </c:pt>
                <c:pt idx="4075">
                  <c:v>9.9769307268235288</c:v>
                </c:pt>
                <c:pt idx="4076">
                  <c:v>9.6102053312941162</c:v>
                </c:pt>
                <c:pt idx="4077">
                  <c:v>9.374698619764704</c:v>
                </c:pt>
                <c:pt idx="4078">
                  <c:v>9.1071426902352943</c:v>
                </c:pt>
                <c:pt idx="4079">
                  <c:v>8.8938943257058813</c:v>
                </c:pt>
                <c:pt idx="4080">
                  <c:v>8.8742820731764702</c:v>
                </c:pt>
                <c:pt idx="4081">
                  <c:v>8.8728106986470578</c:v>
                </c:pt>
                <c:pt idx="4082">
                  <c:v>8.8370087381176461</c:v>
                </c:pt>
                <c:pt idx="4083">
                  <c:v>8.7976246295882348</c:v>
                </c:pt>
                <c:pt idx="4084">
                  <c:v>8.7582405210588234</c:v>
                </c:pt>
                <c:pt idx="4085">
                  <c:v>8.6285672715294108</c:v>
                </c:pt>
                <c:pt idx="4086">
                  <c:v>8.5116466689999992</c:v>
                </c:pt>
                <c:pt idx="4087">
                  <c:v>8.4744392879999992</c:v>
                </c:pt>
                <c:pt idx="4088">
                  <c:v>8.4108360789999992</c:v>
                </c:pt>
                <c:pt idx="4089">
                  <c:v>8.5338025509999991</c:v>
                </c:pt>
                <c:pt idx="4090">
                  <c:v>8.6399626649999988</c:v>
                </c:pt>
                <c:pt idx="4091">
                  <c:v>8.6256950789999998</c:v>
                </c:pt>
                <c:pt idx="4092">
                  <c:v>8.6580754649999996</c:v>
                </c:pt>
                <c:pt idx="4093">
                  <c:v>8.7072513550000004</c:v>
                </c:pt>
                <c:pt idx="4094">
                  <c:v>8.7422637519999995</c:v>
                </c:pt>
                <c:pt idx="4095">
                  <c:v>8.695204950666664</c:v>
                </c:pt>
                <c:pt idx="4096">
                  <c:v>8.5661953493333343</c:v>
                </c:pt>
                <c:pt idx="4097">
                  <c:v>8.5116410479999995</c:v>
                </c:pt>
                <c:pt idx="4098">
                  <c:v>8.4982683990000005</c:v>
                </c:pt>
                <c:pt idx="4099">
                  <c:v>8.5557386908333335</c:v>
                </c:pt>
                <c:pt idx="4100">
                  <c:v>8.6132089826666665</c:v>
                </c:pt>
                <c:pt idx="4101">
                  <c:v>8.6997291939999997</c:v>
                </c:pt>
                <c:pt idx="4102">
                  <c:v>8.7093077329999993</c:v>
                </c:pt>
                <c:pt idx="4103">
                  <c:v>8.7544938229999989</c:v>
                </c:pt>
                <c:pt idx="4104">
                  <c:v>8.6642837240000006</c:v>
                </c:pt>
                <c:pt idx="4105">
                  <c:v>8.5944278230000002</c:v>
                </c:pt>
                <c:pt idx="4106">
                  <c:v>8.4761776909999984</c:v>
                </c:pt>
                <c:pt idx="4107">
                  <c:v>8.5358264013333329</c:v>
                </c:pt>
                <c:pt idx="4108">
                  <c:v>8.5954751116666657</c:v>
                </c:pt>
                <c:pt idx="4109">
                  <c:v>8.6551238220000002</c:v>
                </c:pt>
                <c:pt idx="4110">
                  <c:v>8.8934651719999991</c:v>
                </c:pt>
                <c:pt idx="4111">
                  <c:v>9.1397953160000007</c:v>
                </c:pt>
                <c:pt idx="4112">
                  <c:v>9.2878749220000003</c:v>
                </c:pt>
                <c:pt idx="4113">
                  <c:v>9.4228484590000008</c:v>
                </c:pt>
                <c:pt idx="4114">
                  <c:v>9.7011397609999985</c:v>
                </c:pt>
                <c:pt idx="4115">
                  <c:v>9.9578361480000002</c:v>
                </c:pt>
                <c:pt idx="4116">
                  <c:v>10.334391169999998</c:v>
                </c:pt>
                <c:pt idx="4117">
                  <c:v>10.653482712999999</c:v>
                </c:pt>
                <c:pt idx="4118">
                  <c:v>10.770555012999999</c:v>
                </c:pt>
                <c:pt idx="4119">
                  <c:v>10.896352544999999</c:v>
                </c:pt>
                <c:pt idx="4120">
                  <c:v>10.901812378999999</c:v>
                </c:pt>
                <c:pt idx="4121">
                  <c:v>10.859353082</c:v>
                </c:pt>
                <c:pt idx="4122">
                  <c:v>10.876131537999999</c:v>
                </c:pt>
                <c:pt idx="4123">
                  <c:v>10.890411494</c:v>
                </c:pt>
                <c:pt idx="4124">
                  <c:v>10.851757918999999</c:v>
                </c:pt>
                <c:pt idx="4125">
                  <c:v>10.741246255</c:v>
                </c:pt>
                <c:pt idx="4126">
                  <c:v>10.743600065000001</c:v>
                </c:pt>
                <c:pt idx="4127">
                  <c:v>10.753574299999999</c:v>
                </c:pt>
                <c:pt idx="4128">
                  <c:v>11.05985121</c:v>
                </c:pt>
                <c:pt idx="4129">
                  <c:v>11.429240964999998</c:v>
                </c:pt>
                <c:pt idx="4130">
                  <c:v>11.826837633999999</c:v>
                </c:pt>
                <c:pt idx="4131">
                  <c:v>12.009045085</c:v>
                </c:pt>
                <c:pt idx="4132">
                  <c:v>11.303081557999999</c:v>
                </c:pt>
                <c:pt idx="4133">
                  <c:v>8.8748753049999998</c:v>
                </c:pt>
                <c:pt idx="4134">
                  <c:v>7.154014192</c:v>
                </c:pt>
                <c:pt idx="4135">
                  <c:v>7.6173399174999989</c:v>
                </c:pt>
                <c:pt idx="4136">
                  <c:v>8.0646752429999999</c:v>
                </c:pt>
                <c:pt idx="4137">
                  <c:v>9.1544381090000009</c:v>
                </c:pt>
                <c:pt idx="4138">
                  <c:v>9.7728183150000003</c:v>
                </c:pt>
                <c:pt idx="4139">
                  <c:v>10.131716346999999</c:v>
                </c:pt>
                <c:pt idx="4140">
                  <c:v>10.708545906999998</c:v>
                </c:pt>
                <c:pt idx="4141">
                  <c:v>11.489468528</c:v>
                </c:pt>
                <c:pt idx="4142">
                  <c:v>11.960235166999999</c:v>
                </c:pt>
                <c:pt idx="4143">
                  <c:v>12.277033887999998</c:v>
                </c:pt>
                <c:pt idx="4144">
                  <c:v>12.011018369</c:v>
                </c:pt>
                <c:pt idx="4145">
                  <c:v>11.583291684000001</c:v>
                </c:pt>
                <c:pt idx="4146">
                  <c:v>11.251652405</c:v>
                </c:pt>
                <c:pt idx="4147">
                  <c:v>11.239468263769229</c:v>
                </c:pt>
                <c:pt idx="4148">
                  <c:v>11.227284122538464</c:v>
                </c:pt>
                <c:pt idx="4149">
                  <c:v>11.221845931307691</c:v>
                </c:pt>
                <c:pt idx="4150">
                  <c:v>11.197419140076921</c:v>
                </c:pt>
                <c:pt idx="4151">
                  <c:v>11.191980948846155</c:v>
                </c:pt>
                <c:pt idx="4152">
                  <c:v>11.185543357615382</c:v>
                </c:pt>
                <c:pt idx="4153">
                  <c:v>11.150123166384617</c:v>
                </c:pt>
                <c:pt idx="4154">
                  <c:v>11.108206875153845</c:v>
                </c:pt>
                <c:pt idx="4155">
                  <c:v>11.058795083923078</c:v>
                </c:pt>
                <c:pt idx="4156">
                  <c:v>10.992393492692308</c:v>
                </c:pt>
                <c:pt idx="4157">
                  <c:v>10.946979301461536</c:v>
                </c:pt>
                <c:pt idx="4158">
                  <c:v>10.95953031023077</c:v>
                </c:pt>
                <c:pt idx="4159">
                  <c:v>10.972081318999999</c:v>
                </c:pt>
                <c:pt idx="4160">
                  <c:v>11.389426982</c:v>
                </c:pt>
                <c:pt idx="4161">
                  <c:v>11.66021299</c:v>
                </c:pt>
                <c:pt idx="4162">
                  <c:v>11.807551650999999</c:v>
                </c:pt>
                <c:pt idx="4163">
                  <c:v>11.413935326666664</c:v>
                </c:pt>
                <c:pt idx="4164">
                  <c:v>10.934297420333333</c:v>
                </c:pt>
                <c:pt idx="4165">
                  <c:v>10.177548347</c:v>
                </c:pt>
                <c:pt idx="4166">
                  <c:v>10.536665534666664</c:v>
                </c:pt>
                <c:pt idx="4167">
                  <c:v>11.551389122333335</c:v>
                </c:pt>
                <c:pt idx="4168">
                  <c:v>13.204229609999999</c:v>
                </c:pt>
                <c:pt idx="4169">
                  <c:v>15.966225482999999</c:v>
                </c:pt>
                <c:pt idx="4170">
                  <c:v>17.409783284</c:v>
                </c:pt>
                <c:pt idx="4171">
                  <c:v>17.995872182999999</c:v>
                </c:pt>
                <c:pt idx="4172">
                  <c:v>18.252495166999999</c:v>
                </c:pt>
                <c:pt idx="4173">
                  <c:v>18.469499244999998</c:v>
                </c:pt>
                <c:pt idx="4174">
                  <c:v>18.174914006000002</c:v>
                </c:pt>
                <c:pt idx="4175">
                  <c:v>18.446091321000001</c:v>
                </c:pt>
                <c:pt idx="4176">
                  <c:v>19.228904134</c:v>
                </c:pt>
                <c:pt idx="4177">
                  <c:v>19.588895995000001</c:v>
                </c:pt>
                <c:pt idx="4178">
                  <c:v>19.565432704999999</c:v>
                </c:pt>
                <c:pt idx="4179">
                  <c:v>19.320431657999997</c:v>
                </c:pt>
                <c:pt idx="4180">
                  <c:v>18.545936243</c:v>
                </c:pt>
                <c:pt idx="4181">
                  <c:v>18.399379497999998</c:v>
                </c:pt>
                <c:pt idx="4182">
                  <c:v>17.138132505999998</c:v>
                </c:pt>
                <c:pt idx="4183">
                  <c:v>15.011238882999997</c:v>
                </c:pt>
                <c:pt idx="4184">
                  <c:v>13.279213643999999</c:v>
                </c:pt>
                <c:pt idx="4185">
                  <c:v>12.552443862999999</c:v>
                </c:pt>
                <c:pt idx="4186">
                  <c:v>10.210835894999999</c:v>
                </c:pt>
                <c:pt idx="4187">
                  <c:v>8.125914246799999</c:v>
                </c:pt>
                <c:pt idx="4188">
                  <c:v>8.7009687268999993</c:v>
                </c:pt>
                <c:pt idx="4189">
                  <c:v>9.3279920069999989</c:v>
                </c:pt>
                <c:pt idx="4190">
                  <c:v>12.203312323999999</c:v>
                </c:pt>
                <c:pt idx="4191">
                  <c:v>12.2171196</c:v>
                </c:pt>
                <c:pt idx="4192">
                  <c:v>12.337680446</c:v>
                </c:pt>
                <c:pt idx="4193">
                  <c:v>11.675436290999999</c:v>
                </c:pt>
                <c:pt idx="4194">
                  <c:v>12.052779675</c:v>
                </c:pt>
                <c:pt idx="4195">
                  <c:v>12.524354563999999</c:v>
                </c:pt>
                <c:pt idx="4196">
                  <c:v>14.180218452999998</c:v>
                </c:pt>
                <c:pt idx="4197">
                  <c:v>15.734361025999998</c:v>
                </c:pt>
                <c:pt idx="4198">
                  <c:v>16.202727890999999</c:v>
                </c:pt>
                <c:pt idx="4199">
                  <c:v>15.474459564</c:v>
                </c:pt>
                <c:pt idx="4200">
                  <c:v>14.070987981</c:v>
                </c:pt>
                <c:pt idx="4201">
                  <c:v>15.3158178215</c:v>
                </c:pt>
                <c:pt idx="4202">
                  <c:v>16.157389762000001</c:v>
                </c:pt>
                <c:pt idx="4203">
                  <c:v>18.389021954</c:v>
                </c:pt>
                <c:pt idx="4204">
                  <c:v>18.345160887999999</c:v>
                </c:pt>
                <c:pt idx="4205">
                  <c:v>16.460039601769232</c:v>
                </c:pt>
                <c:pt idx="4206">
                  <c:v>14.482155191038462</c:v>
                </c:pt>
                <c:pt idx="4207">
                  <c:v>14.036714445157692</c:v>
                </c:pt>
                <c:pt idx="4208">
                  <c:v>13.591273699276925</c:v>
                </c:pt>
                <c:pt idx="4209">
                  <c:v>13.550655951546153</c:v>
                </c:pt>
                <c:pt idx="4210">
                  <c:v>12.802561972615383</c:v>
                </c:pt>
                <c:pt idx="4211">
                  <c:v>13.262617948984616</c:v>
                </c:pt>
                <c:pt idx="4212">
                  <c:v>13.722673925353847</c:v>
                </c:pt>
                <c:pt idx="4213">
                  <c:v>14.182729901723079</c:v>
                </c:pt>
                <c:pt idx="4214">
                  <c:v>15.666695855692311</c:v>
                </c:pt>
                <c:pt idx="4215">
                  <c:v>16.326165408461538</c:v>
                </c:pt>
                <c:pt idx="4216">
                  <c:v>16.627765368230769</c:v>
                </c:pt>
                <c:pt idx="4217">
                  <c:v>16.798772018999998</c:v>
                </c:pt>
                <c:pt idx="4218">
                  <c:v>17.990094470999999</c:v>
                </c:pt>
                <c:pt idx="4219">
                  <c:v>19.333040930999999</c:v>
                </c:pt>
                <c:pt idx="4220">
                  <c:v>20.035449245999999</c:v>
                </c:pt>
                <c:pt idx="4221">
                  <c:v>19.762467774000001</c:v>
                </c:pt>
                <c:pt idx="4222">
                  <c:v>19.130358095999998</c:v>
                </c:pt>
                <c:pt idx="4223">
                  <c:v>18.162877113</c:v>
                </c:pt>
                <c:pt idx="4224">
                  <c:v>17.087985810499998</c:v>
                </c:pt>
                <c:pt idx="4225">
                  <c:v>16.323907907999999</c:v>
                </c:pt>
                <c:pt idx="4226">
                  <c:v>15.632197635000001</c:v>
                </c:pt>
                <c:pt idx="4227">
                  <c:v>14.678725899299998</c:v>
                </c:pt>
                <c:pt idx="4228">
                  <c:v>14.412499469</c:v>
                </c:pt>
                <c:pt idx="4229">
                  <c:v>14.455466443499999</c:v>
                </c:pt>
                <c:pt idx="4230">
                  <c:v>16.2411694555</c:v>
                </c:pt>
                <c:pt idx="4231">
                  <c:v>16.409764261500001</c:v>
                </c:pt>
                <c:pt idx="4232">
                  <c:v>16.3030612835</c:v>
                </c:pt>
                <c:pt idx="4233">
                  <c:v>16.019347116700001</c:v>
                </c:pt>
                <c:pt idx="4234">
                  <c:v>15.190460249899999</c:v>
                </c:pt>
                <c:pt idx="4235">
                  <c:v>16.004592663</c:v>
                </c:pt>
                <c:pt idx="4236">
                  <c:v>16.110306779999998</c:v>
                </c:pt>
                <c:pt idx="4237">
                  <c:v>15.035679957899999</c:v>
                </c:pt>
                <c:pt idx="4238">
                  <c:v>14.037757130599999</c:v>
                </c:pt>
                <c:pt idx="4239">
                  <c:v>13.479144731499998</c:v>
                </c:pt>
                <c:pt idx="4240">
                  <c:v>14.048969655466667</c:v>
                </c:pt>
                <c:pt idx="4241">
                  <c:v>14.795563454433331</c:v>
                </c:pt>
                <c:pt idx="4242">
                  <c:v>15.412734953399998</c:v>
                </c:pt>
                <c:pt idx="4243">
                  <c:v>15.983965770599998</c:v>
                </c:pt>
                <c:pt idx="4244">
                  <c:v>16.3360784389</c:v>
                </c:pt>
                <c:pt idx="4245">
                  <c:v>15.328071867799999</c:v>
                </c:pt>
                <c:pt idx="4246">
                  <c:v>15.031953279449997</c:v>
                </c:pt>
                <c:pt idx="4247">
                  <c:v>14.383546191099999</c:v>
                </c:pt>
                <c:pt idx="4248">
                  <c:v>13.730956619899999</c:v>
                </c:pt>
                <c:pt idx="4249">
                  <c:v>11.951016716999998</c:v>
                </c:pt>
                <c:pt idx="4250">
                  <c:v>10.48030564015</c:v>
                </c:pt>
                <c:pt idx="4251">
                  <c:v>10.351289063299999</c:v>
                </c:pt>
                <c:pt idx="4252">
                  <c:v>10.218025439750001</c:v>
                </c:pt>
                <c:pt idx="4253">
                  <c:v>10.4093169662</c:v>
                </c:pt>
                <c:pt idx="4254">
                  <c:v>10.570042914299998</c:v>
                </c:pt>
                <c:pt idx="4255">
                  <c:v>11.139512828733334</c:v>
                </c:pt>
                <c:pt idx="4256">
                  <c:v>13.225072543166666</c:v>
                </c:pt>
                <c:pt idx="4257">
                  <c:v>14.565079857599997</c:v>
                </c:pt>
                <c:pt idx="4258">
                  <c:v>15.451464485799999</c:v>
                </c:pt>
                <c:pt idx="4259">
                  <c:v>16.0636911617</c:v>
                </c:pt>
                <c:pt idx="4260">
                  <c:v>16.5747212924</c:v>
                </c:pt>
                <c:pt idx="4261">
                  <c:v>17.1901694126</c:v>
                </c:pt>
                <c:pt idx="4262">
                  <c:v>17.6013600705</c:v>
                </c:pt>
                <c:pt idx="4263">
                  <c:v>17.847740011299997</c:v>
                </c:pt>
                <c:pt idx="4264">
                  <c:v>18.220417303800001</c:v>
                </c:pt>
                <c:pt idx="4265">
                  <c:v>18.585731201633333</c:v>
                </c:pt>
                <c:pt idx="4266">
                  <c:v>18.614247299466665</c:v>
                </c:pt>
                <c:pt idx="4267">
                  <c:v>18.465869597299999</c:v>
                </c:pt>
                <c:pt idx="4268">
                  <c:v>18.788707948499997</c:v>
                </c:pt>
                <c:pt idx="4269">
                  <c:v>18.717134534100001</c:v>
                </c:pt>
                <c:pt idx="4270">
                  <c:v>18.413331792299999</c:v>
                </c:pt>
                <c:pt idx="4271">
                  <c:v>17.580668797999998</c:v>
                </c:pt>
                <c:pt idx="4272">
                  <c:v>16.936176484099999</c:v>
                </c:pt>
                <c:pt idx="4273">
                  <c:v>16.642389232199999</c:v>
                </c:pt>
                <c:pt idx="4274">
                  <c:v>16.529551484900001</c:v>
                </c:pt>
                <c:pt idx="4275">
                  <c:v>16.604365260999998</c:v>
                </c:pt>
                <c:pt idx="4276">
                  <c:v>16.679179037099999</c:v>
                </c:pt>
                <c:pt idx="4277">
                  <c:v>16.789618175599998</c:v>
                </c:pt>
                <c:pt idx="4278">
                  <c:v>17.3129959752</c:v>
                </c:pt>
                <c:pt idx="4279">
                  <c:v>17.429447956699999</c:v>
                </c:pt>
                <c:pt idx="4280">
                  <c:v>17.784374658099996</c:v>
                </c:pt>
                <c:pt idx="4281">
                  <c:v>18.090225881849999</c:v>
                </c:pt>
                <c:pt idx="4282">
                  <c:v>18.4705324056</c:v>
                </c:pt>
                <c:pt idx="4283">
                  <c:v>18.9545152892</c:v>
                </c:pt>
                <c:pt idx="4284">
                  <c:v>18.874970538799996</c:v>
                </c:pt>
                <c:pt idx="4285">
                  <c:v>18.7057407942</c:v>
                </c:pt>
                <c:pt idx="4286">
                  <c:v>18.484042549599998</c:v>
                </c:pt>
                <c:pt idx="4287">
                  <c:v>18.051452165699999</c:v>
                </c:pt>
                <c:pt idx="4288">
                  <c:v>17.483287677099998</c:v>
                </c:pt>
                <c:pt idx="4289">
                  <c:v>15.837237480299999</c:v>
                </c:pt>
                <c:pt idx="4290">
                  <c:v>13.814913183499998</c:v>
                </c:pt>
                <c:pt idx="4291">
                  <c:v>14.899797237599998</c:v>
                </c:pt>
                <c:pt idx="4292">
                  <c:v>14.5039098616</c:v>
                </c:pt>
                <c:pt idx="4293">
                  <c:v>13.654152573399998</c:v>
                </c:pt>
                <c:pt idx="4294">
                  <c:v>14.283117986800001</c:v>
                </c:pt>
                <c:pt idx="4295">
                  <c:v>15.526214700199999</c:v>
                </c:pt>
                <c:pt idx="4296">
                  <c:v>22.251631670999998</c:v>
                </c:pt>
                <c:pt idx="4297">
                  <c:v>23.369599171999997</c:v>
                </c:pt>
                <c:pt idx="4298">
                  <c:v>25.815630251999998</c:v>
                </c:pt>
                <c:pt idx="4299">
                  <c:v>26.657831541</c:v>
                </c:pt>
                <c:pt idx="4300">
                  <c:v>26.522829140999999</c:v>
                </c:pt>
                <c:pt idx="4301">
                  <c:v>25.199264242999998</c:v>
                </c:pt>
                <c:pt idx="4302">
                  <c:v>23.808482110999996</c:v>
                </c:pt>
                <c:pt idx="4303">
                  <c:v>19.364506745</c:v>
                </c:pt>
                <c:pt idx="4304">
                  <c:v>18.541529554</c:v>
                </c:pt>
                <c:pt idx="4305">
                  <c:v>16.72995396</c:v>
                </c:pt>
                <c:pt idx="4306">
                  <c:v>16.000433325333333</c:v>
                </c:pt>
                <c:pt idx="4307">
                  <c:v>15.225665558666662</c:v>
                </c:pt>
                <c:pt idx="4308">
                  <c:v>15.0025090603</c:v>
                </c:pt>
                <c:pt idx="4309">
                  <c:v>14.1840718385</c:v>
                </c:pt>
                <c:pt idx="4310">
                  <c:v>14.219845272800001</c:v>
                </c:pt>
                <c:pt idx="4311">
                  <c:v>14.632096462450001</c:v>
                </c:pt>
                <c:pt idx="4312">
                  <c:v>15.044347652099999</c:v>
                </c:pt>
                <c:pt idx="4313">
                  <c:v>15.790236914099999</c:v>
                </c:pt>
                <c:pt idx="4314">
                  <c:v>19.545954076000001</c:v>
                </c:pt>
                <c:pt idx="4315">
                  <c:v>21.239151381999996</c:v>
                </c:pt>
                <c:pt idx="4316">
                  <c:v>21.347632927999996</c:v>
                </c:pt>
                <c:pt idx="4317">
                  <c:v>21.036280935999997</c:v>
                </c:pt>
                <c:pt idx="4318">
                  <c:v>20.160171149</c:v>
                </c:pt>
                <c:pt idx="4319">
                  <c:v>19.979910556666663</c:v>
                </c:pt>
                <c:pt idx="4320">
                  <c:v>18.328077550333333</c:v>
                </c:pt>
                <c:pt idx="4321">
                  <c:v>18.168069102</c:v>
                </c:pt>
                <c:pt idx="4322">
                  <c:v>17.9996731492</c:v>
                </c:pt>
                <c:pt idx="4323">
                  <c:v>16.689125794099997</c:v>
                </c:pt>
                <c:pt idx="4324">
                  <c:v>16.390775783766664</c:v>
                </c:pt>
                <c:pt idx="4325">
                  <c:v>17.132637025933334</c:v>
                </c:pt>
                <c:pt idx="4326">
                  <c:v>17.874498268099998</c:v>
                </c:pt>
                <c:pt idx="4327">
                  <c:v>18.801882888999998</c:v>
                </c:pt>
                <c:pt idx="4328">
                  <c:v>20.692389532999997</c:v>
                </c:pt>
                <c:pt idx="4329">
                  <c:v>21.528006309999999</c:v>
                </c:pt>
                <c:pt idx="4330">
                  <c:v>21.619912020999998</c:v>
                </c:pt>
                <c:pt idx="4331">
                  <c:v>22.347277250999998</c:v>
                </c:pt>
                <c:pt idx="4332">
                  <c:v>22.569149435</c:v>
                </c:pt>
                <c:pt idx="4333">
                  <c:v>21.622759629999997</c:v>
                </c:pt>
                <c:pt idx="4334">
                  <c:v>21.605255688999996</c:v>
                </c:pt>
                <c:pt idx="4335">
                  <c:v>21.321362009999998</c:v>
                </c:pt>
                <c:pt idx="4336">
                  <c:v>21.252262129999998</c:v>
                </c:pt>
                <c:pt idx="4337">
                  <c:v>21.135620756666661</c:v>
                </c:pt>
                <c:pt idx="4338">
                  <c:v>20.715661483333328</c:v>
                </c:pt>
                <c:pt idx="4339">
                  <c:v>19.060943510000001</c:v>
                </c:pt>
                <c:pt idx="4340">
                  <c:v>17.352998913</c:v>
                </c:pt>
                <c:pt idx="4341">
                  <c:v>17.699512100500002</c:v>
                </c:pt>
                <c:pt idx="4342">
                  <c:v>18.374328188</c:v>
                </c:pt>
                <c:pt idx="4343">
                  <c:v>19.007612471000002</c:v>
                </c:pt>
                <c:pt idx="4344">
                  <c:v>19.527698275999999</c:v>
                </c:pt>
                <c:pt idx="4345">
                  <c:v>20.605125647333335</c:v>
                </c:pt>
                <c:pt idx="4346">
                  <c:v>20.696141526666665</c:v>
                </c:pt>
                <c:pt idx="4347">
                  <c:v>21.909180215999996</c:v>
                </c:pt>
                <c:pt idx="4348">
                  <c:v>21.936858115333333</c:v>
                </c:pt>
                <c:pt idx="4349">
                  <c:v>22.035168368666664</c:v>
                </c:pt>
                <c:pt idx="4350">
                  <c:v>20.516784186999999</c:v>
                </c:pt>
                <c:pt idx="4351">
                  <c:v>17.406525453333334</c:v>
                </c:pt>
                <c:pt idx="4352">
                  <c:v>16.798727295666666</c:v>
                </c:pt>
                <c:pt idx="4353">
                  <c:v>14.191335101</c:v>
                </c:pt>
                <c:pt idx="4354">
                  <c:v>13.455915416333333</c:v>
                </c:pt>
                <c:pt idx="4355">
                  <c:v>13.270035257666663</c:v>
                </c:pt>
                <c:pt idx="4356">
                  <c:v>11.4847540338</c:v>
                </c:pt>
                <c:pt idx="4357">
                  <c:v>11.169207622033333</c:v>
                </c:pt>
                <c:pt idx="4358">
                  <c:v>10.488502746566665</c:v>
                </c:pt>
                <c:pt idx="4359">
                  <c:v>9.6531186192000007</c:v>
                </c:pt>
                <c:pt idx="4360">
                  <c:v>9.7187426505799994</c:v>
                </c:pt>
                <c:pt idx="4361">
                  <c:v>9.7828675819599997</c:v>
                </c:pt>
                <c:pt idx="4362">
                  <c:v>9.8842201633400002</c:v>
                </c:pt>
                <c:pt idx="4363">
                  <c:v>9.9855727447200007</c:v>
                </c:pt>
                <c:pt idx="4364">
                  <c:v>10.054694676099999</c:v>
                </c:pt>
                <c:pt idx="4365">
                  <c:v>10.0959732712</c:v>
                </c:pt>
                <c:pt idx="4366">
                  <c:v>9.9684944680333345</c:v>
                </c:pt>
                <c:pt idx="4367">
                  <c:v>9.4602623498666638</c:v>
                </c:pt>
                <c:pt idx="4368">
                  <c:v>9.9599506212999991</c:v>
                </c:pt>
                <c:pt idx="4369">
                  <c:v>10.5852301594</c:v>
                </c:pt>
                <c:pt idx="4370">
                  <c:v>13.461008698000001</c:v>
                </c:pt>
                <c:pt idx="4371">
                  <c:v>13.910219149</c:v>
                </c:pt>
                <c:pt idx="4372">
                  <c:v>15.202214701999999</c:v>
                </c:pt>
                <c:pt idx="4373">
                  <c:v>15.827942117999999</c:v>
                </c:pt>
                <c:pt idx="4374">
                  <c:v>15.097068626999999</c:v>
                </c:pt>
                <c:pt idx="4375">
                  <c:v>13.807491038999999</c:v>
                </c:pt>
                <c:pt idx="4376">
                  <c:v>11.932382131000001</c:v>
                </c:pt>
                <c:pt idx="4377">
                  <c:v>11.982777692999999</c:v>
                </c:pt>
                <c:pt idx="4378">
                  <c:v>12.017682555</c:v>
                </c:pt>
                <c:pt idx="4379">
                  <c:v>12.075573617</c:v>
                </c:pt>
                <c:pt idx="4380">
                  <c:v>12.139461079</c:v>
                </c:pt>
                <c:pt idx="4381">
                  <c:v>12.287423065999999</c:v>
                </c:pt>
                <c:pt idx="4382">
                  <c:v>13.795830831</c:v>
                </c:pt>
                <c:pt idx="4383">
                  <c:v>14.686233014999999</c:v>
                </c:pt>
                <c:pt idx="4384">
                  <c:v>15.369791166999999</c:v>
                </c:pt>
                <c:pt idx="4385">
                  <c:v>15.862682139</c:v>
                </c:pt>
                <c:pt idx="4386">
                  <c:v>16.06093602</c:v>
                </c:pt>
                <c:pt idx="4387">
                  <c:v>16.207850033</c:v>
                </c:pt>
                <c:pt idx="4388">
                  <c:v>16.432960936000001</c:v>
                </c:pt>
                <c:pt idx="4389">
                  <c:v>16.523303512999998</c:v>
                </c:pt>
                <c:pt idx="4390">
                  <c:v>16.679606489999998</c:v>
                </c:pt>
                <c:pt idx="4391">
                  <c:v>16.761117894499996</c:v>
                </c:pt>
                <c:pt idx="4392">
                  <c:v>16.850124799</c:v>
                </c:pt>
                <c:pt idx="4393">
                  <c:v>17.050612268999998</c:v>
                </c:pt>
                <c:pt idx="4394">
                  <c:v>17.139883666999999</c:v>
                </c:pt>
                <c:pt idx="4395">
                  <c:v>17.049157315999999</c:v>
                </c:pt>
                <c:pt idx="4396">
                  <c:v>17.134443157666666</c:v>
                </c:pt>
                <c:pt idx="4397">
                  <c:v>17.179253299333332</c:v>
                </c:pt>
                <c:pt idx="4398">
                  <c:v>17.232558341000001</c:v>
                </c:pt>
                <c:pt idx="4399">
                  <c:v>17.238358175999998</c:v>
                </c:pt>
                <c:pt idx="4400">
                  <c:v>17.177250279999999</c:v>
                </c:pt>
                <c:pt idx="4401">
                  <c:v>17.140172932666665</c:v>
                </c:pt>
                <c:pt idx="4402">
                  <c:v>17.103095585333335</c:v>
                </c:pt>
                <c:pt idx="4403">
                  <c:v>17.184946837999998</c:v>
                </c:pt>
                <c:pt idx="4404">
                  <c:v>17.402188163999998</c:v>
                </c:pt>
                <c:pt idx="4405">
                  <c:v>17.58694899</c:v>
                </c:pt>
                <c:pt idx="4406">
                  <c:v>17.409543783</c:v>
                </c:pt>
                <c:pt idx="4407">
                  <c:v>17.177443961999998</c:v>
                </c:pt>
                <c:pt idx="4408">
                  <c:v>17.097660220333331</c:v>
                </c:pt>
                <c:pt idx="4409">
                  <c:v>17.044860278666665</c:v>
                </c:pt>
                <c:pt idx="4410">
                  <c:v>16.953583436999999</c:v>
                </c:pt>
                <c:pt idx="4411">
                  <c:v>16.002333831999998</c:v>
                </c:pt>
                <c:pt idx="4412">
                  <c:v>16.0285728685</c:v>
                </c:pt>
                <c:pt idx="4413">
                  <c:v>16.062557254999998</c:v>
                </c:pt>
                <c:pt idx="4414">
                  <c:v>16.127077451999998</c:v>
                </c:pt>
                <c:pt idx="4415">
                  <c:v>17.111497379999996</c:v>
                </c:pt>
                <c:pt idx="4416">
                  <c:v>17.338315815000001</c:v>
                </c:pt>
                <c:pt idx="4417">
                  <c:v>17.971208384000001</c:v>
                </c:pt>
                <c:pt idx="4418">
                  <c:v>18.470968131999999</c:v>
                </c:pt>
                <c:pt idx="4419">
                  <c:v>18.404165324000001</c:v>
                </c:pt>
                <c:pt idx="4420">
                  <c:v>18.464590392199998</c:v>
                </c:pt>
                <c:pt idx="4421">
                  <c:v>18.493534360399998</c:v>
                </c:pt>
                <c:pt idx="4422">
                  <c:v>18.5914369286</c:v>
                </c:pt>
                <c:pt idx="4423">
                  <c:v>18.619381496799999</c:v>
                </c:pt>
                <c:pt idx="4424">
                  <c:v>18.824219865</c:v>
                </c:pt>
                <c:pt idx="4425">
                  <c:v>18.969936953999998</c:v>
                </c:pt>
                <c:pt idx="4426">
                  <c:v>18.770368168000001</c:v>
                </c:pt>
                <c:pt idx="4427">
                  <c:v>18.755624207499999</c:v>
                </c:pt>
                <c:pt idx="4428">
                  <c:v>18.650934246999999</c:v>
                </c:pt>
                <c:pt idx="4429">
                  <c:v>18.532505771</c:v>
                </c:pt>
                <c:pt idx="4430">
                  <c:v>18.185448391999998</c:v>
                </c:pt>
                <c:pt idx="4431">
                  <c:v>17.869705301777778</c:v>
                </c:pt>
                <c:pt idx="4432">
                  <c:v>17.691129861555552</c:v>
                </c:pt>
                <c:pt idx="4433">
                  <c:v>17.512554421333334</c:v>
                </c:pt>
                <c:pt idx="4434">
                  <c:v>17.372705731111111</c:v>
                </c:pt>
                <c:pt idx="4435">
                  <c:v>17.211369940888886</c:v>
                </c:pt>
                <c:pt idx="4436">
                  <c:v>17.075019150666666</c:v>
                </c:pt>
                <c:pt idx="4437">
                  <c:v>16.956657560444441</c:v>
                </c:pt>
                <c:pt idx="4438">
                  <c:v>16.843792670222218</c:v>
                </c:pt>
                <c:pt idx="4439">
                  <c:v>16.709440679999997</c:v>
                </c:pt>
                <c:pt idx="4440">
                  <c:v>16.829119121000002</c:v>
                </c:pt>
                <c:pt idx="4441">
                  <c:v>17.026251062</c:v>
                </c:pt>
                <c:pt idx="4442">
                  <c:v>17.177983142000002</c:v>
                </c:pt>
                <c:pt idx="4443">
                  <c:v>17.390550069</c:v>
                </c:pt>
                <c:pt idx="4444">
                  <c:v>17.314573396999997</c:v>
                </c:pt>
                <c:pt idx="4445">
                  <c:v>17.007090461000001</c:v>
                </c:pt>
                <c:pt idx="4446">
                  <c:v>17.127633084333333</c:v>
                </c:pt>
                <c:pt idx="4447">
                  <c:v>17.248175707666661</c:v>
                </c:pt>
                <c:pt idx="4448">
                  <c:v>17.679859903999997</c:v>
                </c:pt>
                <c:pt idx="4449">
                  <c:v>18.353600072999999</c:v>
                </c:pt>
                <c:pt idx="4450">
                  <c:v>18.747520773999998</c:v>
                </c:pt>
                <c:pt idx="4451">
                  <c:v>18.726151860000002</c:v>
                </c:pt>
                <c:pt idx="4452">
                  <c:v>18.598623211</c:v>
                </c:pt>
                <c:pt idx="4453">
                  <c:v>18.298844641999999</c:v>
                </c:pt>
                <c:pt idx="4454">
                  <c:v>18.150902729000002</c:v>
                </c:pt>
                <c:pt idx="4455">
                  <c:v>17.775188599</c:v>
                </c:pt>
                <c:pt idx="4456">
                  <c:v>16.403294600999999</c:v>
                </c:pt>
                <c:pt idx="4457">
                  <c:v>15.736670255</c:v>
                </c:pt>
                <c:pt idx="4458">
                  <c:v>15.286842342</c:v>
                </c:pt>
                <c:pt idx="4459">
                  <c:v>14.865295787999997</c:v>
                </c:pt>
                <c:pt idx="4460">
                  <c:v>14.706796277</c:v>
                </c:pt>
                <c:pt idx="4461">
                  <c:v>14.970686714666662</c:v>
                </c:pt>
                <c:pt idx="4462">
                  <c:v>14.940753552333334</c:v>
                </c:pt>
                <c:pt idx="4463">
                  <c:v>14.334166589999999</c:v>
                </c:pt>
                <c:pt idx="4464">
                  <c:v>14.536987317000001</c:v>
                </c:pt>
                <c:pt idx="4465">
                  <c:v>14.607554339</c:v>
                </c:pt>
                <c:pt idx="4466">
                  <c:v>15.536037685</c:v>
                </c:pt>
                <c:pt idx="4467">
                  <c:v>16.406666338999997</c:v>
                </c:pt>
                <c:pt idx="4468">
                  <c:v>16.981318362</c:v>
                </c:pt>
                <c:pt idx="4469">
                  <c:v>17.613620342000001</c:v>
                </c:pt>
                <c:pt idx="4470">
                  <c:v>18.350921784999997</c:v>
                </c:pt>
                <c:pt idx="4471">
                  <c:v>19.229727651000001</c:v>
                </c:pt>
                <c:pt idx="4472">
                  <c:v>18.721752337999998</c:v>
                </c:pt>
                <c:pt idx="4473">
                  <c:v>16.681982780999999</c:v>
                </c:pt>
                <c:pt idx="4474">
                  <c:v>15.794052485999998</c:v>
                </c:pt>
                <c:pt idx="4475">
                  <c:v>15.937131019047619</c:v>
                </c:pt>
                <c:pt idx="4476">
                  <c:v>16.080209552095241</c:v>
                </c:pt>
                <c:pt idx="4477">
                  <c:v>16.223288085142855</c:v>
                </c:pt>
                <c:pt idx="4478">
                  <c:v>16.441003039857144</c:v>
                </c:pt>
                <c:pt idx="4479">
                  <c:v>16.782247067571426</c:v>
                </c:pt>
                <c:pt idx="4480">
                  <c:v>16.973636236285714</c:v>
                </c:pt>
                <c:pt idx="4481">
                  <c:v>16.920138560999998</c:v>
                </c:pt>
                <c:pt idx="4482">
                  <c:v>17.695237542000001</c:v>
                </c:pt>
                <c:pt idx="4483">
                  <c:v>17.936801413999998</c:v>
                </c:pt>
                <c:pt idx="4484">
                  <c:v>17.44795186</c:v>
                </c:pt>
                <c:pt idx="4485">
                  <c:v>16.086942652999998</c:v>
                </c:pt>
                <c:pt idx="4486">
                  <c:v>15.181900954666663</c:v>
                </c:pt>
                <c:pt idx="4487">
                  <c:v>13.808640356333333</c:v>
                </c:pt>
                <c:pt idx="4488">
                  <c:v>13.598181657999998</c:v>
                </c:pt>
                <c:pt idx="4489">
                  <c:v>13.778432308999999</c:v>
                </c:pt>
                <c:pt idx="4490">
                  <c:v>13.880536099999997</c:v>
                </c:pt>
                <c:pt idx="4491">
                  <c:v>13.970556809</c:v>
                </c:pt>
                <c:pt idx="4492">
                  <c:v>13.944823106999999</c:v>
                </c:pt>
                <c:pt idx="4493">
                  <c:v>14.173188821999998</c:v>
                </c:pt>
                <c:pt idx="4494">
                  <c:v>14.128968807</c:v>
                </c:pt>
                <c:pt idx="4495">
                  <c:v>13.662870556</c:v>
                </c:pt>
                <c:pt idx="4496">
                  <c:v>13.078451888</c:v>
                </c:pt>
                <c:pt idx="4497">
                  <c:v>12.98723712</c:v>
                </c:pt>
                <c:pt idx="4498">
                  <c:v>13.228037041</c:v>
                </c:pt>
                <c:pt idx="4499">
                  <c:v>13.245915519333332</c:v>
                </c:pt>
                <c:pt idx="4500">
                  <c:v>13.326181407666667</c:v>
                </c:pt>
                <c:pt idx="4501">
                  <c:v>13.406447295999998</c:v>
                </c:pt>
                <c:pt idx="4502">
                  <c:v>13.575412468</c:v>
                </c:pt>
                <c:pt idx="4503">
                  <c:v>13.791816085999999</c:v>
                </c:pt>
                <c:pt idx="4504">
                  <c:v>14.306798743999998</c:v>
                </c:pt>
                <c:pt idx="4505">
                  <c:v>14.458038286999999</c:v>
                </c:pt>
                <c:pt idx="4506">
                  <c:v>15.109223871999999</c:v>
                </c:pt>
                <c:pt idx="4507">
                  <c:v>16.524803935000001</c:v>
                </c:pt>
                <c:pt idx="4508">
                  <c:v>17.029329668999999</c:v>
                </c:pt>
                <c:pt idx="4509">
                  <c:v>17.016165295999997</c:v>
                </c:pt>
                <c:pt idx="4510">
                  <c:v>16.422430793</c:v>
                </c:pt>
                <c:pt idx="4511">
                  <c:v>16.287876569999998</c:v>
                </c:pt>
                <c:pt idx="4512">
                  <c:v>16.704891206999996</c:v>
                </c:pt>
                <c:pt idx="4513">
                  <c:v>17.212645254999998</c:v>
                </c:pt>
                <c:pt idx="4514">
                  <c:v>17.605150195</c:v>
                </c:pt>
                <c:pt idx="4515">
                  <c:v>17.669973643999999</c:v>
                </c:pt>
                <c:pt idx="4516">
                  <c:v>17.426091980999999</c:v>
                </c:pt>
                <c:pt idx="4517">
                  <c:v>17.701983311999999</c:v>
                </c:pt>
                <c:pt idx="4518">
                  <c:v>18.355842287666665</c:v>
                </c:pt>
                <c:pt idx="4519">
                  <c:v>18.231168663333335</c:v>
                </c:pt>
                <c:pt idx="4520">
                  <c:v>17.837156738999997</c:v>
                </c:pt>
                <c:pt idx="4521">
                  <c:v>16.665855097999998</c:v>
                </c:pt>
                <c:pt idx="4522">
                  <c:v>16.613780219999999</c:v>
                </c:pt>
                <c:pt idx="4523">
                  <c:v>16.561705342</c:v>
                </c:pt>
                <c:pt idx="4524">
                  <c:v>17.356391343999999</c:v>
                </c:pt>
                <c:pt idx="4525">
                  <c:v>18.152162996999998</c:v>
                </c:pt>
                <c:pt idx="4526">
                  <c:v>19.034536407999997</c:v>
                </c:pt>
                <c:pt idx="4527">
                  <c:v>18.544134241999998</c:v>
                </c:pt>
                <c:pt idx="4528">
                  <c:v>18.356753941999997</c:v>
                </c:pt>
                <c:pt idx="4529">
                  <c:v>18.176369441999999</c:v>
                </c:pt>
                <c:pt idx="4530">
                  <c:v>18.195531808666665</c:v>
                </c:pt>
                <c:pt idx="4531">
                  <c:v>18.252481834333334</c:v>
                </c:pt>
                <c:pt idx="4532">
                  <c:v>18.246314011999999</c:v>
                </c:pt>
                <c:pt idx="4533">
                  <c:v>16.586965964000001</c:v>
                </c:pt>
                <c:pt idx="4534">
                  <c:v>14.596472766</c:v>
                </c:pt>
                <c:pt idx="4535">
                  <c:v>13.474420994999999</c:v>
                </c:pt>
                <c:pt idx="4536">
                  <c:v>12.921306930666667</c:v>
                </c:pt>
                <c:pt idx="4537">
                  <c:v>12.767692422333333</c:v>
                </c:pt>
                <c:pt idx="4538">
                  <c:v>12.70914492</c:v>
                </c:pt>
                <c:pt idx="4539">
                  <c:v>12.035998879666666</c:v>
                </c:pt>
                <c:pt idx="4540">
                  <c:v>10.671778443333332</c:v>
                </c:pt>
                <c:pt idx="4541">
                  <c:v>9.3312021849999987</c:v>
                </c:pt>
                <c:pt idx="4542">
                  <c:v>9.7029750379999999</c:v>
                </c:pt>
                <c:pt idx="4543">
                  <c:v>10.406215557666666</c:v>
                </c:pt>
                <c:pt idx="4544">
                  <c:v>11.939453777333334</c:v>
                </c:pt>
                <c:pt idx="4545">
                  <c:v>13.205106541999999</c:v>
                </c:pt>
                <c:pt idx="4546">
                  <c:v>15.158436779999999</c:v>
                </c:pt>
                <c:pt idx="4547">
                  <c:v>16.049519909000001</c:v>
                </c:pt>
                <c:pt idx="4548">
                  <c:v>17.289645641</c:v>
                </c:pt>
                <c:pt idx="4549">
                  <c:v>16.879794892999996</c:v>
                </c:pt>
                <c:pt idx="4550">
                  <c:v>16.006068496600001</c:v>
                </c:pt>
                <c:pt idx="4551">
                  <c:v>16.792271844849999</c:v>
                </c:pt>
                <c:pt idx="4552">
                  <c:v>16.995824993099998</c:v>
                </c:pt>
                <c:pt idx="4553">
                  <c:v>18.077113593</c:v>
                </c:pt>
                <c:pt idx="4554">
                  <c:v>17.610165297999998</c:v>
                </c:pt>
                <c:pt idx="4555">
                  <c:v>16.825336832000001</c:v>
                </c:pt>
                <c:pt idx="4556">
                  <c:v>17.688525808999998</c:v>
                </c:pt>
                <c:pt idx="4557">
                  <c:v>18.138446973999997</c:v>
                </c:pt>
                <c:pt idx="4558">
                  <c:v>18.543681342999996</c:v>
                </c:pt>
                <c:pt idx="4559">
                  <c:v>18.663999865000001</c:v>
                </c:pt>
                <c:pt idx="4560">
                  <c:v>18.451518827000001</c:v>
                </c:pt>
                <c:pt idx="4561">
                  <c:v>18.618786415999999</c:v>
                </c:pt>
                <c:pt idx="4562">
                  <c:v>18.291187799999999</c:v>
                </c:pt>
                <c:pt idx="4563">
                  <c:v>18.589484608999999</c:v>
                </c:pt>
                <c:pt idx="4564">
                  <c:v>19.746993240999998</c:v>
                </c:pt>
                <c:pt idx="4565">
                  <c:v>20.669143172999998</c:v>
                </c:pt>
                <c:pt idx="4566">
                  <c:v>21.370925404999998</c:v>
                </c:pt>
                <c:pt idx="4567">
                  <c:v>23.304954011999996</c:v>
                </c:pt>
                <c:pt idx="4568">
                  <c:v>24.400106119999997</c:v>
                </c:pt>
                <c:pt idx="4569">
                  <c:v>24.522841931999999</c:v>
                </c:pt>
                <c:pt idx="4570">
                  <c:v>23.778549701999999</c:v>
                </c:pt>
                <c:pt idx="4571">
                  <c:v>23.790040875999999</c:v>
                </c:pt>
                <c:pt idx="4572">
                  <c:v>23.188480753714288</c:v>
                </c:pt>
                <c:pt idx="4573">
                  <c:v>22.809786831428575</c:v>
                </c:pt>
                <c:pt idx="4574">
                  <c:v>22.431092909142858</c:v>
                </c:pt>
                <c:pt idx="4575">
                  <c:v>23.013821786857143</c:v>
                </c:pt>
                <c:pt idx="4576">
                  <c:v>23.098349764571424</c:v>
                </c:pt>
                <c:pt idx="4577">
                  <c:v>22.746139942285708</c:v>
                </c:pt>
                <c:pt idx="4578">
                  <c:v>21.678859419999995</c:v>
                </c:pt>
                <c:pt idx="4579">
                  <c:v>19.372668982</c:v>
                </c:pt>
                <c:pt idx="4580">
                  <c:v>15.796397252999999</c:v>
                </c:pt>
                <c:pt idx="4581">
                  <c:v>14.330217960999999</c:v>
                </c:pt>
                <c:pt idx="4582">
                  <c:v>14.604939837</c:v>
                </c:pt>
                <c:pt idx="4583">
                  <c:v>14.879661712999999</c:v>
                </c:pt>
                <c:pt idx="4584">
                  <c:v>17.017360135000001</c:v>
                </c:pt>
                <c:pt idx="4585">
                  <c:v>18.792200973</c:v>
                </c:pt>
                <c:pt idx="4586">
                  <c:v>19.490817641</c:v>
                </c:pt>
                <c:pt idx="4587">
                  <c:v>19.632266982000001</c:v>
                </c:pt>
                <c:pt idx="4588">
                  <c:v>19.833319470999999</c:v>
                </c:pt>
                <c:pt idx="4589">
                  <c:v>19.582455973000002</c:v>
                </c:pt>
                <c:pt idx="4590">
                  <c:v>18.595431042999998</c:v>
                </c:pt>
                <c:pt idx="4591">
                  <c:v>17.336282898</c:v>
                </c:pt>
                <c:pt idx="4592">
                  <c:v>15.513602359999998</c:v>
                </c:pt>
                <c:pt idx="4593">
                  <c:v>14.789032356</c:v>
                </c:pt>
                <c:pt idx="4594">
                  <c:v>14.498368139</c:v>
                </c:pt>
                <c:pt idx="4595">
                  <c:v>14.215808881000001</c:v>
                </c:pt>
                <c:pt idx="4596">
                  <c:v>14.058384658999998</c:v>
                </c:pt>
                <c:pt idx="4597">
                  <c:v>10.980221088</c:v>
                </c:pt>
                <c:pt idx="4598">
                  <c:v>9.9044383379999985</c:v>
                </c:pt>
                <c:pt idx="4599">
                  <c:v>8.7079935288999994</c:v>
                </c:pt>
                <c:pt idx="4600">
                  <c:v>9.4880785769499987</c:v>
                </c:pt>
                <c:pt idx="4601">
                  <c:v>10.580226274999999</c:v>
                </c:pt>
                <c:pt idx="4602">
                  <c:v>12.501489394</c:v>
                </c:pt>
                <c:pt idx="4603">
                  <c:v>16.624260686999996</c:v>
                </c:pt>
                <c:pt idx="4604">
                  <c:v>17.815633086999998</c:v>
                </c:pt>
                <c:pt idx="4605">
                  <c:v>18.126463019999999</c:v>
                </c:pt>
                <c:pt idx="4606">
                  <c:v>18.754342820999998</c:v>
                </c:pt>
                <c:pt idx="4607">
                  <c:v>18.834043663999999</c:v>
                </c:pt>
                <c:pt idx="4608">
                  <c:v>18.441937530999997</c:v>
                </c:pt>
                <c:pt idx="4609">
                  <c:v>17.393916263999998</c:v>
                </c:pt>
                <c:pt idx="4610">
                  <c:v>16.703368632</c:v>
                </c:pt>
                <c:pt idx="4611">
                  <c:v>16.654185949999999</c:v>
                </c:pt>
                <c:pt idx="4612">
                  <c:v>16.842680788999999</c:v>
                </c:pt>
                <c:pt idx="4613">
                  <c:v>17.612576577999995</c:v>
                </c:pt>
                <c:pt idx="4614">
                  <c:v>18.776927645000001</c:v>
                </c:pt>
                <c:pt idx="4615">
                  <c:v>19.583383244727273</c:v>
                </c:pt>
                <c:pt idx="4616">
                  <c:v>20.182244362454544</c:v>
                </c:pt>
                <c:pt idx="4617">
                  <c:v>20.304359604181816</c:v>
                </c:pt>
                <c:pt idx="4618">
                  <c:v>20.301014614909086</c:v>
                </c:pt>
                <c:pt idx="4619">
                  <c:v>20.231054680636362</c:v>
                </c:pt>
                <c:pt idx="4620">
                  <c:v>20.266625526863635</c:v>
                </c:pt>
                <c:pt idx="4621">
                  <c:v>20.302196373090908</c:v>
                </c:pt>
                <c:pt idx="4622">
                  <c:v>21.041491700818181</c:v>
                </c:pt>
                <c:pt idx="4623">
                  <c:v>21.005922388545457</c:v>
                </c:pt>
                <c:pt idx="4624">
                  <c:v>20.447784723272726</c:v>
                </c:pt>
                <c:pt idx="4625">
                  <c:v>19.513781673999997</c:v>
                </c:pt>
                <c:pt idx="4626">
                  <c:v>20.222143345599999</c:v>
                </c:pt>
                <c:pt idx="4627">
                  <c:v>20.298384517199999</c:v>
                </c:pt>
                <c:pt idx="4628">
                  <c:v>20.062812888799996</c:v>
                </c:pt>
                <c:pt idx="4629">
                  <c:v>19.716307860400001</c:v>
                </c:pt>
                <c:pt idx="4630">
                  <c:v>19.128447731999998</c:v>
                </c:pt>
                <c:pt idx="4631">
                  <c:v>18.087027954</c:v>
                </c:pt>
                <c:pt idx="4632">
                  <c:v>16.442621127999999</c:v>
                </c:pt>
                <c:pt idx="4633">
                  <c:v>16.347679583666661</c:v>
                </c:pt>
                <c:pt idx="4634">
                  <c:v>16.253237739333336</c:v>
                </c:pt>
                <c:pt idx="4635">
                  <c:v>16.158795894999997</c:v>
                </c:pt>
                <c:pt idx="4636">
                  <c:v>16.537466744</c:v>
                </c:pt>
                <c:pt idx="4637">
                  <c:v>15.248596749666664</c:v>
                </c:pt>
                <c:pt idx="4638">
                  <c:v>15.007925297333335</c:v>
                </c:pt>
                <c:pt idx="4639">
                  <c:v>14.218640374300001</c:v>
                </c:pt>
                <c:pt idx="4640">
                  <c:v>15.481994437166666</c:v>
                </c:pt>
                <c:pt idx="4641">
                  <c:v>15.336194500033333</c:v>
                </c:pt>
                <c:pt idx="4642">
                  <c:v>13.290535162899999</c:v>
                </c:pt>
                <c:pt idx="4643">
                  <c:v>13.495665242999998</c:v>
                </c:pt>
                <c:pt idx="4644">
                  <c:v>12.873163442100001</c:v>
                </c:pt>
                <c:pt idx="4645">
                  <c:v>13.901810056399999</c:v>
                </c:pt>
                <c:pt idx="4646">
                  <c:v>15.413287695599998</c:v>
                </c:pt>
                <c:pt idx="4647">
                  <c:v>16.8485610848</c:v>
                </c:pt>
                <c:pt idx="4648">
                  <c:v>17.270442874</c:v>
                </c:pt>
                <c:pt idx="4649">
                  <c:v>17.777958323</c:v>
                </c:pt>
                <c:pt idx="4650">
                  <c:v>18.950352807999998</c:v>
                </c:pt>
                <c:pt idx="4651">
                  <c:v>19.021301618999999</c:v>
                </c:pt>
                <c:pt idx="4652">
                  <c:v>19.417407413999999</c:v>
                </c:pt>
                <c:pt idx="4653">
                  <c:v>20.749478612999997</c:v>
                </c:pt>
                <c:pt idx="4654">
                  <c:v>21.099202650999999</c:v>
                </c:pt>
                <c:pt idx="4655">
                  <c:v>21.208511182999999</c:v>
                </c:pt>
                <c:pt idx="4656">
                  <c:v>21.012863875000001</c:v>
                </c:pt>
                <c:pt idx="4657">
                  <c:v>19.760412909999999</c:v>
                </c:pt>
                <c:pt idx="4658">
                  <c:v>18.860183223</c:v>
                </c:pt>
                <c:pt idx="4659">
                  <c:v>17.735492986333334</c:v>
                </c:pt>
                <c:pt idx="4660">
                  <c:v>15.900466803666664</c:v>
                </c:pt>
                <c:pt idx="4661">
                  <c:v>15.773805024999998</c:v>
                </c:pt>
                <c:pt idx="4662">
                  <c:v>16.345377688999999</c:v>
                </c:pt>
                <c:pt idx="4663">
                  <c:v>16.781554135333334</c:v>
                </c:pt>
                <c:pt idx="4664">
                  <c:v>16.572617881666662</c:v>
                </c:pt>
                <c:pt idx="4665">
                  <c:v>15.857985228</c:v>
                </c:pt>
                <c:pt idx="4666">
                  <c:v>15.089953163999999</c:v>
                </c:pt>
                <c:pt idx="4667">
                  <c:v>15.481619546999998</c:v>
                </c:pt>
                <c:pt idx="4668">
                  <c:v>15.429369739999999</c:v>
                </c:pt>
                <c:pt idx="4669">
                  <c:v>16.571613810999999</c:v>
                </c:pt>
                <c:pt idx="4670">
                  <c:v>18.109109890999999</c:v>
                </c:pt>
                <c:pt idx="4671">
                  <c:v>20.103593263999997</c:v>
                </c:pt>
                <c:pt idx="4672">
                  <c:v>21.811913315999998</c:v>
                </c:pt>
                <c:pt idx="4673">
                  <c:v>23.710896727999998</c:v>
                </c:pt>
                <c:pt idx="4674">
                  <c:v>24.737026728999997</c:v>
                </c:pt>
                <c:pt idx="4675">
                  <c:v>24.361621043</c:v>
                </c:pt>
                <c:pt idx="4676">
                  <c:v>21.373318148999999</c:v>
                </c:pt>
                <c:pt idx="4677">
                  <c:v>17.241468628</c:v>
                </c:pt>
                <c:pt idx="4678">
                  <c:v>15.3057218544</c:v>
                </c:pt>
                <c:pt idx="4679">
                  <c:v>13.8593281943</c:v>
                </c:pt>
                <c:pt idx="4680">
                  <c:v>13.092583214799999</c:v>
                </c:pt>
                <c:pt idx="4681">
                  <c:v>11.242496170399999</c:v>
                </c:pt>
                <c:pt idx="4682">
                  <c:v>8.6002273690999989</c:v>
                </c:pt>
                <c:pt idx="4683">
                  <c:v>8.3886988024999987</c:v>
                </c:pt>
                <c:pt idx="4684">
                  <c:v>8.0844176176999998</c:v>
                </c:pt>
                <c:pt idx="4685">
                  <c:v>8.2956552370000001</c:v>
                </c:pt>
                <c:pt idx="4686">
                  <c:v>8.5047725848999995</c:v>
                </c:pt>
                <c:pt idx="4687">
                  <c:v>10.73724543945</c:v>
                </c:pt>
                <c:pt idx="4688">
                  <c:v>12.462023093999999</c:v>
                </c:pt>
                <c:pt idx="4689">
                  <c:v>14.496079514599998</c:v>
                </c:pt>
                <c:pt idx="4690">
                  <c:v>16.518997440899998</c:v>
                </c:pt>
                <c:pt idx="4691">
                  <c:v>18.119563043399999</c:v>
                </c:pt>
                <c:pt idx="4692">
                  <c:v>18.021049726299999</c:v>
                </c:pt>
                <c:pt idx="4693">
                  <c:v>17.8542687116</c:v>
                </c:pt>
                <c:pt idx="4694">
                  <c:v>18.152075742400001</c:v>
                </c:pt>
                <c:pt idx="4695">
                  <c:v>18.449882773199999</c:v>
                </c:pt>
                <c:pt idx="4696">
                  <c:v>18.747689804</c:v>
                </c:pt>
                <c:pt idx="4697">
                  <c:v>19.2647332628</c:v>
                </c:pt>
                <c:pt idx="4698">
                  <c:v>21.182490956999999</c:v>
                </c:pt>
                <c:pt idx="4699">
                  <c:v>23.691213795000003</c:v>
                </c:pt>
                <c:pt idx="4700">
                  <c:v>26.626100067999996</c:v>
                </c:pt>
                <c:pt idx="4701">
                  <c:v>28.883333483000001</c:v>
                </c:pt>
                <c:pt idx="4702">
                  <c:v>30.233243561000002</c:v>
                </c:pt>
                <c:pt idx="4703">
                  <c:v>30.516514039</c:v>
                </c:pt>
                <c:pt idx="4704">
                  <c:v>30.832265016999997</c:v>
                </c:pt>
                <c:pt idx="4705">
                  <c:v>31.894329741</c:v>
                </c:pt>
                <c:pt idx="4706">
                  <c:v>31.648081620999996</c:v>
                </c:pt>
                <c:pt idx="4707">
                  <c:v>30.310235670999997</c:v>
                </c:pt>
                <c:pt idx="4708">
                  <c:v>27.042651972999998</c:v>
                </c:pt>
                <c:pt idx="4709">
                  <c:v>26.452560501999997</c:v>
                </c:pt>
                <c:pt idx="4710">
                  <c:v>24.748015760000001</c:v>
                </c:pt>
                <c:pt idx="4711">
                  <c:v>21.511897624999996</c:v>
                </c:pt>
                <c:pt idx="4712">
                  <c:v>18.440872057099998</c:v>
                </c:pt>
                <c:pt idx="4713">
                  <c:v>18.459414034816664</c:v>
                </c:pt>
                <c:pt idx="4714">
                  <c:v>18.477956012533333</c:v>
                </c:pt>
                <c:pt idx="4715">
                  <c:v>18.496497990249999</c:v>
                </c:pt>
                <c:pt idx="4716">
                  <c:v>18.550393742966673</c:v>
                </c:pt>
                <c:pt idx="4717">
                  <c:v>18.604289495683332</c:v>
                </c:pt>
                <c:pt idx="4718">
                  <c:v>18.766120448400002</c:v>
                </c:pt>
                <c:pt idx="4719">
                  <c:v>20.037833660550003</c:v>
                </c:pt>
                <c:pt idx="4720">
                  <c:v>21.331533672699997</c:v>
                </c:pt>
                <c:pt idx="4721">
                  <c:v>22.640224684850001</c:v>
                </c:pt>
                <c:pt idx="4722">
                  <c:v>24.001384197000004</c:v>
                </c:pt>
                <c:pt idx="4723">
                  <c:v>27.365450081999999</c:v>
                </c:pt>
                <c:pt idx="4724">
                  <c:v>30.259389059999997</c:v>
                </c:pt>
                <c:pt idx="4725">
                  <c:v>31.684713512000002</c:v>
                </c:pt>
                <c:pt idx="4726">
                  <c:v>32.103784615000002</c:v>
                </c:pt>
                <c:pt idx="4727">
                  <c:v>30.903865448999998</c:v>
                </c:pt>
                <c:pt idx="4728">
                  <c:v>27.934659406000002</c:v>
                </c:pt>
                <c:pt idx="4729">
                  <c:v>22.691195237999999</c:v>
                </c:pt>
                <c:pt idx="4730">
                  <c:v>19.125384650000001</c:v>
                </c:pt>
                <c:pt idx="4731">
                  <c:v>17.497277987199997</c:v>
                </c:pt>
                <c:pt idx="4732">
                  <c:v>16.240153099799997</c:v>
                </c:pt>
                <c:pt idx="4733">
                  <c:v>15.805011030799998</c:v>
                </c:pt>
                <c:pt idx="4734">
                  <c:v>16.003154232100002</c:v>
                </c:pt>
                <c:pt idx="4735">
                  <c:v>16.305734733399998</c:v>
                </c:pt>
                <c:pt idx="4736">
                  <c:v>16.0801323347</c:v>
                </c:pt>
                <c:pt idx="4737">
                  <c:v>17.016555788199998</c:v>
                </c:pt>
                <c:pt idx="4738">
                  <c:v>17.0653609901</c:v>
                </c:pt>
                <c:pt idx="4739">
                  <c:v>17.585943538499997</c:v>
                </c:pt>
                <c:pt idx="4740">
                  <c:v>17.360697412999997</c:v>
                </c:pt>
                <c:pt idx="4741">
                  <c:v>18.608210989633335</c:v>
                </c:pt>
                <c:pt idx="4742">
                  <c:v>19.569396466266667</c:v>
                </c:pt>
                <c:pt idx="4743">
                  <c:v>20.0368783429</c:v>
                </c:pt>
                <c:pt idx="4744">
                  <c:v>21.921059713799998</c:v>
                </c:pt>
                <c:pt idx="4745">
                  <c:v>24.166597032999999</c:v>
                </c:pt>
                <c:pt idx="4746">
                  <c:v>26.541481220999994</c:v>
                </c:pt>
                <c:pt idx="4747">
                  <c:v>28.237127204999997</c:v>
                </c:pt>
                <c:pt idx="4748">
                  <c:v>28.432547819</c:v>
                </c:pt>
                <c:pt idx="4749">
                  <c:v>28.054731265999997</c:v>
                </c:pt>
                <c:pt idx="4750">
                  <c:v>27.004605833999996</c:v>
                </c:pt>
                <c:pt idx="4751">
                  <c:v>23.291368493</c:v>
                </c:pt>
                <c:pt idx="4752">
                  <c:v>22.8185502376</c:v>
                </c:pt>
                <c:pt idx="4753">
                  <c:v>22.345731982199997</c:v>
                </c:pt>
                <c:pt idx="4754">
                  <c:v>21.8729137268</c:v>
                </c:pt>
                <c:pt idx="4755">
                  <c:v>21.4000954714</c:v>
                </c:pt>
                <c:pt idx="4756">
                  <c:v>20.712655019899998</c:v>
                </c:pt>
                <c:pt idx="4757">
                  <c:v>20.787296293250002</c:v>
                </c:pt>
                <c:pt idx="4758">
                  <c:v>20.861937566599998</c:v>
                </c:pt>
                <c:pt idx="4759">
                  <c:v>23.395044785</c:v>
                </c:pt>
                <c:pt idx="4760">
                  <c:v>24.739680348</c:v>
                </c:pt>
                <c:pt idx="4761">
                  <c:v>24.439619684999997</c:v>
                </c:pt>
                <c:pt idx="4762">
                  <c:v>21.748200066999999</c:v>
                </c:pt>
                <c:pt idx="4763">
                  <c:v>19.409324800199997</c:v>
                </c:pt>
                <c:pt idx="4764">
                  <c:v>18.541053613149998</c:v>
                </c:pt>
                <c:pt idx="4765">
                  <c:v>17.716756026100001</c:v>
                </c:pt>
                <c:pt idx="4766">
                  <c:v>17.548119762199999</c:v>
                </c:pt>
                <c:pt idx="4767">
                  <c:v>17.73357028305</c:v>
                </c:pt>
                <c:pt idx="4768">
                  <c:v>17.656178603899999</c:v>
                </c:pt>
                <c:pt idx="4769">
                  <c:v>18.2794132348</c:v>
                </c:pt>
                <c:pt idx="4770">
                  <c:v>18.300327523299998</c:v>
                </c:pt>
                <c:pt idx="4771">
                  <c:v>17.930216391199998</c:v>
                </c:pt>
                <c:pt idx="4772">
                  <c:v>17.1650629564</c:v>
                </c:pt>
                <c:pt idx="4773">
                  <c:v>16.015947066799999</c:v>
                </c:pt>
                <c:pt idx="4774">
                  <c:v>15.193096083499999</c:v>
                </c:pt>
                <c:pt idx="4775">
                  <c:v>15.0932243046</c:v>
                </c:pt>
                <c:pt idx="4776">
                  <c:v>15.0842979257</c:v>
                </c:pt>
                <c:pt idx="4777">
                  <c:v>15.408334321599998</c:v>
                </c:pt>
                <c:pt idx="4778">
                  <c:v>15.5402960839</c:v>
                </c:pt>
                <c:pt idx="4779">
                  <c:v>15.162672021899997</c:v>
                </c:pt>
                <c:pt idx="4780">
                  <c:v>15.267015434949998</c:v>
                </c:pt>
                <c:pt idx="4781">
                  <c:v>15.238438647999999</c:v>
                </c:pt>
                <c:pt idx="4782">
                  <c:v>15.813638025933335</c:v>
                </c:pt>
                <c:pt idx="4783">
                  <c:v>15.595465165966665</c:v>
                </c:pt>
                <c:pt idx="4784">
                  <c:v>14.1840122673</c:v>
                </c:pt>
                <c:pt idx="4785">
                  <c:v>15.773228861550001</c:v>
                </c:pt>
                <c:pt idx="4786">
                  <c:v>17.069621255799998</c:v>
                </c:pt>
                <c:pt idx="4787">
                  <c:v>20.705739935</c:v>
                </c:pt>
                <c:pt idx="4788">
                  <c:v>22.925530379000001</c:v>
                </c:pt>
                <c:pt idx="4789">
                  <c:v>23.650961914</c:v>
                </c:pt>
                <c:pt idx="4790">
                  <c:v>25.667294779000002</c:v>
                </c:pt>
                <c:pt idx="4791">
                  <c:v>27.430491465999999</c:v>
                </c:pt>
                <c:pt idx="4792">
                  <c:v>28.826365173999996</c:v>
                </c:pt>
                <c:pt idx="4793">
                  <c:v>29.111620435999999</c:v>
                </c:pt>
                <c:pt idx="4794">
                  <c:v>28.662584151999997</c:v>
                </c:pt>
                <c:pt idx="4795">
                  <c:v>27.961552888999996</c:v>
                </c:pt>
                <c:pt idx="4796">
                  <c:v>27.109388663999997</c:v>
                </c:pt>
                <c:pt idx="4797">
                  <c:v>26.819606665999999</c:v>
                </c:pt>
                <c:pt idx="4798">
                  <c:v>26.735201367999998</c:v>
                </c:pt>
                <c:pt idx="4799">
                  <c:v>26.748284613999999</c:v>
                </c:pt>
                <c:pt idx="4800">
                  <c:v>24.912417036000001</c:v>
                </c:pt>
                <c:pt idx="4801">
                  <c:v>24.626495682749997</c:v>
                </c:pt>
                <c:pt idx="4802">
                  <c:v>23.773414829499998</c:v>
                </c:pt>
                <c:pt idx="4803">
                  <c:v>23.911239076249998</c:v>
                </c:pt>
                <c:pt idx="4804">
                  <c:v>24.049563022999997</c:v>
                </c:pt>
                <c:pt idx="4805">
                  <c:v>26.271136602999999</c:v>
                </c:pt>
                <c:pt idx="4806">
                  <c:v>27.122363467999996</c:v>
                </c:pt>
                <c:pt idx="4807">
                  <c:v>29.471695283999999</c:v>
                </c:pt>
                <c:pt idx="4808">
                  <c:v>30.915870122999998</c:v>
                </c:pt>
                <c:pt idx="4809">
                  <c:v>31.856024859999998</c:v>
                </c:pt>
                <c:pt idx="4810">
                  <c:v>33.628761795000003</c:v>
                </c:pt>
                <c:pt idx="4811">
                  <c:v>35.624645040000004</c:v>
                </c:pt>
                <c:pt idx="4812">
                  <c:v>36.658005441</c:v>
                </c:pt>
                <c:pt idx="4813">
                  <c:v>37.454098318999996</c:v>
                </c:pt>
                <c:pt idx="4814">
                  <c:v>36.988501819999996</c:v>
                </c:pt>
                <c:pt idx="4815">
                  <c:v>37.444266485</c:v>
                </c:pt>
                <c:pt idx="4816">
                  <c:v>37.787098950000001</c:v>
                </c:pt>
                <c:pt idx="4817">
                  <c:v>38.824899709999997</c:v>
                </c:pt>
                <c:pt idx="4818">
                  <c:v>38.801085239999999</c:v>
                </c:pt>
                <c:pt idx="4819">
                  <c:v>38.344996655999999</c:v>
                </c:pt>
                <c:pt idx="4820">
                  <c:v>38.686517698999999</c:v>
                </c:pt>
                <c:pt idx="4821">
                  <c:v>38.959080142000005</c:v>
                </c:pt>
                <c:pt idx="4822">
                  <c:v>39.943553158999997</c:v>
                </c:pt>
                <c:pt idx="4823">
                  <c:v>40.137991782</c:v>
                </c:pt>
                <c:pt idx="4824">
                  <c:v>39.348043094000005</c:v>
                </c:pt>
                <c:pt idx="4825">
                  <c:v>38.692929993749999</c:v>
                </c:pt>
                <c:pt idx="4826">
                  <c:v>37.7205073935</c:v>
                </c:pt>
                <c:pt idx="4827">
                  <c:v>37.30425089325</c:v>
                </c:pt>
                <c:pt idx="4828">
                  <c:v>37.070384892999996</c:v>
                </c:pt>
                <c:pt idx="4829">
                  <c:v>35.850693495000002</c:v>
                </c:pt>
                <c:pt idx="4830">
                  <c:v>33.979479990000002</c:v>
                </c:pt>
                <c:pt idx="4831">
                  <c:v>33.865564686999996</c:v>
                </c:pt>
                <c:pt idx="4832">
                  <c:v>33.751649383999997</c:v>
                </c:pt>
                <c:pt idx="4833">
                  <c:v>34.201117045999993</c:v>
                </c:pt>
                <c:pt idx="4834">
                  <c:v>32.367676054999997</c:v>
                </c:pt>
                <c:pt idx="4835">
                  <c:v>26.371261132000001</c:v>
                </c:pt>
                <c:pt idx="4836">
                  <c:v>25.553595142999999</c:v>
                </c:pt>
                <c:pt idx="4837">
                  <c:v>24.684959754000001</c:v>
                </c:pt>
                <c:pt idx="4838">
                  <c:v>24.351390377999998</c:v>
                </c:pt>
                <c:pt idx="4839">
                  <c:v>24.196814016499999</c:v>
                </c:pt>
                <c:pt idx="4840">
                  <c:v>24.528445755</c:v>
                </c:pt>
                <c:pt idx="4841">
                  <c:v>24.933362838999997</c:v>
                </c:pt>
                <c:pt idx="4842">
                  <c:v>23.487149508999998</c:v>
                </c:pt>
                <c:pt idx="4843">
                  <c:v>20.772901414</c:v>
                </c:pt>
                <c:pt idx="4844">
                  <c:v>21.403399015749997</c:v>
                </c:pt>
                <c:pt idx="4845">
                  <c:v>22.033896617499998</c:v>
                </c:pt>
                <c:pt idx="4846">
                  <c:v>22.391308169249999</c:v>
                </c:pt>
                <c:pt idx="4847">
                  <c:v>22.550838520999999</c:v>
                </c:pt>
                <c:pt idx="4848">
                  <c:v>23.741012585</c:v>
                </c:pt>
                <c:pt idx="4849">
                  <c:v>23.830498298666669</c:v>
                </c:pt>
                <c:pt idx="4850">
                  <c:v>24.043409912333331</c:v>
                </c:pt>
                <c:pt idx="4851">
                  <c:v>24.256321525999997</c:v>
                </c:pt>
                <c:pt idx="4852">
                  <c:v>22.371743840249998</c:v>
                </c:pt>
                <c:pt idx="4853">
                  <c:v>19.618687554499999</c:v>
                </c:pt>
                <c:pt idx="4854">
                  <c:v>17.26589096875</c:v>
                </c:pt>
                <c:pt idx="4855">
                  <c:v>14.913094382999999</c:v>
                </c:pt>
                <c:pt idx="4856">
                  <c:v>15.057054805</c:v>
                </c:pt>
                <c:pt idx="4857">
                  <c:v>14.906143848999999</c:v>
                </c:pt>
                <c:pt idx="4858">
                  <c:v>14.521373293</c:v>
                </c:pt>
                <c:pt idx="4859">
                  <c:v>14.499384936999999</c:v>
                </c:pt>
                <c:pt idx="4860">
                  <c:v>16.292950859999998</c:v>
                </c:pt>
                <c:pt idx="4861">
                  <c:v>17.245068859</c:v>
                </c:pt>
                <c:pt idx="4862">
                  <c:v>19.705826498999997</c:v>
                </c:pt>
                <c:pt idx="4863">
                  <c:v>22.531905942999998</c:v>
                </c:pt>
                <c:pt idx="4864">
                  <c:v>26.385193957999999</c:v>
                </c:pt>
                <c:pt idx="4865">
                  <c:v>29.815991340999997</c:v>
                </c:pt>
                <c:pt idx="4866">
                  <c:v>30.634254163000001</c:v>
                </c:pt>
                <c:pt idx="4867">
                  <c:v>28.831848831999999</c:v>
                </c:pt>
                <c:pt idx="4868">
                  <c:v>27.983265238999998</c:v>
                </c:pt>
                <c:pt idx="4869">
                  <c:v>23.87877915</c:v>
                </c:pt>
                <c:pt idx="4870">
                  <c:v>19.937425724000001</c:v>
                </c:pt>
                <c:pt idx="4871">
                  <c:v>20.340217203999998</c:v>
                </c:pt>
                <c:pt idx="4872">
                  <c:v>20.530136484</c:v>
                </c:pt>
                <c:pt idx="4873">
                  <c:v>20.690573463999996</c:v>
                </c:pt>
                <c:pt idx="4874">
                  <c:v>24.313922085000002</c:v>
                </c:pt>
                <c:pt idx="4875">
                  <c:v>26.146544777999999</c:v>
                </c:pt>
                <c:pt idx="4876">
                  <c:v>27.399513052</c:v>
                </c:pt>
                <c:pt idx="4877">
                  <c:v>28.837336283999999</c:v>
                </c:pt>
                <c:pt idx="4878">
                  <c:v>30.089496610999998</c:v>
                </c:pt>
                <c:pt idx="4879">
                  <c:v>31.882841453999998</c:v>
                </c:pt>
                <c:pt idx="4880">
                  <c:v>33.150474295999999</c:v>
                </c:pt>
                <c:pt idx="4881">
                  <c:v>33.442026339999998</c:v>
                </c:pt>
                <c:pt idx="4882">
                  <c:v>33.873858780666673</c:v>
                </c:pt>
                <c:pt idx="4883">
                  <c:v>33.934414121333333</c:v>
                </c:pt>
                <c:pt idx="4884">
                  <c:v>34.075171312000002</c:v>
                </c:pt>
                <c:pt idx="4885">
                  <c:v>34.544513868999999</c:v>
                </c:pt>
                <c:pt idx="4886">
                  <c:v>35.432098191999998</c:v>
                </c:pt>
                <c:pt idx="4887">
                  <c:v>35.753983262999995</c:v>
                </c:pt>
                <c:pt idx="4888">
                  <c:v>36.817031290999999</c:v>
                </c:pt>
                <c:pt idx="4889">
                  <c:v>36.813388353999997</c:v>
                </c:pt>
                <c:pt idx="4890">
                  <c:v>37.72564519314286</c:v>
                </c:pt>
                <c:pt idx="4891">
                  <c:v>37.827871305285711</c:v>
                </c:pt>
                <c:pt idx="4892">
                  <c:v>37.662416905428564</c:v>
                </c:pt>
                <c:pt idx="4893">
                  <c:v>36.590388887571422</c:v>
                </c:pt>
                <c:pt idx="4894">
                  <c:v>31.600461539714285</c:v>
                </c:pt>
                <c:pt idx="4895">
                  <c:v>31.651795190246027</c:v>
                </c:pt>
                <c:pt idx="4896">
                  <c:v>31.703128840777776</c:v>
                </c:pt>
                <c:pt idx="4897">
                  <c:v>31.754462491309525</c:v>
                </c:pt>
                <c:pt idx="4898">
                  <c:v>31.805796141841267</c:v>
                </c:pt>
                <c:pt idx="4899">
                  <c:v>31.857129792373009</c:v>
                </c:pt>
                <c:pt idx="4900">
                  <c:v>31.908463442904765</c:v>
                </c:pt>
                <c:pt idx="4901">
                  <c:v>31.959797093436507</c:v>
                </c:pt>
                <c:pt idx="4902">
                  <c:v>32.011130743968252</c:v>
                </c:pt>
                <c:pt idx="4903">
                  <c:v>32.062464394499997</c:v>
                </c:pt>
                <c:pt idx="4904">
                  <c:v>32.202780337888889</c:v>
                </c:pt>
                <c:pt idx="4905">
                  <c:v>32.343096281277781</c:v>
                </c:pt>
                <c:pt idx="4906">
                  <c:v>32.412204974666665</c:v>
                </c:pt>
                <c:pt idx="4907">
                  <c:v>32.121529668055558</c:v>
                </c:pt>
                <c:pt idx="4908">
                  <c:v>32.006748761444442</c:v>
                </c:pt>
                <c:pt idx="4909">
                  <c:v>31.961925854833332</c:v>
                </c:pt>
                <c:pt idx="4910">
                  <c:v>31.697234948222221</c:v>
                </c:pt>
                <c:pt idx="4911">
                  <c:v>31.437541041611112</c:v>
                </c:pt>
                <c:pt idx="4912">
                  <c:v>31.125878335000003</c:v>
                </c:pt>
                <c:pt idx="4913">
                  <c:v>31.112869015000001</c:v>
                </c:pt>
                <c:pt idx="4914">
                  <c:v>31.950655044499996</c:v>
                </c:pt>
                <c:pt idx="4915">
                  <c:v>32.985322873999998</c:v>
                </c:pt>
                <c:pt idx="4916">
                  <c:v>33.302063765</c:v>
                </c:pt>
                <c:pt idx="4917">
                  <c:v>34.217624173999994</c:v>
                </c:pt>
                <c:pt idx="4918">
                  <c:v>34.738207738999996</c:v>
                </c:pt>
                <c:pt idx="4919">
                  <c:v>34.817741683999998</c:v>
                </c:pt>
                <c:pt idx="4920">
                  <c:v>35.086162228999996</c:v>
                </c:pt>
                <c:pt idx="4921">
                  <c:v>38.544095942999995</c:v>
                </c:pt>
                <c:pt idx="4922">
                  <c:v>39.096303794999997</c:v>
                </c:pt>
                <c:pt idx="4923">
                  <c:v>39.129983931999995</c:v>
                </c:pt>
                <c:pt idx="4924">
                  <c:v>36.865508486142851</c:v>
                </c:pt>
                <c:pt idx="4925">
                  <c:v>34.601033040285714</c:v>
                </c:pt>
                <c:pt idx="4926">
                  <c:v>32.135928044428567</c:v>
                </c:pt>
                <c:pt idx="4927">
                  <c:v>29.35251414857143</c:v>
                </c:pt>
                <c:pt idx="4928">
                  <c:v>26.898902252714283</c:v>
                </c:pt>
                <c:pt idx="4929">
                  <c:v>24.697638856857139</c:v>
                </c:pt>
                <c:pt idx="4930">
                  <c:v>22.496375461</c:v>
                </c:pt>
                <c:pt idx="4931">
                  <c:v>22.460187696999999</c:v>
                </c:pt>
                <c:pt idx="4932">
                  <c:v>19.867074699999996</c:v>
                </c:pt>
                <c:pt idx="4933">
                  <c:v>18.425427889999998</c:v>
                </c:pt>
                <c:pt idx="4934">
                  <c:v>16.843267003000001</c:v>
                </c:pt>
                <c:pt idx="4935">
                  <c:v>14.667801927799999</c:v>
                </c:pt>
                <c:pt idx="4936">
                  <c:v>13.528885740699998</c:v>
                </c:pt>
                <c:pt idx="4937">
                  <c:v>14.502727570249998</c:v>
                </c:pt>
                <c:pt idx="4938">
                  <c:v>15.476569399799999</c:v>
                </c:pt>
                <c:pt idx="4939">
                  <c:v>18.478971287</c:v>
                </c:pt>
                <c:pt idx="4940">
                  <c:v>22.216961374</c:v>
                </c:pt>
                <c:pt idx="4941">
                  <c:v>25.158226913999997</c:v>
                </c:pt>
                <c:pt idx="4942">
                  <c:v>26.825307014333333</c:v>
                </c:pt>
                <c:pt idx="4943">
                  <c:v>28.251531714666662</c:v>
                </c:pt>
                <c:pt idx="4944">
                  <c:v>29.487370715000001</c:v>
                </c:pt>
                <c:pt idx="4945">
                  <c:v>30.741198915333335</c:v>
                </c:pt>
                <c:pt idx="4946">
                  <c:v>32.260367815666669</c:v>
                </c:pt>
                <c:pt idx="4947">
                  <c:v>33.779536715999996</c:v>
                </c:pt>
                <c:pt idx="4948">
                  <c:v>34.258213361999999</c:v>
                </c:pt>
                <c:pt idx="4949">
                  <c:v>35.552125545999999</c:v>
                </c:pt>
                <c:pt idx="4950">
                  <c:v>37.338186516999997</c:v>
                </c:pt>
                <c:pt idx="4951">
                  <c:v>37.903693669999996</c:v>
                </c:pt>
                <c:pt idx="4952">
                  <c:v>37.712927926999996</c:v>
                </c:pt>
                <c:pt idx="4953">
                  <c:v>37.59701218</c:v>
                </c:pt>
                <c:pt idx="4954">
                  <c:v>37.480596732999999</c:v>
                </c:pt>
                <c:pt idx="4955">
                  <c:v>37.658004886000001</c:v>
                </c:pt>
                <c:pt idx="4956">
                  <c:v>37.751337624000001</c:v>
                </c:pt>
                <c:pt idx="4957">
                  <c:v>37.920005535999998</c:v>
                </c:pt>
                <c:pt idx="4958">
                  <c:v>37.978239748</c:v>
                </c:pt>
                <c:pt idx="4959">
                  <c:v>37.703518280333327</c:v>
                </c:pt>
                <c:pt idx="4960">
                  <c:v>37.839800062666669</c:v>
                </c:pt>
                <c:pt idx="4961">
                  <c:v>37.976081845000003</c:v>
                </c:pt>
                <c:pt idx="4962">
                  <c:v>40.202692716999998</c:v>
                </c:pt>
                <c:pt idx="4963">
                  <c:v>41.930398762000003</c:v>
                </c:pt>
                <c:pt idx="4964">
                  <c:v>42.616225808999999</c:v>
                </c:pt>
              </c:numCache>
            </c:numRef>
          </c:xVal>
          <c:yVal>
            <c:numRef>
              <c:f>qc!$A$8:$A$4972</c:f>
              <c:numCache>
                <c:formatCode>General</c:formatCode>
                <c:ptCount val="4965"/>
                <c:pt idx="0">
                  <c:v>0.02</c:v>
                </c:pt>
                <c:pt idx="1">
                  <c:v>0.04</c:v>
                </c:pt>
                <c:pt idx="2">
                  <c:v>0.06</c:v>
                </c:pt>
                <c:pt idx="3">
                  <c:v>0.08</c:v>
                </c:pt>
                <c:pt idx="4">
                  <c:v>0.1</c:v>
                </c:pt>
                <c:pt idx="5">
                  <c:v>0.12</c:v>
                </c:pt>
                <c:pt idx="6">
                  <c:v>0.14000000000000001</c:v>
                </c:pt>
                <c:pt idx="7">
                  <c:v>0.16</c:v>
                </c:pt>
                <c:pt idx="8">
                  <c:v>0.18</c:v>
                </c:pt>
                <c:pt idx="9">
                  <c:v>0.2</c:v>
                </c:pt>
                <c:pt idx="10">
                  <c:v>0.22</c:v>
                </c:pt>
                <c:pt idx="11">
                  <c:v>0.24</c:v>
                </c:pt>
                <c:pt idx="12">
                  <c:v>0.26</c:v>
                </c:pt>
                <c:pt idx="13">
                  <c:v>0.28000000000000003</c:v>
                </c:pt>
                <c:pt idx="14">
                  <c:v>0.3</c:v>
                </c:pt>
                <c:pt idx="15">
                  <c:v>0.32</c:v>
                </c:pt>
                <c:pt idx="16">
                  <c:v>0.34</c:v>
                </c:pt>
                <c:pt idx="17">
                  <c:v>0.36</c:v>
                </c:pt>
                <c:pt idx="18">
                  <c:v>0.38</c:v>
                </c:pt>
                <c:pt idx="19">
                  <c:v>0.4</c:v>
                </c:pt>
                <c:pt idx="20">
                  <c:v>0.42</c:v>
                </c:pt>
                <c:pt idx="21">
                  <c:v>0.44</c:v>
                </c:pt>
                <c:pt idx="22">
                  <c:v>0.46</c:v>
                </c:pt>
                <c:pt idx="23">
                  <c:v>0.48</c:v>
                </c:pt>
                <c:pt idx="24">
                  <c:v>0.5</c:v>
                </c:pt>
                <c:pt idx="25">
                  <c:v>0.52</c:v>
                </c:pt>
                <c:pt idx="26">
                  <c:v>0.54</c:v>
                </c:pt>
                <c:pt idx="27">
                  <c:v>0.56000000000000005</c:v>
                </c:pt>
                <c:pt idx="28">
                  <c:v>0.57999999999999996</c:v>
                </c:pt>
                <c:pt idx="29">
                  <c:v>0.6</c:v>
                </c:pt>
                <c:pt idx="30">
                  <c:v>0.62</c:v>
                </c:pt>
                <c:pt idx="31">
                  <c:v>0.64</c:v>
                </c:pt>
                <c:pt idx="32">
                  <c:v>0.66</c:v>
                </c:pt>
                <c:pt idx="33">
                  <c:v>0.68</c:v>
                </c:pt>
                <c:pt idx="34">
                  <c:v>0.7</c:v>
                </c:pt>
                <c:pt idx="35">
                  <c:v>0.72</c:v>
                </c:pt>
                <c:pt idx="36">
                  <c:v>0.74</c:v>
                </c:pt>
                <c:pt idx="37">
                  <c:v>0.76</c:v>
                </c:pt>
                <c:pt idx="38">
                  <c:v>0.78</c:v>
                </c:pt>
                <c:pt idx="39">
                  <c:v>0.8</c:v>
                </c:pt>
                <c:pt idx="40">
                  <c:v>0.82</c:v>
                </c:pt>
                <c:pt idx="41">
                  <c:v>0.84</c:v>
                </c:pt>
                <c:pt idx="42">
                  <c:v>0.86</c:v>
                </c:pt>
                <c:pt idx="43">
                  <c:v>0.88</c:v>
                </c:pt>
                <c:pt idx="44">
                  <c:v>0.9</c:v>
                </c:pt>
                <c:pt idx="45">
                  <c:v>0.92</c:v>
                </c:pt>
                <c:pt idx="46">
                  <c:v>0.94</c:v>
                </c:pt>
                <c:pt idx="47">
                  <c:v>0.96</c:v>
                </c:pt>
                <c:pt idx="48">
                  <c:v>0.98</c:v>
                </c:pt>
                <c:pt idx="49">
                  <c:v>1</c:v>
                </c:pt>
                <c:pt idx="50">
                  <c:v>1.02</c:v>
                </c:pt>
                <c:pt idx="51">
                  <c:v>1.04</c:v>
                </c:pt>
                <c:pt idx="52">
                  <c:v>1.06</c:v>
                </c:pt>
                <c:pt idx="53">
                  <c:v>1.08</c:v>
                </c:pt>
                <c:pt idx="54">
                  <c:v>1.1000000000000001</c:v>
                </c:pt>
                <c:pt idx="55">
                  <c:v>1.1200000000000001</c:v>
                </c:pt>
                <c:pt idx="56">
                  <c:v>1.1399999999999999</c:v>
                </c:pt>
                <c:pt idx="57">
                  <c:v>1.1599999999999999</c:v>
                </c:pt>
                <c:pt idx="58">
                  <c:v>1.18</c:v>
                </c:pt>
                <c:pt idx="59">
                  <c:v>1.2</c:v>
                </c:pt>
                <c:pt idx="60">
                  <c:v>1.22</c:v>
                </c:pt>
                <c:pt idx="61">
                  <c:v>1.24</c:v>
                </c:pt>
                <c:pt idx="62">
                  <c:v>1.26</c:v>
                </c:pt>
                <c:pt idx="63">
                  <c:v>1.28</c:v>
                </c:pt>
                <c:pt idx="64">
                  <c:v>1.3</c:v>
                </c:pt>
                <c:pt idx="65">
                  <c:v>1.32</c:v>
                </c:pt>
                <c:pt idx="66">
                  <c:v>1.34</c:v>
                </c:pt>
                <c:pt idx="67">
                  <c:v>1.36</c:v>
                </c:pt>
                <c:pt idx="68">
                  <c:v>1.38</c:v>
                </c:pt>
                <c:pt idx="69">
                  <c:v>1.4</c:v>
                </c:pt>
                <c:pt idx="70">
                  <c:v>1.42</c:v>
                </c:pt>
                <c:pt idx="71">
                  <c:v>1.44</c:v>
                </c:pt>
                <c:pt idx="72">
                  <c:v>1.46</c:v>
                </c:pt>
                <c:pt idx="73">
                  <c:v>1.48</c:v>
                </c:pt>
                <c:pt idx="74">
                  <c:v>1.5</c:v>
                </c:pt>
                <c:pt idx="75">
                  <c:v>1.52</c:v>
                </c:pt>
                <c:pt idx="76">
                  <c:v>1.54</c:v>
                </c:pt>
                <c:pt idx="77">
                  <c:v>1.56</c:v>
                </c:pt>
                <c:pt idx="78">
                  <c:v>1.58</c:v>
                </c:pt>
                <c:pt idx="79">
                  <c:v>1.6</c:v>
                </c:pt>
                <c:pt idx="80">
                  <c:v>1.62</c:v>
                </c:pt>
                <c:pt idx="81">
                  <c:v>1.64</c:v>
                </c:pt>
                <c:pt idx="82">
                  <c:v>1.66</c:v>
                </c:pt>
                <c:pt idx="83">
                  <c:v>1.68</c:v>
                </c:pt>
                <c:pt idx="84">
                  <c:v>1.7</c:v>
                </c:pt>
                <c:pt idx="85">
                  <c:v>1.72</c:v>
                </c:pt>
                <c:pt idx="86">
                  <c:v>1.74</c:v>
                </c:pt>
                <c:pt idx="87">
                  <c:v>1.76</c:v>
                </c:pt>
                <c:pt idx="88">
                  <c:v>1.78</c:v>
                </c:pt>
                <c:pt idx="89">
                  <c:v>1.8</c:v>
                </c:pt>
                <c:pt idx="90">
                  <c:v>1.82</c:v>
                </c:pt>
                <c:pt idx="91">
                  <c:v>1.84</c:v>
                </c:pt>
                <c:pt idx="92">
                  <c:v>1.86</c:v>
                </c:pt>
                <c:pt idx="93">
                  <c:v>1.88</c:v>
                </c:pt>
                <c:pt idx="94">
                  <c:v>1.9</c:v>
                </c:pt>
                <c:pt idx="95">
                  <c:v>1.92</c:v>
                </c:pt>
                <c:pt idx="96">
                  <c:v>1.94</c:v>
                </c:pt>
                <c:pt idx="97">
                  <c:v>1.96</c:v>
                </c:pt>
                <c:pt idx="98">
                  <c:v>1.98</c:v>
                </c:pt>
                <c:pt idx="99">
                  <c:v>2</c:v>
                </c:pt>
                <c:pt idx="100">
                  <c:v>2.02</c:v>
                </c:pt>
                <c:pt idx="101">
                  <c:v>2.04</c:v>
                </c:pt>
                <c:pt idx="102">
                  <c:v>2.06</c:v>
                </c:pt>
                <c:pt idx="103">
                  <c:v>2.08</c:v>
                </c:pt>
                <c:pt idx="104">
                  <c:v>2.1</c:v>
                </c:pt>
                <c:pt idx="105">
                  <c:v>2.12</c:v>
                </c:pt>
                <c:pt idx="106">
                  <c:v>2.14</c:v>
                </c:pt>
                <c:pt idx="107">
                  <c:v>2.16</c:v>
                </c:pt>
                <c:pt idx="108">
                  <c:v>2.1800000000000002</c:v>
                </c:pt>
                <c:pt idx="109">
                  <c:v>2.2000000000000002</c:v>
                </c:pt>
                <c:pt idx="110">
                  <c:v>2.2200000000000002</c:v>
                </c:pt>
                <c:pt idx="111">
                  <c:v>2.2400000000000002</c:v>
                </c:pt>
                <c:pt idx="112">
                  <c:v>2.2599999999999998</c:v>
                </c:pt>
                <c:pt idx="113">
                  <c:v>2.2799999999999998</c:v>
                </c:pt>
                <c:pt idx="114">
                  <c:v>2.2999999999999998</c:v>
                </c:pt>
                <c:pt idx="115">
                  <c:v>2.3199999999999998</c:v>
                </c:pt>
                <c:pt idx="116">
                  <c:v>2.34</c:v>
                </c:pt>
                <c:pt idx="117">
                  <c:v>2.36</c:v>
                </c:pt>
                <c:pt idx="118">
                  <c:v>2.38</c:v>
                </c:pt>
                <c:pt idx="119">
                  <c:v>2.4</c:v>
                </c:pt>
                <c:pt idx="120">
                  <c:v>2.42</c:v>
                </c:pt>
                <c:pt idx="121">
                  <c:v>2.44</c:v>
                </c:pt>
                <c:pt idx="122">
                  <c:v>2.46</c:v>
                </c:pt>
                <c:pt idx="123">
                  <c:v>2.48</c:v>
                </c:pt>
                <c:pt idx="124">
                  <c:v>2.5</c:v>
                </c:pt>
                <c:pt idx="125">
                  <c:v>2.52</c:v>
                </c:pt>
                <c:pt idx="126">
                  <c:v>2.54</c:v>
                </c:pt>
                <c:pt idx="127">
                  <c:v>2.56</c:v>
                </c:pt>
                <c:pt idx="128">
                  <c:v>2.58</c:v>
                </c:pt>
                <c:pt idx="129">
                  <c:v>2.6</c:v>
                </c:pt>
                <c:pt idx="130">
                  <c:v>2.62</c:v>
                </c:pt>
                <c:pt idx="131">
                  <c:v>2.64</c:v>
                </c:pt>
                <c:pt idx="132">
                  <c:v>2.66</c:v>
                </c:pt>
                <c:pt idx="133">
                  <c:v>2.68</c:v>
                </c:pt>
                <c:pt idx="134">
                  <c:v>2.7</c:v>
                </c:pt>
                <c:pt idx="135">
                  <c:v>2.72</c:v>
                </c:pt>
                <c:pt idx="136">
                  <c:v>2.74</c:v>
                </c:pt>
                <c:pt idx="137">
                  <c:v>2.76</c:v>
                </c:pt>
                <c:pt idx="138">
                  <c:v>2.78</c:v>
                </c:pt>
                <c:pt idx="139">
                  <c:v>2.8</c:v>
                </c:pt>
                <c:pt idx="140">
                  <c:v>2.82</c:v>
                </c:pt>
                <c:pt idx="141">
                  <c:v>2.84</c:v>
                </c:pt>
                <c:pt idx="142">
                  <c:v>2.86</c:v>
                </c:pt>
                <c:pt idx="143">
                  <c:v>2.88</c:v>
                </c:pt>
                <c:pt idx="144">
                  <c:v>2.9</c:v>
                </c:pt>
                <c:pt idx="145">
                  <c:v>2.92</c:v>
                </c:pt>
                <c:pt idx="146">
                  <c:v>2.94</c:v>
                </c:pt>
                <c:pt idx="147">
                  <c:v>2.96</c:v>
                </c:pt>
                <c:pt idx="148">
                  <c:v>2.98</c:v>
                </c:pt>
                <c:pt idx="149">
                  <c:v>3</c:v>
                </c:pt>
                <c:pt idx="150">
                  <c:v>3.02</c:v>
                </c:pt>
                <c:pt idx="151">
                  <c:v>3.04</c:v>
                </c:pt>
                <c:pt idx="152">
                  <c:v>3.06</c:v>
                </c:pt>
                <c:pt idx="153">
                  <c:v>3.08</c:v>
                </c:pt>
                <c:pt idx="154">
                  <c:v>3.1</c:v>
                </c:pt>
                <c:pt idx="155">
                  <c:v>3.12</c:v>
                </c:pt>
                <c:pt idx="156">
                  <c:v>3.14</c:v>
                </c:pt>
                <c:pt idx="157">
                  <c:v>3.16</c:v>
                </c:pt>
                <c:pt idx="158">
                  <c:v>3.18</c:v>
                </c:pt>
                <c:pt idx="159">
                  <c:v>3.2</c:v>
                </c:pt>
                <c:pt idx="160">
                  <c:v>3.22</c:v>
                </c:pt>
                <c:pt idx="161">
                  <c:v>3.24</c:v>
                </c:pt>
                <c:pt idx="162">
                  <c:v>3.26</c:v>
                </c:pt>
                <c:pt idx="163">
                  <c:v>3.28</c:v>
                </c:pt>
                <c:pt idx="164">
                  <c:v>3.3</c:v>
                </c:pt>
                <c:pt idx="165">
                  <c:v>3.32</c:v>
                </c:pt>
                <c:pt idx="166">
                  <c:v>3.34</c:v>
                </c:pt>
                <c:pt idx="167">
                  <c:v>3.36</c:v>
                </c:pt>
                <c:pt idx="168">
                  <c:v>3.38</c:v>
                </c:pt>
                <c:pt idx="169">
                  <c:v>3.4</c:v>
                </c:pt>
                <c:pt idx="170">
                  <c:v>3.42</c:v>
                </c:pt>
                <c:pt idx="171">
                  <c:v>3.44</c:v>
                </c:pt>
                <c:pt idx="172">
                  <c:v>3.46</c:v>
                </c:pt>
                <c:pt idx="173">
                  <c:v>3.48</c:v>
                </c:pt>
                <c:pt idx="174">
                  <c:v>3.5</c:v>
                </c:pt>
                <c:pt idx="175">
                  <c:v>3.52</c:v>
                </c:pt>
                <c:pt idx="176">
                  <c:v>3.54</c:v>
                </c:pt>
                <c:pt idx="177">
                  <c:v>3.56</c:v>
                </c:pt>
                <c:pt idx="178">
                  <c:v>3.58</c:v>
                </c:pt>
                <c:pt idx="179">
                  <c:v>3.6</c:v>
                </c:pt>
                <c:pt idx="180">
                  <c:v>3.62</c:v>
                </c:pt>
                <c:pt idx="181">
                  <c:v>3.64</c:v>
                </c:pt>
                <c:pt idx="182">
                  <c:v>3.66</c:v>
                </c:pt>
                <c:pt idx="183">
                  <c:v>3.68</c:v>
                </c:pt>
                <c:pt idx="184">
                  <c:v>3.7</c:v>
                </c:pt>
                <c:pt idx="185">
                  <c:v>3.72</c:v>
                </c:pt>
                <c:pt idx="186">
                  <c:v>3.74</c:v>
                </c:pt>
                <c:pt idx="187">
                  <c:v>3.76</c:v>
                </c:pt>
                <c:pt idx="188">
                  <c:v>3.78</c:v>
                </c:pt>
                <c:pt idx="189">
                  <c:v>3.8</c:v>
                </c:pt>
                <c:pt idx="190">
                  <c:v>3.82</c:v>
                </c:pt>
                <c:pt idx="191">
                  <c:v>3.84</c:v>
                </c:pt>
                <c:pt idx="192">
                  <c:v>3.86</c:v>
                </c:pt>
                <c:pt idx="193">
                  <c:v>3.88</c:v>
                </c:pt>
                <c:pt idx="194">
                  <c:v>3.9</c:v>
                </c:pt>
                <c:pt idx="195">
                  <c:v>3.92</c:v>
                </c:pt>
                <c:pt idx="196">
                  <c:v>3.94</c:v>
                </c:pt>
                <c:pt idx="197">
                  <c:v>3.96</c:v>
                </c:pt>
                <c:pt idx="198">
                  <c:v>3.98</c:v>
                </c:pt>
                <c:pt idx="199">
                  <c:v>4</c:v>
                </c:pt>
                <c:pt idx="200">
                  <c:v>4.0199999999999996</c:v>
                </c:pt>
                <c:pt idx="201">
                  <c:v>4.04</c:v>
                </c:pt>
                <c:pt idx="202">
                  <c:v>4.0599999999999996</c:v>
                </c:pt>
                <c:pt idx="203">
                  <c:v>4.08</c:v>
                </c:pt>
                <c:pt idx="204">
                  <c:v>4.0999999999999996</c:v>
                </c:pt>
                <c:pt idx="205">
                  <c:v>4.12</c:v>
                </c:pt>
                <c:pt idx="206">
                  <c:v>4.1399999999999997</c:v>
                </c:pt>
                <c:pt idx="207">
                  <c:v>4.16</c:v>
                </c:pt>
                <c:pt idx="208">
                  <c:v>4.18</c:v>
                </c:pt>
                <c:pt idx="209">
                  <c:v>4.2</c:v>
                </c:pt>
                <c:pt idx="210">
                  <c:v>4.22</c:v>
                </c:pt>
                <c:pt idx="211">
                  <c:v>4.24</c:v>
                </c:pt>
                <c:pt idx="212">
                  <c:v>4.26</c:v>
                </c:pt>
                <c:pt idx="213">
                  <c:v>4.28</c:v>
                </c:pt>
                <c:pt idx="214">
                  <c:v>4.3</c:v>
                </c:pt>
                <c:pt idx="215">
                  <c:v>4.32</c:v>
                </c:pt>
                <c:pt idx="216">
                  <c:v>4.34</c:v>
                </c:pt>
                <c:pt idx="217">
                  <c:v>4.3600000000000003</c:v>
                </c:pt>
                <c:pt idx="218">
                  <c:v>4.38</c:v>
                </c:pt>
                <c:pt idx="219">
                  <c:v>4.4000000000000004</c:v>
                </c:pt>
                <c:pt idx="220">
                  <c:v>4.42</c:v>
                </c:pt>
                <c:pt idx="221">
                  <c:v>4.4400000000000004</c:v>
                </c:pt>
                <c:pt idx="222">
                  <c:v>4.46</c:v>
                </c:pt>
                <c:pt idx="223">
                  <c:v>4.4800000000000004</c:v>
                </c:pt>
                <c:pt idx="224">
                  <c:v>4.5</c:v>
                </c:pt>
                <c:pt idx="225">
                  <c:v>4.5199999999999996</c:v>
                </c:pt>
                <c:pt idx="226">
                  <c:v>4.54</c:v>
                </c:pt>
                <c:pt idx="227">
                  <c:v>4.5599999999999996</c:v>
                </c:pt>
                <c:pt idx="228">
                  <c:v>4.58</c:v>
                </c:pt>
                <c:pt idx="229">
                  <c:v>4.5999999999999996</c:v>
                </c:pt>
                <c:pt idx="230">
                  <c:v>4.62</c:v>
                </c:pt>
                <c:pt idx="231">
                  <c:v>4.6399999999999997</c:v>
                </c:pt>
                <c:pt idx="232">
                  <c:v>4.66</c:v>
                </c:pt>
                <c:pt idx="233">
                  <c:v>4.68</c:v>
                </c:pt>
                <c:pt idx="234">
                  <c:v>4.7</c:v>
                </c:pt>
                <c:pt idx="235">
                  <c:v>4.72</c:v>
                </c:pt>
                <c:pt idx="236">
                  <c:v>4.74</c:v>
                </c:pt>
                <c:pt idx="237">
                  <c:v>4.76</c:v>
                </c:pt>
                <c:pt idx="238">
                  <c:v>4.78</c:v>
                </c:pt>
                <c:pt idx="239">
                  <c:v>4.8</c:v>
                </c:pt>
                <c:pt idx="240">
                  <c:v>4.82</c:v>
                </c:pt>
                <c:pt idx="241">
                  <c:v>4.84</c:v>
                </c:pt>
                <c:pt idx="242">
                  <c:v>4.8600000000000003</c:v>
                </c:pt>
                <c:pt idx="243">
                  <c:v>4.88</c:v>
                </c:pt>
                <c:pt idx="244">
                  <c:v>4.9000000000000004</c:v>
                </c:pt>
                <c:pt idx="245">
                  <c:v>4.92</c:v>
                </c:pt>
                <c:pt idx="246">
                  <c:v>4.9400000000000004</c:v>
                </c:pt>
                <c:pt idx="247">
                  <c:v>4.96</c:v>
                </c:pt>
                <c:pt idx="248">
                  <c:v>4.9800000000000004</c:v>
                </c:pt>
                <c:pt idx="249">
                  <c:v>5</c:v>
                </c:pt>
                <c:pt idx="250">
                  <c:v>5.0199999999999996</c:v>
                </c:pt>
                <c:pt idx="251">
                  <c:v>5.04</c:v>
                </c:pt>
                <c:pt idx="252">
                  <c:v>5.0599999999999996</c:v>
                </c:pt>
                <c:pt idx="253">
                  <c:v>5.08</c:v>
                </c:pt>
                <c:pt idx="254">
                  <c:v>5.0999999999999996</c:v>
                </c:pt>
                <c:pt idx="255">
                  <c:v>5.12</c:v>
                </c:pt>
                <c:pt idx="256">
                  <c:v>5.14</c:v>
                </c:pt>
                <c:pt idx="257">
                  <c:v>5.16</c:v>
                </c:pt>
                <c:pt idx="258">
                  <c:v>5.18</c:v>
                </c:pt>
                <c:pt idx="259">
                  <c:v>5.2</c:v>
                </c:pt>
                <c:pt idx="260">
                  <c:v>5.22</c:v>
                </c:pt>
                <c:pt idx="261">
                  <c:v>5.24</c:v>
                </c:pt>
                <c:pt idx="262">
                  <c:v>5.26</c:v>
                </c:pt>
                <c:pt idx="263">
                  <c:v>5.28</c:v>
                </c:pt>
                <c:pt idx="264">
                  <c:v>5.3</c:v>
                </c:pt>
                <c:pt idx="265">
                  <c:v>5.32</c:v>
                </c:pt>
                <c:pt idx="266">
                  <c:v>5.34</c:v>
                </c:pt>
                <c:pt idx="267">
                  <c:v>5.36</c:v>
                </c:pt>
                <c:pt idx="268">
                  <c:v>5.38</c:v>
                </c:pt>
                <c:pt idx="269">
                  <c:v>5.4</c:v>
                </c:pt>
                <c:pt idx="270">
                  <c:v>5.42</c:v>
                </c:pt>
                <c:pt idx="271">
                  <c:v>5.44</c:v>
                </c:pt>
                <c:pt idx="272">
                  <c:v>5.46</c:v>
                </c:pt>
                <c:pt idx="273">
                  <c:v>5.48</c:v>
                </c:pt>
                <c:pt idx="274">
                  <c:v>5.5</c:v>
                </c:pt>
                <c:pt idx="275">
                  <c:v>5.52</c:v>
                </c:pt>
                <c:pt idx="276">
                  <c:v>5.54</c:v>
                </c:pt>
                <c:pt idx="277">
                  <c:v>5.56</c:v>
                </c:pt>
                <c:pt idx="278">
                  <c:v>5.58</c:v>
                </c:pt>
                <c:pt idx="279">
                  <c:v>5.6</c:v>
                </c:pt>
                <c:pt idx="280">
                  <c:v>5.62</c:v>
                </c:pt>
                <c:pt idx="281">
                  <c:v>5.64</c:v>
                </c:pt>
                <c:pt idx="282">
                  <c:v>5.66</c:v>
                </c:pt>
                <c:pt idx="283">
                  <c:v>5.68</c:v>
                </c:pt>
                <c:pt idx="284">
                  <c:v>5.7</c:v>
                </c:pt>
                <c:pt idx="285">
                  <c:v>5.72</c:v>
                </c:pt>
                <c:pt idx="286">
                  <c:v>5.74</c:v>
                </c:pt>
                <c:pt idx="287">
                  <c:v>5.76</c:v>
                </c:pt>
                <c:pt idx="288">
                  <c:v>5.78</c:v>
                </c:pt>
                <c:pt idx="289">
                  <c:v>5.8</c:v>
                </c:pt>
                <c:pt idx="290">
                  <c:v>5.82</c:v>
                </c:pt>
                <c:pt idx="291">
                  <c:v>5.84</c:v>
                </c:pt>
                <c:pt idx="292">
                  <c:v>5.86</c:v>
                </c:pt>
                <c:pt idx="293">
                  <c:v>5.88</c:v>
                </c:pt>
                <c:pt idx="294">
                  <c:v>5.9</c:v>
                </c:pt>
                <c:pt idx="295">
                  <c:v>5.92</c:v>
                </c:pt>
                <c:pt idx="296">
                  <c:v>5.94</c:v>
                </c:pt>
                <c:pt idx="297">
                  <c:v>5.96</c:v>
                </c:pt>
                <c:pt idx="298">
                  <c:v>5.98</c:v>
                </c:pt>
                <c:pt idx="299">
                  <c:v>6</c:v>
                </c:pt>
                <c:pt idx="300">
                  <c:v>6.02</c:v>
                </c:pt>
                <c:pt idx="301">
                  <c:v>6.04</c:v>
                </c:pt>
                <c:pt idx="302">
                  <c:v>6.06</c:v>
                </c:pt>
                <c:pt idx="303">
                  <c:v>6.08</c:v>
                </c:pt>
                <c:pt idx="304">
                  <c:v>6.1</c:v>
                </c:pt>
                <c:pt idx="305">
                  <c:v>6.12</c:v>
                </c:pt>
                <c:pt idx="306">
                  <c:v>6.14</c:v>
                </c:pt>
                <c:pt idx="307">
                  <c:v>6.16</c:v>
                </c:pt>
                <c:pt idx="308">
                  <c:v>6.18</c:v>
                </c:pt>
                <c:pt idx="309">
                  <c:v>6.2</c:v>
                </c:pt>
                <c:pt idx="310">
                  <c:v>6.22</c:v>
                </c:pt>
                <c:pt idx="311">
                  <c:v>6.24</c:v>
                </c:pt>
                <c:pt idx="312">
                  <c:v>6.26</c:v>
                </c:pt>
                <c:pt idx="313">
                  <c:v>6.28</c:v>
                </c:pt>
                <c:pt idx="314">
                  <c:v>6.3</c:v>
                </c:pt>
                <c:pt idx="315">
                  <c:v>6.32</c:v>
                </c:pt>
                <c:pt idx="316">
                  <c:v>6.34</c:v>
                </c:pt>
                <c:pt idx="317">
                  <c:v>6.36</c:v>
                </c:pt>
                <c:pt idx="318">
                  <c:v>6.38</c:v>
                </c:pt>
                <c:pt idx="319">
                  <c:v>6.4</c:v>
                </c:pt>
                <c:pt idx="320">
                  <c:v>6.42</c:v>
                </c:pt>
                <c:pt idx="321">
                  <c:v>6.44</c:v>
                </c:pt>
                <c:pt idx="322">
                  <c:v>6.46</c:v>
                </c:pt>
                <c:pt idx="323">
                  <c:v>6.48</c:v>
                </c:pt>
                <c:pt idx="324">
                  <c:v>6.5</c:v>
                </c:pt>
                <c:pt idx="325">
                  <c:v>6.52</c:v>
                </c:pt>
                <c:pt idx="326">
                  <c:v>6.54</c:v>
                </c:pt>
                <c:pt idx="327">
                  <c:v>6.56</c:v>
                </c:pt>
                <c:pt idx="328">
                  <c:v>6.58</c:v>
                </c:pt>
                <c:pt idx="329">
                  <c:v>6.6</c:v>
                </c:pt>
                <c:pt idx="330">
                  <c:v>6.62</c:v>
                </c:pt>
                <c:pt idx="331">
                  <c:v>6.64</c:v>
                </c:pt>
                <c:pt idx="332">
                  <c:v>6.66</c:v>
                </c:pt>
                <c:pt idx="333">
                  <c:v>6.68</c:v>
                </c:pt>
                <c:pt idx="334">
                  <c:v>6.7</c:v>
                </c:pt>
                <c:pt idx="335">
                  <c:v>6.72</c:v>
                </c:pt>
                <c:pt idx="336">
                  <c:v>6.74</c:v>
                </c:pt>
                <c:pt idx="337">
                  <c:v>6.76</c:v>
                </c:pt>
                <c:pt idx="338">
                  <c:v>6.78</c:v>
                </c:pt>
                <c:pt idx="339">
                  <c:v>6.8</c:v>
                </c:pt>
                <c:pt idx="340">
                  <c:v>6.82</c:v>
                </c:pt>
                <c:pt idx="341">
                  <c:v>6.84</c:v>
                </c:pt>
                <c:pt idx="342">
                  <c:v>6.86</c:v>
                </c:pt>
                <c:pt idx="343">
                  <c:v>6.88</c:v>
                </c:pt>
                <c:pt idx="344">
                  <c:v>6.9</c:v>
                </c:pt>
                <c:pt idx="345">
                  <c:v>6.92</c:v>
                </c:pt>
                <c:pt idx="346">
                  <c:v>6.94</c:v>
                </c:pt>
                <c:pt idx="347">
                  <c:v>6.96</c:v>
                </c:pt>
                <c:pt idx="348">
                  <c:v>6.98</c:v>
                </c:pt>
                <c:pt idx="349">
                  <c:v>7</c:v>
                </c:pt>
                <c:pt idx="350">
                  <c:v>7.02</c:v>
                </c:pt>
                <c:pt idx="351">
                  <c:v>7.04</c:v>
                </c:pt>
                <c:pt idx="352">
                  <c:v>7.06</c:v>
                </c:pt>
                <c:pt idx="353">
                  <c:v>7.08</c:v>
                </c:pt>
                <c:pt idx="354">
                  <c:v>7.1</c:v>
                </c:pt>
                <c:pt idx="355">
                  <c:v>7.12</c:v>
                </c:pt>
                <c:pt idx="356">
                  <c:v>7.14</c:v>
                </c:pt>
                <c:pt idx="357">
                  <c:v>7.16</c:v>
                </c:pt>
                <c:pt idx="358">
                  <c:v>7.18</c:v>
                </c:pt>
                <c:pt idx="359">
                  <c:v>7.2</c:v>
                </c:pt>
                <c:pt idx="360">
                  <c:v>7.22</c:v>
                </c:pt>
                <c:pt idx="361">
                  <c:v>7.24</c:v>
                </c:pt>
                <c:pt idx="362">
                  <c:v>7.26</c:v>
                </c:pt>
                <c:pt idx="363">
                  <c:v>7.28</c:v>
                </c:pt>
                <c:pt idx="364">
                  <c:v>7.3</c:v>
                </c:pt>
                <c:pt idx="365">
                  <c:v>7.32</c:v>
                </c:pt>
                <c:pt idx="366">
                  <c:v>7.34</c:v>
                </c:pt>
                <c:pt idx="367">
                  <c:v>7.36</c:v>
                </c:pt>
                <c:pt idx="368">
                  <c:v>7.38</c:v>
                </c:pt>
                <c:pt idx="369">
                  <c:v>7.4</c:v>
                </c:pt>
                <c:pt idx="370">
                  <c:v>7.42</c:v>
                </c:pt>
                <c:pt idx="371">
                  <c:v>7.44</c:v>
                </c:pt>
                <c:pt idx="372">
                  <c:v>7.46</c:v>
                </c:pt>
                <c:pt idx="373">
                  <c:v>7.48</c:v>
                </c:pt>
                <c:pt idx="374">
                  <c:v>7.5</c:v>
                </c:pt>
                <c:pt idx="375">
                  <c:v>7.52</c:v>
                </c:pt>
                <c:pt idx="376">
                  <c:v>7.54</c:v>
                </c:pt>
                <c:pt idx="377">
                  <c:v>7.56</c:v>
                </c:pt>
                <c:pt idx="378">
                  <c:v>7.58</c:v>
                </c:pt>
                <c:pt idx="379">
                  <c:v>7.6</c:v>
                </c:pt>
                <c:pt idx="380">
                  <c:v>7.62</c:v>
                </c:pt>
                <c:pt idx="381">
                  <c:v>7.64</c:v>
                </c:pt>
                <c:pt idx="382">
                  <c:v>7.66</c:v>
                </c:pt>
                <c:pt idx="383">
                  <c:v>7.68</c:v>
                </c:pt>
                <c:pt idx="384">
                  <c:v>7.7</c:v>
                </c:pt>
                <c:pt idx="385">
                  <c:v>7.72</c:v>
                </c:pt>
                <c:pt idx="386">
                  <c:v>7.74</c:v>
                </c:pt>
                <c:pt idx="387">
                  <c:v>7.76</c:v>
                </c:pt>
                <c:pt idx="388">
                  <c:v>7.78</c:v>
                </c:pt>
                <c:pt idx="389">
                  <c:v>7.8</c:v>
                </c:pt>
                <c:pt idx="390">
                  <c:v>7.82</c:v>
                </c:pt>
                <c:pt idx="391">
                  <c:v>7.84</c:v>
                </c:pt>
                <c:pt idx="392">
                  <c:v>7.86</c:v>
                </c:pt>
                <c:pt idx="393">
                  <c:v>7.88</c:v>
                </c:pt>
                <c:pt idx="394">
                  <c:v>7.9</c:v>
                </c:pt>
                <c:pt idx="395">
                  <c:v>7.92</c:v>
                </c:pt>
                <c:pt idx="396">
                  <c:v>7.94</c:v>
                </c:pt>
                <c:pt idx="397">
                  <c:v>7.96</c:v>
                </c:pt>
                <c:pt idx="398">
                  <c:v>7.98</c:v>
                </c:pt>
                <c:pt idx="399">
                  <c:v>8</c:v>
                </c:pt>
                <c:pt idx="400">
                  <c:v>8.02</c:v>
                </c:pt>
                <c:pt idx="401">
                  <c:v>8.0399999999999991</c:v>
                </c:pt>
                <c:pt idx="402">
                  <c:v>8.06</c:v>
                </c:pt>
                <c:pt idx="403">
                  <c:v>8.08</c:v>
                </c:pt>
                <c:pt idx="404">
                  <c:v>8.1</c:v>
                </c:pt>
                <c:pt idx="405">
                  <c:v>8.1199999999999992</c:v>
                </c:pt>
                <c:pt idx="406">
                  <c:v>8.14</c:v>
                </c:pt>
                <c:pt idx="407">
                  <c:v>8.16</c:v>
                </c:pt>
                <c:pt idx="408">
                  <c:v>8.18</c:v>
                </c:pt>
                <c:pt idx="409">
                  <c:v>8.1999999999999993</c:v>
                </c:pt>
                <c:pt idx="410">
                  <c:v>8.2200000000000006</c:v>
                </c:pt>
                <c:pt idx="411">
                  <c:v>8.24</c:v>
                </c:pt>
                <c:pt idx="412">
                  <c:v>8.26</c:v>
                </c:pt>
                <c:pt idx="413">
                  <c:v>8.2799999999999994</c:v>
                </c:pt>
                <c:pt idx="414">
                  <c:v>8.3000000000000007</c:v>
                </c:pt>
                <c:pt idx="415">
                  <c:v>8.32</c:v>
                </c:pt>
                <c:pt idx="416">
                  <c:v>8.34</c:v>
                </c:pt>
                <c:pt idx="417">
                  <c:v>8.36</c:v>
                </c:pt>
                <c:pt idx="418">
                  <c:v>8.3800000000000008</c:v>
                </c:pt>
                <c:pt idx="419">
                  <c:v>8.4</c:v>
                </c:pt>
                <c:pt idx="420">
                  <c:v>8.42</c:v>
                </c:pt>
                <c:pt idx="421">
                  <c:v>8.44</c:v>
                </c:pt>
                <c:pt idx="422">
                  <c:v>8.4600000000000009</c:v>
                </c:pt>
                <c:pt idx="423">
                  <c:v>8.48</c:v>
                </c:pt>
                <c:pt idx="424">
                  <c:v>8.5</c:v>
                </c:pt>
                <c:pt idx="425">
                  <c:v>8.52</c:v>
                </c:pt>
                <c:pt idx="426">
                  <c:v>8.5399999999999991</c:v>
                </c:pt>
                <c:pt idx="427">
                  <c:v>8.56</c:v>
                </c:pt>
                <c:pt idx="428">
                  <c:v>8.58</c:v>
                </c:pt>
                <c:pt idx="429">
                  <c:v>8.6</c:v>
                </c:pt>
                <c:pt idx="430">
                  <c:v>8.6199999999999992</c:v>
                </c:pt>
                <c:pt idx="431">
                  <c:v>8.64</c:v>
                </c:pt>
                <c:pt idx="432">
                  <c:v>8.66</c:v>
                </c:pt>
                <c:pt idx="433">
                  <c:v>8.68</c:v>
                </c:pt>
                <c:pt idx="434">
                  <c:v>8.6999999999999993</c:v>
                </c:pt>
                <c:pt idx="435">
                  <c:v>8.7200000000000006</c:v>
                </c:pt>
                <c:pt idx="436">
                  <c:v>8.74</c:v>
                </c:pt>
                <c:pt idx="437">
                  <c:v>8.76</c:v>
                </c:pt>
                <c:pt idx="438">
                  <c:v>8.7799999999999994</c:v>
                </c:pt>
                <c:pt idx="439">
                  <c:v>8.8000000000000007</c:v>
                </c:pt>
                <c:pt idx="440">
                  <c:v>8.82</c:v>
                </c:pt>
                <c:pt idx="441">
                  <c:v>8.84</c:v>
                </c:pt>
                <c:pt idx="442">
                  <c:v>8.86</c:v>
                </c:pt>
                <c:pt idx="443">
                  <c:v>8.8800000000000008</c:v>
                </c:pt>
                <c:pt idx="444">
                  <c:v>8.9</c:v>
                </c:pt>
                <c:pt idx="445">
                  <c:v>8.92</c:v>
                </c:pt>
                <c:pt idx="446">
                  <c:v>8.94</c:v>
                </c:pt>
                <c:pt idx="447">
                  <c:v>8.9600000000000009</c:v>
                </c:pt>
                <c:pt idx="448">
                  <c:v>8.98</c:v>
                </c:pt>
                <c:pt idx="449">
                  <c:v>9</c:v>
                </c:pt>
                <c:pt idx="450">
                  <c:v>9.02</c:v>
                </c:pt>
                <c:pt idx="451">
                  <c:v>9.0399999999999991</c:v>
                </c:pt>
                <c:pt idx="452">
                  <c:v>9.06</c:v>
                </c:pt>
                <c:pt idx="453">
                  <c:v>9.08</c:v>
                </c:pt>
                <c:pt idx="454">
                  <c:v>9.1</c:v>
                </c:pt>
                <c:pt idx="455">
                  <c:v>9.1199999999999992</c:v>
                </c:pt>
                <c:pt idx="456">
                  <c:v>9.14</c:v>
                </c:pt>
                <c:pt idx="457">
                  <c:v>9.16</c:v>
                </c:pt>
                <c:pt idx="458">
                  <c:v>9.18</c:v>
                </c:pt>
                <c:pt idx="459">
                  <c:v>9.1999999999999993</c:v>
                </c:pt>
                <c:pt idx="460">
                  <c:v>9.2200000000000006</c:v>
                </c:pt>
                <c:pt idx="461">
                  <c:v>9.24</c:v>
                </c:pt>
                <c:pt idx="462">
                  <c:v>9.26</c:v>
                </c:pt>
                <c:pt idx="463">
                  <c:v>9.2799999999999994</c:v>
                </c:pt>
                <c:pt idx="464">
                  <c:v>9.3000000000000007</c:v>
                </c:pt>
                <c:pt idx="465">
                  <c:v>9.32</c:v>
                </c:pt>
                <c:pt idx="466">
                  <c:v>9.34</c:v>
                </c:pt>
                <c:pt idx="467">
                  <c:v>9.36</c:v>
                </c:pt>
                <c:pt idx="468">
                  <c:v>9.3800000000000008</c:v>
                </c:pt>
                <c:pt idx="469">
                  <c:v>9.4</c:v>
                </c:pt>
                <c:pt idx="470">
                  <c:v>9.42</c:v>
                </c:pt>
                <c:pt idx="471">
                  <c:v>9.44</c:v>
                </c:pt>
                <c:pt idx="472">
                  <c:v>9.4600000000000009</c:v>
                </c:pt>
                <c:pt idx="473">
                  <c:v>9.48</c:v>
                </c:pt>
                <c:pt idx="474">
                  <c:v>9.5</c:v>
                </c:pt>
                <c:pt idx="475">
                  <c:v>9.52</c:v>
                </c:pt>
                <c:pt idx="476">
                  <c:v>9.5399999999999991</c:v>
                </c:pt>
                <c:pt idx="477">
                  <c:v>9.56</c:v>
                </c:pt>
                <c:pt idx="478">
                  <c:v>9.58</c:v>
                </c:pt>
                <c:pt idx="479">
                  <c:v>9.6</c:v>
                </c:pt>
                <c:pt idx="480">
                  <c:v>9.6199999999999992</c:v>
                </c:pt>
                <c:pt idx="481">
                  <c:v>9.64</c:v>
                </c:pt>
                <c:pt idx="482">
                  <c:v>9.66</c:v>
                </c:pt>
                <c:pt idx="483">
                  <c:v>9.68</c:v>
                </c:pt>
                <c:pt idx="484">
                  <c:v>9.6999999999999993</c:v>
                </c:pt>
                <c:pt idx="485">
                  <c:v>9.7200000000000006</c:v>
                </c:pt>
                <c:pt idx="486">
                  <c:v>9.74</c:v>
                </c:pt>
                <c:pt idx="487">
                  <c:v>9.76</c:v>
                </c:pt>
                <c:pt idx="488">
                  <c:v>9.7799999999999994</c:v>
                </c:pt>
                <c:pt idx="489">
                  <c:v>9.8000000000000007</c:v>
                </c:pt>
                <c:pt idx="490">
                  <c:v>9.82</c:v>
                </c:pt>
                <c:pt idx="491">
                  <c:v>9.84</c:v>
                </c:pt>
                <c:pt idx="492">
                  <c:v>9.86</c:v>
                </c:pt>
                <c:pt idx="493">
                  <c:v>9.8800000000000008</c:v>
                </c:pt>
                <c:pt idx="494">
                  <c:v>9.9</c:v>
                </c:pt>
                <c:pt idx="495">
                  <c:v>9.92</c:v>
                </c:pt>
                <c:pt idx="496">
                  <c:v>9.94</c:v>
                </c:pt>
                <c:pt idx="497">
                  <c:v>9.9600000000000009</c:v>
                </c:pt>
                <c:pt idx="498">
                  <c:v>9.98</c:v>
                </c:pt>
                <c:pt idx="499">
                  <c:v>10</c:v>
                </c:pt>
                <c:pt idx="500">
                  <c:v>10.02</c:v>
                </c:pt>
                <c:pt idx="501">
                  <c:v>10.039999999999999</c:v>
                </c:pt>
                <c:pt idx="502">
                  <c:v>10.06</c:v>
                </c:pt>
                <c:pt idx="503">
                  <c:v>10.08</c:v>
                </c:pt>
                <c:pt idx="504">
                  <c:v>10.1</c:v>
                </c:pt>
                <c:pt idx="505">
                  <c:v>10.119999999999999</c:v>
                </c:pt>
                <c:pt idx="506">
                  <c:v>10.14</c:v>
                </c:pt>
                <c:pt idx="507">
                  <c:v>10.16</c:v>
                </c:pt>
                <c:pt idx="508">
                  <c:v>10.18</c:v>
                </c:pt>
                <c:pt idx="509">
                  <c:v>10.199999999999999</c:v>
                </c:pt>
                <c:pt idx="510">
                  <c:v>10.220000000000001</c:v>
                </c:pt>
                <c:pt idx="511">
                  <c:v>10.24</c:v>
                </c:pt>
                <c:pt idx="512">
                  <c:v>10.26</c:v>
                </c:pt>
                <c:pt idx="513">
                  <c:v>10.28</c:v>
                </c:pt>
                <c:pt idx="514">
                  <c:v>10.3</c:v>
                </c:pt>
                <c:pt idx="515">
                  <c:v>10.32</c:v>
                </c:pt>
                <c:pt idx="516">
                  <c:v>10.34</c:v>
                </c:pt>
                <c:pt idx="517">
                  <c:v>10.36</c:v>
                </c:pt>
                <c:pt idx="518">
                  <c:v>10.38</c:v>
                </c:pt>
                <c:pt idx="519">
                  <c:v>10.4</c:v>
                </c:pt>
                <c:pt idx="520">
                  <c:v>10.42</c:v>
                </c:pt>
                <c:pt idx="521">
                  <c:v>10.44</c:v>
                </c:pt>
                <c:pt idx="522">
                  <c:v>10.46</c:v>
                </c:pt>
                <c:pt idx="523">
                  <c:v>10.48</c:v>
                </c:pt>
                <c:pt idx="524">
                  <c:v>10.5</c:v>
                </c:pt>
                <c:pt idx="525">
                  <c:v>10.52</c:v>
                </c:pt>
                <c:pt idx="526">
                  <c:v>10.54</c:v>
                </c:pt>
                <c:pt idx="527">
                  <c:v>10.56</c:v>
                </c:pt>
                <c:pt idx="528">
                  <c:v>10.58</c:v>
                </c:pt>
                <c:pt idx="529">
                  <c:v>10.6</c:v>
                </c:pt>
                <c:pt idx="530">
                  <c:v>10.62</c:v>
                </c:pt>
                <c:pt idx="531">
                  <c:v>10.64</c:v>
                </c:pt>
                <c:pt idx="532">
                  <c:v>10.66</c:v>
                </c:pt>
                <c:pt idx="533">
                  <c:v>10.68</c:v>
                </c:pt>
                <c:pt idx="534">
                  <c:v>10.7</c:v>
                </c:pt>
                <c:pt idx="535">
                  <c:v>10.72</c:v>
                </c:pt>
                <c:pt idx="536">
                  <c:v>10.74</c:v>
                </c:pt>
                <c:pt idx="537">
                  <c:v>10.76</c:v>
                </c:pt>
                <c:pt idx="538">
                  <c:v>10.78</c:v>
                </c:pt>
                <c:pt idx="539">
                  <c:v>10.8</c:v>
                </c:pt>
                <c:pt idx="540">
                  <c:v>10.82</c:v>
                </c:pt>
                <c:pt idx="541">
                  <c:v>10.84</c:v>
                </c:pt>
                <c:pt idx="542">
                  <c:v>10.86</c:v>
                </c:pt>
                <c:pt idx="543">
                  <c:v>10.88</c:v>
                </c:pt>
                <c:pt idx="544">
                  <c:v>10.9</c:v>
                </c:pt>
                <c:pt idx="545">
                  <c:v>10.92</c:v>
                </c:pt>
                <c:pt idx="546">
                  <c:v>10.94</c:v>
                </c:pt>
                <c:pt idx="547">
                  <c:v>10.96</c:v>
                </c:pt>
                <c:pt idx="548">
                  <c:v>10.98</c:v>
                </c:pt>
                <c:pt idx="549">
                  <c:v>11</c:v>
                </c:pt>
                <c:pt idx="550">
                  <c:v>11.02</c:v>
                </c:pt>
                <c:pt idx="551">
                  <c:v>11.04</c:v>
                </c:pt>
                <c:pt idx="552">
                  <c:v>11.06</c:v>
                </c:pt>
                <c:pt idx="553">
                  <c:v>11.08</c:v>
                </c:pt>
                <c:pt idx="554">
                  <c:v>11.1</c:v>
                </c:pt>
                <c:pt idx="555">
                  <c:v>11.12</c:v>
                </c:pt>
                <c:pt idx="556">
                  <c:v>11.14</c:v>
                </c:pt>
                <c:pt idx="557">
                  <c:v>11.16</c:v>
                </c:pt>
                <c:pt idx="558">
                  <c:v>11.18</c:v>
                </c:pt>
                <c:pt idx="559">
                  <c:v>11.2</c:v>
                </c:pt>
                <c:pt idx="560">
                  <c:v>11.22</c:v>
                </c:pt>
                <c:pt idx="561">
                  <c:v>11.24</c:v>
                </c:pt>
                <c:pt idx="562">
                  <c:v>11.26</c:v>
                </c:pt>
                <c:pt idx="563">
                  <c:v>11.28</c:v>
                </c:pt>
                <c:pt idx="564">
                  <c:v>11.3</c:v>
                </c:pt>
                <c:pt idx="565">
                  <c:v>11.32</c:v>
                </c:pt>
                <c:pt idx="566">
                  <c:v>11.34</c:v>
                </c:pt>
                <c:pt idx="567">
                  <c:v>11.36</c:v>
                </c:pt>
                <c:pt idx="568">
                  <c:v>11.38</c:v>
                </c:pt>
                <c:pt idx="569">
                  <c:v>11.4</c:v>
                </c:pt>
                <c:pt idx="570">
                  <c:v>11.42</c:v>
                </c:pt>
                <c:pt idx="571">
                  <c:v>11.44</c:v>
                </c:pt>
                <c:pt idx="572">
                  <c:v>11.46</c:v>
                </c:pt>
                <c:pt idx="573">
                  <c:v>11.48</c:v>
                </c:pt>
                <c:pt idx="574">
                  <c:v>11.5</c:v>
                </c:pt>
                <c:pt idx="575">
                  <c:v>11.52</c:v>
                </c:pt>
                <c:pt idx="576">
                  <c:v>11.54</c:v>
                </c:pt>
                <c:pt idx="577">
                  <c:v>11.56</c:v>
                </c:pt>
                <c:pt idx="578">
                  <c:v>11.58</c:v>
                </c:pt>
                <c:pt idx="579">
                  <c:v>11.6</c:v>
                </c:pt>
                <c:pt idx="580">
                  <c:v>11.62</c:v>
                </c:pt>
                <c:pt idx="581">
                  <c:v>11.64</c:v>
                </c:pt>
                <c:pt idx="582">
                  <c:v>11.66</c:v>
                </c:pt>
                <c:pt idx="583">
                  <c:v>11.68</c:v>
                </c:pt>
                <c:pt idx="584">
                  <c:v>11.7</c:v>
                </c:pt>
                <c:pt idx="585">
                  <c:v>11.72</c:v>
                </c:pt>
                <c:pt idx="586">
                  <c:v>11.74</c:v>
                </c:pt>
                <c:pt idx="587">
                  <c:v>11.76</c:v>
                </c:pt>
                <c:pt idx="588">
                  <c:v>11.78</c:v>
                </c:pt>
                <c:pt idx="589">
                  <c:v>11.8</c:v>
                </c:pt>
                <c:pt idx="590">
                  <c:v>11.82</c:v>
                </c:pt>
                <c:pt idx="591">
                  <c:v>11.84</c:v>
                </c:pt>
                <c:pt idx="592">
                  <c:v>11.86</c:v>
                </c:pt>
                <c:pt idx="593">
                  <c:v>11.88</c:v>
                </c:pt>
                <c:pt idx="594">
                  <c:v>11.9</c:v>
                </c:pt>
                <c:pt idx="595">
                  <c:v>11.92</c:v>
                </c:pt>
                <c:pt idx="596">
                  <c:v>11.94</c:v>
                </c:pt>
                <c:pt idx="597">
                  <c:v>11.96</c:v>
                </c:pt>
                <c:pt idx="598">
                  <c:v>11.98</c:v>
                </c:pt>
                <c:pt idx="599">
                  <c:v>12</c:v>
                </c:pt>
                <c:pt idx="600">
                  <c:v>12.02</c:v>
                </c:pt>
                <c:pt idx="601">
                  <c:v>12.04</c:v>
                </c:pt>
                <c:pt idx="602">
                  <c:v>12.06</c:v>
                </c:pt>
                <c:pt idx="603">
                  <c:v>12.08</c:v>
                </c:pt>
                <c:pt idx="604">
                  <c:v>12.1</c:v>
                </c:pt>
                <c:pt idx="605">
                  <c:v>12.12</c:v>
                </c:pt>
                <c:pt idx="606">
                  <c:v>12.14</c:v>
                </c:pt>
                <c:pt idx="607">
                  <c:v>12.16</c:v>
                </c:pt>
                <c:pt idx="608">
                  <c:v>12.18</c:v>
                </c:pt>
                <c:pt idx="609">
                  <c:v>12.2</c:v>
                </c:pt>
                <c:pt idx="610">
                  <c:v>12.22</c:v>
                </c:pt>
                <c:pt idx="611">
                  <c:v>12.24</c:v>
                </c:pt>
                <c:pt idx="612">
                  <c:v>12.26</c:v>
                </c:pt>
                <c:pt idx="613">
                  <c:v>12.28</c:v>
                </c:pt>
                <c:pt idx="614">
                  <c:v>12.3</c:v>
                </c:pt>
                <c:pt idx="615">
                  <c:v>12.32</c:v>
                </c:pt>
                <c:pt idx="616">
                  <c:v>12.34</c:v>
                </c:pt>
                <c:pt idx="617">
                  <c:v>12.36</c:v>
                </c:pt>
                <c:pt idx="618">
                  <c:v>12.38</c:v>
                </c:pt>
                <c:pt idx="619">
                  <c:v>12.4</c:v>
                </c:pt>
                <c:pt idx="620">
                  <c:v>12.42</c:v>
                </c:pt>
                <c:pt idx="621">
                  <c:v>12.44</c:v>
                </c:pt>
                <c:pt idx="622">
                  <c:v>12.46</c:v>
                </c:pt>
                <c:pt idx="623">
                  <c:v>12.48</c:v>
                </c:pt>
                <c:pt idx="624">
                  <c:v>12.5</c:v>
                </c:pt>
                <c:pt idx="625">
                  <c:v>12.52</c:v>
                </c:pt>
                <c:pt idx="626">
                  <c:v>12.54</c:v>
                </c:pt>
                <c:pt idx="627">
                  <c:v>12.56</c:v>
                </c:pt>
                <c:pt idx="628">
                  <c:v>12.58</c:v>
                </c:pt>
                <c:pt idx="629">
                  <c:v>12.6</c:v>
                </c:pt>
                <c:pt idx="630">
                  <c:v>12.62</c:v>
                </c:pt>
                <c:pt idx="631">
                  <c:v>12.64</c:v>
                </c:pt>
                <c:pt idx="632">
                  <c:v>12.66</c:v>
                </c:pt>
                <c:pt idx="633">
                  <c:v>12.68</c:v>
                </c:pt>
                <c:pt idx="634">
                  <c:v>12.7</c:v>
                </c:pt>
                <c:pt idx="635">
                  <c:v>12.72</c:v>
                </c:pt>
                <c:pt idx="636">
                  <c:v>12.74</c:v>
                </c:pt>
                <c:pt idx="637">
                  <c:v>12.76</c:v>
                </c:pt>
                <c:pt idx="638">
                  <c:v>12.78</c:v>
                </c:pt>
                <c:pt idx="639">
                  <c:v>12.8</c:v>
                </c:pt>
                <c:pt idx="640">
                  <c:v>12.82</c:v>
                </c:pt>
                <c:pt idx="641">
                  <c:v>12.84</c:v>
                </c:pt>
                <c:pt idx="642">
                  <c:v>12.86</c:v>
                </c:pt>
                <c:pt idx="643">
                  <c:v>12.88</c:v>
                </c:pt>
                <c:pt idx="644">
                  <c:v>12.9</c:v>
                </c:pt>
                <c:pt idx="645">
                  <c:v>12.92</c:v>
                </c:pt>
                <c:pt idx="646">
                  <c:v>12.94</c:v>
                </c:pt>
                <c:pt idx="647">
                  <c:v>12.96</c:v>
                </c:pt>
                <c:pt idx="648">
                  <c:v>12.98</c:v>
                </c:pt>
                <c:pt idx="649">
                  <c:v>13</c:v>
                </c:pt>
                <c:pt idx="650">
                  <c:v>13.02</c:v>
                </c:pt>
                <c:pt idx="651">
                  <c:v>13.04</c:v>
                </c:pt>
                <c:pt idx="652">
                  <c:v>13.06</c:v>
                </c:pt>
                <c:pt idx="653">
                  <c:v>13.08</c:v>
                </c:pt>
                <c:pt idx="654">
                  <c:v>13.1</c:v>
                </c:pt>
                <c:pt idx="655">
                  <c:v>13.12</c:v>
                </c:pt>
                <c:pt idx="656">
                  <c:v>13.14</c:v>
                </c:pt>
                <c:pt idx="657">
                  <c:v>13.16</c:v>
                </c:pt>
                <c:pt idx="658">
                  <c:v>13.18</c:v>
                </c:pt>
                <c:pt idx="659">
                  <c:v>13.2</c:v>
                </c:pt>
                <c:pt idx="660">
                  <c:v>13.22</c:v>
                </c:pt>
                <c:pt idx="661">
                  <c:v>13.24</c:v>
                </c:pt>
                <c:pt idx="662">
                  <c:v>13.26</c:v>
                </c:pt>
                <c:pt idx="663">
                  <c:v>13.28</c:v>
                </c:pt>
                <c:pt idx="664">
                  <c:v>13.3</c:v>
                </c:pt>
                <c:pt idx="665">
                  <c:v>13.32</c:v>
                </c:pt>
                <c:pt idx="666">
                  <c:v>13.34</c:v>
                </c:pt>
                <c:pt idx="667">
                  <c:v>13.36</c:v>
                </c:pt>
                <c:pt idx="668">
                  <c:v>13.38</c:v>
                </c:pt>
                <c:pt idx="669">
                  <c:v>13.4</c:v>
                </c:pt>
                <c:pt idx="670">
                  <c:v>13.42</c:v>
                </c:pt>
                <c:pt idx="671">
                  <c:v>13.44</c:v>
                </c:pt>
                <c:pt idx="672">
                  <c:v>13.46</c:v>
                </c:pt>
                <c:pt idx="673">
                  <c:v>13.48</c:v>
                </c:pt>
                <c:pt idx="674">
                  <c:v>13.5</c:v>
                </c:pt>
                <c:pt idx="675">
                  <c:v>13.52</c:v>
                </c:pt>
                <c:pt idx="676">
                  <c:v>13.54</c:v>
                </c:pt>
                <c:pt idx="677">
                  <c:v>13.56</c:v>
                </c:pt>
                <c:pt idx="678">
                  <c:v>13.58</c:v>
                </c:pt>
                <c:pt idx="679">
                  <c:v>13.6</c:v>
                </c:pt>
                <c:pt idx="680">
                  <c:v>13.62</c:v>
                </c:pt>
                <c:pt idx="681">
                  <c:v>13.64</c:v>
                </c:pt>
                <c:pt idx="682">
                  <c:v>13.66</c:v>
                </c:pt>
                <c:pt idx="683">
                  <c:v>13.68</c:v>
                </c:pt>
                <c:pt idx="684">
                  <c:v>13.7</c:v>
                </c:pt>
                <c:pt idx="685">
                  <c:v>13.72</c:v>
                </c:pt>
                <c:pt idx="686">
                  <c:v>13.74</c:v>
                </c:pt>
                <c:pt idx="687">
                  <c:v>13.76</c:v>
                </c:pt>
                <c:pt idx="688">
                  <c:v>13.78</c:v>
                </c:pt>
                <c:pt idx="689">
                  <c:v>13.8</c:v>
                </c:pt>
                <c:pt idx="690">
                  <c:v>13.82</c:v>
                </c:pt>
                <c:pt idx="691">
                  <c:v>13.84</c:v>
                </c:pt>
                <c:pt idx="692">
                  <c:v>13.86</c:v>
                </c:pt>
                <c:pt idx="693">
                  <c:v>13.88</c:v>
                </c:pt>
                <c:pt idx="694">
                  <c:v>13.9</c:v>
                </c:pt>
                <c:pt idx="695">
                  <c:v>13.92</c:v>
                </c:pt>
                <c:pt idx="696">
                  <c:v>13.94</c:v>
                </c:pt>
                <c:pt idx="697">
                  <c:v>13.96</c:v>
                </c:pt>
                <c:pt idx="698">
                  <c:v>13.98</c:v>
                </c:pt>
                <c:pt idx="699">
                  <c:v>14</c:v>
                </c:pt>
                <c:pt idx="700">
                  <c:v>14.02</c:v>
                </c:pt>
                <c:pt idx="701">
                  <c:v>14.04</c:v>
                </c:pt>
                <c:pt idx="702">
                  <c:v>14.06</c:v>
                </c:pt>
                <c:pt idx="703">
                  <c:v>14.08</c:v>
                </c:pt>
                <c:pt idx="704">
                  <c:v>14.1</c:v>
                </c:pt>
                <c:pt idx="705">
                  <c:v>14.12</c:v>
                </c:pt>
                <c:pt idx="706">
                  <c:v>14.14</c:v>
                </c:pt>
                <c:pt idx="707">
                  <c:v>14.16</c:v>
                </c:pt>
                <c:pt idx="708">
                  <c:v>14.18</c:v>
                </c:pt>
                <c:pt idx="709">
                  <c:v>14.2</c:v>
                </c:pt>
                <c:pt idx="710">
                  <c:v>14.22</c:v>
                </c:pt>
                <c:pt idx="711">
                  <c:v>14.24</c:v>
                </c:pt>
                <c:pt idx="712">
                  <c:v>14.26</c:v>
                </c:pt>
                <c:pt idx="713">
                  <c:v>14.28</c:v>
                </c:pt>
                <c:pt idx="714">
                  <c:v>14.3</c:v>
                </c:pt>
                <c:pt idx="715">
                  <c:v>14.32</c:v>
                </c:pt>
                <c:pt idx="716">
                  <c:v>14.34</c:v>
                </c:pt>
                <c:pt idx="717">
                  <c:v>14.36</c:v>
                </c:pt>
                <c:pt idx="718">
                  <c:v>14.38</c:v>
                </c:pt>
                <c:pt idx="719">
                  <c:v>14.4</c:v>
                </c:pt>
                <c:pt idx="720">
                  <c:v>14.42</c:v>
                </c:pt>
                <c:pt idx="721">
                  <c:v>14.44</c:v>
                </c:pt>
                <c:pt idx="722">
                  <c:v>14.46</c:v>
                </c:pt>
                <c:pt idx="723">
                  <c:v>14.48</c:v>
                </c:pt>
                <c:pt idx="724">
                  <c:v>14.5</c:v>
                </c:pt>
                <c:pt idx="725">
                  <c:v>14.52</c:v>
                </c:pt>
                <c:pt idx="726">
                  <c:v>14.54</c:v>
                </c:pt>
                <c:pt idx="727">
                  <c:v>14.56</c:v>
                </c:pt>
                <c:pt idx="728">
                  <c:v>14.58</c:v>
                </c:pt>
                <c:pt idx="729">
                  <c:v>14.6</c:v>
                </c:pt>
                <c:pt idx="730">
                  <c:v>14.62</c:v>
                </c:pt>
                <c:pt idx="731">
                  <c:v>14.64</c:v>
                </c:pt>
                <c:pt idx="732">
                  <c:v>14.66</c:v>
                </c:pt>
                <c:pt idx="733">
                  <c:v>14.68</c:v>
                </c:pt>
                <c:pt idx="734">
                  <c:v>14.7</c:v>
                </c:pt>
                <c:pt idx="735">
                  <c:v>14.72</c:v>
                </c:pt>
                <c:pt idx="736">
                  <c:v>14.74</c:v>
                </c:pt>
                <c:pt idx="737">
                  <c:v>14.76</c:v>
                </c:pt>
                <c:pt idx="738">
                  <c:v>14.78</c:v>
                </c:pt>
                <c:pt idx="739">
                  <c:v>14.8</c:v>
                </c:pt>
                <c:pt idx="740">
                  <c:v>14.82</c:v>
                </c:pt>
                <c:pt idx="741">
                  <c:v>14.84</c:v>
                </c:pt>
                <c:pt idx="742">
                  <c:v>14.86</c:v>
                </c:pt>
                <c:pt idx="743">
                  <c:v>14.88</c:v>
                </c:pt>
                <c:pt idx="744">
                  <c:v>14.9</c:v>
                </c:pt>
                <c:pt idx="745">
                  <c:v>14.92</c:v>
                </c:pt>
                <c:pt idx="746">
                  <c:v>14.94</c:v>
                </c:pt>
                <c:pt idx="747">
                  <c:v>14.96</c:v>
                </c:pt>
                <c:pt idx="748">
                  <c:v>14.98</c:v>
                </c:pt>
                <c:pt idx="749">
                  <c:v>15</c:v>
                </c:pt>
                <c:pt idx="750">
                  <c:v>15.02</c:v>
                </c:pt>
                <c:pt idx="751">
                  <c:v>15.04</c:v>
                </c:pt>
                <c:pt idx="752">
                  <c:v>15.06</c:v>
                </c:pt>
                <c:pt idx="753">
                  <c:v>15.08</c:v>
                </c:pt>
                <c:pt idx="754">
                  <c:v>15.1</c:v>
                </c:pt>
                <c:pt idx="755">
                  <c:v>15.12</c:v>
                </c:pt>
                <c:pt idx="756">
                  <c:v>15.14</c:v>
                </c:pt>
                <c:pt idx="757">
                  <c:v>15.16</c:v>
                </c:pt>
                <c:pt idx="758">
                  <c:v>15.18</c:v>
                </c:pt>
                <c:pt idx="759">
                  <c:v>15.2</c:v>
                </c:pt>
                <c:pt idx="760">
                  <c:v>15.22</c:v>
                </c:pt>
                <c:pt idx="761">
                  <c:v>15.24</c:v>
                </c:pt>
                <c:pt idx="762">
                  <c:v>15.26</c:v>
                </c:pt>
                <c:pt idx="763">
                  <c:v>15.28</c:v>
                </c:pt>
                <c:pt idx="764">
                  <c:v>15.3</c:v>
                </c:pt>
                <c:pt idx="765">
                  <c:v>15.32</c:v>
                </c:pt>
                <c:pt idx="766">
                  <c:v>15.34</c:v>
                </c:pt>
                <c:pt idx="767">
                  <c:v>15.36</c:v>
                </c:pt>
                <c:pt idx="768">
                  <c:v>15.38</c:v>
                </c:pt>
                <c:pt idx="769">
                  <c:v>15.4</c:v>
                </c:pt>
                <c:pt idx="770">
                  <c:v>15.42</c:v>
                </c:pt>
                <c:pt idx="771">
                  <c:v>15.44</c:v>
                </c:pt>
                <c:pt idx="772">
                  <c:v>15.46</c:v>
                </c:pt>
                <c:pt idx="773">
                  <c:v>15.48</c:v>
                </c:pt>
                <c:pt idx="774">
                  <c:v>15.5</c:v>
                </c:pt>
                <c:pt idx="775">
                  <c:v>15.52</c:v>
                </c:pt>
                <c:pt idx="776">
                  <c:v>15.54</c:v>
                </c:pt>
                <c:pt idx="777">
                  <c:v>15.56</c:v>
                </c:pt>
                <c:pt idx="778">
                  <c:v>15.58</c:v>
                </c:pt>
                <c:pt idx="779">
                  <c:v>15.6</c:v>
                </c:pt>
                <c:pt idx="780">
                  <c:v>15.62</c:v>
                </c:pt>
                <c:pt idx="781">
                  <c:v>15.64</c:v>
                </c:pt>
                <c:pt idx="782">
                  <c:v>15.66</c:v>
                </c:pt>
                <c:pt idx="783">
                  <c:v>15.68</c:v>
                </c:pt>
                <c:pt idx="784">
                  <c:v>15.7</c:v>
                </c:pt>
                <c:pt idx="785">
                  <c:v>15.72</c:v>
                </c:pt>
                <c:pt idx="786">
                  <c:v>15.74</c:v>
                </c:pt>
                <c:pt idx="787">
                  <c:v>15.76</c:v>
                </c:pt>
                <c:pt idx="788">
                  <c:v>15.78</c:v>
                </c:pt>
                <c:pt idx="789">
                  <c:v>15.8</c:v>
                </c:pt>
                <c:pt idx="790">
                  <c:v>15.82</c:v>
                </c:pt>
                <c:pt idx="791">
                  <c:v>15.84</c:v>
                </c:pt>
                <c:pt idx="792">
                  <c:v>15.86</c:v>
                </c:pt>
                <c:pt idx="793">
                  <c:v>15.88</c:v>
                </c:pt>
                <c:pt idx="794">
                  <c:v>15.9</c:v>
                </c:pt>
                <c:pt idx="795">
                  <c:v>15.92</c:v>
                </c:pt>
                <c:pt idx="796">
                  <c:v>15.94</c:v>
                </c:pt>
                <c:pt idx="797">
                  <c:v>15.96</c:v>
                </c:pt>
                <c:pt idx="798">
                  <c:v>15.98</c:v>
                </c:pt>
                <c:pt idx="799">
                  <c:v>16</c:v>
                </c:pt>
                <c:pt idx="800">
                  <c:v>16.02</c:v>
                </c:pt>
                <c:pt idx="801">
                  <c:v>16.04</c:v>
                </c:pt>
                <c:pt idx="802">
                  <c:v>16.059999999999999</c:v>
                </c:pt>
                <c:pt idx="803">
                  <c:v>16.079999999999998</c:v>
                </c:pt>
                <c:pt idx="804">
                  <c:v>16.100000000000001</c:v>
                </c:pt>
                <c:pt idx="805">
                  <c:v>16.12</c:v>
                </c:pt>
                <c:pt idx="806">
                  <c:v>16.14</c:v>
                </c:pt>
                <c:pt idx="807">
                  <c:v>16.16</c:v>
                </c:pt>
                <c:pt idx="808">
                  <c:v>16.18</c:v>
                </c:pt>
                <c:pt idx="809">
                  <c:v>16.2</c:v>
                </c:pt>
                <c:pt idx="810">
                  <c:v>16.22</c:v>
                </c:pt>
                <c:pt idx="811">
                  <c:v>16.239999999999998</c:v>
                </c:pt>
                <c:pt idx="812">
                  <c:v>16.260000000000002</c:v>
                </c:pt>
                <c:pt idx="813">
                  <c:v>16.28</c:v>
                </c:pt>
                <c:pt idx="814">
                  <c:v>16.3</c:v>
                </c:pt>
                <c:pt idx="815">
                  <c:v>16.32</c:v>
                </c:pt>
                <c:pt idx="816">
                  <c:v>16.34</c:v>
                </c:pt>
                <c:pt idx="817">
                  <c:v>16.36</c:v>
                </c:pt>
                <c:pt idx="818">
                  <c:v>16.38</c:v>
                </c:pt>
                <c:pt idx="819">
                  <c:v>16.399999999999999</c:v>
                </c:pt>
                <c:pt idx="820">
                  <c:v>16.420000000000002</c:v>
                </c:pt>
                <c:pt idx="821">
                  <c:v>16.440000000000001</c:v>
                </c:pt>
                <c:pt idx="822">
                  <c:v>16.46</c:v>
                </c:pt>
                <c:pt idx="823">
                  <c:v>16.48</c:v>
                </c:pt>
                <c:pt idx="824">
                  <c:v>16.5</c:v>
                </c:pt>
                <c:pt idx="825">
                  <c:v>16.52</c:v>
                </c:pt>
                <c:pt idx="826">
                  <c:v>16.54</c:v>
                </c:pt>
                <c:pt idx="827">
                  <c:v>16.559999999999999</c:v>
                </c:pt>
                <c:pt idx="828">
                  <c:v>16.579999999999998</c:v>
                </c:pt>
                <c:pt idx="829">
                  <c:v>16.600000000000001</c:v>
                </c:pt>
                <c:pt idx="830">
                  <c:v>16.62</c:v>
                </c:pt>
                <c:pt idx="831">
                  <c:v>16.64</c:v>
                </c:pt>
                <c:pt idx="832">
                  <c:v>16.66</c:v>
                </c:pt>
                <c:pt idx="833">
                  <c:v>16.68</c:v>
                </c:pt>
                <c:pt idx="834">
                  <c:v>16.7</c:v>
                </c:pt>
                <c:pt idx="835">
                  <c:v>16.72</c:v>
                </c:pt>
                <c:pt idx="836">
                  <c:v>16.739999999999998</c:v>
                </c:pt>
                <c:pt idx="837">
                  <c:v>16.760000000000002</c:v>
                </c:pt>
                <c:pt idx="838">
                  <c:v>16.78</c:v>
                </c:pt>
                <c:pt idx="839">
                  <c:v>16.8</c:v>
                </c:pt>
                <c:pt idx="840">
                  <c:v>16.82</c:v>
                </c:pt>
                <c:pt idx="841">
                  <c:v>16.84</c:v>
                </c:pt>
                <c:pt idx="842">
                  <c:v>16.86</c:v>
                </c:pt>
                <c:pt idx="843">
                  <c:v>16.88</c:v>
                </c:pt>
                <c:pt idx="844">
                  <c:v>16.899999999999999</c:v>
                </c:pt>
                <c:pt idx="845">
                  <c:v>16.920000000000002</c:v>
                </c:pt>
                <c:pt idx="846">
                  <c:v>16.940000000000001</c:v>
                </c:pt>
                <c:pt idx="847">
                  <c:v>16.96</c:v>
                </c:pt>
                <c:pt idx="848">
                  <c:v>16.98</c:v>
                </c:pt>
                <c:pt idx="849">
                  <c:v>17</c:v>
                </c:pt>
                <c:pt idx="850">
                  <c:v>17.02</c:v>
                </c:pt>
                <c:pt idx="851">
                  <c:v>17.04</c:v>
                </c:pt>
                <c:pt idx="852">
                  <c:v>17.059999999999999</c:v>
                </c:pt>
                <c:pt idx="853">
                  <c:v>17.079999999999998</c:v>
                </c:pt>
                <c:pt idx="854">
                  <c:v>17.100000000000001</c:v>
                </c:pt>
                <c:pt idx="855">
                  <c:v>17.12</c:v>
                </c:pt>
                <c:pt idx="856">
                  <c:v>17.14</c:v>
                </c:pt>
                <c:pt idx="857">
                  <c:v>17.16</c:v>
                </c:pt>
                <c:pt idx="858">
                  <c:v>17.18</c:v>
                </c:pt>
                <c:pt idx="859">
                  <c:v>17.2</c:v>
                </c:pt>
                <c:pt idx="860">
                  <c:v>17.22</c:v>
                </c:pt>
                <c:pt idx="861">
                  <c:v>17.239999999999998</c:v>
                </c:pt>
                <c:pt idx="862">
                  <c:v>17.260000000000002</c:v>
                </c:pt>
                <c:pt idx="863">
                  <c:v>17.28</c:v>
                </c:pt>
                <c:pt idx="864">
                  <c:v>17.3</c:v>
                </c:pt>
                <c:pt idx="865">
                  <c:v>17.32</c:v>
                </c:pt>
                <c:pt idx="866">
                  <c:v>17.34</c:v>
                </c:pt>
                <c:pt idx="867">
                  <c:v>17.36</c:v>
                </c:pt>
                <c:pt idx="868">
                  <c:v>17.38</c:v>
                </c:pt>
                <c:pt idx="869">
                  <c:v>17.399999999999999</c:v>
                </c:pt>
                <c:pt idx="870">
                  <c:v>17.420000000000002</c:v>
                </c:pt>
                <c:pt idx="871">
                  <c:v>17.440000000000001</c:v>
                </c:pt>
                <c:pt idx="872">
                  <c:v>17.46</c:v>
                </c:pt>
                <c:pt idx="873">
                  <c:v>17.48</c:v>
                </c:pt>
                <c:pt idx="874">
                  <c:v>17.5</c:v>
                </c:pt>
                <c:pt idx="875">
                  <c:v>17.52</c:v>
                </c:pt>
                <c:pt idx="876">
                  <c:v>17.54</c:v>
                </c:pt>
                <c:pt idx="877">
                  <c:v>17.559999999999999</c:v>
                </c:pt>
                <c:pt idx="878">
                  <c:v>17.579999999999998</c:v>
                </c:pt>
                <c:pt idx="879">
                  <c:v>17.600000000000001</c:v>
                </c:pt>
                <c:pt idx="880">
                  <c:v>17.62</c:v>
                </c:pt>
                <c:pt idx="881">
                  <c:v>17.64</c:v>
                </c:pt>
                <c:pt idx="882">
                  <c:v>17.66</c:v>
                </c:pt>
                <c:pt idx="883">
                  <c:v>17.68</c:v>
                </c:pt>
                <c:pt idx="884">
                  <c:v>17.7</c:v>
                </c:pt>
                <c:pt idx="885">
                  <c:v>17.72</c:v>
                </c:pt>
                <c:pt idx="886">
                  <c:v>17.739999999999998</c:v>
                </c:pt>
                <c:pt idx="887">
                  <c:v>17.760000000000002</c:v>
                </c:pt>
                <c:pt idx="888">
                  <c:v>17.78</c:v>
                </c:pt>
                <c:pt idx="889">
                  <c:v>17.8</c:v>
                </c:pt>
                <c:pt idx="890">
                  <c:v>17.82</c:v>
                </c:pt>
                <c:pt idx="891">
                  <c:v>17.84</c:v>
                </c:pt>
                <c:pt idx="892">
                  <c:v>17.86</c:v>
                </c:pt>
                <c:pt idx="893">
                  <c:v>17.88</c:v>
                </c:pt>
                <c:pt idx="894">
                  <c:v>17.899999999999999</c:v>
                </c:pt>
                <c:pt idx="895">
                  <c:v>17.920000000000002</c:v>
                </c:pt>
                <c:pt idx="896">
                  <c:v>17.940000000000001</c:v>
                </c:pt>
                <c:pt idx="897">
                  <c:v>17.96</c:v>
                </c:pt>
                <c:pt idx="898">
                  <c:v>17.98</c:v>
                </c:pt>
                <c:pt idx="899">
                  <c:v>18</c:v>
                </c:pt>
                <c:pt idx="900">
                  <c:v>18.02</c:v>
                </c:pt>
                <c:pt idx="901">
                  <c:v>18.04</c:v>
                </c:pt>
                <c:pt idx="902">
                  <c:v>18.059999999999999</c:v>
                </c:pt>
                <c:pt idx="903">
                  <c:v>18.079999999999998</c:v>
                </c:pt>
                <c:pt idx="904">
                  <c:v>18.100000000000001</c:v>
                </c:pt>
                <c:pt idx="905">
                  <c:v>18.12</c:v>
                </c:pt>
                <c:pt idx="906">
                  <c:v>18.14</c:v>
                </c:pt>
                <c:pt idx="907">
                  <c:v>18.16</c:v>
                </c:pt>
                <c:pt idx="908">
                  <c:v>18.18</c:v>
                </c:pt>
                <c:pt idx="909">
                  <c:v>18.2</c:v>
                </c:pt>
                <c:pt idx="910">
                  <c:v>18.22</c:v>
                </c:pt>
                <c:pt idx="911">
                  <c:v>18.239999999999998</c:v>
                </c:pt>
                <c:pt idx="912">
                  <c:v>18.260000000000002</c:v>
                </c:pt>
                <c:pt idx="913">
                  <c:v>18.28</c:v>
                </c:pt>
                <c:pt idx="914">
                  <c:v>18.3</c:v>
                </c:pt>
                <c:pt idx="915">
                  <c:v>18.32</c:v>
                </c:pt>
                <c:pt idx="916">
                  <c:v>18.34</c:v>
                </c:pt>
                <c:pt idx="917">
                  <c:v>18.36</c:v>
                </c:pt>
                <c:pt idx="918">
                  <c:v>18.38</c:v>
                </c:pt>
                <c:pt idx="919">
                  <c:v>18.399999999999999</c:v>
                </c:pt>
                <c:pt idx="920">
                  <c:v>18.420000000000002</c:v>
                </c:pt>
                <c:pt idx="921">
                  <c:v>18.440000000000001</c:v>
                </c:pt>
                <c:pt idx="922">
                  <c:v>18.46</c:v>
                </c:pt>
                <c:pt idx="923">
                  <c:v>18.48</c:v>
                </c:pt>
                <c:pt idx="924">
                  <c:v>18.5</c:v>
                </c:pt>
                <c:pt idx="925">
                  <c:v>18.52</c:v>
                </c:pt>
                <c:pt idx="926">
                  <c:v>18.54</c:v>
                </c:pt>
                <c:pt idx="927">
                  <c:v>18.559999999999999</c:v>
                </c:pt>
                <c:pt idx="928">
                  <c:v>18.579999999999998</c:v>
                </c:pt>
                <c:pt idx="929">
                  <c:v>18.600000000000001</c:v>
                </c:pt>
                <c:pt idx="930">
                  <c:v>18.62</c:v>
                </c:pt>
                <c:pt idx="931">
                  <c:v>18.64</c:v>
                </c:pt>
                <c:pt idx="932">
                  <c:v>18.66</c:v>
                </c:pt>
                <c:pt idx="933">
                  <c:v>18.68</c:v>
                </c:pt>
                <c:pt idx="934">
                  <c:v>18.7</c:v>
                </c:pt>
                <c:pt idx="935">
                  <c:v>18.72</c:v>
                </c:pt>
                <c:pt idx="936">
                  <c:v>18.739999999999998</c:v>
                </c:pt>
                <c:pt idx="937">
                  <c:v>18.760000000000002</c:v>
                </c:pt>
                <c:pt idx="938">
                  <c:v>18.78</c:v>
                </c:pt>
                <c:pt idx="939">
                  <c:v>18.8</c:v>
                </c:pt>
                <c:pt idx="940">
                  <c:v>18.82</c:v>
                </c:pt>
                <c:pt idx="941">
                  <c:v>18.84</c:v>
                </c:pt>
                <c:pt idx="942">
                  <c:v>18.86</c:v>
                </c:pt>
                <c:pt idx="943">
                  <c:v>18.88</c:v>
                </c:pt>
                <c:pt idx="944">
                  <c:v>18.899999999999999</c:v>
                </c:pt>
                <c:pt idx="945">
                  <c:v>18.920000000000002</c:v>
                </c:pt>
                <c:pt idx="946">
                  <c:v>18.940000000000001</c:v>
                </c:pt>
                <c:pt idx="947">
                  <c:v>18.96</c:v>
                </c:pt>
                <c:pt idx="948">
                  <c:v>18.98</c:v>
                </c:pt>
                <c:pt idx="949">
                  <c:v>19</c:v>
                </c:pt>
                <c:pt idx="950">
                  <c:v>19.02</c:v>
                </c:pt>
                <c:pt idx="951">
                  <c:v>19.04</c:v>
                </c:pt>
                <c:pt idx="952">
                  <c:v>19.059999999999999</c:v>
                </c:pt>
                <c:pt idx="953">
                  <c:v>19.079999999999998</c:v>
                </c:pt>
                <c:pt idx="954">
                  <c:v>19.100000000000001</c:v>
                </c:pt>
                <c:pt idx="955">
                  <c:v>19.12</c:v>
                </c:pt>
                <c:pt idx="956">
                  <c:v>19.14</c:v>
                </c:pt>
                <c:pt idx="957">
                  <c:v>19.16</c:v>
                </c:pt>
                <c:pt idx="958">
                  <c:v>19.18</c:v>
                </c:pt>
                <c:pt idx="959">
                  <c:v>19.2</c:v>
                </c:pt>
                <c:pt idx="960">
                  <c:v>19.22</c:v>
                </c:pt>
                <c:pt idx="961">
                  <c:v>19.239999999999998</c:v>
                </c:pt>
                <c:pt idx="962">
                  <c:v>19.260000000000002</c:v>
                </c:pt>
                <c:pt idx="963">
                  <c:v>19.28</c:v>
                </c:pt>
                <c:pt idx="964">
                  <c:v>19.3</c:v>
                </c:pt>
                <c:pt idx="965">
                  <c:v>19.32</c:v>
                </c:pt>
                <c:pt idx="966">
                  <c:v>19.34</c:v>
                </c:pt>
                <c:pt idx="967">
                  <c:v>19.36</c:v>
                </c:pt>
                <c:pt idx="968">
                  <c:v>19.38</c:v>
                </c:pt>
                <c:pt idx="969">
                  <c:v>19.399999999999999</c:v>
                </c:pt>
                <c:pt idx="970">
                  <c:v>19.420000000000002</c:v>
                </c:pt>
                <c:pt idx="971">
                  <c:v>19.440000000000001</c:v>
                </c:pt>
                <c:pt idx="972">
                  <c:v>19.46</c:v>
                </c:pt>
                <c:pt idx="973">
                  <c:v>19.48</c:v>
                </c:pt>
                <c:pt idx="974">
                  <c:v>19.5</c:v>
                </c:pt>
                <c:pt idx="975">
                  <c:v>19.52</c:v>
                </c:pt>
                <c:pt idx="976">
                  <c:v>19.54</c:v>
                </c:pt>
                <c:pt idx="977">
                  <c:v>19.559999999999999</c:v>
                </c:pt>
                <c:pt idx="978">
                  <c:v>19.579999999999998</c:v>
                </c:pt>
                <c:pt idx="979">
                  <c:v>19.600000000000001</c:v>
                </c:pt>
                <c:pt idx="980">
                  <c:v>19.62</c:v>
                </c:pt>
                <c:pt idx="981">
                  <c:v>19.64</c:v>
                </c:pt>
                <c:pt idx="982">
                  <c:v>19.66</c:v>
                </c:pt>
                <c:pt idx="983">
                  <c:v>19.68</c:v>
                </c:pt>
                <c:pt idx="984">
                  <c:v>19.7</c:v>
                </c:pt>
                <c:pt idx="985">
                  <c:v>19.72</c:v>
                </c:pt>
                <c:pt idx="986">
                  <c:v>19.739999999999998</c:v>
                </c:pt>
                <c:pt idx="987">
                  <c:v>19.760000000000002</c:v>
                </c:pt>
                <c:pt idx="988">
                  <c:v>19.78</c:v>
                </c:pt>
                <c:pt idx="989">
                  <c:v>19.8</c:v>
                </c:pt>
                <c:pt idx="990">
                  <c:v>19.82</c:v>
                </c:pt>
                <c:pt idx="991">
                  <c:v>19.84</c:v>
                </c:pt>
                <c:pt idx="992">
                  <c:v>19.86</c:v>
                </c:pt>
                <c:pt idx="993">
                  <c:v>19.88</c:v>
                </c:pt>
                <c:pt idx="994">
                  <c:v>19.899999999999999</c:v>
                </c:pt>
                <c:pt idx="995">
                  <c:v>19.920000000000002</c:v>
                </c:pt>
                <c:pt idx="996">
                  <c:v>19.940000000000001</c:v>
                </c:pt>
                <c:pt idx="997">
                  <c:v>19.96</c:v>
                </c:pt>
                <c:pt idx="998">
                  <c:v>19.98</c:v>
                </c:pt>
                <c:pt idx="999">
                  <c:v>20</c:v>
                </c:pt>
                <c:pt idx="1000">
                  <c:v>20.02</c:v>
                </c:pt>
                <c:pt idx="1001">
                  <c:v>20.04</c:v>
                </c:pt>
                <c:pt idx="1002">
                  <c:v>20.059999999999999</c:v>
                </c:pt>
                <c:pt idx="1003">
                  <c:v>20.079999999999998</c:v>
                </c:pt>
                <c:pt idx="1004">
                  <c:v>20.100000000000001</c:v>
                </c:pt>
                <c:pt idx="1005">
                  <c:v>20.12</c:v>
                </c:pt>
                <c:pt idx="1006">
                  <c:v>20.14</c:v>
                </c:pt>
                <c:pt idx="1007">
                  <c:v>20.16</c:v>
                </c:pt>
                <c:pt idx="1008">
                  <c:v>20.18</c:v>
                </c:pt>
                <c:pt idx="1009">
                  <c:v>20.2</c:v>
                </c:pt>
                <c:pt idx="1010">
                  <c:v>20.22</c:v>
                </c:pt>
                <c:pt idx="1011">
                  <c:v>20.239999999999998</c:v>
                </c:pt>
                <c:pt idx="1012">
                  <c:v>20.260000000000002</c:v>
                </c:pt>
                <c:pt idx="1013">
                  <c:v>20.28</c:v>
                </c:pt>
                <c:pt idx="1014">
                  <c:v>20.3</c:v>
                </c:pt>
                <c:pt idx="1015">
                  <c:v>20.32</c:v>
                </c:pt>
                <c:pt idx="1016">
                  <c:v>20.34</c:v>
                </c:pt>
                <c:pt idx="1017">
                  <c:v>20.36</c:v>
                </c:pt>
                <c:pt idx="1018">
                  <c:v>20.38</c:v>
                </c:pt>
                <c:pt idx="1019">
                  <c:v>20.399999999999999</c:v>
                </c:pt>
                <c:pt idx="1020">
                  <c:v>20.420000000000002</c:v>
                </c:pt>
                <c:pt idx="1021">
                  <c:v>20.440000000000001</c:v>
                </c:pt>
                <c:pt idx="1022">
                  <c:v>20.46</c:v>
                </c:pt>
                <c:pt idx="1023">
                  <c:v>20.48</c:v>
                </c:pt>
                <c:pt idx="1024">
                  <c:v>20.5</c:v>
                </c:pt>
                <c:pt idx="1025">
                  <c:v>20.52</c:v>
                </c:pt>
                <c:pt idx="1026">
                  <c:v>20.54</c:v>
                </c:pt>
                <c:pt idx="1027">
                  <c:v>20.56</c:v>
                </c:pt>
                <c:pt idx="1028">
                  <c:v>20.58</c:v>
                </c:pt>
                <c:pt idx="1029">
                  <c:v>20.6</c:v>
                </c:pt>
                <c:pt idx="1030">
                  <c:v>20.62</c:v>
                </c:pt>
                <c:pt idx="1031">
                  <c:v>20.64</c:v>
                </c:pt>
                <c:pt idx="1032">
                  <c:v>20.66</c:v>
                </c:pt>
                <c:pt idx="1033">
                  <c:v>20.68</c:v>
                </c:pt>
                <c:pt idx="1034">
                  <c:v>20.7</c:v>
                </c:pt>
                <c:pt idx="1035">
                  <c:v>20.72</c:v>
                </c:pt>
                <c:pt idx="1036">
                  <c:v>20.74</c:v>
                </c:pt>
                <c:pt idx="1037">
                  <c:v>20.76</c:v>
                </c:pt>
                <c:pt idx="1038">
                  <c:v>20.78</c:v>
                </c:pt>
                <c:pt idx="1039">
                  <c:v>20.8</c:v>
                </c:pt>
                <c:pt idx="1040">
                  <c:v>20.82</c:v>
                </c:pt>
                <c:pt idx="1041">
                  <c:v>20.84</c:v>
                </c:pt>
                <c:pt idx="1042">
                  <c:v>20.86</c:v>
                </c:pt>
                <c:pt idx="1043">
                  <c:v>20.88</c:v>
                </c:pt>
                <c:pt idx="1044">
                  <c:v>20.9</c:v>
                </c:pt>
                <c:pt idx="1045">
                  <c:v>20.92</c:v>
                </c:pt>
                <c:pt idx="1046">
                  <c:v>20.94</c:v>
                </c:pt>
                <c:pt idx="1047">
                  <c:v>20.96</c:v>
                </c:pt>
                <c:pt idx="1048">
                  <c:v>20.98</c:v>
                </c:pt>
                <c:pt idx="1049">
                  <c:v>21</c:v>
                </c:pt>
                <c:pt idx="1050">
                  <c:v>21.02</c:v>
                </c:pt>
                <c:pt idx="1051">
                  <c:v>21.04</c:v>
                </c:pt>
                <c:pt idx="1052">
                  <c:v>21.06</c:v>
                </c:pt>
                <c:pt idx="1053">
                  <c:v>21.08</c:v>
                </c:pt>
                <c:pt idx="1054">
                  <c:v>21.1</c:v>
                </c:pt>
                <c:pt idx="1055">
                  <c:v>21.12</c:v>
                </c:pt>
                <c:pt idx="1056">
                  <c:v>21.14</c:v>
                </c:pt>
                <c:pt idx="1057">
                  <c:v>21.16</c:v>
                </c:pt>
                <c:pt idx="1058">
                  <c:v>21.18</c:v>
                </c:pt>
                <c:pt idx="1059">
                  <c:v>21.2</c:v>
                </c:pt>
                <c:pt idx="1060">
                  <c:v>21.22</c:v>
                </c:pt>
                <c:pt idx="1061">
                  <c:v>21.24</c:v>
                </c:pt>
                <c:pt idx="1062">
                  <c:v>21.26</c:v>
                </c:pt>
                <c:pt idx="1063">
                  <c:v>21.28</c:v>
                </c:pt>
                <c:pt idx="1064">
                  <c:v>21.3</c:v>
                </c:pt>
                <c:pt idx="1065">
                  <c:v>21.32</c:v>
                </c:pt>
                <c:pt idx="1066">
                  <c:v>21.34</c:v>
                </c:pt>
                <c:pt idx="1067">
                  <c:v>21.36</c:v>
                </c:pt>
                <c:pt idx="1068">
                  <c:v>21.38</c:v>
                </c:pt>
                <c:pt idx="1069">
                  <c:v>21.4</c:v>
                </c:pt>
                <c:pt idx="1070">
                  <c:v>21.42</c:v>
                </c:pt>
                <c:pt idx="1071">
                  <c:v>21.44</c:v>
                </c:pt>
                <c:pt idx="1072">
                  <c:v>21.46</c:v>
                </c:pt>
                <c:pt idx="1073">
                  <c:v>21.48</c:v>
                </c:pt>
                <c:pt idx="1074">
                  <c:v>21.5</c:v>
                </c:pt>
                <c:pt idx="1075">
                  <c:v>21.52</c:v>
                </c:pt>
                <c:pt idx="1076">
                  <c:v>21.54</c:v>
                </c:pt>
                <c:pt idx="1077">
                  <c:v>21.56</c:v>
                </c:pt>
                <c:pt idx="1078">
                  <c:v>21.58</c:v>
                </c:pt>
                <c:pt idx="1079">
                  <c:v>21.6</c:v>
                </c:pt>
                <c:pt idx="1080">
                  <c:v>21.62</c:v>
                </c:pt>
                <c:pt idx="1081">
                  <c:v>21.64</c:v>
                </c:pt>
                <c:pt idx="1082">
                  <c:v>21.66</c:v>
                </c:pt>
                <c:pt idx="1083">
                  <c:v>21.68</c:v>
                </c:pt>
                <c:pt idx="1084">
                  <c:v>21.7</c:v>
                </c:pt>
                <c:pt idx="1085">
                  <c:v>21.72</c:v>
                </c:pt>
                <c:pt idx="1086">
                  <c:v>21.74</c:v>
                </c:pt>
                <c:pt idx="1087">
                  <c:v>21.76</c:v>
                </c:pt>
                <c:pt idx="1088">
                  <c:v>21.78</c:v>
                </c:pt>
                <c:pt idx="1089">
                  <c:v>21.8</c:v>
                </c:pt>
                <c:pt idx="1090">
                  <c:v>21.82</c:v>
                </c:pt>
                <c:pt idx="1091">
                  <c:v>21.84</c:v>
                </c:pt>
                <c:pt idx="1092">
                  <c:v>21.86</c:v>
                </c:pt>
                <c:pt idx="1093">
                  <c:v>21.88</c:v>
                </c:pt>
                <c:pt idx="1094">
                  <c:v>21.9</c:v>
                </c:pt>
                <c:pt idx="1095">
                  <c:v>21.92</c:v>
                </c:pt>
                <c:pt idx="1096">
                  <c:v>21.94</c:v>
                </c:pt>
                <c:pt idx="1097">
                  <c:v>21.96</c:v>
                </c:pt>
                <c:pt idx="1098">
                  <c:v>21.98</c:v>
                </c:pt>
                <c:pt idx="1099">
                  <c:v>22</c:v>
                </c:pt>
                <c:pt idx="1100">
                  <c:v>22.02</c:v>
                </c:pt>
                <c:pt idx="1101">
                  <c:v>22.04</c:v>
                </c:pt>
                <c:pt idx="1102">
                  <c:v>22.06</c:v>
                </c:pt>
                <c:pt idx="1103">
                  <c:v>22.08</c:v>
                </c:pt>
                <c:pt idx="1104">
                  <c:v>22.1</c:v>
                </c:pt>
                <c:pt idx="1105">
                  <c:v>22.12</c:v>
                </c:pt>
                <c:pt idx="1106">
                  <c:v>22.14</c:v>
                </c:pt>
                <c:pt idx="1107">
                  <c:v>22.16</c:v>
                </c:pt>
                <c:pt idx="1108">
                  <c:v>22.18</c:v>
                </c:pt>
                <c:pt idx="1109">
                  <c:v>22.2</c:v>
                </c:pt>
                <c:pt idx="1110">
                  <c:v>22.22</c:v>
                </c:pt>
                <c:pt idx="1111">
                  <c:v>22.24</c:v>
                </c:pt>
                <c:pt idx="1112">
                  <c:v>22.26</c:v>
                </c:pt>
                <c:pt idx="1113">
                  <c:v>22.28</c:v>
                </c:pt>
                <c:pt idx="1114">
                  <c:v>22.3</c:v>
                </c:pt>
                <c:pt idx="1115">
                  <c:v>22.32</c:v>
                </c:pt>
                <c:pt idx="1116">
                  <c:v>22.34</c:v>
                </c:pt>
                <c:pt idx="1117">
                  <c:v>22.36</c:v>
                </c:pt>
                <c:pt idx="1118">
                  <c:v>22.38</c:v>
                </c:pt>
                <c:pt idx="1119">
                  <c:v>22.4</c:v>
                </c:pt>
                <c:pt idx="1120">
                  <c:v>22.42</c:v>
                </c:pt>
                <c:pt idx="1121">
                  <c:v>22.44</c:v>
                </c:pt>
                <c:pt idx="1122">
                  <c:v>22.46</c:v>
                </c:pt>
                <c:pt idx="1123">
                  <c:v>22.48</c:v>
                </c:pt>
                <c:pt idx="1124">
                  <c:v>22.5</c:v>
                </c:pt>
                <c:pt idx="1125">
                  <c:v>22.52</c:v>
                </c:pt>
                <c:pt idx="1126">
                  <c:v>22.54</c:v>
                </c:pt>
                <c:pt idx="1127">
                  <c:v>22.56</c:v>
                </c:pt>
                <c:pt idx="1128">
                  <c:v>22.58</c:v>
                </c:pt>
                <c:pt idx="1129">
                  <c:v>22.6</c:v>
                </c:pt>
                <c:pt idx="1130">
                  <c:v>22.62</c:v>
                </c:pt>
                <c:pt idx="1131">
                  <c:v>22.64</c:v>
                </c:pt>
                <c:pt idx="1132">
                  <c:v>22.66</c:v>
                </c:pt>
                <c:pt idx="1133">
                  <c:v>22.68</c:v>
                </c:pt>
                <c:pt idx="1134">
                  <c:v>22.7</c:v>
                </c:pt>
                <c:pt idx="1135">
                  <c:v>22.72</c:v>
                </c:pt>
                <c:pt idx="1136">
                  <c:v>22.74</c:v>
                </c:pt>
                <c:pt idx="1137">
                  <c:v>22.76</c:v>
                </c:pt>
                <c:pt idx="1138">
                  <c:v>22.78</c:v>
                </c:pt>
                <c:pt idx="1139">
                  <c:v>22.8</c:v>
                </c:pt>
                <c:pt idx="1140">
                  <c:v>22.82</c:v>
                </c:pt>
                <c:pt idx="1141">
                  <c:v>22.84</c:v>
                </c:pt>
                <c:pt idx="1142">
                  <c:v>22.86</c:v>
                </c:pt>
                <c:pt idx="1143">
                  <c:v>22.88</c:v>
                </c:pt>
                <c:pt idx="1144">
                  <c:v>22.9</c:v>
                </c:pt>
                <c:pt idx="1145">
                  <c:v>22.92</c:v>
                </c:pt>
                <c:pt idx="1146">
                  <c:v>22.94</c:v>
                </c:pt>
                <c:pt idx="1147">
                  <c:v>22.96</c:v>
                </c:pt>
                <c:pt idx="1148">
                  <c:v>22.98</c:v>
                </c:pt>
                <c:pt idx="1149">
                  <c:v>23</c:v>
                </c:pt>
                <c:pt idx="1150">
                  <c:v>23.02</c:v>
                </c:pt>
                <c:pt idx="1151">
                  <c:v>23.04</c:v>
                </c:pt>
                <c:pt idx="1152">
                  <c:v>23.06</c:v>
                </c:pt>
                <c:pt idx="1153">
                  <c:v>23.08</c:v>
                </c:pt>
                <c:pt idx="1154">
                  <c:v>23.1</c:v>
                </c:pt>
                <c:pt idx="1155">
                  <c:v>23.12</c:v>
                </c:pt>
                <c:pt idx="1156">
                  <c:v>23.14</c:v>
                </c:pt>
                <c:pt idx="1157">
                  <c:v>23.16</c:v>
                </c:pt>
                <c:pt idx="1158">
                  <c:v>23.18</c:v>
                </c:pt>
                <c:pt idx="1159">
                  <c:v>23.2</c:v>
                </c:pt>
                <c:pt idx="1160">
                  <c:v>23.22</c:v>
                </c:pt>
                <c:pt idx="1161">
                  <c:v>23.24</c:v>
                </c:pt>
                <c:pt idx="1162">
                  <c:v>23.26</c:v>
                </c:pt>
                <c:pt idx="1163">
                  <c:v>23.28</c:v>
                </c:pt>
                <c:pt idx="1164">
                  <c:v>23.3</c:v>
                </c:pt>
                <c:pt idx="1165">
                  <c:v>23.32</c:v>
                </c:pt>
                <c:pt idx="1166">
                  <c:v>23.34</c:v>
                </c:pt>
                <c:pt idx="1167">
                  <c:v>23.36</c:v>
                </c:pt>
                <c:pt idx="1168">
                  <c:v>23.38</c:v>
                </c:pt>
                <c:pt idx="1169">
                  <c:v>23.4</c:v>
                </c:pt>
                <c:pt idx="1170">
                  <c:v>23.42</c:v>
                </c:pt>
                <c:pt idx="1171">
                  <c:v>23.44</c:v>
                </c:pt>
                <c:pt idx="1172">
                  <c:v>23.46</c:v>
                </c:pt>
                <c:pt idx="1173">
                  <c:v>23.48</c:v>
                </c:pt>
                <c:pt idx="1174">
                  <c:v>23.5</c:v>
                </c:pt>
                <c:pt idx="1175">
                  <c:v>23.52</c:v>
                </c:pt>
                <c:pt idx="1176">
                  <c:v>23.54</c:v>
                </c:pt>
                <c:pt idx="1177">
                  <c:v>23.56</c:v>
                </c:pt>
                <c:pt idx="1178">
                  <c:v>23.58</c:v>
                </c:pt>
                <c:pt idx="1179">
                  <c:v>23.6</c:v>
                </c:pt>
                <c:pt idx="1180">
                  <c:v>23.62</c:v>
                </c:pt>
                <c:pt idx="1181">
                  <c:v>23.64</c:v>
                </c:pt>
                <c:pt idx="1182">
                  <c:v>23.66</c:v>
                </c:pt>
                <c:pt idx="1183">
                  <c:v>23.68</c:v>
                </c:pt>
                <c:pt idx="1184">
                  <c:v>23.7</c:v>
                </c:pt>
                <c:pt idx="1185">
                  <c:v>23.72</c:v>
                </c:pt>
                <c:pt idx="1186">
                  <c:v>23.74</c:v>
                </c:pt>
                <c:pt idx="1187">
                  <c:v>23.76</c:v>
                </c:pt>
                <c:pt idx="1188">
                  <c:v>23.78</c:v>
                </c:pt>
                <c:pt idx="1189">
                  <c:v>23.8</c:v>
                </c:pt>
                <c:pt idx="1190">
                  <c:v>23.82</c:v>
                </c:pt>
                <c:pt idx="1191">
                  <c:v>23.84</c:v>
                </c:pt>
                <c:pt idx="1192">
                  <c:v>23.86</c:v>
                </c:pt>
                <c:pt idx="1193">
                  <c:v>23.88</c:v>
                </c:pt>
                <c:pt idx="1194">
                  <c:v>23.9</c:v>
                </c:pt>
                <c:pt idx="1195">
                  <c:v>23.92</c:v>
                </c:pt>
                <c:pt idx="1196">
                  <c:v>23.94</c:v>
                </c:pt>
                <c:pt idx="1197">
                  <c:v>23.96</c:v>
                </c:pt>
                <c:pt idx="1198">
                  <c:v>23.98</c:v>
                </c:pt>
                <c:pt idx="1199">
                  <c:v>24</c:v>
                </c:pt>
                <c:pt idx="1200">
                  <c:v>24.02</c:v>
                </c:pt>
                <c:pt idx="1201">
                  <c:v>24.04</c:v>
                </c:pt>
                <c:pt idx="1202">
                  <c:v>24.06</c:v>
                </c:pt>
                <c:pt idx="1203">
                  <c:v>24.08</c:v>
                </c:pt>
                <c:pt idx="1204">
                  <c:v>24.1</c:v>
                </c:pt>
                <c:pt idx="1205">
                  <c:v>24.12</c:v>
                </c:pt>
                <c:pt idx="1206">
                  <c:v>24.14</c:v>
                </c:pt>
                <c:pt idx="1207">
                  <c:v>24.16</c:v>
                </c:pt>
                <c:pt idx="1208">
                  <c:v>24.18</c:v>
                </c:pt>
                <c:pt idx="1209">
                  <c:v>24.2</c:v>
                </c:pt>
                <c:pt idx="1210">
                  <c:v>24.22</c:v>
                </c:pt>
                <c:pt idx="1211">
                  <c:v>24.24</c:v>
                </c:pt>
                <c:pt idx="1212">
                  <c:v>24.26</c:v>
                </c:pt>
                <c:pt idx="1213">
                  <c:v>24.28</c:v>
                </c:pt>
                <c:pt idx="1214">
                  <c:v>24.3</c:v>
                </c:pt>
                <c:pt idx="1215">
                  <c:v>24.32</c:v>
                </c:pt>
                <c:pt idx="1216">
                  <c:v>24.34</c:v>
                </c:pt>
                <c:pt idx="1217">
                  <c:v>24.36</c:v>
                </c:pt>
                <c:pt idx="1218">
                  <c:v>24.38</c:v>
                </c:pt>
                <c:pt idx="1219">
                  <c:v>24.4</c:v>
                </c:pt>
                <c:pt idx="1220">
                  <c:v>24.42</c:v>
                </c:pt>
                <c:pt idx="1221">
                  <c:v>24.44</c:v>
                </c:pt>
                <c:pt idx="1222">
                  <c:v>24.46</c:v>
                </c:pt>
                <c:pt idx="1223">
                  <c:v>24.48</c:v>
                </c:pt>
                <c:pt idx="1224">
                  <c:v>24.5</c:v>
                </c:pt>
                <c:pt idx="1225">
                  <c:v>24.52</c:v>
                </c:pt>
                <c:pt idx="1226">
                  <c:v>24.54</c:v>
                </c:pt>
                <c:pt idx="1227">
                  <c:v>24.56</c:v>
                </c:pt>
                <c:pt idx="1228">
                  <c:v>24.58</c:v>
                </c:pt>
                <c:pt idx="1229">
                  <c:v>24.6</c:v>
                </c:pt>
                <c:pt idx="1230">
                  <c:v>24.62</c:v>
                </c:pt>
                <c:pt idx="1231">
                  <c:v>24.64</c:v>
                </c:pt>
                <c:pt idx="1232">
                  <c:v>24.66</c:v>
                </c:pt>
                <c:pt idx="1233">
                  <c:v>24.68</c:v>
                </c:pt>
                <c:pt idx="1234">
                  <c:v>24.7</c:v>
                </c:pt>
                <c:pt idx="1235">
                  <c:v>24.72</c:v>
                </c:pt>
                <c:pt idx="1236">
                  <c:v>24.74</c:v>
                </c:pt>
                <c:pt idx="1237">
                  <c:v>24.76</c:v>
                </c:pt>
                <c:pt idx="1238">
                  <c:v>24.78</c:v>
                </c:pt>
                <c:pt idx="1239">
                  <c:v>24.8</c:v>
                </c:pt>
                <c:pt idx="1240">
                  <c:v>24.82</c:v>
                </c:pt>
                <c:pt idx="1241">
                  <c:v>24.84</c:v>
                </c:pt>
                <c:pt idx="1242">
                  <c:v>24.86</c:v>
                </c:pt>
                <c:pt idx="1243">
                  <c:v>24.88</c:v>
                </c:pt>
                <c:pt idx="1244">
                  <c:v>24.9</c:v>
                </c:pt>
                <c:pt idx="1245">
                  <c:v>24.92</c:v>
                </c:pt>
                <c:pt idx="1246">
                  <c:v>24.94</c:v>
                </c:pt>
                <c:pt idx="1247">
                  <c:v>24.96</c:v>
                </c:pt>
                <c:pt idx="1248">
                  <c:v>24.98</c:v>
                </c:pt>
                <c:pt idx="1249">
                  <c:v>25</c:v>
                </c:pt>
                <c:pt idx="1250">
                  <c:v>25.02</c:v>
                </c:pt>
                <c:pt idx="1251">
                  <c:v>25.04</c:v>
                </c:pt>
                <c:pt idx="1252">
                  <c:v>25.06</c:v>
                </c:pt>
                <c:pt idx="1253">
                  <c:v>25.08</c:v>
                </c:pt>
                <c:pt idx="1254">
                  <c:v>25.1</c:v>
                </c:pt>
                <c:pt idx="1255">
                  <c:v>25.12</c:v>
                </c:pt>
                <c:pt idx="1256">
                  <c:v>25.14</c:v>
                </c:pt>
                <c:pt idx="1257">
                  <c:v>25.16</c:v>
                </c:pt>
                <c:pt idx="1258">
                  <c:v>25.18</c:v>
                </c:pt>
                <c:pt idx="1259">
                  <c:v>25.2</c:v>
                </c:pt>
                <c:pt idx="1260">
                  <c:v>25.22</c:v>
                </c:pt>
                <c:pt idx="1261">
                  <c:v>25.24</c:v>
                </c:pt>
                <c:pt idx="1262">
                  <c:v>25.26</c:v>
                </c:pt>
                <c:pt idx="1263">
                  <c:v>25.28</c:v>
                </c:pt>
                <c:pt idx="1264">
                  <c:v>25.3</c:v>
                </c:pt>
                <c:pt idx="1265">
                  <c:v>25.32</c:v>
                </c:pt>
                <c:pt idx="1266">
                  <c:v>25.34</c:v>
                </c:pt>
                <c:pt idx="1267">
                  <c:v>25.36</c:v>
                </c:pt>
                <c:pt idx="1268">
                  <c:v>25.38</c:v>
                </c:pt>
                <c:pt idx="1269">
                  <c:v>25.4</c:v>
                </c:pt>
                <c:pt idx="1270">
                  <c:v>25.42</c:v>
                </c:pt>
                <c:pt idx="1271">
                  <c:v>25.44</c:v>
                </c:pt>
                <c:pt idx="1272">
                  <c:v>25.46</c:v>
                </c:pt>
                <c:pt idx="1273">
                  <c:v>25.48</c:v>
                </c:pt>
                <c:pt idx="1274">
                  <c:v>25.5</c:v>
                </c:pt>
                <c:pt idx="1275">
                  <c:v>25.52</c:v>
                </c:pt>
                <c:pt idx="1276">
                  <c:v>25.54</c:v>
                </c:pt>
                <c:pt idx="1277">
                  <c:v>25.56</c:v>
                </c:pt>
                <c:pt idx="1278">
                  <c:v>25.58</c:v>
                </c:pt>
                <c:pt idx="1279">
                  <c:v>25.6</c:v>
                </c:pt>
                <c:pt idx="1280">
                  <c:v>25.62</c:v>
                </c:pt>
                <c:pt idx="1281">
                  <c:v>25.64</c:v>
                </c:pt>
                <c:pt idx="1282">
                  <c:v>25.66</c:v>
                </c:pt>
                <c:pt idx="1283">
                  <c:v>25.68</c:v>
                </c:pt>
                <c:pt idx="1284">
                  <c:v>25.7</c:v>
                </c:pt>
                <c:pt idx="1285">
                  <c:v>25.72</c:v>
                </c:pt>
                <c:pt idx="1286">
                  <c:v>25.74</c:v>
                </c:pt>
                <c:pt idx="1287">
                  <c:v>25.76</c:v>
                </c:pt>
                <c:pt idx="1288">
                  <c:v>25.78</c:v>
                </c:pt>
                <c:pt idx="1289">
                  <c:v>25.8</c:v>
                </c:pt>
                <c:pt idx="1290">
                  <c:v>25.82</c:v>
                </c:pt>
                <c:pt idx="1291">
                  <c:v>25.84</c:v>
                </c:pt>
                <c:pt idx="1292">
                  <c:v>25.86</c:v>
                </c:pt>
                <c:pt idx="1293">
                  <c:v>25.88</c:v>
                </c:pt>
                <c:pt idx="1294">
                  <c:v>25.9</c:v>
                </c:pt>
                <c:pt idx="1295">
                  <c:v>25.92</c:v>
                </c:pt>
                <c:pt idx="1296">
                  <c:v>25.94</c:v>
                </c:pt>
                <c:pt idx="1297">
                  <c:v>25.96</c:v>
                </c:pt>
                <c:pt idx="1298">
                  <c:v>25.98</c:v>
                </c:pt>
                <c:pt idx="1299">
                  <c:v>26</c:v>
                </c:pt>
                <c:pt idx="1300">
                  <c:v>26.02</c:v>
                </c:pt>
                <c:pt idx="1301">
                  <c:v>26.04</c:v>
                </c:pt>
                <c:pt idx="1302">
                  <c:v>26.06</c:v>
                </c:pt>
                <c:pt idx="1303">
                  <c:v>26.08</c:v>
                </c:pt>
                <c:pt idx="1304">
                  <c:v>26.1</c:v>
                </c:pt>
                <c:pt idx="1305">
                  <c:v>26.12</c:v>
                </c:pt>
                <c:pt idx="1306">
                  <c:v>26.14</c:v>
                </c:pt>
                <c:pt idx="1307">
                  <c:v>26.16</c:v>
                </c:pt>
                <c:pt idx="1308">
                  <c:v>26.18</c:v>
                </c:pt>
                <c:pt idx="1309">
                  <c:v>26.2</c:v>
                </c:pt>
                <c:pt idx="1310">
                  <c:v>26.22</c:v>
                </c:pt>
                <c:pt idx="1311">
                  <c:v>26.24</c:v>
                </c:pt>
                <c:pt idx="1312">
                  <c:v>26.26</c:v>
                </c:pt>
                <c:pt idx="1313">
                  <c:v>26.28</c:v>
                </c:pt>
                <c:pt idx="1314">
                  <c:v>26.3</c:v>
                </c:pt>
                <c:pt idx="1315">
                  <c:v>26.32</c:v>
                </c:pt>
                <c:pt idx="1316">
                  <c:v>26.34</c:v>
                </c:pt>
                <c:pt idx="1317">
                  <c:v>26.36</c:v>
                </c:pt>
                <c:pt idx="1318">
                  <c:v>26.38</c:v>
                </c:pt>
                <c:pt idx="1319">
                  <c:v>26.4</c:v>
                </c:pt>
                <c:pt idx="1320">
                  <c:v>26.42</c:v>
                </c:pt>
                <c:pt idx="1321">
                  <c:v>26.44</c:v>
                </c:pt>
                <c:pt idx="1322">
                  <c:v>26.46</c:v>
                </c:pt>
                <c:pt idx="1323">
                  <c:v>26.48</c:v>
                </c:pt>
                <c:pt idx="1324">
                  <c:v>26.5</c:v>
                </c:pt>
                <c:pt idx="1325">
                  <c:v>26.52</c:v>
                </c:pt>
                <c:pt idx="1326">
                  <c:v>26.54</c:v>
                </c:pt>
                <c:pt idx="1327">
                  <c:v>26.56</c:v>
                </c:pt>
                <c:pt idx="1328">
                  <c:v>26.58</c:v>
                </c:pt>
                <c:pt idx="1329">
                  <c:v>26.6</c:v>
                </c:pt>
                <c:pt idx="1330">
                  <c:v>26.62</c:v>
                </c:pt>
                <c:pt idx="1331">
                  <c:v>26.64</c:v>
                </c:pt>
                <c:pt idx="1332">
                  <c:v>26.66</c:v>
                </c:pt>
                <c:pt idx="1333">
                  <c:v>26.68</c:v>
                </c:pt>
                <c:pt idx="1334">
                  <c:v>26.7</c:v>
                </c:pt>
                <c:pt idx="1335">
                  <c:v>26.72</c:v>
                </c:pt>
                <c:pt idx="1336">
                  <c:v>26.74</c:v>
                </c:pt>
                <c:pt idx="1337">
                  <c:v>26.76</c:v>
                </c:pt>
                <c:pt idx="1338">
                  <c:v>26.78</c:v>
                </c:pt>
                <c:pt idx="1339">
                  <c:v>26.8</c:v>
                </c:pt>
                <c:pt idx="1340">
                  <c:v>26.82</c:v>
                </c:pt>
                <c:pt idx="1341">
                  <c:v>26.84</c:v>
                </c:pt>
                <c:pt idx="1342">
                  <c:v>26.86</c:v>
                </c:pt>
                <c:pt idx="1343">
                  <c:v>26.88</c:v>
                </c:pt>
                <c:pt idx="1344">
                  <c:v>26.9</c:v>
                </c:pt>
                <c:pt idx="1345">
                  <c:v>26.92</c:v>
                </c:pt>
                <c:pt idx="1346">
                  <c:v>26.94</c:v>
                </c:pt>
                <c:pt idx="1347">
                  <c:v>26.96</c:v>
                </c:pt>
                <c:pt idx="1348">
                  <c:v>26.98</c:v>
                </c:pt>
                <c:pt idx="1349">
                  <c:v>27</c:v>
                </c:pt>
                <c:pt idx="1350">
                  <c:v>27.02</c:v>
                </c:pt>
                <c:pt idx="1351">
                  <c:v>27.04</c:v>
                </c:pt>
                <c:pt idx="1352">
                  <c:v>27.06</c:v>
                </c:pt>
                <c:pt idx="1353">
                  <c:v>27.08</c:v>
                </c:pt>
                <c:pt idx="1354">
                  <c:v>27.1</c:v>
                </c:pt>
                <c:pt idx="1355">
                  <c:v>27.12</c:v>
                </c:pt>
                <c:pt idx="1356">
                  <c:v>27.14</c:v>
                </c:pt>
                <c:pt idx="1357">
                  <c:v>27.16</c:v>
                </c:pt>
                <c:pt idx="1358">
                  <c:v>27.18</c:v>
                </c:pt>
                <c:pt idx="1359">
                  <c:v>27.2</c:v>
                </c:pt>
                <c:pt idx="1360">
                  <c:v>27.22</c:v>
                </c:pt>
                <c:pt idx="1361">
                  <c:v>27.24</c:v>
                </c:pt>
                <c:pt idx="1362">
                  <c:v>27.26</c:v>
                </c:pt>
                <c:pt idx="1363">
                  <c:v>27.28</c:v>
                </c:pt>
                <c:pt idx="1364">
                  <c:v>27.3</c:v>
                </c:pt>
                <c:pt idx="1365">
                  <c:v>27.32</c:v>
                </c:pt>
                <c:pt idx="1366">
                  <c:v>27.34</c:v>
                </c:pt>
                <c:pt idx="1367">
                  <c:v>27.36</c:v>
                </c:pt>
                <c:pt idx="1368">
                  <c:v>27.38</c:v>
                </c:pt>
                <c:pt idx="1369">
                  <c:v>27.4</c:v>
                </c:pt>
                <c:pt idx="1370">
                  <c:v>27.42</c:v>
                </c:pt>
                <c:pt idx="1371">
                  <c:v>27.44</c:v>
                </c:pt>
                <c:pt idx="1372">
                  <c:v>27.46</c:v>
                </c:pt>
                <c:pt idx="1373">
                  <c:v>27.48</c:v>
                </c:pt>
                <c:pt idx="1374">
                  <c:v>27.5</c:v>
                </c:pt>
                <c:pt idx="1375">
                  <c:v>27.52</c:v>
                </c:pt>
                <c:pt idx="1376">
                  <c:v>27.54</c:v>
                </c:pt>
                <c:pt idx="1377">
                  <c:v>27.56</c:v>
                </c:pt>
                <c:pt idx="1378">
                  <c:v>27.58</c:v>
                </c:pt>
                <c:pt idx="1379">
                  <c:v>27.6</c:v>
                </c:pt>
                <c:pt idx="1380">
                  <c:v>27.62</c:v>
                </c:pt>
                <c:pt idx="1381">
                  <c:v>27.64</c:v>
                </c:pt>
                <c:pt idx="1382">
                  <c:v>27.66</c:v>
                </c:pt>
                <c:pt idx="1383">
                  <c:v>27.68</c:v>
                </c:pt>
                <c:pt idx="1384">
                  <c:v>27.7</c:v>
                </c:pt>
                <c:pt idx="1385">
                  <c:v>27.72</c:v>
                </c:pt>
                <c:pt idx="1386">
                  <c:v>27.74</c:v>
                </c:pt>
                <c:pt idx="1387">
                  <c:v>27.76</c:v>
                </c:pt>
                <c:pt idx="1388">
                  <c:v>27.78</c:v>
                </c:pt>
                <c:pt idx="1389">
                  <c:v>27.8</c:v>
                </c:pt>
                <c:pt idx="1390">
                  <c:v>27.82</c:v>
                </c:pt>
                <c:pt idx="1391">
                  <c:v>27.84</c:v>
                </c:pt>
                <c:pt idx="1392">
                  <c:v>27.86</c:v>
                </c:pt>
                <c:pt idx="1393">
                  <c:v>27.88</c:v>
                </c:pt>
                <c:pt idx="1394">
                  <c:v>27.9</c:v>
                </c:pt>
                <c:pt idx="1395">
                  <c:v>27.92</c:v>
                </c:pt>
                <c:pt idx="1396">
                  <c:v>27.94</c:v>
                </c:pt>
                <c:pt idx="1397">
                  <c:v>27.96</c:v>
                </c:pt>
                <c:pt idx="1398">
                  <c:v>27.98</c:v>
                </c:pt>
                <c:pt idx="1399">
                  <c:v>28</c:v>
                </c:pt>
                <c:pt idx="1400">
                  <c:v>28.02</c:v>
                </c:pt>
                <c:pt idx="1401">
                  <c:v>28.04</c:v>
                </c:pt>
                <c:pt idx="1402">
                  <c:v>28.06</c:v>
                </c:pt>
                <c:pt idx="1403">
                  <c:v>28.08</c:v>
                </c:pt>
                <c:pt idx="1404">
                  <c:v>28.1</c:v>
                </c:pt>
                <c:pt idx="1405">
                  <c:v>28.12</c:v>
                </c:pt>
                <c:pt idx="1406">
                  <c:v>28.14</c:v>
                </c:pt>
                <c:pt idx="1407">
                  <c:v>28.16</c:v>
                </c:pt>
                <c:pt idx="1408">
                  <c:v>28.18</c:v>
                </c:pt>
                <c:pt idx="1409">
                  <c:v>28.2</c:v>
                </c:pt>
                <c:pt idx="1410">
                  <c:v>28.22</c:v>
                </c:pt>
                <c:pt idx="1411">
                  <c:v>28.24</c:v>
                </c:pt>
                <c:pt idx="1412">
                  <c:v>28.26</c:v>
                </c:pt>
                <c:pt idx="1413">
                  <c:v>28.28</c:v>
                </c:pt>
                <c:pt idx="1414">
                  <c:v>28.3</c:v>
                </c:pt>
                <c:pt idx="1415">
                  <c:v>28.32</c:v>
                </c:pt>
                <c:pt idx="1416">
                  <c:v>28.34</c:v>
                </c:pt>
                <c:pt idx="1417">
                  <c:v>28.36</c:v>
                </c:pt>
                <c:pt idx="1418">
                  <c:v>28.38</c:v>
                </c:pt>
                <c:pt idx="1419">
                  <c:v>28.4</c:v>
                </c:pt>
                <c:pt idx="1420">
                  <c:v>28.42</c:v>
                </c:pt>
                <c:pt idx="1421">
                  <c:v>28.44</c:v>
                </c:pt>
                <c:pt idx="1422">
                  <c:v>28.46</c:v>
                </c:pt>
                <c:pt idx="1423">
                  <c:v>28.48</c:v>
                </c:pt>
                <c:pt idx="1424">
                  <c:v>28.5</c:v>
                </c:pt>
                <c:pt idx="1425">
                  <c:v>28.52</c:v>
                </c:pt>
                <c:pt idx="1426">
                  <c:v>28.54</c:v>
                </c:pt>
                <c:pt idx="1427">
                  <c:v>28.56</c:v>
                </c:pt>
                <c:pt idx="1428">
                  <c:v>28.58</c:v>
                </c:pt>
                <c:pt idx="1429">
                  <c:v>28.6</c:v>
                </c:pt>
                <c:pt idx="1430">
                  <c:v>28.62</c:v>
                </c:pt>
                <c:pt idx="1431">
                  <c:v>28.64</c:v>
                </c:pt>
                <c:pt idx="1432">
                  <c:v>28.66</c:v>
                </c:pt>
                <c:pt idx="1433">
                  <c:v>28.68</c:v>
                </c:pt>
                <c:pt idx="1434">
                  <c:v>28.7</c:v>
                </c:pt>
                <c:pt idx="1435">
                  <c:v>28.72</c:v>
                </c:pt>
                <c:pt idx="1436">
                  <c:v>28.74</c:v>
                </c:pt>
                <c:pt idx="1437">
                  <c:v>28.76</c:v>
                </c:pt>
                <c:pt idx="1438">
                  <c:v>28.78</c:v>
                </c:pt>
                <c:pt idx="1439">
                  <c:v>28.8</c:v>
                </c:pt>
                <c:pt idx="1440">
                  <c:v>28.82</c:v>
                </c:pt>
                <c:pt idx="1441">
                  <c:v>28.84</c:v>
                </c:pt>
                <c:pt idx="1442">
                  <c:v>28.86</c:v>
                </c:pt>
                <c:pt idx="1443">
                  <c:v>28.88</c:v>
                </c:pt>
                <c:pt idx="1444">
                  <c:v>28.9</c:v>
                </c:pt>
                <c:pt idx="1445">
                  <c:v>28.92</c:v>
                </c:pt>
                <c:pt idx="1446">
                  <c:v>28.94</c:v>
                </c:pt>
                <c:pt idx="1447">
                  <c:v>28.96</c:v>
                </c:pt>
                <c:pt idx="1448">
                  <c:v>28.98</c:v>
                </c:pt>
                <c:pt idx="1449">
                  <c:v>29</c:v>
                </c:pt>
                <c:pt idx="1450">
                  <c:v>29.02</c:v>
                </c:pt>
                <c:pt idx="1451">
                  <c:v>29.04</c:v>
                </c:pt>
                <c:pt idx="1452">
                  <c:v>29.06</c:v>
                </c:pt>
                <c:pt idx="1453">
                  <c:v>29.08</c:v>
                </c:pt>
                <c:pt idx="1454">
                  <c:v>29.1</c:v>
                </c:pt>
                <c:pt idx="1455">
                  <c:v>29.12</c:v>
                </c:pt>
                <c:pt idx="1456">
                  <c:v>29.14</c:v>
                </c:pt>
                <c:pt idx="1457">
                  <c:v>29.16</c:v>
                </c:pt>
                <c:pt idx="1458">
                  <c:v>29.18</c:v>
                </c:pt>
                <c:pt idx="1459">
                  <c:v>29.2</c:v>
                </c:pt>
                <c:pt idx="1460">
                  <c:v>29.22</c:v>
                </c:pt>
                <c:pt idx="1461">
                  <c:v>29.24</c:v>
                </c:pt>
                <c:pt idx="1462">
                  <c:v>29.26</c:v>
                </c:pt>
                <c:pt idx="1463">
                  <c:v>29.28</c:v>
                </c:pt>
                <c:pt idx="1464">
                  <c:v>29.3</c:v>
                </c:pt>
                <c:pt idx="1465">
                  <c:v>29.32</c:v>
                </c:pt>
                <c:pt idx="1466">
                  <c:v>29.34</c:v>
                </c:pt>
                <c:pt idx="1467">
                  <c:v>29.36</c:v>
                </c:pt>
                <c:pt idx="1468">
                  <c:v>29.38</c:v>
                </c:pt>
                <c:pt idx="1469">
                  <c:v>29.4</c:v>
                </c:pt>
                <c:pt idx="1470">
                  <c:v>29.42</c:v>
                </c:pt>
                <c:pt idx="1471">
                  <c:v>29.44</c:v>
                </c:pt>
                <c:pt idx="1472">
                  <c:v>29.46</c:v>
                </c:pt>
                <c:pt idx="1473">
                  <c:v>29.48</c:v>
                </c:pt>
                <c:pt idx="1474">
                  <c:v>29.5</c:v>
                </c:pt>
                <c:pt idx="1475">
                  <c:v>29.52</c:v>
                </c:pt>
                <c:pt idx="1476">
                  <c:v>29.54</c:v>
                </c:pt>
                <c:pt idx="1477">
                  <c:v>29.56</c:v>
                </c:pt>
                <c:pt idx="1478">
                  <c:v>29.58</c:v>
                </c:pt>
                <c:pt idx="1479">
                  <c:v>29.6</c:v>
                </c:pt>
                <c:pt idx="1480">
                  <c:v>29.62</c:v>
                </c:pt>
                <c:pt idx="1481">
                  <c:v>29.64</c:v>
                </c:pt>
                <c:pt idx="1482">
                  <c:v>29.66</c:v>
                </c:pt>
                <c:pt idx="1483">
                  <c:v>29.68</c:v>
                </c:pt>
                <c:pt idx="1484">
                  <c:v>29.7</c:v>
                </c:pt>
                <c:pt idx="1485">
                  <c:v>29.72</c:v>
                </c:pt>
                <c:pt idx="1486">
                  <c:v>29.74</c:v>
                </c:pt>
                <c:pt idx="1487">
                  <c:v>29.76</c:v>
                </c:pt>
                <c:pt idx="1488">
                  <c:v>29.78</c:v>
                </c:pt>
                <c:pt idx="1489">
                  <c:v>29.8</c:v>
                </c:pt>
                <c:pt idx="1490">
                  <c:v>29.82</c:v>
                </c:pt>
                <c:pt idx="1491">
                  <c:v>29.84</c:v>
                </c:pt>
                <c:pt idx="1492">
                  <c:v>29.86</c:v>
                </c:pt>
                <c:pt idx="1493">
                  <c:v>29.88</c:v>
                </c:pt>
                <c:pt idx="1494">
                  <c:v>29.9</c:v>
                </c:pt>
                <c:pt idx="1495">
                  <c:v>29.92</c:v>
                </c:pt>
                <c:pt idx="1496">
                  <c:v>29.94</c:v>
                </c:pt>
                <c:pt idx="1497">
                  <c:v>29.96</c:v>
                </c:pt>
                <c:pt idx="1498">
                  <c:v>29.98</c:v>
                </c:pt>
                <c:pt idx="1499">
                  <c:v>30</c:v>
                </c:pt>
                <c:pt idx="1500">
                  <c:v>30.02</c:v>
                </c:pt>
                <c:pt idx="1501">
                  <c:v>30.04</c:v>
                </c:pt>
                <c:pt idx="1502">
                  <c:v>30.06</c:v>
                </c:pt>
                <c:pt idx="1503">
                  <c:v>30.08</c:v>
                </c:pt>
                <c:pt idx="1504">
                  <c:v>30.1</c:v>
                </c:pt>
                <c:pt idx="1505">
                  <c:v>30.12</c:v>
                </c:pt>
                <c:pt idx="1506">
                  <c:v>30.14</c:v>
                </c:pt>
                <c:pt idx="1507">
                  <c:v>30.16</c:v>
                </c:pt>
                <c:pt idx="1508">
                  <c:v>30.18</c:v>
                </c:pt>
                <c:pt idx="1509">
                  <c:v>30.2</c:v>
                </c:pt>
                <c:pt idx="1510">
                  <c:v>30.22</c:v>
                </c:pt>
                <c:pt idx="1511">
                  <c:v>30.24</c:v>
                </c:pt>
                <c:pt idx="1512">
                  <c:v>30.26</c:v>
                </c:pt>
                <c:pt idx="1513">
                  <c:v>30.28</c:v>
                </c:pt>
                <c:pt idx="1514">
                  <c:v>30.3</c:v>
                </c:pt>
                <c:pt idx="1515">
                  <c:v>30.32</c:v>
                </c:pt>
                <c:pt idx="1516">
                  <c:v>30.34</c:v>
                </c:pt>
                <c:pt idx="1517">
                  <c:v>30.36</c:v>
                </c:pt>
                <c:pt idx="1518">
                  <c:v>30.38</c:v>
                </c:pt>
                <c:pt idx="1519">
                  <c:v>30.4</c:v>
                </c:pt>
                <c:pt idx="1520">
                  <c:v>30.42</c:v>
                </c:pt>
                <c:pt idx="1521">
                  <c:v>30.44</c:v>
                </c:pt>
                <c:pt idx="1522">
                  <c:v>30.46</c:v>
                </c:pt>
                <c:pt idx="1523">
                  <c:v>30.48</c:v>
                </c:pt>
                <c:pt idx="1524">
                  <c:v>30.5</c:v>
                </c:pt>
                <c:pt idx="1525">
                  <c:v>30.52</c:v>
                </c:pt>
                <c:pt idx="1526">
                  <c:v>30.54</c:v>
                </c:pt>
                <c:pt idx="1527">
                  <c:v>30.56</c:v>
                </c:pt>
                <c:pt idx="1528">
                  <c:v>30.58</c:v>
                </c:pt>
                <c:pt idx="1529">
                  <c:v>30.6</c:v>
                </c:pt>
                <c:pt idx="1530">
                  <c:v>30.62</c:v>
                </c:pt>
                <c:pt idx="1531">
                  <c:v>30.64</c:v>
                </c:pt>
                <c:pt idx="1532">
                  <c:v>30.66</c:v>
                </c:pt>
                <c:pt idx="1533">
                  <c:v>30.68</c:v>
                </c:pt>
                <c:pt idx="1534">
                  <c:v>30.7</c:v>
                </c:pt>
                <c:pt idx="1535">
                  <c:v>30.72</c:v>
                </c:pt>
                <c:pt idx="1536">
                  <c:v>30.74</c:v>
                </c:pt>
                <c:pt idx="1537">
                  <c:v>30.76</c:v>
                </c:pt>
                <c:pt idx="1538">
                  <c:v>30.78</c:v>
                </c:pt>
                <c:pt idx="1539">
                  <c:v>30.8</c:v>
                </c:pt>
                <c:pt idx="1540">
                  <c:v>30.82</c:v>
                </c:pt>
                <c:pt idx="1541">
                  <c:v>30.84</c:v>
                </c:pt>
                <c:pt idx="1542">
                  <c:v>30.86</c:v>
                </c:pt>
                <c:pt idx="1543">
                  <c:v>30.88</c:v>
                </c:pt>
                <c:pt idx="1544">
                  <c:v>30.9</c:v>
                </c:pt>
                <c:pt idx="1545">
                  <c:v>30.92</c:v>
                </c:pt>
                <c:pt idx="1546">
                  <c:v>30.94</c:v>
                </c:pt>
                <c:pt idx="1547">
                  <c:v>30.96</c:v>
                </c:pt>
                <c:pt idx="1548">
                  <c:v>30.98</c:v>
                </c:pt>
                <c:pt idx="1549">
                  <c:v>31</c:v>
                </c:pt>
                <c:pt idx="1550">
                  <c:v>31.02</c:v>
                </c:pt>
                <c:pt idx="1551">
                  <c:v>31.04</c:v>
                </c:pt>
                <c:pt idx="1552">
                  <c:v>31.06</c:v>
                </c:pt>
                <c:pt idx="1553">
                  <c:v>31.08</c:v>
                </c:pt>
                <c:pt idx="1554">
                  <c:v>31.1</c:v>
                </c:pt>
                <c:pt idx="1555">
                  <c:v>31.12</c:v>
                </c:pt>
                <c:pt idx="1556">
                  <c:v>31.14</c:v>
                </c:pt>
                <c:pt idx="1557">
                  <c:v>31.16</c:v>
                </c:pt>
                <c:pt idx="1558">
                  <c:v>31.18</c:v>
                </c:pt>
                <c:pt idx="1559">
                  <c:v>31.2</c:v>
                </c:pt>
                <c:pt idx="1560">
                  <c:v>31.22</c:v>
                </c:pt>
                <c:pt idx="1561">
                  <c:v>31.24</c:v>
                </c:pt>
                <c:pt idx="1562">
                  <c:v>31.26</c:v>
                </c:pt>
                <c:pt idx="1563">
                  <c:v>31.28</c:v>
                </c:pt>
                <c:pt idx="1564">
                  <c:v>31.3</c:v>
                </c:pt>
                <c:pt idx="1565">
                  <c:v>31.32</c:v>
                </c:pt>
                <c:pt idx="1566">
                  <c:v>31.34</c:v>
                </c:pt>
                <c:pt idx="1567">
                  <c:v>31.36</c:v>
                </c:pt>
                <c:pt idx="1568">
                  <c:v>31.38</c:v>
                </c:pt>
                <c:pt idx="1569">
                  <c:v>31.4</c:v>
                </c:pt>
                <c:pt idx="1570">
                  <c:v>31.42</c:v>
                </c:pt>
                <c:pt idx="1571">
                  <c:v>31.44</c:v>
                </c:pt>
                <c:pt idx="1572">
                  <c:v>31.46</c:v>
                </c:pt>
                <c:pt idx="1573">
                  <c:v>31.48</c:v>
                </c:pt>
                <c:pt idx="1574">
                  <c:v>31.5</c:v>
                </c:pt>
                <c:pt idx="1575">
                  <c:v>31.52</c:v>
                </c:pt>
                <c:pt idx="1576">
                  <c:v>31.54</c:v>
                </c:pt>
                <c:pt idx="1577">
                  <c:v>31.56</c:v>
                </c:pt>
                <c:pt idx="1578">
                  <c:v>31.58</c:v>
                </c:pt>
                <c:pt idx="1579">
                  <c:v>31.6</c:v>
                </c:pt>
                <c:pt idx="1580">
                  <c:v>31.62</c:v>
                </c:pt>
                <c:pt idx="1581">
                  <c:v>31.64</c:v>
                </c:pt>
                <c:pt idx="1582">
                  <c:v>31.66</c:v>
                </c:pt>
                <c:pt idx="1583">
                  <c:v>31.68</c:v>
                </c:pt>
                <c:pt idx="1584">
                  <c:v>31.7</c:v>
                </c:pt>
                <c:pt idx="1585">
                  <c:v>31.72</c:v>
                </c:pt>
                <c:pt idx="1586">
                  <c:v>31.74</c:v>
                </c:pt>
                <c:pt idx="1587">
                  <c:v>31.76</c:v>
                </c:pt>
                <c:pt idx="1588">
                  <c:v>31.78</c:v>
                </c:pt>
                <c:pt idx="1589">
                  <c:v>31.8</c:v>
                </c:pt>
                <c:pt idx="1590">
                  <c:v>31.82</c:v>
                </c:pt>
                <c:pt idx="1591">
                  <c:v>31.84</c:v>
                </c:pt>
                <c:pt idx="1592">
                  <c:v>31.86</c:v>
                </c:pt>
                <c:pt idx="1593">
                  <c:v>31.88</c:v>
                </c:pt>
                <c:pt idx="1594">
                  <c:v>31.9</c:v>
                </c:pt>
                <c:pt idx="1595">
                  <c:v>31.92</c:v>
                </c:pt>
                <c:pt idx="1596">
                  <c:v>31.94</c:v>
                </c:pt>
                <c:pt idx="1597">
                  <c:v>31.96</c:v>
                </c:pt>
                <c:pt idx="1598">
                  <c:v>31.98</c:v>
                </c:pt>
                <c:pt idx="1599">
                  <c:v>32</c:v>
                </c:pt>
                <c:pt idx="1600">
                  <c:v>32.020000000000003</c:v>
                </c:pt>
                <c:pt idx="1601">
                  <c:v>32.04</c:v>
                </c:pt>
                <c:pt idx="1602">
                  <c:v>32.06</c:v>
                </c:pt>
                <c:pt idx="1603">
                  <c:v>32.08</c:v>
                </c:pt>
                <c:pt idx="1604">
                  <c:v>32.1</c:v>
                </c:pt>
                <c:pt idx="1605">
                  <c:v>32.119999999999997</c:v>
                </c:pt>
                <c:pt idx="1606">
                  <c:v>32.14</c:v>
                </c:pt>
                <c:pt idx="1607">
                  <c:v>32.159999999999997</c:v>
                </c:pt>
                <c:pt idx="1608">
                  <c:v>32.18</c:v>
                </c:pt>
                <c:pt idx="1609">
                  <c:v>32.200000000000003</c:v>
                </c:pt>
                <c:pt idx="1610">
                  <c:v>32.22</c:v>
                </c:pt>
                <c:pt idx="1611">
                  <c:v>32.24</c:v>
                </c:pt>
                <c:pt idx="1612">
                  <c:v>32.26</c:v>
                </c:pt>
                <c:pt idx="1613">
                  <c:v>32.28</c:v>
                </c:pt>
                <c:pt idx="1614">
                  <c:v>32.299999999999997</c:v>
                </c:pt>
                <c:pt idx="1615">
                  <c:v>32.32</c:v>
                </c:pt>
                <c:pt idx="1616">
                  <c:v>32.340000000000003</c:v>
                </c:pt>
                <c:pt idx="1617">
                  <c:v>32.36</c:v>
                </c:pt>
                <c:pt idx="1618">
                  <c:v>32.380000000000003</c:v>
                </c:pt>
                <c:pt idx="1619">
                  <c:v>32.4</c:v>
                </c:pt>
                <c:pt idx="1620">
                  <c:v>32.42</c:v>
                </c:pt>
                <c:pt idx="1621">
                  <c:v>32.44</c:v>
                </c:pt>
                <c:pt idx="1622">
                  <c:v>32.46</c:v>
                </c:pt>
                <c:pt idx="1623">
                  <c:v>32.479999999999997</c:v>
                </c:pt>
                <c:pt idx="1624">
                  <c:v>32.5</c:v>
                </c:pt>
                <c:pt idx="1625">
                  <c:v>32.520000000000003</c:v>
                </c:pt>
                <c:pt idx="1626">
                  <c:v>32.54</c:v>
                </c:pt>
                <c:pt idx="1627">
                  <c:v>32.56</c:v>
                </c:pt>
                <c:pt idx="1628">
                  <c:v>32.58</c:v>
                </c:pt>
                <c:pt idx="1629">
                  <c:v>32.6</c:v>
                </c:pt>
                <c:pt idx="1630">
                  <c:v>32.619999999999997</c:v>
                </c:pt>
                <c:pt idx="1631">
                  <c:v>32.64</c:v>
                </c:pt>
                <c:pt idx="1632">
                  <c:v>32.659999999999997</c:v>
                </c:pt>
                <c:pt idx="1633">
                  <c:v>32.68</c:v>
                </c:pt>
                <c:pt idx="1634">
                  <c:v>32.700000000000003</c:v>
                </c:pt>
                <c:pt idx="1635">
                  <c:v>32.72</c:v>
                </c:pt>
                <c:pt idx="1636">
                  <c:v>32.74</c:v>
                </c:pt>
                <c:pt idx="1637">
                  <c:v>32.76</c:v>
                </c:pt>
                <c:pt idx="1638">
                  <c:v>32.78</c:v>
                </c:pt>
                <c:pt idx="1639">
                  <c:v>32.799999999999997</c:v>
                </c:pt>
                <c:pt idx="1640">
                  <c:v>32.82</c:v>
                </c:pt>
                <c:pt idx="1641">
                  <c:v>32.840000000000003</c:v>
                </c:pt>
                <c:pt idx="1642">
                  <c:v>32.86</c:v>
                </c:pt>
                <c:pt idx="1643">
                  <c:v>32.880000000000003</c:v>
                </c:pt>
                <c:pt idx="1644">
                  <c:v>32.9</c:v>
                </c:pt>
                <c:pt idx="1645">
                  <c:v>32.92</c:v>
                </c:pt>
                <c:pt idx="1646">
                  <c:v>32.94</c:v>
                </c:pt>
                <c:pt idx="1647">
                  <c:v>32.96</c:v>
                </c:pt>
                <c:pt idx="1648">
                  <c:v>32.979999999999997</c:v>
                </c:pt>
                <c:pt idx="1649">
                  <c:v>33</c:v>
                </c:pt>
                <c:pt idx="1650">
                  <c:v>33.020000000000003</c:v>
                </c:pt>
                <c:pt idx="1651">
                  <c:v>33.04</c:v>
                </c:pt>
                <c:pt idx="1652">
                  <c:v>33.06</c:v>
                </c:pt>
                <c:pt idx="1653">
                  <c:v>33.08</c:v>
                </c:pt>
                <c:pt idx="1654">
                  <c:v>33.1</c:v>
                </c:pt>
                <c:pt idx="1655">
                  <c:v>33.119999999999997</c:v>
                </c:pt>
                <c:pt idx="1656">
                  <c:v>33.14</c:v>
                </c:pt>
                <c:pt idx="1657">
                  <c:v>33.159999999999997</c:v>
                </c:pt>
                <c:pt idx="1658">
                  <c:v>33.18</c:v>
                </c:pt>
                <c:pt idx="1659">
                  <c:v>33.200000000000003</c:v>
                </c:pt>
                <c:pt idx="1660">
                  <c:v>33.22</c:v>
                </c:pt>
                <c:pt idx="1661">
                  <c:v>33.24</c:v>
                </c:pt>
                <c:pt idx="1662">
                  <c:v>33.26</c:v>
                </c:pt>
                <c:pt idx="1663">
                  <c:v>33.28</c:v>
                </c:pt>
                <c:pt idx="1664">
                  <c:v>33.299999999999997</c:v>
                </c:pt>
                <c:pt idx="1665">
                  <c:v>33.32</c:v>
                </c:pt>
                <c:pt idx="1666">
                  <c:v>33.340000000000003</c:v>
                </c:pt>
                <c:pt idx="1667">
                  <c:v>33.36</c:v>
                </c:pt>
                <c:pt idx="1668">
                  <c:v>33.380000000000003</c:v>
                </c:pt>
                <c:pt idx="1669">
                  <c:v>33.4</c:v>
                </c:pt>
                <c:pt idx="1670">
                  <c:v>33.42</c:v>
                </c:pt>
                <c:pt idx="1671">
                  <c:v>33.44</c:v>
                </c:pt>
                <c:pt idx="1672">
                  <c:v>33.46</c:v>
                </c:pt>
                <c:pt idx="1673">
                  <c:v>33.479999999999997</c:v>
                </c:pt>
                <c:pt idx="1674">
                  <c:v>33.5</c:v>
                </c:pt>
                <c:pt idx="1675">
                  <c:v>33.520000000000003</c:v>
                </c:pt>
                <c:pt idx="1676">
                  <c:v>33.54</c:v>
                </c:pt>
                <c:pt idx="1677">
                  <c:v>33.56</c:v>
                </c:pt>
                <c:pt idx="1678">
                  <c:v>33.58</c:v>
                </c:pt>
                <c:pt idx="1679">
                  <c:v>33.6</c:v>
                </c:pt>
                <c:pt idx="1680">
                  <c:v>33.619999999999997</c:v>
                </c:pt>
                <c:pt idx="1681">
                  <c:v>33.64</c:v>
                </c:pt>
                <c:pt idx="1682">
                  <c:v>33.659999999999997</c:v>
                </c:pt>
                <c:pt idx="1683">
                  <c:v>33.68</c:v>
                </c:pt>
                <c:pt idx="1684">
                  <c:v>33.700000000000003</c:v>
                </c:pt>
                <c:pt idx="1685">
                  <c:v>33.72</c:v>
                </c:pt>
                <c:pt idx="1686">
                  <c:v>33.74</c:v>
                </c:pt>
                <c:pt idx="1687">
                  <c:v>33.76</c:v>
                </c:pt>
                <c:pt idx="1688">
                  <c:v>33.78</c:v>
                </c:pt>
                <c:pt idx="1689">
                  <c:v>33.799999999999997</c:v>
                </c:pt>
                <c:pt idx="1690">
                  <c:v>33.82</c:v>
                </c:pt>
                <c:pt idx="1691">
                  <c:v>33.840000000000003</c:v>
                </c:pt>
                <c:pt idx="1692">
                  <c:v>33.86</c:v>
                </c:pt>
                <c:pt idx="1693">
                  <c:v>33.880000000000003</c:v>
                </c:pt>
                <c:pt idx="1694">
                  <c:v>33.9</c:v>
                </c:pt>
                <c:pt idx="1695">
                  <c:v>33.92</c:v>
                </c:pt>
                <c:pt idx="1696">
                  <c:v>33.94</c:v>
                </c:pt>
                <c:pt idx="1697">
                  <c:v>33.96</c:v>
                </c:pt>
                <c:pt idx="1698">
                  <c:v>33.979999999999997</c:v>
                </c:pt>
                <c:pt idx="1699">
                  <c:v>34</c:v>
                </c:pt>
                <c:pt idx="1700">
                  <c:v>34.020000000000003</c:v>
                </c:pt>
                <c:pt idx="1701">
                  <c:v>34.04</c:v>
                </c:pt>
                <c:pt idx="1702">
                  <c:v>34.06</c:v>
                </c:pt>
                <c:pt idx="1703">
                  <c:v>34.08</c:v>
                </c:pt>
                <c:pt idx="1704">
                  <c:v>34.1</c:v>
                </c:pt>
                <c:pt idx="1705">
                  <c:v>34.119999999999997</c:v>
                </c:pt>
                <c:pt idx="1706">
                  <c:v>34.14</c:v>
                </c:pt>
                <c:pt idx="1707">
                  <c:v>34.159999999999997</c:v>
                </c:pt>
                <c:pt idx="1708">
                  <c:v>34.18</c:v>
                </c:pt>
                <c:pt idx="1709">
                  <c:v>34.200000000000003</c:v>
                </c:pt>
                <c:pt idx="1710">
                  <c:v>34.22</c:v>
                </c:pt>
                <c:pt idx="1711">
                  <c:v>34.24</c:v>
                </c:pt>
                <c:pt idx="1712">
                  <c:v>34.26</c:v>
                </c:pt>
                <c:pt idx="1713">
                  <c:v>34.28</c:v>
                </c:pt>
                <c:pt idx="1714">
                  <c:v>34.299999999999997</c:v>
                </c:pt>
                <c:pt idx="1715">
                  <c:v>34.32</c:v>
                </c:pt>
                <c:pt idx="1716">
                  <c:v>34.340000000000003</c:v>
                </c:pt>
                <c:pt idx="1717">
                  <c:v>34.36</c:v>
                </c:pt>
                <c:pt idx="1718">
                  <c:v>34.380000000000003</c:v>
                </c:pt>
                <c:pt idx="1719">
                  <c:v>34.4</c:v>
                </c:pt>
                <c:pt idx="1720">
                  <c:v>34.42</c:v>
                </c:pt>
                <c:pt idx="1721">
                  <c:v>34.44</c:v>
                </c:pt>
                <c:pt idx="1722">
                  <c:v>34.46</c:v>
                </c:pt>
                <c:pt idx="1723">
                  <c:v>34.479999999999997</c:v>
                </c:pt>
                <c:pt idx="1724">
                  <c:v>34.5</c:v>
                </c:pt>
                <c:pt idx="1725">
                  <c:v>34.520000000000003</c:v>
                </c:pt>
                <c:pt idx="1726">
                  <c:v>34.54</c:v>
                </c:pt>
                <c:pt idx="1727">
                  <c:v>34.56</c:v>
                </c:pt>
                <c:pt idx="1728">
                  <c:v>34.58</c:v>
                </c:pt>
                <c:pt idx="1729">
                  <c:v>34.6</c:v>
                </c:pt>
                <c:pt idx="1730">
                  <c:v>34.619999999999997</c:v>
                </c:pt>
                <c:pt idx="1731">
                  <c:v>34.64</c:v>
                </c:pt>
                <c:pt idx="1732">
                  <c:v>34.659999999999997</c:v>
                </c:pt>
                <c:pt idx="1733">
                  <c:v>34.68</c:v>
                </c:pt>
                <c:pt idx="1734">
                  <c:v>34.700000000000003</c:v>
                </c:pt>
                <c:pt idx="1735">
                  <c:v>34.72</c:v>
                </c:pt>
                <c:pt idx="1736">
                  <c:v>34.74</c:v>
                </c:pt>
                <c:pt idx="1737">
                  <c:v>34.76</c:v>
                </c:pt>
                <c:pt idx="1738">
                  <c:v>34.78</c:v>
                </c:pt>
                <c:pt idx="1739">
                  <c:v>34.799999999999997</c:v>
                </c:pt>
                <c:pt idx="1740">
                  <c:v>34.82</c:v>
                </c:pt>
                <c:pt idx="1741">
                  <c:v>34.840000000000003</c:v>
                </c:pt>
                <c:pt idx="1742">
                  <c:v>34.86</c:v>
                </c:pt>
                <c:pt idx="1743">
                  <c:v>34.880000000000003</c:v>
                </c:pt>
                <c:pt idx="1744">
                  <c:v>34.9</c:v>
                </c:pt>
                <c:pt idx="1745">
                  <c:v>34.92</c:v>
                </c:pt>
                <c:pt idx="1746">
                  <c:v>34.94</c:v>
                </c:pt>
                <c:pt idx="1747">
                  <c:v>34.96</c:v>
                </c:pt>
                <c:pt idx="1748">
                  <c:v>34.979999999999997</c:v>
                </c:pt>
                <c:pt idx="1749">
                  <c:v>35</c:v>
                </c:pt>
                <c:pt idx="1750">
                  <c:v>35.020000000000003</c:v>
                </c:pt>
                <c:pt idx="1751">
                  <c:v>35.04</c:v>
                </c:pt>
                <c:pt idx="1752">
                  <c:v>35.06</c:v>
                </c:pt>
                <c:pt idx="1753">
                  <c:v>35.08</c:v>
                </c:pt>
                <c:pt idx="1754">
                  <c:v>35.1</c:v>
                </c:pt>
                <c:pt idx="1755">
                  <c:v>35.119999999999997</c:v>
                </c:pt>
                <c:pt idx="1756">
                  <c:v>35.14</c:v>
                </c:pt>
                <c:pt idx="1757">
                  <c:v>35.159999999999997</c:v>
                </c:pt>
                <c:pt idx="1758">
                  <c:v>35.18</c:v>
                </c:pt>
                <c:pt idx="1759">
                  <c:v>35.200000000000003</c:v>
                </c:pt>
                <c:pt idx="1760">
                  <c:v>35.22</c:v>
                </c:pt>
                <c:pt idx="1761">
                  <c:v>35.24</c:v>
                </c:pt>
                <c:pt idx="1762">
                  <c:v>35.26</c:v>
                </c:pt>
                <c:pt idx="1763">
                  <c:v>35.28</c:v>
                </c:pt>
                <c:pt idx="1764">
                  <c:v>35.299999999999997</c:v>
                </c:pt>
                <c:pt idx="1765">
                  <c:v>35.32</c:v>
                </c:pt>
                <c:pt idx="1766">
                  <c:v>35.340000000000003</c:v>
                </c:pt>
                <c:pt idx="1767">
                  <c:v>35.36</c:v>
                </c:pt>
                <c:pt idx="1768">
                  <c:v>35.380000000000003</c:v>
                </c:pt>
                <c:pt idx="1769">
                  <c:v>35.4</c:v>
                </c:pt>
                <c:pt idx="1770">
                  <c:v>35.42</c:v>
                </c:pt>
                <c:pt idx="1771">
                  <c:v>35.44</c:v>
                </c:pt>
                <c:pt idx="1772">
                  <c:v>35.46</c:v>
                </c:pt>
                <c:pt idx="1773">
                  <c:v>35.479999999999997</c:v>
                </c:pt>
                <c:pt idx="1774">
                  <c:v>35.5</c:v>
                </c:pt>
                <c:pt idx="1775">
                  <c:v>35.520000000000003</c:v>
                </c:pt>
                <c:pt idx="1776">
                  <c:v>35.54</c:v>
                </c:pt>
                <c:pt idx="1777">
                  <c:v>35.56</c:v>
                </c:pt>
                <c:pt idx="1778">
                  <c:v>35.58</c:v>
                </c:pt>
                <c:pt idx="1779">
                  <c:v>35.6</c:v>
                </c:pt>
                <c:pt idx="1780">
                  <c:v>35.619999999999997</c:v>
                </c:pt>
                <c:pt idx="1781">
                  <c:v>35.64</c:v>
                </c:pt>
                <c:pt idx="1782">
                  <c:v>35.659999999999997</c:v>
                </c:pt>
                <c:pt idx="1783">
                  <c:v>35.68</c:v>
                </c:pt>
                <c:pt idx="1784">
                  <c:v>35.700000000000003</c:v>
                </c:pt>
                <c:pt idx="1785">
                  <c:v>35.72</c:v>
                </c:pt>
                <c:pt idx="1786">
                  <c:v>35.74</c:v>
                </c:pt>
                <c:pt idx="1787">
                  <c:v>35.76</c:v>
                </c:pt>
                <c:pt idx="1788">
                  <c:v>35.78</c:v>
                </c:pt>
                <c:pt idx="1789">
                  <c:v>35.799999999999997</c:v>
                </c:pt>
                <c:pt idx="1790">
                  <c:v>35.82</c:v>
                </c:pt>
                <c:pt idx="1791">
                  <c:v>35.840000000000003</c:v>
                </c:pt>
                <c:pt idx="1792">
                  <c:v>35.86</c:v>
                </c:pt>
                <c:pt idx="1793">
                  <c:v>35.880000000000003</c:v>
                </c:pt>
                <c:pt idx="1794">
                  <c:v>35.9</c:v>
                </c:pt>
                <c:pt idx="1795">
                  <c:v>35.92</c:v>
                </c:pt>
                <c:pt idx="1796">
                  <c:v>35.94</c:v>
                </c:pt>
                <c:pt idx="1797">
                  <c:v>35.96</c:v>
                </c:pt>
                <c:pt idx="1798">
                  <c:v>35.979999999999997</c:v>
                </c:pt>
                <c:pt idx="1799">
                  <c:v>36</c:v>
                </c:pt>
                <c:pt idx="1800">
                  <c:v>36.020000000000003</c:v>
                </c:pt>
                <c:pt idx="1801">
                  <c:v>36.04</c:v>
                </c:pt>
                <c:pt idx="1802">
                  <c:v>36.06</c:v>
                </c:pt>
                <c:pt idx="1803">
                  <c:v>36.08</c:v>
                </c:pt>
                <c:pt idx="1804">
                  <c:v>36.1</c:v>
                </c:pt>
                <c:pt idx="1805">
                  <c:v>36.119999999999997</c:v>
                </c:pt>
                <c:pt idx="1806">
                  <c:v>36.14</c:v>
                </c:pt>
                <c:pt idx="1807">
                  <c:v>36.159999999999997</c:v>
                </c:pt>
                <c:pt idx="1808">
                  <c:v>36.18</c:v>
                </c:pt>
                <c:pt idx="1809">
                  <c:v>36.200000000000003</c:v>
                </c:pt>
                <c:pt idx="1810">
                  <c:v>36.22</c:v>
                </c:pt>
                <c:pt idx="1811">
                  <c:v>36.24</c:v>
                </c:pt>
                <c:pt idx="1812">
                  <c:v>36.26</c:v>
                </c:pt>
                <c:pt idx="1813">
                  <c:v>36.28</c:v>
                </c:pt>
                <c:pt idx="1814">
                  <c:v>36.299999999999997</c:v>
                </c:pt>
                <c:pt idx="1815">
                  <c:v>36.32</c:v>
                </c:pt>
                <c:pt idx="1816">
                  <c:v>36.340000000000003</c:v>
                </c:pt>
                <c:pt idx="1817">
                  <c:v>36.36</c:v>
                </c:pt>
                <c:pt idx="1818">
                  <c:v>36.380000000000003</c:v>
                </c:pt>
                <c:pt idx="1819">
                  <c:v>36.4</c:v>
                </c:pt>
                <c:pt idx="1820">
                  <c:v>36.42</c:v>
                </c:pt>
                <c:pt idx="1821">
                  <c:v>36.44</c:v>
                </c:pt>
                <c:pt idx="1822">
                  <c:v>36.46</c:v>
                </c:pt>
                <c:pt idx="1823">
                  <c:v>36.479999999999997</c:v>
                </c:pt>
                <c:pt idx="1824">
                  <c:v>36.5</c:v>
                </c:pt>
                <c:pt idx="1825">
                  <c:v>36.520000000000003</c:v>
                </c:pt>
                <c:pt idx="1826">
                  <c:v>36.54</c:v>
                </c:pt>
                <c:pt idx="1827">
                  <c:v>36.56</c:v>
                </c:pt>
                <c:pt idx="1828">
                  <c:v>36.58</c:v>
                </c:pt>
                <c:pt idx="1829">
                  <c:v>36.6</c:v>
                </c:pt>
                <c:pt idx="1830">
                  <c:v>36.619999999999997</c:v>
                </c:pt>
                <c:pt idx="1831">
                  <c:v>36.64</c:v>
                </c:pt>
                <c:pt idx="1832">
                  <c:v>36.659999999999997</c:v>
                </c:pt>
                <c:pt idx="1833">
                  <c:v>36.68</c:v>
                </c:pt>
                <c:pt idx="1834">
                  <c:v>36.700000000000003</c:v>
                </c:pt>
                <c:pt idx="1835">
                  <c:v>36.72</c:v>
                </c:pt>
                <c:pt idx="1836">
                  <c:v>36.74</c:v>
                </c:pt>
                <c:pt idx="1837">
                  <c:v>36.76</c:v>
                </c:pt>
                <c:pt idx="1838">
                  <c:v>36.78</c:v>
                </c:pt>
                <c:pt idx="1839">
                  <c:v>36.799999999999997</c:v>
                </c:pt>
                <c:pt idx="1840">
                  <c:v>36.82</c:v>
                </c:pt>
                <c:pt idx="1841">
                  <c:v>36.840000000000003</c:v>
                </c:pt>
                <c:pt idx="1842">
                  <c:v>36.86</c:v>
                </c:pt>
                <c:pt idx="1843">
                  <c:v>36.880000000000003</c:v>
                </c:pt>
                <c:pt idx="1844">
                  <c:v>36.9</c:v>
                </c:pt>
                <c:pt idx="1845">
                  <c:v>36.92</c:v>
                </c:pt>
                <c:pt idx="1846">
                  <c:v>36.94</c:v>
                </c:pt>
                <c:pt idx="1847">
                  <c:v>36.96</c:v>
                </c:pt>
                <c:pt idx="1848">
                  <c:v>36.979999999999997</c:v>
                </c:pt>
                <c:pt idx="1849">
                  <c:v>37</c:v>
                </c:pt>
                <c:pt idx="1850">
                  <c:v>37.020000000000003</c:v>
                </c:pt>
                <c:pt idx="1851">
                  <c:v>37.04</c:v>
                </c:pt>
                <c:pt idx="1852">
                  <c:v>37.06</c:v>
                </c:pt>
                <c:pt idx="1853">
                  <c:v>37.08</c:v>
                </c:pt>
                <c:pt idx="1854">
                  <c:v>37.1</c:v>
                </c:pt>
                <c:pt idx="1855">
                  <c:v>37.119999999999997</c:v>
                </c:pt>
                <c:pt idx="1856">
                  <c:v>37.14</c:v>
                </c:pt>
                <c:pt idx="1857">
                  <c:v>37.159999999999997</c:v>
                </c:pt>
                <c:pt idx="1858">
                  <c:v>37.18</c:v>
                </c:pt>
                <c:pt idx="1859">
                  <c:v>37.200000000000003</c:v>
                </c:pt>
                <c:pt idx="1860">
                  <c:v>37.22</c:v>
                </c:pt>
                <c:pt idx="1861">
                  <c:v>37.24</c:v>
                </c:pt>
                <c:pt idx="1862">
                  <c:v>37.26</c:v>
                </c:pt>
                <c:pt idx="1863">
                  <c:v>37.28</c:v>
                </c:pt>
                <c:pt idx="1864">
                  <c:v>37.299999999999997</c:v>
                </c:pt>
                <c:pt idx="1865">
                  <c:v>37.32</c:v>
                </c:pt>
                <c:pt idx="1866">
                  <c:v>37.340000000000003</c:v>
                </c:pt>
                <c:pt idx="1867">
                  <c:v>37.36</c:v>
                </c:pt>
                <c:pt idx="1868">
                  <c:v>37.380000000000003</c:v>
                </c:pt>
                <c:pt idx="1869">
                  <c:v>37.4</c:v>
                </c:pt>
                <c:pt idx="1870">
                  <c:v>37.42</c:v>
                </c:pt>
                <c:pt idx="1871">
                  <c:v>37.44</c:v>
                </c:pt>
                <c:pt idx="1872">
                  <c:v>37.46</c:v>
                </c:pt>
                <c:pt idx="1873">
                  <c:v>37.479999999999997</c:v>
                </c:pt>
                <c:pt idx="1874">
                  <c:v>37.5</c:v>
                </c:pt>
                <c:pt idx="1875">
                  <c:v>37.520000000000003</c:v>
                </c:pt>
                <c:pt idx="1876">
                  <c:v>37.54</c:v>
                </c:pt>
                <c:pt idx="1877">
                  <c:v>37.56</c:v>
                </c:pt>
                <c:pt idx="1878">
                  <c:v>37.58</c:v>
                </c:pt>
                <c:pt idx="1879">
                  <c:v>37.6</c:v>
                </c:pt>
                <c:pt idx="1880">
                  <c:v>37.619999999999997</c:v>
                </c:pt>
                <c:pt idx="1881">
                  <c:v>37.64</c:v>
                </c:pt>
                <c:pt idx="1882">
                  <c:v>37.659999999999997</c:v>
                </c:pt>
                <c:pt idx="1883">
                  <c:v>37.68</c:v>
                </c:pt>
                <c:pt idx="1884">
                  <c:v>37.700000000000003</c:v>
                </c:pt>
                <c:pt idx="1885">
                  <c:v>37.72</c:v>
                </c:pt>
                <c:pt idx="1886">
                  <c:v>37.74</c:v>
                </c:pt>
                <c:pt idx="1887">
                  <c:v>37.76</c:v>
                </c:pt>
                <c:pt idx="1888">
                  <c:v>37.78</c:v>
                </c:pt>
                <c:pt idx="1889">
                  <c:v>37.799999999999997</c:v>
                </c:pt>
                <c:pt idx="1890">
                  <c:v>37.82</c:v>
                </c:pt>
                <c:pt idx="1891">
                  <c:v>37.840000000000003</c:v>
                </c:pt>
                <c:pt idx="1892">
                  <c:v>37.86</c:v>
                </c:pt>
                <c:pt idx="1893">
                  <c:v>37.880000000000003</c:v>
                </c:pt>
                <c:pt idx="1894">
                  <c:v>37.9</c:v>
                </c:pt>
                <c:pt idx="1895">
                  <c:v>37.92</c:v>
                </c:pt>
                <c:pt idx="1896">
                  <c:v>37.94</c:v>
                </c:pt>
                <c:pt idx="1897">
                  <c:v>37.96</c:v>
                </c:pt>
                <c:pt idx="1898">
                  <c:v>37.979999999999997</c:v>
                </c:pt>
                <c:pt idx="1899">
                  <c:v>38</c:v>
                </c:pt>
                <c:pt idx="1900">
                  <c:v>38.020000000000003</c:v>
                </c:pt>
                <c:pt idx="1901">
                  <c:v>38.04</c:v>
                </c:pt>
                <c:pt idx="1902">
                  <c:v>38.06</c:v>
                </c:pt>
                <c:pt idx="1903">
                  <c:v>38.08</c:v>
                </c:pt>
                <c:pt idx="1904">
                  <c:v>38.1</c:v>
                </c:pt>
                <c:pt idx="1905">
                  <c:v>38.119999999999997</c:v>
                </c:pt>
                <c:pt idx="1906">
                  <c:v>38.14</c:v>
                </c:pt>
                <c:pt idx="1907">
                  <c:v>38.159999999999997</c:v>
                </c:pt>
                <c:pt idx="1908">
                  <c:v>38.18</c:v>
                </c:pt>
                <c:pt idx="1909">
                  <c:v>38.200000000000003</c:v>
                </c:pt>
                <c:pt idx="1910">
                  <c:v>38.22</c:v>
                </c:pt>
                <c:pt idx="1911">
                  <c:v>38.24</c:v>
                </c:pt>
                <c:pt idx="1912">
                  <c:v>38.26</c:v>
                </c:pt>
                <c:pt idx="1913">
                  <c:v>38.28</c:v>
                </c:pt>
                <c:pt idx="1914">
                  <c:v>38.299999999999997</c:v>
                </c:pt>
                <c:pt idx="1915">
                  <c:v>38.32</c:v>
                </c:pt>
                <c:pt idx="1916">
                  <c:v>38.340000000000003</c:v>
                </c:pt>
                <c:pt idx="1917">
                  <c:v>38.36</c:v>
                </c:pt>
                <c:pt idx="1918">
                  <c:v>38.380000000000003</c:v>
                </c:pt>
                <c:pt idx="1919">
                  <c:v>38.4</c:v>
                </c:pt>
                <c:pt idx="1920">
                  <c:v>38.42</c:v>
                </c:pt>
                <c:pt idx="1921">
                  <c:v>38.44</c:v>
                </c:pt>
                <c:pt idx="1922">
                  <c:v>38.46</c:v>
                </c:pt>
                <c:pt idx="1923">
                  <c:v>38.479999999999997</c:v>
                </c:pt>
                <c:pt idx="1924">
                  <c:v>38.5</c:v>
                </c:pt>
                <c:pt idx="1925">
                  <c:v>38.520000000000003</c:v>
                </c:pt>
                <c:pt idx="1926">
                  <c:v>38.54</c:v>
                </c:pt>
                <c:pt idx="1927">
                  <c:v>38.56</c:v>
                </c:pt>
                <c:pt idx="1928">
                  <c:v>38.58</c:v>
                </c:pt>
                <c:pt idx="1929">
                  <c:v>38.6</c:v>
                </c:pt>
                <c:pt idx="1930">
                  <c:v>38.619999999999997</c:v>
                </c:pt>
                <c:pt idx="1931">
                  <c:v>38.64</c:v>
                </c:pt>
                <c:pt idx="1932">
                  <c:v>38.659999999999997</c:v>
                </c:pt>
                <c:pt idx="1933">
                  <c:v>38.68</c:v>
                </c:pt>
                <c:pt idx="1934">
                  <c:v>38.700000000000003</c:v>
                </c:pt>
                <c:pt idx="1935">
                  <c:v>38.72</c:v>
                </c:pt>
                <c:pt idx="1936">
                  <c:v>38.74</c:v>
                </c:pt>
                <c:pt idx="1937">
                  <c:v>38.76</c:v>
                </c:pt>
                <c:pt idx="1938">
                  <c:v>38.78</c:v>
                </c:pt>
                <c:pt idx="1939">
                  <c:v>38.799999999999997</c:v>
                </c:pt>
                <c:pt idx="1940">
                  <c:v>38.82</c:v>
                </c:pt>
                <c:pt idx="1941">
                  <c:v>38.840000000000003</c:v>
                </c:pt>
                <c:pt idx="1942">
                  <c:v>38.86</c:v>
                </c:pt>
                <c:pt idx="1943">
                  <c:v>38.880000000000003</c:v>
                </c:pt>
                <c:pt idx="1944">
                  <c:v>38.9</c:v>
                </c:pt>
                <c:pt idx="1945">
                  <c:v>38.92</c:v>
                </c:pt>
                <c:pt idx="1946">
                  <c:v>38.94</c:v>
                </c:pt>
                <c:pt idx="1947">
                  <c:v>38.96</c:v>
                </c:pt>
                <c:pt idx="1948">
                  <c:v>38.979999999999997</c:v>
                </c:pt>
                <c:pt idx="1949">
                  <c:v>39</c:v>
                </c:pt>
                <c:pt idx="1950">
                  <c:v>39.020000000000003</c:v>
                </c:pt>
                <c:pt idx="1951">
                  <c:v>39.04</c:v>
                </c:pt>
                <c:pt idx="1952">
                  <c:v>39.06</c:v>
                </c:pt>
                <c:pt idx="1953">
                  <c:v>39.08</c:v>
                </c:pt>
                <c:pt idx="1954">
                  <c:v>39.1</c:v>
                </c:pt>
                <c:pt idx="1955">
                  <c:v>39.119999999999997</c:v>
                </c:pt>
                <c:pt idx="1956">
                  <c:v>39.14</c:v>
                </c:pt>
                <c:pt idx="1957">
                  <c:v>39.159999999999997</c:v>
                </c:pt>
                <c:pt idx="1958">
                  <c:v>39.18</c:v>
                </c:pt>
                <c:pt idx="1959">
                  <c:v>39.200000000000003</c:v>
                </c:pt>
                <c:pt idx="1960">
                  <c:v>39.22</c:v>
                </c:pt>
                <c:pt idx="1961">
                  <c:v>39.24</c:v>
                </c:pt>
                <c:pt idx="1962">
                  <c:v>39.26</c:v>
                </c:pt>
                <c:pt idx="1963">
                  <c:v>39.28</c:v>
                </c:pt>
                <c:pt idx="1964">
                  <c:v>39.299999999999997</c:v>
                </c:pt>
                <c:pt idx="1965">
                  <c:v>39.32</c:v>
                </c:pt>
                <c:pt idx="1966">
                  <c:v>39.340000000000003</c:v>
                </c:pt>
                <c:pt idx="1967">
                  <c:v>39.36</c:v>
                </c:pt>
                <c:pt idx="1968">
                  <c:v>39.380000000000003</c:v>
                </c:pt>
                <c:pt idx="1969">
                  <c:v>39.4</c:v>
                </c:pt>
                <c:pt idx="1970">
                  <c:v>39.42</c:v>
                </c:pt>
                <c:pt idx="1971">
                  <c:v>39.44</c:v>
                </c:pt>
                <c:pt idx="1972">
                  <c:v>39.46</c:v>
                </c:pt>
                <c:pt idx="1973">
                  <c:v>39.479999999999997</c:v>
                </c:pt>
                <c:pt idx="1974">
                  <c:v>39.5</c:v>
                </c:pt>
                <c:pt idx="1975">
                  <c:v>39.520000000000003</c:v>
                </c:pt>
                <c:pt idx="1976">
                  <c:v>39.54</c:v>
                </c:pt>
                <c:pt idx="1977">
                  <c:v>39.56</c:v>
                </c:pt>
                <c:pt idx="1978">
                  <c:v>39.58</c:v>
                </c:pt>
                <c:pt idx="1979">
                  <c:v>39.6</c:v>
                </c:pt>
                <c:pt idx="1980">
                  <c:v>39.619999999999997</c:v>
                </c:pt>
                <c:pt idx="1981">
                  <c:v>39.64</c:v>
                </c:pt>
                <c:pt idx="1982">
                  <c:v>39.659999999999997</c:v>
                </c:pt>
                <c:pt idx="1983">
                  <c:v>39.68</c:v>
                </c:pt>
                <c:pt idx="1984">
                  <c:v>39.700000000000003</c:v>
                </c:pt>
                <c:pt idx="1985">
                  <c:v>39.72</c:v>
                </c:pt>
                <c:pt idx="1986">
                  <c:v>39.74</c:v>
                </c:pt>
                <c:pt idx="1987">
                  <c:v>39.76</c:v>
                </c:pt>
                <c:pt idx="1988">
                  <c:v>39.78</c:v>
                </c:pt>
                <c:pt idx="1989">
                  <c:v>39.799999999999997</c:v>
                </c:pt>
                <c:pt idx="1990">
                  <c:v>39.82</c:v>
                </c:pt>
                <c:pt idx="1991">
                  <c:v>39.840000000000003</c:v>
                </c:pt>
                <c:pt idx="1992">
                  <c:v>39.86</c:v>
                </c:pt>
                <c:pt idx="1993">
                  <c:v>39.880000000000003</c:v>
                </c:pt>
                <c:pt idx="1994">
                  <c:v>39.9</c:v>
                </c:pt>
                <c:pt idx="1995">
                  <c:v>39.92</c:v>
                </c:pt>
                <c:pt idx="1996">
                  <c:v>39.94</c:v>
                </c:pt>
                <c:pt idx="1997">
                  <c:v>39.96</c:v>
                </c:pt>
                <c:pt idx="1998">
                  <c:v>39.979999999999997</c:v>
                </c:pt>
                <c:pt idx="1999">
                  <c:v>40</c:v>
                </c:pt>
                <c:pt idx="2000">
                  <c:v>40.020000000000003</c:v>
                </c:pt>
                <c:pt idx="2001">
                  <c:v>40.04</c:v>
                </c:pt>
                <c:pt idx="2002">
                  <c:v>40.06</c:v>
                </c:pt>
                <c:pt idx="2003">
                  <c:v>40.08</c:v>
                </c:pt>
                <c:pt idx="2004">
                  <c:v>40.1</c:v>
                </c:pt>
                <c:pt idx="2005">
                  <c:v>40.119999999999997</c:v>
                </c:pt>
                <c:pt idx="2006">
                  <c:v>40.14</c:v>
                </c:pt>
                <c:pt idx="2007">
                  <c:v>40.159999999999997</c:v>
                </c:pt>
                <c:pt idx="2008">
                  <c:v>40.18</c:v>
                </c:pt>
                <c:pt idx="2009">
                  <c:v>40.200000000000003</c:v>
                </c:pt>
                <c:pt idx="2010">
                  <c:v>40.22</c:v>
                </c:pt>
                <c:pt idx="2011">
                  <c:v>40.24</c:v>
                </c:pt>
                <c:pt idx="2012">
                  <c:v>40.26</c:v>
                </c:pt>
                <c:pt idx="2013">
                  <c:v>40.28</c:v>
                </c:pt>
                <c:pt idx="2014">
                  <c:v>40.299999999999997</c:v>
                </c:pt>
                <c:pt idx="2015">
                  <c:v>40.32</c:v>
                </c:pt>
                <c:pt idx="2016">
                  <c:v>40.340000000000003</c:v>
                </c:pt>
                <c:pt idx="2017">
                  <c:v>40.36</c:v>
                </c:pt>
                <c:pt idx="2018">
                  <c:v>40.380000000000003</c:v>
                </c:pt>
                <c:pt idx="2019">
                  <c:v>40.4</c:v>
                </c:pt>
                <c:pt idx="2020">
                  <c:v>40.42</c:v>
                </c:pt>
                <c:pt idx="2021">
                  <c:v>40.44</c:v>
                </c:pt>
                <c:pt idx="2022">
                  <c:v>40.46</c:v>
                </c:pt>
                <c:pt idx="2023">
                  <c:v>40.479999999999997</c:v>
                </c:pt>
                <c:pt idx="2024">
                  <c:v>40.5</c:v>
                </c:pt>
                <c:pt idx="2025">
                  <c:v>40.520000000000003</c:v>
                </c:pt>
                <c:pt idx="2026">
                  <c:v>40.54</c:v>
                </c:pt>
                <c:pt idx="2027">
                  <c:v>40.56</c:v>
                </c:pt>
                <c:pt idx="2028">
                  <c:v>40.58</c:v>
                </c:pt>
                <c:pt idx="2029">
                  <c:v>40.6</c:v>
                </c:pt>
                <c:pt idx="2030">
                  <c:v>40.619999999999997</c:v>
                </c:pt>
                <c:pt idx="2031">
                  <c:v>40.64</c:v>
                </c:pt>
                <c:pt idx="2032">
                  <c:v>40.659999999999997</c:v>
                </c:pt>
                <c:pt idx="2033">
                  <c:v>40.68</c:v>
                </c:pt>
                <c:pt idx="2034">
                  <c:v>40.700000000000003</c:v>
                </c:pt>
                <c:pt idx="2035">
                  <c:v>40.72</c:v>
                </c:pt>
                <c:pt idx="2036">
                  <c:v>40.74</c:v>
                </c:pt>
                <c:pt idx="2037">
                  <c:v>40.76</c:v>
                </c:pt>
                <c:pt idx="2038">
                  <c:v>40.78</c:v>
                </c:pt>
                <c:pt idx="2039">
                  <c:v>40.799999999999997</c:v>
                </c:pt>
                <c:pt idx="2040">
                  <c:v>40.82</c:v>
                </c:pt>
                <c:pt idx="2041">
                  <c:v>40.840000000000003</c:v>
                </c:pt>
                <c:pt idx="2042">
                  <c:v>40.86</c:v>
                </c:pt>
                <c:pt idx="2043">
                  <c:v>40.880000000000003</c:v>
                </c:pt>
                <c:pt idx="2044">
                  <c:v>40.9</c:v>
                </c:pt>
                <c:pt idx="2045">
                  <c:v>40.92</c:v>
                </c:pt>
                <c:pt idx="2046">
                  <c:v>40.94</c:v>
                </c:pt>
                <c:pt idx="2047">
                  <c:v>40.96</c:v>
                </c:pt>
                <c:pt idx="2048">
                  <c:v>40.98</c:v>
                </c:pt>
                <c:pt idx="2049">
                  <c:v>41</c:v>
                </c:pt>
                <c:pt idx="2050">
                  <c:v>41.02</c:v>
                </c:pt>
                <c:pt idx="2051">
                  <c:v>41.04</c:v>
                </c:pt>
                <c:pt idx="2052">
                  <c:v>41.06</c:v>
                </c:pt>
                <c:pt idx="2053">
                  <c:v>41.08</c:v>
                </c:pt>
                <c:pt idx="2054">
                  <c:v>41.1</c:v>
                </c:pt>
                <c:pt idx="2055">
                  <c:v>41.12</c:v>
                </c:pt>
                <c:pt idx="2056">
                  <c:v>41.14</c:v>
                </c:pt>
                <c:pt idx="2057">
                  <c:v>41.16</c:v>
                </c:pt>
                <c:pt idx="2058">
                  <c:v>41.18</c:v>
                </c:pt>
                <c:pt idx="2059">
                  <c:v>41.2</c:v>
                </c:pt>
                <c:pt idx="2060">
                  <c:v>41.22</c:v>
                </c:pt>
                <c:pt idx="2061">
                  <c:v>41.24</c:v>
                </c:pt>
                <c:pt idx="2062">
                  <c:v>41.26</c:v>
                </c:pt>
                <c:pt idx="2063">
                  <c:v>41.28</c:v>
                </c:pt>
                <c:pt idx="2064">
                  <c:v>41.3</c:v>
                </c:pt>
                <c:pt idx="2065">
                  <c:v>41.32</c:v>
                </c:pt>
                <c:pt idx="2066">
                  <c:v>41.34</c:v>
                </c:pt>
                <c:pt idx="2067">
                  <c:v>41.36</c:v>
                </c:pt>
                <c:pt idx="2068">
                  <c:v>41.38</c:v>
                </c:pt>
                <c:pt idx="2069">
                  <c:v>41.4</c:v>
                </c:pt>
                <c:pt idx="2070">
                  <c:v>41.42</c:v>
                </c:pt>
                <c:pt idx="2071">
                  <c:v>41.44</c:v>
                </c:pt>
                <c:pt idx="2072">
                  <c:v>41.46</c:v>
                </c:pt>
                <c:pt idx="2073">
                  <c:v>41.48</c:v>
                </c:pt>
                <c:pt idx="2074">
                  <c:v>41.5</c:v>
                </c:pt>
                <c:pt idx="2075">
                  <c:v>41.52</c:v>
                </c:pt>
                <c:pt idx="2076">
                  <c:v>41.54</c:v>
                </c:pt>
                <c:pt idx="2077">
                  <c:v>41.56</c:v>
                </c:pt>
                <c:pt idx="2078">
                  <c:v>41.58</c:v>
                </c:pt>
                <c:pt idx="2079">
                  <c:v>41.6</c:v>
                </c:pt>
                <c:pt idx="2080">
                  <c:v>41.62</c:v>
                </c:pt>
                <c:pt idx="2081">
                  <c:v>41.64</c:v>
                </c:pt>
                <c:pt idx="2082">
                  <c:v>41.66</c:v>
                </c:pt>
                <c:pt idx="2083">
                  <c:v>41.68</c:v>
                </c:pt>
                <c:pt idx="2084">
                  <c:v>41.7</c:v>
                </c:pt>
                <c:pt idx="2085">
                  <c:v>41.72</c:v>
                </c:pt>
                <c:pt idx="2086">
                  <c:v>41.74</c:v>
                </c:pt>
                <c:pt idx="2087">
                  <c:v>41.76</c:v>
                </c:pt>
                <c:pt idx="2088">
                  <c:v>41.78</c:v>
                </c:pt>
                <c:pt idx="2089">
                  <c:v>41.8</c:v>
                </c:pt>
                <c:pt idx="2090">
                  <c:v>41.82</c:v>
                </c:pt>
                <c:pt idx="2091">
                  <c:v>41.84</c:v>
                </c:pt>
                <c:pt idx="2092">
                  <c:v>41.86</c:v>
                </c:pt>
                <c:pt idx="2093">
                  <c:v>41.88</c:v>
                </c:pt>
                <c:pt idx="2094">
                  <c:v>41.9</c:v>
                </c:pt>
                <c:pt idx="2095">
                  <c:v>41.92</c:v>
                </c:pt>
                <c:pt idx="2096">
                  <c:v>41.94</c:v>
                </c:pt>
                <c:pt idx="2097">
                  <c:v>41.96</c:v>
                </c:pt>
                <c:pt idx="2098">
                  <c:v>41.98</c:v>
                </c:pt>
                <c:pt idx="2099">
                  <c:v>42</c:v>
                </c:pt>
                <c:pt idx="2100">
                  <c:v>42.02</c:v>
                </c:pt>
                <c:pt idx="2101">
                  <c:v>42.04</c:v>
                </c:pt>
                <c:pt idx="2102">
                  <c:v>42.06</c:v>
                </c:pt>
                <c:pt idx="2103">
                  <c:v>42.08</c:v>
                </c:pt>
                <c:pt idx="2104">
                  <c:v>42.1</c:v>
                </c:pt>
                <c:pt idx="2105">
                  <c:v>42.12</c:v>
                </c:pt>
                <c:pt idx="2106">
                  <c:v>42.14</c:v>
                </c:pt>
                <c:pt idx="2107">
                  <c:v>42.16</c:v>
                </c:pt>
                <c:pt idx="2108">
                  <c:v>42.18</c:v>
                </c:pt>
                <c:pt idx="2109">
                  <c:v>42.2</c:v>
                </c:pt>
                <c:pt idx="2110">
                  <c:v>42.22</c:v>
                </c:pt>
                <c:pt idx="2111">
                  <c:v>42.24</c:v>
                </c:pt>
                <c:pt idx="2112">
                  <c:v>42.26</c:v>
                </c:pt>
                <c:pt idx="2113">
                  <c:v>42.28</c:v>
                </c:pt>
                <c:pt idx="2114">
                  <c:v>42.3</c:v>
                </c:pt>
                <c:pt idx="2115">
                  <c:v>42.32</c:v>
                </c:pt>
                <c:pt idx="2116">
                  <c:v>42.34</c:v>
                </c:pt>
                <c:pt idx="2117">
                  <c:v>42.36</c:v>
                </c:pt>
                <c:pt idx="2118">
                  <c:v>42.38</c:v>
                </c:pt>
                <c:pt idx="2119">
                  <c:v>42.4</c:v>
                </c:pt>
                <c:pt idx="2120">
                  <c:v>42.42</c:v>
                </c:pt>
                <c:pt idx="2121">
                  <c:v>42.44</c:v>
                </c:pt>
                <c:pt idx="2122">
                  <c:v>42.46</c:v>
                </c:pt>
                <c:pt idx="2123">
                  <c:v>42.48</c:v>
                </c:pt>
                <c:pt idx="2124">
                  <c:v>42.5</c:v>
                </c:pt>
                <c:pt idx="2125">
                  <c:v>42.52</c:v>
                </c:pt>
                <c:pt idx="2126">
                  <c:v>42.54</c:v>
                </c:pt>
                <c:pt idx="2127">
                  <c:v>42.56</c:v>
                </c:pt>
                <c:pt idx="2128">
                  <c:v>42.58</c:v>
                </c:pt>
                <c:pt idx="2129">
                  <c:v>42.6</c:v>
                </c:pt>
                <c:pt idx="2130">
                  <c:v>42.62</c:v>
                </c:pt>
                <c:pt idx="2131">
                  <c:v>42.64</c:v>
                </c:pt>
                <c:pt idx="2132">
                  <c:v>42.66</c:v>
                </c:pt>
                <c:pt idx="2133">
                  <c:v>42.68</c:v>
                </c:pt>
                <c:pt idx="2134">
                  <c:v>42.7</c:v>
                </c:pt>
                <c:pt idx="2135">
                  <c:v>42.72</c:v>
                </c:pt>
                <c:pt idx="2136">
                  <c:v>42.74</c:v>
                </c:pt>
                <c:pt idx="2137">
                  <c:v>42.76</c:v>
                </c:pt>
                <c:pt idx="2138">
                  <c:v>42.78</c:v>
                </c:pt>
                <c:pt idx="2139">
                  <c:v>42.8</c:v>
                </c:pt>
                <c:pt idx="2140">
                  <c:v>42.82</c:v>
                </c:pt>
                <c:pt idx="2141">
                  <c:v>42.84</c:v>
                </c:pt>
                <c:pt idx="2142">
                  <c:v>42.86</c:v>
                </c:pt>
                <c:pt idx="2143">
                  <c:v>42.88</c:v>
                </c:pt>
                <c:pt idx="2144">
                  <c:v>42.9</c:v>
                </c:pt>
                <c:pt idx="2145">
                  <c:v>42.92</c:v>
                </c:pt>
                <c:pt idx="2146">
                  <c:v>42.94</c:v>
                </c:pt>
                <c:pt idx="2147">
                  <c:v>42.96</c:v>
                </c:pt>
                <c:pt idx="2148">
                  <c:v>42.98</c:v>
                </c:pt>
                <c:pt idx="2149">
                  <c:v>43</c:v>
                </c:pt>
                <c:pt idx="2150">
                  <c:v>43.02</c:v>
                </c:pt>
                <c:pt idx="2151">
                  <c:v>43.04</c:v>
                </c:pt>
                <c:pt idx="2152">
                  <c:v>43.06</c:v>
                </c:pt>
                <c:pt idx="2153">
                  <c:v>43.08</c:v>
                </c:pt>
                <c:pt idx="2154">
                  <c:v>43.1</c:v>
                </c:pt>
                <c:pt idx="2155">
                  <c:v>43.12</c:v>
                </c:pt>
                <c:pt idx="2156">
                  <c:v>43.14</c:v>
                </c:pt>
                <c:pt idx="2157">
                  <c:v>43.16</c:v>
                </c:pt>
                <c:pt idx="2158">
                  <c:v>43.18</c:v>
                </c:pt>
                <c:pt idx="2159">
                  <c:v>43.2</c:v>
                </c:pt>
                <c:pt idx="2160">
                  <c:v>43.22</c:v>
                </c:pt>
                <c:pt idx="2161">
                  <c:v>43.24</c:v>
                </c:pt>
                <c:pt idx="2162">
                  <c:v>43.26</c:v>
                </c:pt>
                <c:pt idx="2163">
                  <c:v>43.28</c:v>
                </c:pt>
                <c:pt idx="2164">
                  <c:v>43.3</c:v>
                </c:pt>
                <c:pt idx="2165">
                  <c:v>43.32</c:v>
                </c:pt>
                <c:pt idx="2166">
                  <c:v>43.34</c:v>
                </c:pt>
                <c:pt idx="2167">
                  <c:v>43.36</c:v>
                </c:pt>
                <c:pt idx="2168">
                  <c:v>43.38</c:v>
                </c:pt>
                <c:pt idx="2169">
                  <c:v>43.4</c:v>
                </c:pt>
                <c:pt idx="2170">
                  <c:v>43.42</c:v>
                </c:pt>
                <c:pt idx="2171">
                  <c:v>43.44</c:v>
                </c:pt>
                <c:pt idx="2172">
                  <c:v>43.46</c:v>
                </c:pt>
                <c:pt idx="2173">
                  <c:v>43.48</c:v>
                </c:pt>
                <c:pt idx="2174">
                  <c:v>43.5</c:v>
                </c:pt>
                <c:pt idx="2175">
                  <c:v>43.52</c:v>
                </c:pt>
                <c:pt idx="2176">
                  <c:v>43.54</c:v>
                </c:pt>
                <c:pt idx="2177">
                  <c:v>43.56</c:v>
                </c:pt>
                <c:pt idx="2178">
                  <c:v>43.58</c:v>
                </c:pt>
                <c:pt idx="2179">
                  <c:v>43.6</c:v>
                </c:pt>
                <c:pt idx="2180">
                  <c:v>43.62</c:v>
                </c:pt>
                <c:pt idx="2181">
                  <c:v>43.64</c:v>
                </c:pt>
                <c:pt idx="2182">
                  <c:v>43.66</c:v>
                </c:pt>
                <c:pt idx="2183">
                  <c:v>43.68</c:v>
                </c:pt>
                <c:pt idx="2184">
                  <c:v>43.7</c:v>
                </c:pt>
                <c:pt idx="2185">
                  <c:v>43.72</c:v>
                </c:pt>
                <c:pt idx="2186">
                  <c:v>43.74</c:v>
                </c:pt>
                <c:pt idx="2187">
                  <c:v>43.76</c:v>
                </c:pt>
                <c:pt idx="2188">
                  <c:v>43.78</c:v>
                </c:pt>
                <c:pt idx="2189">
                  <c:v>43.8</c:v>
                </c:pt>
                <c:pt idx="2190">
                  <c:v>43.82</c:v>
                </c:pt>
                <c:pt idx="2191">
                  <c:v>43.84</c:v>
                </c:pt>
                <c:pt idx="2192">
                  <c:v>43.86</c:v>
                </c:pt>
                <c:pt idx="2193">
                  <c:v>43.88</c:v>
                </c:pt>
                <c:pt idx="2194">
                  <c:v>43.9</c:v>
                </c:pt>
                <c:pt idx="2195">
                  <c:v>43.92</c:v>
                </c:pt>
                <c:pt idx="2196">
                  <c:v>43.94</c:v>
                </c:pt>
                <c:pt idx="2197">
                  <c:v>43.96</c:v>
                </c:pt>
                <c:pt idx="2198">
                  <c:v>43.98</c:v>
                </c:pt>
                <c:pt idx="2199">
                  <c:v>44</c:v>
                </c:pt>
                <c:pt idx="2200">
                  <c:v>44.02</c:v>
                </c:pt>
                <c:pt idx="2201">
                  <c:v>44.04</c:v>
                </c:pt>
                <c:pt idx="2202">
                  <c:v>44.06</c:v>
                </c:pt>
                <c:pt idx="2203">
                  <c:v>44.08</c:v>
                </c:pt>
                <c:pt idx="2204">
                  <c:v>44.1</c:v>
                </c:pt>
                <c:pt idx="2205">
                  <c:v>44.12</c:v>
                </c:pt>
                <c:pt idx="2206">
                  <c:v>44.14</c:v>
                </c:pt>
                <c:pt idx="2207">
                  <c:v>44.16</c:v>
                </c:pt>
                <c:pt idx="2208">
                  <c:v>44.18</c:v>
                </c:pt>
                <c:pt idx="2209">
                  <c:v>44.2</c:v>
                </c:pt>
                <c:pt idx="2210">
                  <c:v>44.22</c:v>
                </c:pt>
                <c:pt idx="2211">
                  <c:v>44.24</c:v>
                </c:pt>
                <c:pt idx="2212">
                  <c:v>44.26</c:v>
                </c:pt>
                <c:pt idx="2213">
                  <c:v>44.28</c:v>
                </c:pt>
                <c:pt idx="2214">
                  <c:v>44.3</c:v>
                </c:pt>
                <c:pt idx="2215">
                  <c:v>44.32</c:v>
                </c:pt>
                <c:pt idx="2216">
                  <c:v>44.34</c:v>
                </c:pt>
                <c:pt idx="2217">
                  <c:v>44.36</c:v>
                </c:pt>
                <c:pt idx="2218">
                  <c:v>44.38</c:v>
                </c:pt>
                <c:pt idx="2219">
                  <c:v>44.4</c:v>
                </c:pt>
                <c:pt idx="2220">
                  <c:v>44.42</c:v>
                </c:pt>
                <c:pt idx="2221">
                  <c:v>44.44</c:v>
                </c:pt>
                <c:pt idx="2222">
                  <c:v>44.46</c:v>
                </c:pt>
                <c:pt idx="2223">
                  <c:v>44.48</c:v>
                </c:pt>
                <c:pt idx="2224">
                  <c:v>44.5</c:v>
                </c:pt>
                <c:pt idx="2225">
                  <c:v>44.52</c:v>
                </c:pt>
                <c:pt idx="2226">
                  <c:v>44.54</c:v>
                </c:pt>
                <c:pt idx="2227">
                  <c:v>44.56</c:v>
                </c:pt>
                <c:pt idx="2228">
                  <c:v>44.58</c:v>
                </c:pt>
                <c:pt idx="2229">
                  <c:v>44.6</c:v>
                </c:pt>
                <c:pt idx="2230">
                  <c:v>44.62</c:v>
                </c:pt>
                <c:pt idx="2231">
                  <c:v>44.64</c:v>
                </c:pt>
                <c:pt idx="2232">
                  <c:v>44.66</c:v>
                </c:pt>
                <c:pt idx="2233">
                  <c:v>44.68</c:v>
                </c:pt>
                <c:pt idx="2234">
                  <c:v>44.7</c:v>
                </c:pt>
                <c:pt idx="2235">
                  <c:v>44.72</c:v>
                </c:pt>
                <c:pt idx="2236">
                  <c:v>44.74</c:v>
                </c:pt>
                <c:pt idx="2237">
                  <c:v>44.76</c:v>
                </c:pt>
                <c:pt idx="2238">
                  <c:v>44.78</c:v>
                </c:pt>
                <c:pt idx="2239">
                  <c:v>44.8</c:v>
                </c:pt>
                <c:pt idx="2240">
                  <c:v>44.82</c:v>
                </c:pt>
                <c:pt idx="2241">
                  <c:v>44.84</c:v>
                </c:pt>
                <c:pt idx="2242">
                  <c:v>44.86</c:v>
                </c:pt>
                <c:pt idx="2243">
                  <c:v>44.88</c:v>
                </c:pt>
                <c:pt idx="2244">
                  <c:v>44.9</c:v>
                </c:pt>
                <c:pt idx="2245">
                  <c:v>44.92</c:v>
                </c:pt>
                <c:pt idx="2246">
                  <c:v>44.94</c:v>
                </c:pt>
                <c:pt idx="2247">
                  <c:v>44.96</c:v>
                </c:pt>
                <c:pt idx="2248">
                  <c:v>44.98</c:v>
                </c:pt>
                <c:pt idx="2249">
                  <c:v>45</c:v>
                </c:pt>
                <c:pt idx="2250">
                  <c:v>45.02</c:v>
                </c:pt>
                <c:pt idx="2251">
                  <c:v>45.04</c:v>
                </c:pt>
                <c:pt idx="2252">
                  <c:v>45.06</c:v>
                </c:pt>
                <c:pt idx="2253">
                  <c:v>45.08</c:v>
                </c:pt>
                <c:pt idx="2254">
                  <c:v>45.1</c:v>
                </c:pt>
                <c:pt idx="2255">
                  <c:v>45.12</c:v>
                </c:pt>
                <c:pt idx="2256">
                  <c:v>45.14</c:v>
                </c:pt>
                <c:pt idx="2257">
                  <c:v>45.16</c:v>
                </c:pt>
                <c:pt idx="2258">
                  <c:v>45.18</c:v>
                </c:pt>
                <c:pt idx="2259">
                  <c:v>45.2</c:v>
                </c:pt>
                <c:pt idx="2260">
                  <c:v>45.22</c:v>
                </c:pt>
                <c:pt idx="2261">
                  <c:v>45.24</c:v>
                </c:pt>
                <c:pt idx="2262">
                  <c:v>45.26</c:v>
                </c:pt>
                <c:pt idx="2263">
                  <c:v>45.28</c:v>
                </c:pt>
                <c:pt idx="2264">
                  <c:v>45.3</c:v>
                </c:pt>
                <c:pt idx="2265">
                  <c:v>45.32</c:v>
                </c:pt>
                <c:pt idx="2266">
                  <c:v>45.34</c:v>
                </c:pt>
                <c:pt idx="2267">
                  <c:v>45.36</c:v>
                </c:pt>
                <c:pt idx="2268">
                  <c:v>45.38</c:v>
                </c:pt>
                <c:pt idx="2269">
                  <c:v>45.4</c:v>
                </c:pt>
                <c:pt idx="2270">
                  <c:v>45.42</c:v>
                </c:pt>
                <c:pt idx="2271">
                  <c:v>45.44</c:v>
                </c:pt>
                <c:pt idx="2272">
                  <c:v>45.46</c:v>
                </c:pt>
                <c:pt idx="2273">
                  <c:v>45.48</c:v>
                </c:pt>
                <c:pt idx="2274">
                  <c:v>45.5</c:v>
                </c:pt>
                <c:pt idx="2275">
                  <c:v>45.52</c:v>
                </c:pt>
                <c:pt idx="2276">
                  <c:v>45.54</c:v>
                </c:pt>
                <c:pt idx="2277">
                  <c:v>45.56</c:v>
                </c:pt>
                <c:pt idx="2278">
                  <c:v>45.58</c:v>
                </c:pt>
                <c:pt idx="2279">
                  <c:v>45.6</c:v>
                </c:pt>
                <c:pt idx="2280">
                  <c:v>45.62</c:v>
                </c:pt>
                <c:pt idx="2281">
                  <c:v>45.64</c:v>
                </c:pt>
                <c:pt idx="2282">
                  <c:v>45.66</c:v>
                </c:pt>
                <c:pt idx="2283">
                  <c:v>45.68</c:v>
                </c:pt>
                <c:pt idx="2284">
                  <c:v>45.7</c:v>
                </c:pt>
                <c:pt idx="2285">
                  <c:v>45.72</c:v>
                </c:pt>
                <c:pt idx="2286">
                  <c:v>45.74</c:v>
                </c:pt>
                <c:pt idx="2287">
                  <c:v>45.76</c:v>
                </c:pt>
                <c:pt idx="2288">
                  <c:v>45.78</c:v>
                </c:pt>
                <c:pt idx="2289">
                  <c:v>45.8</c:v>
                </c:pt>
                <c:pt idx="2290">
                  <c:v>45.82</c:v>
                </c:pt>
                <c:pt idx="2291">
                  <c:v>45.84</c:v>
                </c:pt>
                <c:pt idx="2292">
                  <c:v>45.86</c:v>
                </c:pt>
                <c:pt idx="2293">
                  <c:v>45.88</c:v>
                </c:pt>
                <c:pt idx="2294">
                  <c:v>45.9</c:v>
                </c:pt>
                <c:pt idx="2295">
                  <c:v>45.92</c:v>
                </c:pt>
                <c:pt idx="2296">
                  <c:v>45.94</c:v>
                </c:pt>
                <c:pt idx="2297">
                  <c:v>45.96</c:v>
                </c:pt>
                <c:pt idx="2298">
                  <c:v>45.98</c:v>
                </c:pt>
                <c:pt idx="2299">
                  <c:v>46</c:v>
                </c:pt>
                <c:pt idx="2300">
                  <c:v>46.02</c:v>
                </c:pt>
                <c:pt idx="2301">
                  <c:v>46.04</c:v>
                </c:pt>
                <c:pt idx="2302">
                  <c:v>46.06</c:v>
                </c:pt>
                <c:pt idx="2303">
                  <c:v>46.08</c:v>
                </c:pt>
                <c:pt idx="2304">
                  <c:v>46.1</c:v>
                </c:pt>
                <c:pt idx="2305">
                  <c:v>46.12</c:v>
                </c:pt>
                <c:pt idx="2306">
                  <c:v>46.14</c:v>
                </c:pt>
                <c:pt idx="2307">
                  <c:v>46.16</c:v>
                </c:pt>
                <c:pt idx="2308">
                  <c:v>46.18</c:v>
                </c:pt>
                <c:pt idx="2309">
                  <c:v>46.2</c:v>
                </c:pt>
                <c:pt idx="2310">
                  <c:v>46.22</c:v>
                </c:pt>
                <c:pt idx="2311">
                  <c:v>46.24</c:v>
                </c:pt>
                <c:pt idx="2312">
                  <c:v>46.26</c:v>
                </c:pt>
                <c:pt idx="2313">
                  <c:v>46.28</c:v>
                </c:pt>
                <c:pt idx="2314">
                  <c:v>46.3</c:v>
                </c:pt>
                <c:pt idx="2315">
                  <c:v>46.32</c:v>
                </c:pt>
                <c:pt idx="2316">
                  <c:v>46.34</c:v>
                </c:pt>
                <c:pt idx="2317">
                  <c:v>46.36</c:v>
                </c:pt>
                <c:pt idx="2318">
                  <c:v>46.38</c:v>
                </c:pt>
                <c:pt idx="2319">
                  <c:v>46.4</c:v>
                </c:pt>
                <c:pt idx="2320">
                  <c:v>46.42</c:v>
                </c:pt>
                <c:pt idx="2321">
                  <c:v>46.44</c:v>
                </c:pt>
                <c:pt idx="2322">
                  <c:v>46.46</c:v>
                </c:pt>
                <c:pt idx="2323">
                  <c:v>46.48</c:v>
                </c:pt>
                <c:pt idx="2324">
                  <c:v>46.5</c:v>
                </c:pt>
                <c:pt idx="2325">
                  <c:v>46.52</c:v>
                </c:pt>
                <c:pt idx="2326">
                  <c:v>46.54</c:v>
                </c:pt>
                <c:pt idx="2327">
                  <c:v>46.56</c:v>
                </c:pt>
                <c:pt idx="2328">
                  <c:v>46.58</c:v>
                </c:pt>
                <c:pt idx="2329">
                  <c:v>46.6</c:v>
                </c:pt>
                <c:pt idx="2330">
                  <c:v>46.62</c:v>
                </c:pt>
                <c:pt idx="2331">
                  <c:v>46.64</c:v>
                </c:pt>
                <c:pt idx="2332">
                  <c:v>46.66</c:v>
                </c:pt>
                <c:pt idx="2333">
                  <c:v>46.68</c:v>
                </c:pt>
                <c:pt idx="2334">
                  <c:v>46.7</c:v>
                </c:pt>
                <c:pt idx="2335">
                  <c:v>46.72</c:v>
                </c:pt>
                <c:pt idx="2336">
                  <c:v>46.74</c:v>
                </c:pt>
                <c:pt idx="2337">
                  <c:v>46.76</c:v>
                </c:pt>
                <c:pt idx="2338">
                  <c:v>46.78</c:v>
                </c:pt>
                <c:pt idx="2339">
                  <c:v>46.8</c:v>
                </c:pt>
                <c:pt idx="2340">
                  <c:v>46.82</c:v>
                </c:pt>
                <c:pt idx="2341">
                  <c:v>46.84</c:v>
                </c:pt>
                <c:pt idx="2342">
                  <c:v>46.86</c:v>
                </c:pt>
                <c:pt idx="2343">
                  <c:v>46.88</c:v>
                </c:pt>
                <c:pt idx="2344">
                  <c:v>46.9</c:v>
                </c:pt>
                <c:pt idx="2345">
                  <c:v>46.92</c:v>
                </c:pt>
                <c:pt idx="2346">
                  <c:v>46.94</c:v>
                </c:pt>
                <c:pt idx="2347">
                  <c:v>46.96</c:v>
                </c:pt>
                <c:pt idx="2348">
                  <c:v>46.98</c:v>
                </c:pt>
                <c:pt idx="2349">
                  <c:v>47</c:v>
                </c:pt>
                <c:pt idx="2350">
                  <c:v>47.02</c:v>
                </c:pt>
                <c:pt idx="2351">
                  <c:v>47.04</c:v>
                </c:pt>
                <c:pt idx="2352">
                  <c:v>47.06</c:v>
                </c:pt>
                <c:pt idx="2353">
                  <c:v>47.08</c:v>
                </c:pt>
                <c:pt idx="2354">
                  <c:v>47.1</c:v>
                </c:pt>
                <c:pt idx="2355">
                  <c:v>47.12</c:v>
                </c:pt>
                <c:pt idx="2356">
                  <c:v>47.14</c:v>
                </c:pt>
                <c:pt idx="2357">
                  <c:v>47.16</c:v>
                </c:pt>
                <c:pt idx="2358">
                  <c:v>47.18</c:v>
                </c:pt>
                <c:pt idx="2359">
                  <c:v>47.2</c:v>
                </c:pt>
                <c:pt idx="2360">
                  <c:v>47.22</c:v>
                </c:pt>
                <c:pt idx="2361">
                  <c:v>47.24</c:v>
                </c:pt>
                <c:pt idx="2362">
                  <c:v>47.26</c:v>
                </c:pt>
                <c:pt idx="2363">
                  <c:v>47.28</c:v>
                </c:pt>
                <c:pt idx="2364">
                  <c:v>47.3</c:v>
                </c:pt>
                <c:pt idx="2365">
                  <c:v>47.32</c:v>
                </c:pt>
                <c:pt idx="2366">
                  <c:v>47.34</c:v>
                </c:pt>
                <c:pt idx="2367">
                  <c:v>47.36</c:v>
                </c:pt>
                <c:pt idx="2368">
                  <c:v>47.38</c:v>
                </c:pt>
                <c:pt idx="2369">
                  <c:v>47.4</c:v>
                </c:pt>
                <c:pt idx="2370">
                  <c:v>47.42</c:v>
                </c:pt>
                <c:pt idx="2371">
                  <c:v>47.44</c:v>
                </c:pt>
                <c:pt idx="2372">
                  <c:v>47.46</c:v>
                </c:pt>
                <c:pt idx="2373">
                  <c:v>47.48</c:v>
                </c:pt>
                <c:pt idx="2374">
                  <c:v>47.5</c:v>
                </c:pt>
                <c:pt idx="2375">
                  <c:v>47.52</c:v>
                </c:pt>
                <c:pt idx="2376">
                  <c:v>47.54</c:v>
                </c:pt>
                <c:pt idx="2377">
                  <c:v>47.56</c:v>
                </c:pt>
                <c:pt idx="2378">
                  <c:v>47.58</c:v>
                </c:pt>
                <c:pt idx="2379">
                  <c:v>47.6</c:v>
                </c:pt>
                <c:pt idx="2380">
                  <c:v>47.62</c:v>
                </c:pt>
                <c:pt idx="2381">
                  <c:v>47.64</c:v>
                </c:pt>
                <c:pt idx="2382">
                  <c:v>47.66</c:v>
                </c:pt>
                <c:pt idx="2383">
                  <c:v>47.68</c:v>
                </c:pt>
                <c:pt idx="2384">
                  <c:v>47.7</c:v>
                </c:pt>
                <c:pt idx="2385">
                  <c:v>47.72</c:v>
                </c:pt>
                <c:pt idx="2386">
                  <c:v>47.74</c:v>
                </c:pt>
                <c:pt idx="2387">
                  <c:v>47.76</c:v>
                </c:pt>
                <c:pt idx="2388">
                  <c:v>47.78</c:v>
                </c:pt>
                <c:pt idx="2389">
                  <c:v>47.8</c:v>
                </c:pt>
                <c:pt idx="2390">
                  <c:v>47.82</c:v>
                </c:pt>
                <c:pt idx="2391">
                  <c:v>47.84</c:v>
                </c:pt>
                <c:pt idx="2392">
                  <c:v>47.86</c:v>
                </c:pt>
                <c:pt idx="2393">
                  <c:v>47.88</c:v>
                </c:pt>
                <c:pt idx="2394">
                  <c:v>47.9</c:v>
                </c:pt>
                <c:pt idx="2395">
                  <c:v>47.92</c:v>
                </c:pt>
                <c:pt idx="2396">
                  <c:v>47.94</c:v>
                </c:pt>
                <c:pt idx="2397">
                  <c:v>47.96</c:v>
                </c:pt>
                <c:pt idx="2398">
                  <c:v>47.98</c:v>
                </c:pt>
                <c:pt idx="2399">
                  <c:v>48</c:v>
                </c:pt>
                <c:pt idx="2400">
                  <c:v>48.02</c:v>
                </c:pt>
                <c:pt idx="2401">
                  <c:v>48.04</c:v>
                </c:pt>
                <c:pt idx="2402">
                  <c:v>48.06</c:v>
                </c:pt>
                <c:pt idx="2403">
                  <c:v>48.08</c:v>
                </c:pt>
                <c:pt idx="2404">
                  <c:v>48.1</c:v>
                </c:pt>
                <c:pt idx="2405">
                  <c:v>48.12</c:v>
                </c:pt>
                <c:pt idx="2406">
                  <c:v>48.14</c:v>
                </c:pt>
                <c:pt idx="2407">
                  <c:v>48.16</c:v>
                </c:pt>
                <c:pt idx="2408">
                  <c:v>48.18</c:v>
                </c:pt>
                <c:pt idx="2409">
                  <c:v>48.2</c:v>
                </c:pt>
                <c:pt idx="2410">
                  <c:v>48.22</c:v>
                </c:pt>
                <c:pt idx="2411">
                  <c:v>48.24</c:v>
                </c:pt>
                <c:pt idx="2412">
                  <c:v>48.26</c:v>
                </c:pt>
                <c:pt idx="2413">
                  <c:v>48.28</c:v>
                </c:pt>
                <c:pt idx="2414">
                  <c:v>48.3</c:v>
                </c:pt>
                <c:pt idx="2415">
                  <c:v>48.32</c:v>
                </c:pt>
                <c:pt idx="2416">
                  <c:v>48.34</c:v>
                </c:pt>
                <c:pt idx="2417">
                  <c:v>48.36</c:v>
                </c:pt>
                <c:pt idx="2418">
                  <c:v>48.38</c:v>
                </c:pt>
                <c:pt idx="2419">
                  <c:v>48.4</c:v>
                </c:pt>
                <c:pt idx="2420">
                  <c:v>48.42</c:v>
                </c:pt>
                <c:pt idx="2421">
                  <c:v>48.44</c:v>
                </c:pt>
                <c:pt idx="2422">
                  <c:v>48.46</c:v>
                </c:pt>
                <c:pt idx="2423">
                  <c:v>48.48</c:v>
                </c:pt>
                <c:pt idx="2424">
                  <c:v>48.5</c:v>
                </c:pt>
                <c:pt idx="2425">
                  <c:v>48.52</c:v>
                </c:pt>
                <c:pt idx="2426">
                  <c:v>48.54</c:v>
                </c:pt>
                <c:pt idx="2427">
                  <c:v>48.56</c:v>
                </c:pt>
                <c:pt idx="2428">
                  <c:v>48.58</c:v>
                </c:pt>
                <c:pt idx="2429">
                  <c:v>48.6</c:v>
                </c:pt>
                <c:pt idx="2430">
                  <c:v>48.62</c:v>
                </c:pt>
                <c:pt idx="2431">
                  <c:v>48.64</c:v>
                </c:pt>
                <c:pt idx="2432">
                  <c:v>48.66</c:v>
                </c:pt>
                <c:pt idx="2433">
                  <c:v>48.68</c:v>
                </c:pt>
                <c:pt idx="2434">
                  <c:v>48.7</c:v>
                </c:pt>
                <c:pt idx="2435">
                  <c:v>48.72</c:v>
                </c:pt>
                <c:pt idx="2436">
                  <c:v>48.74</c:v>
                </c:pt>
                <c:pt idx="2437">
                  <c:v>48.76</c:v>
                </c:pt>
                <c:pt idx="2438">
                  <c:v>48.78</c:v>
                </c:pt>
                <c:pt idx="2439">
                  <c:v>48.8</c:v>
                </c:pt>
                <c:pt idx="2440">
                  <c:v>48.82</c:v>
                </c:pt>
                <c:pt idx="2441">
                  <c:v>48.84</c:v>
                </c:pt>
                <c:pt idx="2442">
                  <c:v>48.86</c:v>
                </c:pt>
                <c:pt idx="2443">
                  <c:v>48.88</c:v>
                </c:pt>
                <c:pt idx="2444">
                  <c:v>48.9</c:v>
                </c:pt>
                <c:pt idx="2445">
                  <c:v>48.92</c:v>
                </c:pt>
                <c:pt idx="2446">
                  <c:v>48.94</c:v>
                </c:pt>
                <c:pt idx="2447">
                  <c:v>48.96</c:v>
                </c:pt>
                <c:pt idx="2448">
                  <c:v>48.98</c:v>
                </c:pt>
                <c:pt idx="2449">
                  <c:v>49</c:v>
                </c:pt>
                <c:pt idx="2450">
                  <c:v>49.02</c:v>
                </c:pt>
                <c:pt idx="2451">
                  <c:v>49.04</c:v>
                </c:pt>
                <c:pt idx="2452">
                  <c:v>49.06</c:v>
                </c:pt>
                <c:pt idx="2453">
                  <c:v>49.08</c:v>
                </c:pt>
                <c:pt idx="2454">
                  <c:v>49.1</c:v>
                </c:pt>
                <c:pt idx="2455">
                  <c:v>49.12</c:v>
                </c:pt>
                <c:pt idx="2456">
                  <c:v>49.14</c:v>
                </c:pt>
                <c:pt idx="2457">
                  <c:v>49.16</c:v>
                </c:pt>
                <c:pt idx="2458">
                  <c:v>49.18</c:v>
                </c:pt>
                <c:pt idx="2459">
                  <c:v>49.2</c:v>
                </c:pt>
                <c:pt idx="2460">
                  <c:v>49.22</c:v>
                </c:pt>
                <c:pt idx="2461">
                  <c:v>49.24</c:v>
                </c:pt>
                <c:pt idx="2462">
                  <c:v>49.26</c:v>
                </c:pt>
                <c:pt idx="2463">
                  <c:v>49.28</c:v>
                </c:pt>
                <c:pt idx="2464">
                  <c:v>49.3</c:v>
                </c:pt>
                <c:pt idx="2465">
                  <c:v>49.32</c:v>
                </c:pt>
                <c:pt idx="2466">
                  <c:v>49.34</c:v>
                </c:pt>
                <c:pt idx="2467">
                  <c:v>49.36</c:v>
                </c:pt>
                <c:pt idx="2468">
                  <c:v>49.38</c:v>
                </c:pt>
                <c:pt idx="2469">
                  <c:v>49.4</c:v>
                </c:pt>
                <c:pt idx="2470">
                  <c:v>49.42</c:v>
                </c:pt>
                <c:pt idx="2471">
                  <c:v>49.44</c:v>
                </c:pt>
                <c:pt idx="2472">
                  <c:v>49.46</c:v>
                </c:pt>
                <c:pt idx="2473">
                  <c:v>49.48</c:v>
                </c:pt>
                <c:pt idx="2474">
                  <c:v>49.5</c:v>
                </c:pt>
                <c:pt idx="2475">
                  <c:v>49.52</c:v>
                </c:pt>
                <c:pt idx="2476">
                  <c:v>49.54</c:v>
                </c:pt>
                <c:pt idx="2477">
                  <c:v>49.56</c:v>
                </c:pt>
                <c:pt idx="2478">
                  <c:v>49.58</c:v>
                </c:pt>
                <c:pt idx="2479">
                  <c:v>49.6</c:v>
                </c:pt>
                <c:pt idx="2480">
                  <c:v>49.62</c:v>
                </c:pt>
                <c:pt idx="2481">
                  <c:v>49.64</c:v>
                </c:pt>
                <c:pt idx="2482">
                  <c:v>49.66</c:v>
                </c:pt>
                <c:pt idx="2483">
                  <c:v>49.68</c:v>
                </c:pt>
                <c:pt idx="2484">
                  <c:v>49.7</c:v>
                </c:pt>
                <c:pt idx="2485">
                  <c:v>49.72</c:v>
                </c:pt>
                <c:pt idx="2486">
                  <c:v>49.74</c:v>
                </c:pt>
                <c:pt idx="2487">
                  <c:v>49.76</c:v>
                </c:pt>
                <c:pt idx="2488">
                  <c:v>49.78</c:v>
                </c:pt>
                <c:pt idx="2489">
                  <c:v>49.8</c:v>
                </c:pt>
                <c:pt idx="2490">
                  <c:v>49.82</c:v>
                </c:pt>
                <c:pt idx="2491">
                  <c:v>49.84</c:v>
                </c:pt>
                <c:pt idx="2492">
                  <c:v>49.86</c:v>
                </c:pt>
                <c:pt idx="2493">
                  <c:v>49.88</c:v>
                </c:pt>
                <c:pt idx="2494">
                  <c:v>49.9</c:v>
                </c:pt>
                <c:pt idx="2495">
                  <c:v>49.92</c:v>
                </c:pt>
                <c:pt idx="2496">
                  <c:v>49.94</c:v>
                </c:pt>
                <c:pt idx="2497">
                  <c:v>49.96</c:v>
                </c:pt>
                <c:pt idx="2498">
                  <c:v>49.98</c:v>
                </c:pt>
                <c:pt idx="2499">
                  <c:v>50</c:v>
                </c:pt>
                <c:pt idx="2500">
                  <c:v>50.02</c:v>
                </c:pt>
                <c:pt idx="2501">
                  <c:v>50.04</c:v>
                </c:pt>
                <c:pt idx="2502">
                  <c:v>50.06</c:v>
                </c:pt>
                <c:pt idx="2503">
                  <c:v>50.08</c:v>
                </c:pt>
                <c:pt idx="2504">
                  <c:v>50.1</c:v>
                </c:pt>
                <c:pt idx="2505">
                  <c:v>50.12</c:v>
                </c:pt>
                <c:pt idx="2506">
                  <c:v>50.14</c:v>
                </c:pt>
                <c:pt idx="2507">
                  <c:v>50.16</c:v>
                </c:pt>
                <c:pt idx="2508">
                  <c:v>50.18</c:v>
                </c:pt>
                <c:pt idx="2509">
                  <c:v>50.2</c:v>
                </c:pt>
                <c:pt idx="2510">
                  <c:v>50.22</c:v>
                </c:pt>
                <c:pt idx="2511">
                  <c:v>50.24</c:v>
                </c:pt>
                <c:pt idx="2512">
                  <c:v>50.26</c:v>
                </c:pt>
                <c:pt idx="2513">
                  <c:v>50.28</c:v>
                </c:pt>
                <c:pt idx="2514">
                  <c:v>50.3</c:v>
                </c:pt>
                <c:pt idx="2515">
                  <c:v>50.32</c:v>
                </c:pt>
                <c:pt idx="2516">
                  <c:v>50.34</c:v>
                </c:pt>
                <c:pt idx="2517">
                  <c:v>50.36</c:v>
                </c:pt>
                <c:pt idx="2518">
                  <c:v>50.38</c:v>
                </c:pt>
                <c:pt idx="2519">
                  <c:v>50.4</c:v>
                </c:pt>
                <c:pt idx="2520">
                  <c:v>50.42</c:v>
                </c:pt>
                <c:pt idx="2521">
                  <c:v>50.44</c:v>
                </c:pt>
                <c:pt idx="2522">
                  <c:v>50.46</c:v>
                </c:pt>
                <c:pt idx="2523">
                  <c:v>50.48</c:v>
                </c:pt>
                <c:pt idx="2524">
                  <c:v>50.5</c:v>
                </c:pt>
                <c:pt idx="2525">
                  <c:v>50.52</c:v>
                </c:pt>
                <c:pt idx="2526">
                  <c:v>50.54</c:v>
                </c:pt>
                <c:pt idx="2527">
                  <c:v>50.56</c:v>
                </c:pt>
                <c:pt idx="2528">
                  <c:v>50.58</c:v>
                </c:pt>
                <c:pt idx="2529">
                  <c:v>50.6</c:v>
                </c:pt>
                <c:pt idx="2530">
                  <c:v>50.62</c:v>
                </c:pt>
                <c:pt idx="2531">
                  <c:v>50.64</c:v>
                </c:pt>
                <c:pt idx="2532">
                  <c:v>50.66</c:v>
                </c:pt>
                <c:pt idx="2533">
                  <c:v>50.68</c:v>
                </c:pt>
                <c:pt idx="2534">
                  <c:v>50.7</c:v>
                </c:pt>
                <c:pt idx="2535">
                  <c:v>50.72</c:v>
                </c:pt>
                <c:pt idx="2536">
                  <c:v>50.74</c:v>
                </c:pt>
                <c:pt idx="2537">
                  <c:v>50.76</c:v>
                </c:pt>
                <c:pt idx="2538">
                  <c:v>50.78</c:v>
                </c:pt>
                <c:pt idx="2539">
                  <c:v>50.8</c:v>
                </c:pt>
                <c:pt idx="2540">
                  <c:v>50.82</c:v>
                </c:pt>
                <c:pt idx="2541">
                  <c:v>50.84</c:v>
                </c:pt>
                <c:pt idx="2542">
                  <c:v>50.86</c:v>
                </c:pt>
                <c:pt idx="2543">
                  <c:v>50.88</c:v>
                </c:pt>
                <c:pt idx="2544">
                  <c:v>50.9</c:v>
                </c:pt>
                <c:pt idx="2545">
                  <c:v>50.92</c:v>
                </c:pt>
                <c:pt idx="2546">
                  <c:v>50.94</c:v>
                </c:pt>
                <c:pt idx="2547">
                  <c:v>50.96</c:v>
                </c:pt>
                <c:pt idx="2548">
                  <c:v>50.98</c:v>
                </c:pt>
                <c:pt idx="2549">
                  <c:v>51</c:v>
                </c:pt>
                <c:pt idx="2550">
                  <c:v>51.02</c:v>
                </c:pt>
                <c:pt idx="2551">
                  <c:v>51.04</c:v>
                </c:pt>
                <c:pt idx="2552">
                  <c:v>51.06</c:v>
                </c:pt>
                <c:pt idx="2553">
                  <c:v>51.08</c:v>
                </c:pt>
                <c:pt idx="2554">
                  <c:v>51.1</c:v>
                </c:pt>
                <c:pt idx="2555">
                  <c:v>51.12</c:v>
                </c:pt>
                <c:pt idx="2556">
                  <c:v>51.14</c:v>
                </c:pt>
                <c:pt idx="2557">
                  <c:v>51.16</c:v>
                </c:pt>
                <c:pt idx="2558">
                  <c:v>51.18</c:v>
                </c:pt>
                <c:pt idx="2559">
                  <c:v>51.2</c:v>
                </c:pt>
                <c:pt idx="2560">
                  <c:v>51.22</c:v>
                </c:pt>
                <c:pt idx="2561">
                  <c:v>51.24</c:v>
                </c:pt>
                <c:pt idx="2562">
                  <c:v>51.26</c:v>
                </c:pt>
                <c:pt idx="2563">
                  <c:v>51.28</c:v>
                </c:pt>
                <c:pt idx="2564">
                  <c:v>51.3</c:v>
                </c:pt>
                <c:pt idx="2565">
                  <c:v>51.32</c:v>
                </c:pt>
                <c:pt idx="2566">
                  <c:v>51.34</c:v>
                </c:pt>
                <c:pt idx="2567">
                  <c:v>51.36</c:v>
                </c:pt>
                <c:pt idx="2568">
                  <c:v>51.38</c:v>
                </c:pt>
                <c:pt idx="2569">
                  <c:v>51.4</c:v>
                </c:pt>
                <c:pt idx="2570">
                  <c:v>51.42</c:v>
                </c:pt>
                <c:pt idx="2571">
                  <c:v>51.44</c:v>
                </c:pt>
                <c:pt idx="2572">
                  <c:v>51.46</c:v>
                </c:pt>
                <c:pt idx="2573">
                  <c:v>51.48</c:v>
                </c:pt>
                <c:pt idx="2574">
                  <c:v>51.5</c:v>
                </c:pt>
                <c:pt idx="2575">
                  <c:v>51.52</c:v>
                </c:pt>
                <c:pt idx="2576">
                  <c:v>51.54</c:v>
                </c:pt>
                <c:pt idx="2577">
                  <c:v>51.56</c:v>
                </c:pt>
                <c:pt idx="2578">
                  <c:v>51.58</c:v>
                </c:pt>
                <c:pt idx="2579">
                  <c:v>51.6</c:v>
                </c:pt>
                <c:pt idx="2580">
                  <c:v>51.62</c:v>
                </c:pt>
                <c:pt idx="2581">
                  <c:v>51.64</c:v>
                </c:pt>
                <c:pt idx="2582">
                  <c:v>51.66</c:v>
                </c:pt>
                <c:pt idx="2583">
                  <c:v>51.68</c:v>
                </c:pt>
                <c:pt idx="2584">
                  <c:v>51.7</c:v>
                </c:pt>
                <c:pt idx="2585">
                  <c:v>51.72</c:v>
                </c:pt>
                <c:pt idx="2586">
                  <c:v>51.74</c:v>
                </c:pt>
                <c:pt idx="2587">
                  <c:v>51.76</c:v>
                </c:pt>
                <c:pt idx="2588">
                  <c:v>51.78</c:v>
                </c:pt>
                <c:pt idx="2589">
                  <c:v>51.8</c:v>
                </c:pt>
                <c:pt idx="2590">
                  <c:v>51.82</c:v>
                </c:pt>
                <c:pt idx="2591">
                  <c:v>51.84</c:v>
                </c:pt>
                <c:pt idx="2592">
                  <c:v>51.86</c:v>
                </c:pt>
                <c:pt idx="2593">
                  <c:v>51.88</c:v>
                </c:pt>
                <c:pt idx="2594">
                  <c:v>51.9</c:v>
                </c:pt>
                <c:pt idx="2595">
                  <c:v>51.92</c:v>
                </c:pt>
                <c:pt idx="2596">
                  <c:v>51.94</c:v>
                </c:pt>
                <c:pt idx="2597">
                  <c:v>51.96</c:v>
                </c:pt>
                <c:pt idx="2598">
                  <c:v>51.98</c:v>
                </c:pt>
                <c:pt idx="2599">
                  <c:v>52</c:v>
                </c:pt>
                <c:pt idx="2600">
                  <c:v>52.02</c:v>
                </c:pt>
                <c:pt idx="2601">
                  <c:v>52.04</c:v>
                </c:pt>
                <c:pt idx="2602">
                  <c:v>52.06</c:v>
                </c:pt>
                <c:pt idx="2603">
                  <c:v>52.08</c:v>
                </c:pt>
                <c:pt idx="2604">
                  <c:v>52.1</c:v>
                </c:pt>
                <c:pt idx="2605">
                  <c:v>52.12</c:v>
                </c:pt>
                <c:pt idx="2606">
                  <c:v>52.14</c:v>
                </c:pt>
                <c:pt idx="2607">
                  <c:v>52.16</c:v>
                </c:pt>
                <c:pt idx="2608">
                  <c:v>52.18</c:v>
                </c:pt>
                <c:pt idx="2609">
                  <c:v>52.2</c:v>
                </c:pt>
                <c:pt idx="2610">
                  <c:v>52.22</c:v>
                </c:pt>
                <c:pt idx="2611">
                  <c:v>52.24</c:v>
                </c:pt>
                <c:pt idx="2612">
                  <c:v>52.26</c:v>
                </c:pt>
                <c:pt idx="2613">
                  <c:v>52.28</c:v>
                </c:pt>
                <c:pt idx="2614">
                  <c:v>52.3</c:v>
                </c:pt>
                <c:pt idx="2615">
                  <c:v>52.32</c:v>
                </c:pt>
                <c:pt idx="2616">
                  <c:v>52.34</c:v>
                </c:pt>
                <c:pt idx="2617">
                  <c:v>52.36</c:v>
                </c:pt>
                <c:pt idx="2618">
                  <c:v>52.38</c:v>
                </c:pt>
                <c:pt idx="2619">
                  <c:v>52.4</c:v>
                </c:pt>
                <c:pt idx="2620">
                  <c:v>52.42</c:v>
                </c:pt>
                <c:pt idx="2621">
                  <c:v>52.44</c:v>
                </c:pt>
                <c:pt idx="2622">
                  <c:v>52.46</c:v>
                </c:pt>
                <c:pt idx="2623">
                  <c:v>52.48</c:v>
                </c:pt>
                <c:pt idx="2624">
                  <c:v>52.5</c:v>
                </c:pt>
                <c:pt idx="2625">
                  <c:v>52.52</c:v>
                </c:pt>
                <c:pt idx="2626">
                  <c:v>52.54</c:v>
                </c:pt>
                <c:pt idx="2627">
                  <c:v>52.56</c:v>
                </c:pt>
                <c:pt idx="2628">
                  <c:v>52.58</c:v>
                </c:pt>
                <c:pt idx="2629">
                  <c:v>52.6</c:v>
                </c:pt>
                <c:pt idx="2630">
                  <c:v>52.62</c:v>
                </c:pt>
                <c:pt idx="2631">
                  <c:v>52.64</c:v>
                </c:pt>
                <c:pt idx="2632">
                  <c:v>52.66</c:v>
                </c:pt>
                <c:pt idx="2633">
                  <c:v>52.68</c:v>
                </c:pt>
                <c:pt idx="2634">
                  <c:v>52.7</c:v>
                </c:pt>
                <c:pt idx="2635">
                  <c:v>52.72</c:v>
                </c:pt>
                <c:pt idx="2636">
                  <c:v>52.74</c:v>
                </c:pt>
                <c:pt idx="2637">
                  <c:v>52.76</c:v>
                </c:pt>
                <c:pt idx="2638">
                  <c:v>52.78</c:v>
                </c:pt>
                <c:pt idx="2639">
                  <c:v>52.8</c:v>
                </c:pt>
                <c:pt idx="2640">
                  <c:v>52.82</c:v>
                </c:pt>
                <c:pt idx="2641">
                  <c:v>52.84</c:v>
                </c:pt>
                <c:pt idx="2642">
                  <c:v>52.86</c:v>
                </c:pt>
                <c:pt idx="2643">
                  <c:v>52.88</c:v>
                </c:pt>
                <c:pt idx="2644">
                  <c:v>52.9</c:v>
                </c:pt>
                <c:pt idx="2645">
                  <c:v>52.92</c:v>
                </c:pt>
                <c:pt idx="2646">
                  <c:v>52.94</c:v>
                </c:pt>
                <c:pt idx="2647">
                  <c:v>52.96</c:v>
                </c:pt>
                <c:pt idx="2648">
                  <c:v>52.98</c:v>
                </c:pt>
                <c:pt idx="2649">
                  <c:v>53</c:v>
                </c:pt>
                <c:pt idx="2650">
                  <c:v>53.02</c:v>
                </c:pt>
                <c:pt idx="2651">
                  <c:v>53.04</c:v>
                </c:pt>
                <c:pt idx="2652">
                  <c:v>53.06</c:v>
                </c:pt>
                <c:pt idx="2653">
                  <c:v>53.08</c:v>
                </c:pt>
                <c:pt idx="2654">
                  <c:v>53.1</c:v>
                </c:pt>
                <c:pt idx="2655">
                  <c:v>53.12</c:v>
                </c:pt>
                <c:pt idx="2656">
                  <c:v>53.14</c:v>
                </c:pt>
                <c:pt idx="2657">
                  <c:v>53.16</c:v>
                </c:pt>
                <c:pt idx="2658">
                  <c:v>53.18</c:v>
                </c:pt>
                <c:pt idx="2659">
                  <c:v>53.2</c:v>
                </c:pt>
                <c:pt idx="2660">
                  <c:v>53.22</c:v>
                </c:pt>
                <c:pt idx="2661">
                  <c:v>53.24</c:v>
                </c:pt>
                <c:pt idx="2662">
                  <c:v>53.26</c:v>
                </c:pt>
                <c:pt idx="2663">
                  <c:v>53.28</c:v>
                </c:pt>
                <c:pt idx="2664">
                  <c:v>53.3</c:v>
                </c:pt>
                <c:pt idx="2665">
                  <c:v>53.32</c:v>
                </c:pt>
                <c:pt idx="2666">
                  <c:v>53.34</c:v>
                </c:pt>
                <c:pt idx="2667">
                  <c:v>53.36</c:v>
                </c:pt>
                <c:pt idx="2668">
                  <c:v>53.38</c:v>
                </c:pt>
                <c:pt idx="2669">
                  <c:v>53.4</c:v>
                </c:pt>
                <c:pt idx="2670">
                  <c:v>53.42</c:v>
                </c:pt>
                <c:pt idx="2671">
                  <c:v>53.44</c:v>
                </c:pt>
                <c:pt idx="2672">
                  <c:v>53.46</c:v>
                </c:pt>
                <c:pt idx="2673">
                  <c:v>53.48</c:v>
                </c:pt>
                <c:pt idx="2674">
                  <c:v>53.5</c:v>
                </c:pt>
                <c:pt idx="2675">
                  <c:v>53.52</c:v>
                </c:pt>
                <c:pt idx="2676">
                  <c:v>53.54</c:v>
                </c:pt>
                <c:pt idx="2677">
                  <c:v>53.56</c:v>
                </c:pt>
                <c:pt idx="2678">
                  <c:v>53.58</c:v>
                </c:pt>
                <c:pt idx="2679">
                  <c:v>53.6</c:v>
                </c:pt>
                <c:pt idx="2680">
                  <c:v>53.62</c:v>
                </c:pt>
                <c:pt idx="2681">
                  <c:v>53.64</c:v>
                </c:pt>
                <c:pt idx="2682">
                  <c:v>53.66</c:v>
                </c:pt>
                <c:pt idx="2683">
                  <c:v>53.68</c:v>
                </c:pt>
                <c:pt idx="2684">
                  <c:v>53.7</c:v>
                </c:pt>
                <c:pt idx="2685">
                  <c:v>53.72</c:v>
                </c:pt>
                <c:pt idx="2686">
                  <c:v>53.74</c:v>
                </c:pt>
                <c:pt idx="2687">
                  <c:v>53.76</c:v>
                </c:pt>
                <c:pt idx="2688">
                  <c:v>53.78</c:v>
                </c:pt>
                <c:pt idx="2689">
                  <c:v>53.8</c:v>
                </c:pt>
                <c:pt idx="2690">
                  <c:v>53.82</c:v>
                </c:pt>
                <c:pt idx="2691">
                  <c:v>53.84</c:v>
                </c:pt>
                <c:pt idx="2692">
                  <c:v>53.86</c:v>
                </c:pt>
                <c:pt idx="2693">
                  <c:v>53.88</c:v>
                </c:pt>
                <c:pt idx="2694">
                  <c:v>53.9</c:v>
                </c:pt>
                <c:pt idx="2695">
                  <c:v>53.92</c:v>
                </c:pt>
                <c:pt idx="2696">
                  <c:v>53.94</c:v>
                </c:pt>
                <c:pt idx="2697">
                  <c:v>53.96</c:v>
                </c:pt>
                <c:pt idx="2698">
                  <c:v>53.98</c:v>
                </c:pt>
                <c:pt idx="2699">
                  <c:v>54</c:v>
                </c:pt>
                <c:pt idx="2700">
                  <c:v>54.02</c:v>
                </c:pt>
                <c:pt idx="2701">
                  <c:v>54.04</c:v>
                </c:pt>
                <c:pt idx="2702">
                  <c:v>54.06</c:v>
                </c:pt>
                <c:pt idx="2703">
                  <c:v>54.08</c:v>
                </c:pt>
                <c:pt idx="2704">
                  <c:v>54.1</c:v>
                </c:pt>
                <c:pt idx="2705">
                  <c:v>54.12</c:v>
                </c:pt>
                <c:pt idx="2706">
                  <c:v>54.14</c:v>
                </c:pt>
                <c:pt idx="2707">
                  <c:v>54.16</c:v>
                </c:pt>
                <c:pt idx="2708">
                  <c:v>54.18</c:v>
                </c:pt>
                <c:pt idx="2709">
                  <c:v>54.2</c:v>
                </c:pt>
                <c:pt idx="2710">
                  <c:v>54.22</c:v>
                </c:pt>
                <c:pt idx="2711">
                  <c:v>54.24</c:v>
                </c:pt>
                <c:pt idx="2712">
                  <c:v>54.26</c:v>
                </c:pt>
                <c:pt idx="2713">
                  <c:v>54.28</c:v>
                </c:pt>
                <c:pt idx="2714">
                  <c:v>54.3</c:v>
                </c:pt>
                <c:pt idx="2715">
                  <c:v>54.32</c:v>
                </c:pt>
                <c:pt idx="2716">
                  <c:v>54.34</c:v>
                </c:pt>
                <c:pt idx="2717">
                  <c:v>54.36</c:v>
                </c:pt>
                <c:pt idx="2718">
                  <c:v>54.38</c:v>
                </c:pt>
                <c:pt idx="2719">
                  <c:v>54.4</c:v>
                </c:pt>
                <c:pt idx="2720">
                  <c:v>54.42</c:v>
                </c:pt>
                <c:pt idx="2721">
                  <c:v>54.44</c:v>
                </c:pt>
                <c:pt idx="2722">
                  <c:v>54.46</c:v>
                </c:pt>
                <c:pt idx="2723">
                  <c:v>54.48</c:v>
                </c:pt>
                <c:pt idx="2724">
                  <c:v>54.5</c:v>
                </c:pt>
                <c:pt idx="2725">
                  <c:v>54.52</c:v>
                </c:pt>
                <c:pt idx="2726">
                  <c:v>54.54</c:v>
                </c:pt>
                <c:pt idx="2727">
                  <c:v>54.56</c:v>
                </c:pt>
                <c:pt idx="2728">
                  <c:v>54.58</c:v>
                </c:pt>
                <c:pt idx="2729">
                  <c:v>54.6</c:v>
                </c:pt>
                <c:pt idx="2730">
                  <c:v>54.62</c:v>
                </c:pt>
                <c:pt idx="2731">
                  <c:v>54.64</c:v>
                </c:pt>
                <c:pt idx="2732">
                  <c:v>54.66</c:v>
                </c:pt>
                <c:pt idx="2733">
                  <c:v>54.68</c:v>
                </c:pt>
                <c:pt idx="2734">
                  <c:v>54.7</c:v>
                </c:pt>
                <c:pt idx="2735">
                  <c:v>54.72</c:v>
                </c:pt>
                <c:pt idx="2736">
                  <c:v>54.74</c:v>
                </c:pt>
                <c:pt idx="2737">
                  <c:v>54.76</c:v>
                </c:pt>
                <c:pt idx="2738">
                  <c:v>54.78</c:v>
                </c:pt>
                <c:pt idx="2739">
                  <c:v>54.8</c:v>
                </c:pt>
                <c:pt idx="2740">
                  <c:v>54.82</c:v>
                </c:pt>
                <c:pt idx="2741">
                  <c:v>54.84</c:v>
                </c:pt>
                <c:pt idx="2742">
                  <c:v>54.86</c:v>
                </c:pt>
                <c:pt idx="2743">
                  <c:v>54.88</c:v>
                </c:pt>
                <c:pt idx="2744">
                  <c:v>54.9</c:v>
                </c:pt>
                <c:pt idx="2745">
                  <c:v>54.92</c:v>
                </c:pt>
                <c:pt idx="2746">
                  <c:v>54.94</c:v>
                </c:pt>
                <c:pt idx="2747">
                  <c:v>54.96</c:v>
                </c:pt>
                <c:pt idx="2748">
                  <c:v>54.98</c:v>
                </c:pt>
                <c:pt idx="2749">
                  <c:v>55</c:v>
                </c:pt>
                <c:pt idx="2750">
                  <c:v>55.02</c:v>
                </c:pt>
                <c:pt idx="2751">
                  <c:v>55.04</c:v>
                </c:pt>
                <c:pt idx="2752">
                  <c:v>55.06</c:v>
                </c:pt>
                <c:pt idx="2753">
                  <c:v>55.08</c:v>
                </c:pt>
                <c:pt idx="2754">
                  <c:v>55.1</c:v>
                </c:pt>
                <c:pt idx="2755">
                  <c:v>55.12</c:v>
                </c:pt>
                <c:pt idx="2756">
                  <c:v>55.14</c:v>
                </c:pt>
                <c:pt idx="2757">
                  <c:v>55.16</c:v>
                </c:pt>
                <c:pt idx="2758">
                  <c:v>55.18</c:v>
                </c:pt>
                <c:pt idx="2759">
                  <c:v>55.2</c:v>
                </c:pt>
                <c:pt idx="2760">
                  <c:v>55.22</c:v>
                </c:pt>
                <c:pt idx="2761">
                  <c:v>55.24</c:v>
                </c:pt>
                <c:pt idx="2762">
                  <c:v>55.26</c:v>
                </c:pt>
                <c:pt idx="2763">
                  <c:v>55.28</c:v>
                </c:pt>
                <c:pt idx="2764">
                  <c:v>55.3</c:v>
                </c:pt>
                <c:pt idx="2765">
                  <c:v>55.32</c:v>
                </c:pt>
                <c:pt idx="2766">
                  <c:v>55.34</c:v>
                </c:pt>
                <c:pt idx="2767">
                  <c:v>55.36</c:v>
                </c:pt>
                <c:pt idx="2768">
                  <c:v>55.38</c:v>
                </c:pt>
                <c:pt idx="2769">
                  <c:v>55.4</c:v>
                </c:pt>
                <c:pt idx="2770">
                  <c:v>55.42</c:v>
                </c:pt>
                <c:pt idx="2771">
                  <c:v>55.44</c:v>
                </c:pt>
                <c:pt idx="2772">
                  <c:v>55.46</c:v>
                </c:pt>
                <c:pt idx="2773">
                  <c:v>55.48</c:v>
                </c:pt>
                <c:pt idx="2774">
                  <c:v>55.5</c:v>
                </c:pt>
                <c:pt idx="2775">
                  <c:v>55.52</c:v>
                </c:pt>
                <c:pt idx="2776">
                  <c:v>55.54</c:v>
                </c:pt>
                <c:pt idx="2777">
                  <c:v>55.56</c:v>
                </c:pt>
                <c:pt idx="2778">
                  <c:v>55.58</c:v>
                </c:pt>
                <c:pt idx="2779">
                  <c:v>55.6</c:v>
                </c:pt>
                <c:pt idx="2780">
                  <c:v>55.62</c:v>
                </c:pt>
                <c:pt idx="2781">
                  <c:v>55.64</c:v>
                </c:pt>
                <c:pt idx="2782">
                  <c:v>55.66</c:v>
                </c:pt>
                <c:pt idx="2783">
                  <c:v>55.68</c:v>
                </c:pt>
                <c:pt idx="2784">
                  <c:v>55.7</c:v>
                </c:pt>
                <c:pt idx="2785">
                  <c:v>55.72</c:v>
                </c:pt>
                <c:pt idx="2786">
                  <c:v>55.74</c:v>
                </c:pt>
                <c:pt idx="2787">
                  <c:v>55.76</c:v>
                </c:pt>
                <c:pt idx="2788">
                  <c:v>55.78</c:v>
                </c:pt>
                <c:pt idx="2789">
                  <c:v>55.8</c:v>
                </c:pt>
                <c:pt idx="2790">
                  <c:v>55.82</c:v>
                </c:pt>
                <c:pt idx="2791">
                  <c:v>55.84</c:v>
                </c:pt>
                <c:pt idx="2792">
                  <c:v>55.86</c:v>
                </c:pt>
                <c:pt idx="2793">
                  <c:v>55.88</c:v>
                </c:pt>
                <c:pt idx="2794">
                  <c:v>55.9</c:v>
                </c:pt>
                <c:pt idx="2795">
                  <c:v>55.92</c:v>
                </c:pt>
                <c:pt idx="2796">
                  <c:v>55.94</c:v>
                </c:pt>
                <c:pt idx="2797">
                  <c:v>55.96</c:v>
                </c:pt>
                <c:pt idx="2798">
                  <c:v>55.98</c:v>
                </c:pt>
                <c:pt idx="2799">
                  <c:v>56</c:v>
                </c:pt>
                <c:pt idx="2800">
                  <c:v>56.02</c:v>
                </c:pt>
                <c:pt idx="2801">
                  <c:v>56.04</c:v>
                </c:pt>
                <c:pt idx="2802">
                  <c:v>56.06</c:v>
                </c:pt>
                <c:pt idx="2803">
                  <c:v>56.08</c:v>
                </c:pt>
                <c:pt idx="2804">
                  <c:v>56.1</c:v>
                </c:pt>
                <c:pt idx="2805">
                  <c:v>56.12</c:v>
                </c:pt>
                <c:pt idx="2806">
                  <c:v>56.14</c:v>
                </c:pt>
                <c:pt idx="2807">
                  <c:v>56.16</c:v>
                </c:pt>
                <c:pt idx="2808">
                  <c:v>56.18</c:v>
                </c:pt>
                <c:pt idx="2809">
                  <c:v>56.2</c:v>
                </c:pt>
                <c:pt idx="2810">
                  <c:v>56.22</c:v>
                </c:pt>
                <c:pt idx="2811">
                  <c:v>56.24</c:v>
                </c:pt>
                <c:pt idx="2812">
                  <c:v>56.26</c:v>
                </c:pt>
                <c:pt idx="2813">
                  <c:v>56.28</c:v>
                </c:pt>
                <c:pt idx="2814">
                  <c:v>56.3</c:v>
                </c:pt>
                <c:pt idx="2815">
                  <c:v>56.32</c:v>
                </c:pt>
                <c:pt idx="2816">
                  <c:v>56.34</c:v>
                </c:pt>
                <c:pt idx="2817">
                  <c:v>56.36</c:v>
                </c:pt>
                <c:pt idx="2818">
                  <c:v>56.38</c:v>
                </c:pt>
                <c:pt idx="2819">
                  <c:v>56.4</c:v>
                </c:pt>
                <c:pt idx="2820">
                  <c:v>56.42</c:v>
                </c:pt>
                <c:pt idx="2821">
                  <c:v>56.44</c:v>
                </c:pt>
                <c:pt idx="2822">
                  <c:v>56.46</c:v>
                </c:pt>
                <c:pt idx="2823">
                  <c:v>56.48</c:v>
                </c:pt>
                <c:pt idx="2824">
                  <c:v>56.5</c:v>
                </c:pt>
                <c:pt idx="2825">
                  <c:v>56.52</c:v>
                </c:pt>
                <c:pt idx="2826">
                  <c:v>56.54</c:v>
                </c:pt>
                <c:pt idx="2827">
                  <c:v>56.56</c:v>
                </c:pt>
                <c:pt idx="2828">
                  <c:v>56.58</c:v>
                </c:pt>
                <c:pt idx="2829">
                  <c:v>56.6</c:v>
                </c:pt>
                <c:pt idx="2830">
                  <c:v>56.62</c:v>
                </c:pt>
                <c:pt idx="2831">
                  <c:v>56.64</c:v>
                </c:pt>
                <c:pt idx="2832">
                  <c:v>56.66</c:v>
                </c:pt>
                <c:pt idx="2833">
                  <c:v>56.68</c:v>
                </c:pt>
                <c:pt idx="2834">
                  <c:v>56.7</c:v>
                </c:pt>
                <c:pt idx="2835">
                  <c:v>56.72</c:v>
                </c:pt>
                <c:pt idx="2836">
                  <c:v>56.74</c:v>
                </c:pt>
                <c:pt idx="2837">
                  <c:v>56.76</c:v>
                </c:pt>
                <c:pt idx="2838">
                  <c:v>56.78</c:v>
                </c:pt>
                <c:pt idx="2839">
                  <c:v>56.8</c:v>
                </c:pt>
                <c:pt idx="2840">
                  <c:v>56.82</c:v>
                </c:pt>
                <c:pt idx="2841">
                  <c:v>56.84</c:v>
                </c:pt>
                <c:pt idx="2842">
                  <c:v>56.86</c:v>
                </c:pt>
                <c:pt idx="2843">
                  <c:v>56.88</c:v>
                </c:pt>
                <c:pt idx="2844">
                  <c:v>56.9</c:v>
                </c:pt>
                <c:pt idx="2845">
                  <c:v>56.92</c:v>
                </c:pt>
                <c:pt idx="2846">
                  <c:v>56.94</c:v>
                </c:pt>
                <c:pt idx="2847">
                  <c:v>56.96</c:v>
                </c:pt>
                <c:pt idx="2848">
                  <c:v>56.98</c:v>
                </c:pt>
                <c:pt idx="2849">
                  <c:v>57</c:v>
                </c:pt>
                <c:pt idx="2850">
                  <c:v>57.02</c:v>
                </c:pt>
                <c:pt idx="2851">
                  <c:v>57.04</c:v>
                </c:pt>
                <c:pt idx="2852">
                  <c:v>57.06</c:v>
                </c:pt>
                <c:pt idx="2853">
                  <c:v>57.08</c:v>
                </c:pt>
                <c:pt idx="2854">
                  <c:v>57.1</c:v>
                </c:pt>
                <c:pt idx="2855">
                  <c:v>57.12</c:v>
                </c:pt>
                <c:pt idx="2856">
                  <c:v>57.14</c:v>
                </c:pt>
                <c:pt idx="2857">
                  <c:v>57.16</c:v>
                </c:pt>
                <c:pt idx="2858">
                  <c:v>57.18</c:v>
                </c:pt>
                <c:pt idx="2859">
                  <c:v>57.2</c:v>
                </c:pt>
                <c:pt idx="2860">
                  <c:v>57.22</c:v>
                </c:pt>
                <c:pt idx="2861">
                  <c:v>57.24</c:v>
                </c:pt>
                <c:pt idx="2862">
                  <c:v>57.26</c:v>
                </c:pt>
                <c:pt idx="2863">
                  <c:v>57.28</c:v>
                </c:pt>
                <c:pt idx="2864">
                  <c:v>57.3</c:v>
                </c:pt>
                <c:pt idx="2865">
                  <c:v>57.32</c:v>
                </c:pt>
                <c:pt idx="2866">
                  <c:v>57.34</c:v>
                </c:pt>
                <c:pt idx="2867">
                  <c:v>57.36</c:v>
                </c:pt>
                <c:pt idx="2868">
                  <c:v>57.38</c:v>
                </c:pt>
                <c:pt idx="2869">
                  <c:v>57.4</c:v>
                </c:pt>
                <c:pt idx="2870">
                  <c:v>57.42</c:v>
                </c:pt>
                <c:pt idx="2871">
                  <c:v>57.44</c:v>
                </c:pt>
                <c:pt idx="2872">
                  <c:v>57.46</c:v>
                </c:pt>
                <c:pt idx="2873">
                  <c:v>57.48</c:v>
                </c:pt>
                <c:pt idx="2874">
                  <c:v>57.5</c:v>
                </c:pt>
                <c:pt idx="2875">
                  <c:v>57.52</c:v>
                </c:pt>
                <c:pt idx="2876">
                  <c:v>57.54</c:v>
                </c:pt>
                <c:pt idx="2877">
                  <c:v>57.56</c:v>
                </c:pt>
                <c:pt idx="2878">
                  <c:v>57.58</c:v>
                </c:pt>
                <c:pt idx="2879">
                  <c:v>57.6</c:v>
                </c:pt>
                <c:pt idx="2880">
                  <c:v>57.62</c:v>
                </c:pt>
                <c:pt idx="2881">
                  <c:v>57.64</c:v>
                </c:pt>
                <c:pt idx="2882">
                  <c:v>57.66</c:v>
                </c:pt>
                <c:pt idx="2883">
                  <c:v>57.68</c:v>
                </c:pt>
                <c:pt idx="2884">
                  <c:v>57.7</c:v>
                </c:pt>
                <c:pt idx="2885">
                  <c:v>57.72</c:v>
                </c:pt>
                <c:pt idx="2886">
                  <c:v>57.74</c:v>
                </c:pt>
                <c:pt idx="2887">
                  <c:v>57.76</c:v>
                </c:pt>
                <c:pt idx="2888">
                  <c:v>57.78</c:v>
                </c:pt>
                <c:pt idx="2889">
                  <c:v>57.8</c:v>
                </c:pt>
                <c:pt idx="2890">
                  <c:v>57.82</c:v>
                </c:pt>
                <c:pt idx="2891">
                  <c:v>57.84</c:v>
                </c:pt>
                <c:pt idx="2892">
                  <c:v>57.86</c:v>
                </c:pt>
                <c:pt idx="2893">
                  <c:v>57.88</c:v>
                </c:pt>
                <c:pt idx="2894">
                  <c:v>57.9</c:v>
                </c:pt>
                <c:pt idx="2895">
                  <c:v>57.92</c:v>
                </c:pt>
                <c:pt idx="2896">
                  <c:v>57.94</c:v>
                </c:pt>
                <c:pt idx="2897">
                  <c:v>57.96</c:v>
                </c:pt>
                <c:pt idx="2898">
                  <c:v>57.98</c:v>
                </c:pt>
                <c:pt idx="2899">
                  <c:v>58</c:v>
                </c:pt>
                <c:pt idx="2900">
                  <c:v>58.02</c:v>
                </c:pt>
                <c:pt idx="2901">
                  <c:v>58.04</c:v>
                </c:pt>
                <c:pt idx="2902">
                  <c:v>58.06</c:v>
                </c:pt>
                <c:pt idx="2903">
                  <c:v>58.08</c:v>
                </c:pt>
                <c:pt idx="2904">
                  <c:v>58.1</c:v>
                </c:pt>
                <c:pt idx="2905">
                  <c:v>58.12</c:v>
                </c:pt>
                <c:pt idx="2906">
                  <c:v>58.14</c:v>
                </c:pt>
                <c:pt idx="2907">
                  <c:v>58.16</c:v>
                </c:pt>
                <c:pt idx="2908">
                  <c:v>58.18</c:v>
                </c:pt>
                <c:pt idx="2909">
                  <c:v>58.2</c:v>
                </c:pt>
                <c:pt idx="2910">
                  <c:v>58.22</c:v>
                </c:pt>
                <c:pt idx="2911">
                  <c:v>58.24</c:v>
                </c:pt>
                <c:pt idx="2912">
                  <c:v>58.26</c:v>
                </c:pt>
                <c:pt idx="2913">
                  <c:v>58.28</c:v>
                </c:pt>
                <c:pt idx="2914">
                  <c:v>58.3</c:v>
                </c:pt>
                <c:pt idx="2915">
                  <c:v>58.32</c:v>
                </c:pt>
                <c:pt idx="2916">
                  <c:v>58.34</c:v>
                </c:pt>
                <c:pt idx="2917">
                  <c:v>58.36</c:v>
                </c:pt>
                <c:pt idx="2918">
                  <c:v>58.38</c:v>
                </c:pt>
                <c:pt idx="2919">
                  <c:v>58.4</c:v>
                </c:pt>
                <c:pt idx="2920">
                  <c:v>58.42</c:v>
                </c:pt>
                <c:pt idx="2921">
                  <c:v>58.44</c:v>
                </c:pt>
                <c:pt idx="2922">
                  <c:v>58.46</c:v>
                </c:pt>
                <c:pt idx="2923">
                  <c:v>58.48</c:v>
                </c:pt>
                <c:pt idx="2924">
                  <c:v>58.5</c:v>
                </c:pt>
                <c:pt idx="2925">
                  <c:v>58.52</c:v>
                </c:pt>
                <c:pt idx="2926">
                  <c:v>58.54</c:v>
                </c:pt>
                <c:pt idx="2927">
                  <c:v>58.56</c:v>
                </c:pt>
                <c:pt idx="2928">
                  <c:v>58.58</c:v>
                </c:pt>
                <c:pt idx="2929">
                  <c:v>58.6</c:v>
                </c:pt>
                <c:pt idx="2930">
                  <c:v>58.62</c:v>
                </c:pt>
                <c:pt idx="2931">
                  <c:v>58.64</c:v>
                </c:pt>
                <c:pt idx="2932">
                  <c:v>58.66</c:v>
                </c:pt>
                <c:pt idx="2933">
                  <c:v>58.68</c:v>
                </c:pt>
                <c:pt idx="2934">
                  <c:v>58.7</c:v>
                </c:pt>
                <c:pt idx="2935">
                  <c:v>58.72</c:v>
                </c:pt>
                <c:pt idx="2936">
                  <c:v>58.74</c:v>
                </c:pt>
                <c:pt idx="2937">
                  <c:v>58.76</c:v>
                </c:pt>
                <c:pt idx="2938">
                  <c:v>58.78</c:v>
                </c:pt>
                <c:pt idx="2939">
                  <c:v>58.8</c:v>
                </c:pt>
                <c:pt idx="2940">
                  <c:v>58.82</c:v>
                </c:pt>
                <c:pt idx="2941">
                  <c:v>58.84</c:v>
                </c:pt>
                <c:pt idx="2942">
                  <c:v>58.86</c:v>
                </c:pt>
                <c:pt idx="2943">
                  <c:v>58.88</c:v>
                </c:pt>
                <c:pt idx="2944">
                  <c:v>58.9</c:v>
                </c:pt>
                <c:pt idx="2945">
                  <c:v>58.92</c:v>
                </c:pt>
                <c:pt idx="2946">
                  <c:v>58.94</c:v>
                </c:pt>
                <c:pt idx="2947">
                  <c:v>58.96</c:v>
                </c:pt>
                <c:pt idx="2948">
                  <c:v>58.98</c:v>
                </c:pt>
                <c:pt idx="2949">
                  <c:v>59</c:v>
                </c:pt>
                <c:pt idx="2950">
                  <c:v>59.02</c:v>
                </c:pt>
                <c:pt idx="2951">
                  <c:v>59.04</c:v>
                </c:pt>
                <c:pt idx="2952">
                  <c:v>59.06</c:v>
                </c:pt>
                <c:pt idx="2953">
                  <c:v>59.08</c:v>
                </c:pt>
                <c:pt idx="2954">
                  <c:v>59.1</c:v>
                </c:pt>
                <c:pt idx="2955">
                  <c:v>59.12</c:v>
                </c:pt>
                <c:pt idx="2956">
                  <c:v>59.14</c:v>
                </c:pt>
                <c:pt idx="2957">
                  <c:v>59.16</c:v>
                </c:pt>
                <c:pt idx="2958">
                  <c:v>59.18</c:v>
                </c:pt>
                <c:pt idx="2959">
                  <c:v>59.2</c:v>
                </c:pt>
                <c:pt idx="2960">
                  <c:v>59.22</c:v>
                </c:pt>
                <c:pt idx="2961">
                  <c:v>59.24</c:v>
                </c:pt>
                <c:pt idx="2962">
                  <c:v>59.26</c:v>
                </c:pt>
                <c:pt idx="2963">
                  <c:v>59.28</c:v>
                </c:pt>
                <c:pt idx="2964">
                  <c:v>59.3</c:v>
                </c:pt>
                <c:pt idx="2965">
                  <c:v>59.32</c:v>
                </c:pt>
                <c:pt idx="2966">
                  <c:v>59.34</c:v>
                </c:pt>
                <c:pt idx="2967">
                  <c:v>59.36</c:v>
                </c:pt>
                <c:pt idx="2968">
                  <c:v>59.38</c:v>
                </c:pt>
                <c:pt idx="2969">
                  <c:v>59.4</c:v>
                </c:pt>
                <c:pt idx="2970">
                  <c:v>59.42</c:v>
                </c:pt>
                <c:pt idx="2971">
                  <c:v>59.44</c:v>
                </c:pt>
                <c:pt idx="2972">
                  <c:v>59.46</c:v>
                </c:pt>
                <c:pt idx="2973">
                  <c:v>59.48</c:v>
                </c:pt>
                <c:pt idx="2974">
                  <c:v>59.5</c:v>
                </c:pt>
                <c:pt idx="2975">
                  <c:v>59.52</c:v>
                </c:pt>
                <c:pt idx="2976">
                  <c:v>59.54</c:v>
                </c:pt>
                <c:pt idx="2977">
                  <c:v>59.56</c:v>
                </c:pt>
                <c:pt idx="2978">
                  <c:v>59.58</c:v>
                </c:pt>
                <c:pt idx="2979">
                  <c:v>59.6</c:v>
                </c:pt>
                <c:pt idx="2980">
                  <c:v>59.62</c:v>
                </c:pt>
                <c:pt idx="2981">
                  <c:v>59.64</c:v>
                </c:pt>
                <c:pt idx="2982">
                  <c:v>59.66</c:v>
                </c:pt>
                <c:pt idx="2983">
                  <c:v>59.68</c:v>
                </c:pt>
                <c:pt idx="2984">
                  <c:v>59.7</c:v>
                </c:pt>
                <c:pt idx="2985">
                  <c:v>59.72</c:v>
                </c:pt>
                <c:pt idx="2986">
                  <c:v>59.74</c:v>
                </c:pt>
                <c:pt idx="2987">
                  <c:v>59.76</c:v>
                </c:pt>
                <c:pt idx="2988">
                  <c:v>59.78</c:v>
                </c:pt>
                <c:pt idx="2989">
                  <c:v>59.8</c:v>
                </c:pt>
                <c:pt idx="2990">
                  <c:v>59.82</c:v>
                </c:pt>
                <c:pt idx="2991">
                  <c:v>59.84</c:v>
                </c:pt>
                <c:pt idx="2992">
                  <c:v>59.86</c:v>
                </c:pt>
                <c:pt idx="2993">
                  <c:v>59.88</c:v>
                </c:pt>
                <c:pt idx="2994">
                  <c:v>59.9</c:v>
                </c:pt>
                <c:pt idx="2995">
                  <c:v>59.92</c:v>
                </c:pt>
                <c:pt idx="2996">
                  <c:v>59.94</c:v>
                </c:pt>
                <c:pt idx="2997">
                  <c:v>59.96</c:v>
                </c:pt>
                <c:pt idx="2998">
                  <c:v>59.98</c:v>
                </c:pt>
                <c:pt idx="2999">
                  <c:v>60</c:v>
                </c:pt>
                <c:pt idx="3000">
                  <c:v>60.02</c:v>
                </c:pt>
                <c:pt idx="3001">
                  <c:v>60.04</c:v>
                </c:pt>
                <c:pt idx="3002">
                  <c:v>60.06</c:v>
                </c:pt>
                <c:pt idx="3003">
                  <c:v>60.08</c:v>
                </c:pt>
                <c:pt idx="3004">
                  <c:v>60.1</c:v>
                </c:pt>
                <c:pt idx="3005">
                  <c:v>60.12</c:v>
                </c:pt>
                <c:pt idx="3006">
                  <c:v>60.14</c:v>
                </c:pt>
                <c:pt idx="3007">
                  <c:v>60.16</c:v>
                </c:pt>
                <c:pt idx="3008">
                  <c:v>60.18</c:v>
                </c:pt>
                <c:pt idx="3009">
                  <c:v>60.2</c:v>
                </c:pt>
                <c:pt idx="3010">
                  <c:v>60.22</c:v>
                </c:pt>
                <c:pt idx="3011">
                  <c:v>60.24</c:v>
                </c:pt>
                <c:pt idx="3012">
                  <c:v>60.26</c:v>
                </c:pt>
                <c:pt idx="3013">
                  <c:v>60.28</c:v>
                </c:pt>
                <c:pt idx="3014">
                  <c:v>60.3</c:v>
                </c:pt>
                <c:pt idx="3015">
                  <c:v>60.32</c:v>
                </c:pt>
                <c:pt idx="3016">
                  <c:v>60.34</c:v>
                </c:pt>
                <c:pt idx="3017">
                  <c:v>60.36</c:v>
                </c:pt>
                <c:pt idx="3018">
                  <c:v>60.38</c:v>
                </c:pt>
                <c:pt idx="3019">
                  <c:v>60.4</c:v>
                </c:pt>
                <c:pt idx="3020">
                  <c:v>60.42</c:v>
                </c:pt>
                <c:pt idx="3021">
                  <c:v>60.44</c:v>
                </c:pt>
                <c:pt idx="3022">
                  <c:v>60.46</c:v>
                </c:pt>
                <c:pt idx="3023">
                  <c:v>60.48</c:v>
                </c:pt>
                <c:pt idx="3024">
                  <c:v>60.5</c:v>
                </c:pt>
                <c:pt idx="3025">
                  <c:v>60.52</c:v>
                </c:pt>
                <c:pt idx="3026">
                  <c:v>60.54</c:v>
                </c:pt>
                <c:pt idx="3027">
                  <c:v>60.56</c:v>
                </c:pt>
                <c:pt idx="3028">
                  <c:v>60.58</c:v>
                </c:pt>
                <c:pt idx="3029">
                  <c:v>60.6</c:v>
                </c:pt>
                <c:pt idx="3030">
                  <c:v>60.62</c:v>
                </c:pt>
                <c:pt idx="3031">
                  <c:v>60.64</c:v>
                </c:pt>
                <c:pt idx="3032">
                  <c:v>60.66</c:v>
                </c:pt>
                <c:pt idx="3033">
                  <c:v>60.68</c:v>
                </c:pt>
                <c:pt idx="3034">
                  <c:v>60.7</c:v>
                </c:pt>
                <c:pt idx="3035">
                  <c:v>60.72</c:v>
                </c:pt>
                <c:pt idx="3036">
                  <c:v>60.74</c:v>
                </c:pt>
                <c:pt idx="3037">
                  <c:v>60.76</c:v>
                </c:pt>
                <c:pt idx="3038">
                  <c:v>60.78</c:v>
                </c:pt>
                <c:pt idx="3039">
                  <c:v>60.8</c:v>
                </c:pt>
                <c:pt idx="3040">
                  <c:v>60.82</c:v>
                </c:pt>
                <c:pt idx="3041">
                  <c:v>60.84</c:v>
                </c:pt>
                <c:pt idx="3042">
                  <c:v>60.86</c:v>
                </c:pt>
                <c:pt idx="3043">
                  <c:v>60.88</c:v>
                </c:pt>
                <c:pt idx="3044">
                  <c:v>60.9</c:v>
                </c:pt>
                <c:pt idx="3045">
                  <c:v>60.92</c:v>
                </c:pt>
                <c:pt idx="3046">
                  <c:v>60.94</c:v>
                </c:pt>
                <c:pt idx="3047">
                  <c:v>60.96</c:v>
                </c:pt>
                <c:pt idx="3048">
                  <c:v>60.98</c:v>
                </c:pt>
                <c:pt idx="3049">
                  <c:v>61</c:v>
                </c:pt>
                <c:pt idx="3050">
                  <c:v>61.02</c:v>
                </c:pt>
                <c:pt idx="3051">
                  <c:v>61.04</c:v>
                </c:pt>
                <c:pt idx="3052">
                  <c:v>61.06</c:v>
                </c:pt>
                <c:pt idx="3053">
                  <c:v>61.08</c:v>
                </c:pt>
                <c:pt idx="3054">
                  <c:v>61.1</c:v>
                </c:pt>
                <c:pt idx="3055">
                  <c:v>61.12</c:v>
                </c:pt>
                <c:pt idx="3056">
                  <c:v>61.14</c:v>
                </c:pt>
                <c:pt idx="3057">
                  <c:v>61.16</c:v>
                </c:pt>
                <c:pt idx="3058">
                  <c:v>61.18</c:v>
                </c:pt>
                <c:pt idx="3059">
                  <c:v>61.2</c:v>
                </c:pt>
                <c:pt idx="3060">
                  <c:v>61.22</c:v>
                </c:pt>
                <c:pt idx="3061">
                  <c:v>61.24</c:v>
                </c:pt>
                <c:pt idx="3062">
                  <c:v>61.26</c:v>
                </c:pt>
                <c:pt idx="3063">
                  <c:v>61.28</c:v>
                </c:pt>
                <c:pt idx="3064">
                  <c:v>61.3</c:v>
                </c:pt>
                <c:pt idx="3065">
                  <c:v>61.32</c:v>
                </c:pt>
                <c:pt idx="3066">
                  <c:v>61.34</c:v>
                </c:pt>
                <c:pt idx="3067">
                  <c:v>61.36</c:v>
                </c:pt>
                <c:pt idx="3068">
                  <c:v>61.38</c:v>
                </c:pt>
                <c:pt idx="3069">
                  <c:v>61.4</c:v>
                </c:pt>
                <c:pt idx="3070">
                  <c:v>61.42</c:v>
                </c:pt>
                <c:pt idx="3071">
                  <c:v>61.44</c:v>
                </c:pt>
                <c:pt idx="3072">
                  <c:v>61.46</c:v>
                </c:pt>
                <c:pt idx="3073">
                  <c:v>61.48</c:v>
                </c:pt>
                <c:pt idx="3074">
                  <c:v>61.5</c:v>
                </c:pt>
                <c:pt idx="3075">
                  <c:v>61.52</c:v>
                </c:pt>
                <c:pt idx="3076">
                  <c:v>61.54</c:v>
                </c:pt>
                <c:pt idx="3077">
                  <c:v>61.56</c:v>
                </c:pt>
                <c:pt idx="3078">
                  <c:v>61.58</c:v>
                </c:pt>
                <c:pt idx="3079">
                  <c:v>61.6</c:v>
                </c:pt>
                <c:pt idx="3080">
                  <c:v>61.62</c:v>
                </c:pt>
                <c:pt idx="3081">
                  <c:v>61.64</c:v>
                </c:pt>
                <c:pt idx="3082">
                  <c:v>61.66</c:v>
                </c:pt>
                <c:pt idx="3083">
                  <c:v>61.68</c:v>
                </c:pt>
                <c:pt idx="3084">
                  <c:v>61.7</c:v>
                </c:pt>
                <c:pt idx="3085">
                  <c:v>61.72</c:v>
                </c:pt>
                <c:pt idx="3086">
                  <c:v>61.74</c:v>
                </c:pt>
                <c:pt idx="3087">
                  <c:v>61.76</c:v>
                </c:pt>
                <c:pt idx="3088">
                  <c:v>61.78</c:v>
                </c:pt>
                <c:pt idx="3089">
                  <c:v>61.8</c:v>
                </c:pt>
                <c:pt idx="3090">
                  <c:v>61.82</c:v>
                </c:pt>
                <c:pt idx="3091">
                  <c:v>61.84</c:v>
                </c:pt>
                <c:pt idx="3092">
                  <c:v>61.86</c:v>
                </c:pt>
                <c:pt idx="3093">
                  <c:v>61.88</c:v>
                </c:pt>
                <c:pt idx="3094">
                  <c:v>61.9</c:v>
                </c:pt>
                <c:pt idx="3095">
                  <c:v>61.92</c:v>
                </c:pt>
                <c:pt idx="3096">
                  <c:v>61.94</c:v>
                </c:pt>
                <c:pt idx="3097">
                  <c:v>61.96</c:v>
                </c:pt>
                <c:pt idx="3098">
                  <c:v>61.98</c:v>
                </c:pt>
                <c:pt idx="3099">
                  <c:v>62</c:v>
                </c:pt>
                <c:pt idx="3100">
                  <c:v>62.02</c:v>
                </c:pt>
                <c:pt idx="3101">
                  <c:v>62.04</c:v>
                </c:pt>
                <c:pt idx="3102">
                  <c:v>62.06</c:v>
                </c:pt>
                <c:pt idx="3103">
                  <c:v>62.08</c:v>
                </c:pt>
                <c:pt idx="3104">
                  <c:v>62.1</c:v>
                </c:pt>
                <c:pt idx="3105">
                  <c:v>62.12</c:v>
                </c:pt>
                <c:pt idx="3106">
                  <c:v>62.14</c:v>
                </c:pt>
                <c:pt idx="3107">
                  <c:v>62.16</c:v>
                </c:pt>
                <c:pt idx="3108">
                  <c:v>62.18</c:v>
                </c:pt>
                <c:pt idx="3109">
                  <c:v>62.2</c:v>
                </c:pt>
                <c:pt idx="3110">
                  <c:v>62.22</c:v>
                </c:pt>
                <c:pt idx="3111">
                  <c:v>62.24</c:v>
                </c:pt>
                <c:pt idx="3112">
                  <c:v>62.26</c:v>
                </c:pt>
                <c:pt idx="3113">
                  <c:v>62.28</c:v>
                </c:pt>
                <c:pt idx="3114">
                  <c:v>62.3</c:v>
                </c:pt>
                <c:pt idx="3115">
                  <c:v>62.32</c:v>
                </c:pt>
                <c:pt idx="3116">
                  <c:v>62.34</c:v>
                </c:pt>
                <c:pt idx="3117">
                  <c:v>62.36</c:v>
                </c:pt>
                <c:pt idx="3118">
                  <c:v>62.38</c:v>
                </c:pt>
                <c:pt idx="3119">
                  <c:v>62.4</c:v>
                </c:pt>
                <c:pt idx="3120">
                  <c:v>62.42</c:v>
                </c:pt>
                <c:pt idx="3121">
                  <c:v>62.44</c:v>
                </c:pt>
                <c:pt idx="3122">
                  <c:v>62.46</c:v>
                </c:pt>
                <c:pt idx="3123">
                  <c:v>62.48</c:v>
                </c:pt>
                <c:pt idx="3124">
                  <c:v>62.5</c:v>
                </c:pt>
                <c:pt idx="3125">
                  <c:v>62.52</c:v>
                </c:pt>
                <c:pt idx="3126">
                  <c:v>62.54</c:v>
                </c:pt>
                <c:pt idx="3127">
                  <c:v>62.56</c:v>
                </c:pt>
                <c:pt idx="3128">
                  <c:v>62.58</c:v>
                </c:pt>
                <c:pt idx="3129">
                  <c:v>62.6</c:v>
                </c:pt>
                <c:pt idx="3130">
                  <c:v>62.62</c:v>
                </c:pt>
                <c:pt idx="3131">
                  <c:v>62.64</c:v>
                </c:pt>
                <c:pt idx="3132">
                  <c:v>62.66</c:v>
                </c:pt>
                <c:pt idx="3133">
                  <c:v>62.68</c:v>
                </c:pt>
                <c:pt idx="3134">
                  <c:v>62.7</c:v>
                </c:pt>
                <c:pt idx="3135">
                  <c:v>62.72</c:v>
                </c:pt>
                <c:pt idx="3136">
                  <c:v>62.74</c:v>
                </c:pt>
                <c:pt idx="3137">
                  <c:v>62.76</c:v>
                </c:pt>
                <c:pt idx="3138">
                  <c:v>62.78</c:v>
                </c:pt>
                <c:pt idx="3139">
                  <c:v>62.8</c:v>
                </c:pt>
                <c:pt idx="3140">
                  <c:v>62.82</c:v>
                </c:pt>
                <c:pt idx="3141">
                  <c:v>62.84</c:v>
                </c:pt>
                <c:pt idx="3142">
                  <c:v>62.86</c:v>
                </c:pt>
                <c:pt idx="3143">
                  <c:v>62.88</c:v>
                </c:pt>
                <c:pt idx="3144">
                  <c:v>62.9</c:v>
                </c:pt>
                <c:pt idx="3145">
                  <c:v>62.92</c:v>
                </c:pt>
                <c:pt idx="3146">
                  <c:v>62.94</c:v>
                </c:pt>
                <c:pt idx="3147">
                  <c:v>62.96</c:v>
                </c:pt>
                <c:pt idx="3148">
                  <c:v>62.98</c:v>
                </c:pt>
                <c:pt idx="3149">
                  <c:v>63</c:v>
                </c:pt>
                <c:pt idx="3150">
                  <c:v>63.02</c:v>
                </c:pt>
                <c:pt idx="3151">
                  <c:v>63.04</c:v>
                </c:pt>
                <c:pt idx="3152">
                  <c:v>63.06</c:v>
                </c:pt>
                <c:pt idx="3153">
                  <c:v>63.08</c:v>
                </c:pt>
                <c:pt idx="3154">
                  <c:v>63.1</c:v>
                </c:pt>
                <c:pt idx="3155">
                  <c:v>63.12</c:v>
                </c:pt>
                <c:pt idx="3156">
                  <c:v>63.14</c:v>
                </c:pt>
                <c:pt idx="3157">
                  <c:v>63.16</c:v>
                </c:pt>
                <c:pt idx="3158">
                  <c:v>63.18</c:v>
                </c:pt>
                <c:pt idx="3159">
                  <c:v>63.2</c:v>
                </c:pt>
                <c:pt idx="3160">
                  <c:v>63.22</c:v>
                </c:pt>
                <c:pt idx="3161">
                  <c:v>63.24</c:v>
                </c:pt>
                <c:pt idx="3162">
                  <c:v>63.26</c:v>
                </c:pt>
                <c:pt idx="3163">
                  <c:v>63.28</c:v>
                </c:pt>
                <c:pt idx="3164">
                  <c:v>63.3</c:v>
                </c:pt>
                <c:pt idx="3165">
                  <c:v>63.32</c:v>
                </c:pt>
                <c:pt idx="3166">
                  <c:v>63.34</c:v>
                </c:pt>
                <c:pt idx="3167">
                  <c:v>63.36</c:v>
                </c:pt>
                <c:pt idx="3168">
                  <c:v>63.38</c:v>
                </c:pt>
                <c:pt idx="3169">
                  <c:v>63.4</c:v>
                </c:pt>
                <c:pt idx="3170">
                  <c:v>63.42</c:v>
                </c:pt>
                <c:pt idx="3171">
                  <c:v>63.44</c:v>
                </c:pt>
                <c:pt idx="3172">
                  <c:v>63.46</c:v>
                </c:pt>
                <c:pt idx="3173">
                  <c:v>63.48</c:v>
                </c:pt>
                <c:pt idx="3174">
                  <c:v>63.5</c:v>
                </c:pt>
                <c:pt idx="3175">
                  <c:v>63.52</c:v>
                </c:pt>
                <c:pt idx="3176">
                  <c:v>63.54</c:v>
                </c:pt>
                <c:pt idx="3177">
                  <c:v>63.56</c:v>
                </c:pt>
                <c:pt idx="3178">
                  <c:v>63.58</c:v>
                </c:pt>
                <c:pt idx="3179">
                  <c:v>63.6</c:v>
                </c:pt>
                <c:pt idx="3180">
                  <c:v>63.62</c:v>
                </c:pt>
                <c:pt idx="3181">
                  <c:v>63.64</c:v>
                </c:pt>
                <c:pt idx="3182">
                  <c:v>63.66</c:v>
                </c:pt>
                <c:pt idx="3183">
                  <c:v>63.68</c:v>
                </c:pt>
                <c:pt idx="3184">
                  <c:v>63.7</c:v>
                </c:pt>
                <c:pt idx="3185">
                  <c:v>63.72</c:v>
                </c:pt>
                <c:pt idx="3186">
                  <c:v>63.74</c:v>
                </c:pt>
                <c:pt idx="3187">
                  <c:v>63.76</c:v>
                </c:pt>
                <c:pt idx="3188">
                  <c:v>63.78</c:v>
                </c:pt>
                <c:pt idx="3189">
                  <c:v>63.8</c:v>
                </c:pt>
                <c:pt idx="3190">
                  <c:v>63.82</c:v>
                </c:pt>
                <c:pt idx="3191">
                  <c:v>63.84</c:v>
                </c:pt>
                <c:pt idx="3192">
                  <c:v>63.86</c:v>
                </c:pt>
                <c:pt idx="3193">
                  <c:v>63.88</c:v>
                </c:pt>
                <c:pt idx="3194">
                  <c:v>63.9</c:v>
                </c:pt>
                <c:pt idx="3195">
                  <c:v>63.92</c:v>
                </c:pt>
                <c:pt idx="3196">
                  <c:v>63.94</c:v>
                </c:pt>
                <c:pt idx="3197">
                  <c:v>63.96</c:v>
                </c:pt>
                <c:pt idx="3198">
                  <c:v>63.98</c:v>
                </c:pt>
                <c:pt idx="3199">
                  <c:v>64</c:v>
                </c:pt>
                <c:pt idx="3200">
                  <c:v>64.02</c:v>
                </c:pt>
                <c:pt idx="3201">
                  <c:v>64.040000000000006</c:v>
                </c:pt>
                <c:pt idx="3202">
                  <c:v>64.06</c:v>
                </c:pt>
                <c:pt idx="3203">
                  <c:v>64.08</c:v>
                </c:pt>
                <c:pt idx="3204">
                  <c:v>64.099999999999994</c:v>
                </c:pt>
                <c:pt idx="3205">
                  <c:v>64.12</c:v>
                </c:pt>
                <c:pt idx="3206">
                  <c:v>64.14</c:v>
                </c:pt>
                <c:pt idx="3207">
                  <c:v>64.16</c:v>
                </c:pt>
                <c:pt idx="3208">
                  <c:v>64.180000000000007</c:v>
                </c:pt>
                <c:pt idx="3209">
                  <c:v>64.2</c:v>
                </c:pt>
                <c:pt idx="3210">
                  <c:v>64.22</c:v>
                </c:pt>
                <c:pt idx="3211">
                  <c:v>64.239999999999995</c:v>
                </c:pt>
                <c:pt idx="3212">
                  <c:v>64.260000000000005</c:v>
                </c:pt>
                <c:pt idx="3213">
                  <c:v>64.28</c:v>
                </c:pt>
                <c:pt idx="3214">
                  <c:v>64.3</c:v>
                </c:pt>
                <c:pt idx="3215">
                  <c:v>64.319999999999993</c:v>
                </c:pt>
                <c:pt idx="3216">
                  <c:v>64.34</c:v>
                </c:pt>
                <c:pt idx="3217">
                  <c:v>64.36</c:v>
                </c:pt>
                <c:pt idx="3218">
                  <c:v>64.38</c:v>
                </c:pt>
                <c:pt idx="3219">
                  <c:v>64.400000000000006</c:v>
                </c:pt>
                <c:pt idx="3220">
                  <c:v>64.42</c:v>
                </c:pt>
                <c:pt idx="3221">
                  <c:v>64.44</c:v>
                </c:pt>
                <c:pt idx="3222">
                  <c:v>64.459999999999994</c:v>
                </c:pt>
                <c:pt idx="3223">
                  <c:v>64.48</c:v>
                </c:pt>
                <c:pt idx="3224">
                  <c:v>64.5</c:v>
                </c:pt>
                <c:pt idx="3225">
                  <c:v>64.52</c:v>
                </c:pt>
                <c:pt idx="3226">
                  <c:v>64.540000000000006</c:v>
                </c:pt>
                <c:pt idx="3227">
                  <c:v>64.56</c:v>
                </c:pt>
                <c:pt idx="3228">
                  <c:v>64.58</c:v>
                </c:pt>
                <c:pt idx="3229">
                  <c:v>64.599999999999994</c:v>
                </c:pt>
                <c:pt idx="3230">
                  <c:v>64.62</c:v>
                </c:pt>
                <c:pt idx="3231">
                  <c:v>64.64</c:v>
                </c:pt>
                <c:pt idx="3232">
                  <c:v>64.66</c:v>
                </c:pt>
                <c:pt idx="3233">
                  <c:v>64.680000000000007</c:v>
                </c:pt>
                <c:pt idx="3234">
                  <c:v>64.7</c:v>
                </c:pt>
                <c:pt idx="3235">
                  <c:v>64.72</c:v>
                </c:pt>
                <c:pt idx="3236">
                  <c:v>64.739999999999995</c:v>
                </c:pt>
                <c:pt idx="3237">
                  <c:v>64.760000000000005</c:v>
                </c:pt>
                <c:pt idx="3238">
                  <c:v>64.78</c:v>
                </c:pt>
                <c:pt idx="3239">
                  <c:v>64.8</c:v>
                </c:pt>
                <c:pt idx="3240">
                  <c:v>64.819999999999993</c:v>
                </c:pt>
                <c:pt idx="3241">
                  <c:v>64.84</c:v>
                </c:pt>
                <c:pt idx="3242">
                  <c:v>64.86</c:v>
                </c:pt>
                <c:pt idx="3243">
                  <c:v>64.88</c:v>
                </c:pt>
                <c:pt idx="3244">
                  <c:v>64.900000000000006</c:v>
                </c:pt>
                <c:pt idx="3245">
                  <c:v>64.92</c:v>
                </c:pt>
                <c:pt idx="3246">
                  <c:v>64.94</c:v>
                </c:pt>
                <c:pt idx="3247">
                  <c:v>64.959999999999994</c:v>
                </c:pt>
                <c:pt idx="3248">
                  <c:v>64.98</c:v>
                </c:pt>
                <c:pt idx="3249">
                  <c:v>65</c:v>
                </c:pt>
                <c:pt idx="3250">
                  <c:v>65.02</c:v>
                </c:pt>
                <c:pt idx="3251">
                  <c:v>65.040000000000006</c:v>
                </c:pt>
                <c:pt idx="3252">
                  <c:v>65.06</c:v>
                </c:pt>
                <c:pt idx="3253">
                  <c:v>65.08</c:v>
                </c:pt>
                <c:pt idx="3254">
                  <c:v>65.099999999999994</c:v>
                </c:pt>
                <c:pt idx="3255">
                  <c:v>65.12</c:v>
                </c:pt>
                <c:pt idx="3256">
                  <c:v>65.14</c:v>
                </c:pt>
                <c:pt idx="3257">
                  <c:v>65.16</c:v>
                </c:pt>
                <c:pt idx="3258">
                  <c:v>65.180000000000007</c:v>
                </c:pt>
                <c:pt idx="3259">
                  <c:v>65.2</c:v>
                </c:pt>
                <c:pt idx="3260">
                  <c:v>65.22</c:v>
                </c:pt>
                <c:pt idx="3261">
                  <c:v>65.239999999999995</c:v>
                </c:pt>
                <c:pt idx="3262">
                  <c:v>65.260000000000005</c:v>
                </c:pt>
                <c:pt idx="3263">
                  <c:v>65.28</c:v>
                </c:pt>
                <c:pt idx="3264">
                  <c:v>65.3</c:v>
                </c:pt>
                <c:pt idx="3265">
                  <c:v>65.319999999999993</c:v>
                </c:pt>
                <c:pt idx="3266">
                  <c:v>65.34</c:v>
                </c:pt>
                <c:pt idx="3267">
                  <c:v>65.36</c:v>
                </c:pt>
                <c:pt idx="3268">
                  <c:v>65.38</c:v>
                </c:pt>
                <c:pt idx="3269">
                  <c:v>65.400000000000006</c:v>
                </c:pt>
                <c:pt idx="3270">
                  <c:v>65.42</c:v>
                </c:pt>
                <c:pt idx="3271">
                  <c:v>65.44</c:v>
                </c:pt>
                <c:pt idx="3272">
                  <c:v>65.459999999999994</c:v>
                </c:pt>
                <c:pt idx="3273">
                  <c:v>65.48</c:v>
                </c:pt>
                <c:pt idx="3274">
                  <c:v>65.5</c:v>
                </c:pt>
                <c:pt idx="3275">
                  <c:v>65.52</c:v>
                </c:pt>
                <c:pt idx="3276">
                  <c:v>65.540000000000006</c:v>
                </c:pt>
                <c:pt idx="3277">
                  <c:v>65.56</c:v>
                </c:pt>
                <c:pt idx="3278">
                  <c:v>65.58</c:v>
                </c:pt>
                <c:pt idx="3279">
                  <c:v>65.599999999999994</c:v>
                </c:pt>
                <c:pt idx="3280">
                  <c:v>65.62</c:v>
                </c:pt>
                <c:pt idx="3281">
                  <c:v>65.64</c:v>
                </c:pt>
                <c:pt idx="3282">
                  <c:v>65.66</c:v>
                </c:pt>
                <c:pt idx="3283">
                  <c:v>65.680000000000007</c:v>
                </c:pt>
                <c:pt idx="3284">
                  <c:v>65.7</c:v>
                </c:pt>
                <c:pt idx="3285">
                  <c:v>65.72</c:v>
                </c:pt>
                <c:pt idx="3286">
                  <c:v>65.739999999999995</c:v>
                </c:pt>
                <c:pt idx="3287">
                  <c:v>65.760000000000005</c:v>
                </c:pt>
                <c:pt idx="3288">
                  <c:v>65.78</c:v>
                </c:pt>
                <c:pt idx="3289">
                  <c:v>65.8</c:v>
                </c:pt>
                <c:pt idx="3290">
                  <c:v>65.819999999999993</c:v>
                </c:pt>
                <c:pt idx="3291">
                  <c:v>65.84</c:v>
                </c:pt>
                <c:pt idx="3292">
                  <c:v>65.86</c:v>
                </c:pt>
                <c:pt idx="3293">
                  <c:v>65.88</c:v>
                </c:pt>
                <c:pt idx="3294">
                  <c:v>65.900000000000006</c:v>
                </c:pt>
                <c:pt idx="3295">
                  <c:v>65.92</c:v>
                </c:pt>
                <c:pt idx="3296">
                  <c:v>65.94</c:v>
                </c:pt>
                <c:pt idx="3297">
                  <c:v>65.959999999999994</c:v>
                </c:pt>
                <c:pt idx="3298">
                  <c:v>65.98</c:v>
                </c:pt>
                <c:pt idx="3299">
                  <c:v>66</c:v>
                </c:pt>
                <c:pt idx="3300">
                  <c:v>66.02</c:v>
                </c:pt>
                <c:pt idx="3301">
                  <c:v>66.040000000000006</c:v>
                </c:pt>
                <c:pt idx="3302">
                  <c:v>66.06</c:v>
                </c:pt>
                <c:pt idx="3303">
                  <c:v>66.08</c:v>
                </c:pt>
                <c:pt idx="3304">
                  <c:v>66.099999999999994</c:v>
                </c:pt>
                <c:pt idx="3305">
                  <c:v>66.12</c:v>
                </c:pt>
                <c:pt idx="3306">
                  <c:v>66.14</c:v>
                </c:pt>
                <c:pt idx="3307">
                  <c:v>66.16</c:v>
                </c:pt>
                <c:pt idx="3308">
                  <c:v>66.180000000000007</c:v>
                </c:pt>
                <c:pt idx="3309">
                  <c:v>66.2</c:v>
                </c:pt>
                <c:pt idx="3310">
                  <c:v>66.22</c:v>
                </c:pt>
                <c:pt idx="3311">
                  <c:v>66.239999999999995</c:v>
                </c:pt>
                <c:pt idx="3312">
                  <c:v>66.260000000000005</c:v>
                </c:pt>
                <c:pt idx="3313">
                  <c:v>66.28</c:v>
                </c:pt>
                <c:pt idx="3314">
                  <c:v>66.3</c:v>
                </c:pt>
                <c:pt idx="3315">
                  <c:v>66.319999999999993</c:v>
                </c:pt>
                <c:pt idx="3316">
                  <c:v>66.34</c:v>
                </c:pt>
                <c:pt idx="3317">
                  <c:v>66.36</c:v>
                </c:pt>
                <c:pt idx="3318">
                  <c:v>66.38</c:v>
                </c:pt>
                <c:pt idx="3319">
                  <c:v>66.400000000000006</c:v>
                </c:pt>
                <c:pt idx="3320">
                  <c:v>66.42</c:v>
                </c:pt>
                <c:pt idx="3321">
                  <c:v>66.44</c:v>
                </c:pt>
                <c:pt idx="3322">
                  <c:v>66.459999999999994</c:v>
                </c:pt>
                <c:pt idx="3323">
                  <c:v>66.48</c:v>
                </c:pt>
                <c:pt idx="3324">
                  <c:v>66.5</c:v>
                </c:pt>
                <c:pt idx="3325">
                  <c:v>66.52</c:v>
                </c:pt>
                <c:pt idx="3326">
                  <c:v>66.540000000000006</c:v>
                </c:pt>
                <c:pt idx="3327">
                  <c:v>66.56</c:v>
                </c:pt>
                <c:pt idx="3328">
                  <c:v>66.58</c:v>
                </c:pt>
                <c:pt idx="3329">
                  <c:v>66.599999999999994</c:v>
                </c:pt>
                <c:pt idx="3330">
                  <c:v>66.62</c:v>
                </c:pt>
                <c:pt idx="3331">
                  <c:v>66.64</c:v>
                </c:pt>
                <c:pt idx="3332">
                  <c:v>66.66</c:v>
                </c:pt>
                <c:pt idx="3333">
                  <c:v>66.680000000000007</c:v>
                </c:pt>
                <c:pt idx="3334">
                  <c:v>66.7</c:v>
                </c:pt>
                <c:pt idx="3335">
                  <c:v>66.72</c:v>
                </c:pt>
                <c:pt idx="3336">
                  <c:v>66.739999999999995</c:v>
                </c:pt>
                <c:pt idx="3337">
                  <c:v>66.760000000000005</c:v>
                </c:pt>
                <c:pt idx="3338">
                  <c:v>66.78</c:v>
                </c:pt>
                <c:pt idx="3339">
                  <c:v>66.8</c:v>
                </c:pt>
                <c:pt idx="3340">
                  <c:v>66.819999999999993</c:v>
                </c:pt>
                <c:pt idx="3341">
                  <c:v>66.84</c:v>
                </c:pt>
                <c:pt idx="3342">
                  <c:v>66.86</c:v>
                </c:pt>
                <c:pt idx="3343">
                  <c:v>66.88</c:v>
                </c:pt>
                <c:pt idx="3344">
                  <c:v>66.900000000000006</c:v>
                </c:pt>
                <c:pt idx="3345">
                  <c:v>66.92</c:v>
                </c:pt>
                <c:pt idx="3346">
                  <c:v>66.94</c:v>
                </c:pt>
                <c:pt idx="3347">
                  <c:v>66.959999999999994</c:v>
                </c:pt>
                <c:pt idx="3348">
                  <c:v>66.98</c:v>
                </c:pt>
                <c:pt idx="3349">
                  <c:v>67</c:v>
                </c:pt>
                <c:pt idx="3350">
                  <c:v>67.02</c:v>
                </c:pt>
                <c:pt idx="3351">
                  <c:v>67.040000000000006</c:v>
                </c:pt>
                <c:pt idx="3352">
                  <c:v>67.06</c:v>
                </c:pt>
                <c:pt idx="3353">
                  <c:v>67.08</c:v>
                </c:pt>
                <c:pt idx="3354">
                  <c:v>67.099999999999994</c:v>
                </c:pt>
                <c:pt idx="3355">
                  <c:v>67.12</c:v>
                </c:pt>
                <c:pt idx="3356">
                  <c:v>67.14</c:v>
                </c:pt>
                <c:pt idx="3357">
                  <c:v>67.16</c:v>
                </c:pt>
                <c:pt idx="3358">
                  <c:v>67.180000000000007</c:v>
                </c:pt>
                <c:pt idx="3359">
                  <c:v>67.2</c:v>
                </c:pt>
                <c:pt idx="3360">
                  <c:v>67.22</c:v>
                </c:pt>
                <c:pt idx="3361">
                  <c:v>67.239999999999995</c:v>
                </c:pt>
                <c:pt idx="3362">
                  <c:v>67.260000000000005</c:v>
                </c:pt>
                <c:pt idx="3363">
                  <c:v>67.28</c:v>
                </c:pt>
                <c:pt idx="3364">
                  <c:v>67.3</c:v>
                </c:pt>
                <c:pt idx="3365">
                  <c:v>67.319999999999993</c:v>
                </c:pt>
                <c:pt idx="3366">
                  <c:v>67.34</c:v>
                </c:pt>
                <c:pt idx="3367">
                  <c:v>67.36</c:v>
                </c:pt>
                <c:pt idx="3368">
                  <c:v>67.38</c:v>
                </c:pt>
                <c:pt idx="3369">
                  <c:v>67.400000000000006</c:v>
                </c:pt>
                <c:pt idx="3370">
                  <c:v>67.42</c:v>
                </c:pt>
                <c:pt idx="3371">
                  <c:v>67.44</c:v>
                </c:pt>
                <c:pt idx="3372">
                  <c:v>67.459999999999994</c:v>
                </c:pt>
                <c:pt idx="3373">
                  <c:v>67.48</c:v>
                </c:pt>
                <c:pt idx="3374">
                  <c:v>67.5</c:v>
                </c:pt>
                <c:pt idx="3375">
                  <c:v>67.52</c:v>
                </c:pt>
                <c:pt idx="3376">
                  <c:v>67.540000000000006</c:v>
                </c:pt>
                <c:pt idx="3377">
                  <c:v>67.56</c:v>
                </c:pt>
                <c:pt idx="3378">
                  <c:v>67.58</c:v>
                </c:pt>
                <c:pt idx="3379">
                  <c:v>67.599999999999994</c:v>
                </c:pt>
                <c:pt idx="3380">
                  <c:v>67.62</c:v>
                </c:pt>
                <c:pt idx="3381">
                  <c:v>67.64</c:v>
                </c:pt>
                <c:pt idx="3382">
                  <c:v>67.66</c:v>
                </c:pt>
                <c:pt idx="3383">
                  <c:v>67.680000000000007</c:v>
                </c:pt>
                <c:pt idx="3384">
                  <c:v>67.7</c:v>
                </c:pt>
                <c:pt idx="3385">
                  <c:v>67.72</c:v>
                </c:pt>
                <c:pt idx="3386">
                  <c:v>67.739999999999995</c:v>
                </c:pt>
                <c:pt idx="3387">
                  <c:v>67.760000000000005</c:v>
                </c:pt>
                <c:pt idx="3388">
                  <c:v>67.78</c:v>
                </c:pt>
                <c:pt idx="3389">
                  <c:v>67.8</c:v>
                </c:pt>
                <c:pt idx="3390">
                  <c:v>67.819999999999993</c:v>
                </c:pt>
                <c:pt idx="3391">
                  <c:v>67.84</c:v>
                </c:pt>
                <c:pt idx="3392">
                  <c:v>67.86</c:v>
                </c:pt>
                <c:pt idx="3393">
                  <c:v>67.88</c:v>
                </c:pt>
                <c:pt idx="3394">
                  <c:v>67.900000000000006</c:v>
                </c:pt>
                <c:pt idx="3395">
                  <c:v>67.92</c:v>
                </c:pt>
                <c:pt idx="3396">
                  <c:v>67.94</c:v>
                </c:pt>
                <c:pt idx="3397">
                  <c:v>67.959999999999994</c:v>
                </c:pt>
                <c:pt idx="3398">
                  <c:v>67.98</c:v>
                </c:pt>
                <c:pt idx="3399">
                  <c:v>68</c:v>
                </c:pt>
                <c:pt idx="3400">
                  <c:v>68.02</c:v>
                </c:pt>
                <c:pt idx="3401">
                  <c:v>68.040000000000006</c:v>
                </c:pt>
                <c:pt idx="3402">
                  <c:v>68.06</c:v>
                </c:pt>
                <c:pt idx="3403">
                  <c:v>68.08</c:v>
                </c:pt>
                <c:pt idx="3404">
                  <c:v>68.099999999999994</c:v>
                </c:pt>
                <c:pt idx="3405">
                  <c:v>68.12</c:v>
                </c:pt>
                <c:pt idx="3406">
                  <c:v>68.14</c:v>
                </c:pt>
                <c:pt idx="3407">
                  <c:v>68.16</c:v>
                </c:pt>
                <c:pt idx="3408">
                  <c:v>68.180000000000007</c:v>
                </c:pt>
                <c:pt idx="3409">
                  <c:v>68.2</c:v>
                </c:pt>
                <c:pt idx="3410">
                  <c:v>68.22</c:v>
                </c:pt>
                <c:pt idx="3411">
                  <c:v>68.239999999999995</c:v>
                </c:pt>
                <c:pt idx="3412">
                  <c:v>68.260000000000005</c:v>
                </c:pt>
                <c:pt idx="3413">
                  <c:v>68.28</c:v>
                </c:pt>
                <c:pt idx="3414">
                  <c:v>68.3</c:v>
                </c:pt>
                <c:pt idx="3415">
                  <c:v>68.319999999999993</c:v>
                </c:pt>
                <c:pt idx="3416">
                  <c:v>68.34</c:v>
                </c:pt>
                <c:pt idx="3417">
                  <c:v>68.36</c:v>
                </c:pt>
                <c:pt idx="3418">
                  <c:v>68.38</c:v>
                </c:pt>
                <c:pt idx="3419">
                  <c:v>68.400000000000006</c:v>
                </c:pt>
                <c:pt idx="3420">
                  <c:v>68.42</c:v>
                </c:pt>
                <c:pt idx="3421">
                  <c:v>68.44</c:v>
                </c:pt>
                <c:pt idx="3422">
                  <c:v>68.459999999999994</c:v>
                </c:pt>
                <c:pt idx="3423">
                  <c:v>68.48</c:v>
                </c:pt>
                <c:pt idx="3424">
                  <c:v>68.5</c:v>
                </c:pt>
                <c:pt idx="3425">
                  <c:v>68.52</c:v>
                </c:pt>
                <c:pt idx="3426">
                  <c:v>68.540000000000006</c:v>
                </c:pt>
                <c:pt idx="3427">
                  <c:v>68.56</c:v>
                </c:pt>
                <c:pt idx="3428">
                  <c:v>68.58</c:v>
                </c:pt>
                <c:pt idx="3429">
                  <c:v>68.599999999999994</c:v>
                </c:pt>
                <c:pt idx="3430">
                  <c:v>68.62</c:v>
                </c:pt>
                <c:pt idx="3431">
                  <c:v>68.64</c:v>
                </c:pt>
                <c:pt idx="3432">
                  <c:v>68.66</c:v>
                </c:pt>
                <c:pt idx="3433">
                  <c:v>68.680000000000007</c:v>
                </c:pt>
                <c:pt idx="3434">
                  <c:v>68.7</c:v>
                </c:pt>
                <c:pt idx="3435">
                  <c:v>68.72</c:v>
                </c:pt>
                <c:pt idx="3436">
                  <c:v>68.739999999999995</c:v>
                </c:pt>
                <c:pt idx="3437">
                  <c:v>68.760000000000005</c:v>
                </c:pt>
                <c:pt idx="3438">
                  <c:v>68.78</c:v>
                </c:pt>
                <c:pt idx="3439">
                  <c:v>68.8</c:v>
                </c:pt>
                <c:pt idx="3440">
                  <c:v>68.819999999999993</c:v>
                </c:pt>
                <c:pt idx="3441">
                  <c:v>68.84</c:v>
                </c:pt>
                <c:pt idx="3442">
                  <c:v>68.86</c:v>
                </c:pt>
                <c:pt idx="3443">
                  <c:v>68.88</c:v>
                </c:pt>
                <c:pt idx="3444">
                  <c:v>68.900000000000006</c:v>
                </c:pt>
                <c:pt idx="3445">
                  <c:v>68.92</c:v>
                </c:pt>
                <c:pt idx="3446">
                  <c:v>68.94</c:v>
                </c:pt>
                <c:pt idx="3447">
                  <c:v>68.959999999999994</c:v>
                </c:pt>
                <c:pt idx="3448">
                  <c:v>68.98</c:v>
                </c:pt>
                <c:pt idx="3449">
                  <c:v>69</c:v>
                </c:pt>
                <c:pt idx="3450">
                  <c:v>69.02</c:v>
                </c:pt>
                <c:pt idx="3451">
                  <c:v>69.040000000000006</c:v>
                </c:pt>
                <c:pt idx="3452">
                  <c:v>69.06</c:v>
                </c:pt>
                <c:pt idx="3453">
                  <c:v>69.08</c:v>
                </c:pt>
                <c:pt idx="3454">
                  <c:v>69.099999999999994</c:v>
                </c:pt>
                <c:pt idx="3455">
                  <c:v>69.12</c:v>
                </c:pt>
                <c:pt idx="3456">
                  <c:v>69.14</c:v>
                </c:pt>
                <c:pt idx="3457">
                  <c:v>69.16</c:v>
                </c:pt>
                <c:pt idx="3458">
                  <c:v>69.180000000000007</c:v>
                </c:pt>
                <c:pt idx="3459">
                  <c:v>69.2</c:v>
                </c:pt>
                <c:pt idx="3460">
                  <c:v>69.22</c:v>
                </c:pt>
                <c:pt idx="3461">
                  <c:v>69.239999999999995</c:v>
                </c:pt>
                <c:pt idx="3462">
                  <c:v>69.260000000000005</c:v>
                </c:pt>
                <c:pt idx="3463">
                  <c:v>69.28</c:v>
                </c:pt>
                <c:pt idx="3464">
                  <c:v>69.3</c:v>
                </c:pt>
                <c:pt idx="3465">
                  <c:v>69.319999999999993</c:v>
                </c:pt>
                <c:pt idx="3466">
                  <c:v>69.34</c:v>
                </c:pt>
                <c:pt idx="3467">
                  <c:v>69.36</c:v>
                </c:pt>
                <c:pt idx="3468">
                  <c:v>69.38</c:v>
                </c:pt>
                <c:pt idx="3469">
                  <c:v>69.400000000000006</c:v>
                </c:pt>
                <c:pt idx="3470">
                  <c:v>69.42</c:v>
                </c:pt>
                <c:pt idx="3471">
                  <c:v>69.44</c:v>
                </c:pt>
                <c:pt idx="3472">
                  <c:v>69.459999999999994</c:v>
                </c:pt>
                <c:pt idx="3473">
                  <c:v>69.48</c:v>
                </c:pt>
                <c:pt idx="3474">
                  <c:v>69.5</c:v>
                </c:pt>
                <c:pt idx="3475">
                  <c:v>69.52</c:v>
                </c:pt>
                <c:pt idx="3476">
                  <c:v>69.540000000000006</c:v>
                </c:pt>
                <c:pt idx="3477">
                  <c:v>69.56</c:v>
                </c:pt>
                <c:pt idx="3478">
                  <c:v>69.58</c:v>
                </c:pt>
                <c:pt idx="3479">
                  <c:v>69.599999999999994</c:v>
                </c:pt>
                <c:pt idx="3480">
                  <c:v>69.62</c:v>
                </c:pt>
                <c:pt idx="3481">
                  <c:v>69.64</c:v>
                </c:pt>
                <c:pt idx="3482">
                  <c:v>69.66</c:v>
                </c:pt>
                <c:pt idx="3483">
                  <c:v>69.680000000000007</c:v>
                </c:pt>
                <c:pt idx="3484">
                  <c:v>69.7</c:v>
                </c:pt>
                <c:pt idx="3485">
                  <c:v>69.72</c:v>
                </c:pt>
                <c:pt idx="3486">
                  <c:v>69.739999999999995</c:v>
                </c:pt>
                <c:pt idx="3487">
                  <c:v>69.760000000000005</c:v>
                </c:pt>
                <c:pt idx="3488">
                  <c:v>69.78</c:v>
                </c:pt>
                <c:pt idx="3489">
                  <c:v>69.8</c:v>
                </c:pt>
                <c:pt idx="3490">
                  <c:v>69.819999999999993</c:v>
                </c:pt>
                <c:pt idx="3491">
                  <c:v>69.84</c:v>
                </c:pt>
                <c:pt idx="3492">
                  <c:v>69.86</c:v>
                </c:pt>
                <c:pt idx="3493">
                  <c:v>69.88</c:v>
                </c:pt>
                <c:pt idx="3494">
                  <c:v>69.900000000000006</c:v>
                </c:pt>
                <c:pt idx="3495">
                  <c:v>69.92</c:v>
                </c:pt>
                <c:pt idx="3496">
                  <c:v>69.94</c:v>
                </c:pt>
                <c:pt idx="3497">
                  <c:v>69.959999999999994</c:v>
                </c:pt>
                <c:pt idx="3498">
                  <c:v>69.98</c:v>
                </c:pt>
                <c:pt idx="3499">
                  <c:v>70</c:v>
                </c:pt>
                <c:pt idx="3500">
                  <c:v>70.02</c:v>
                </c:pt>
                <c:pt idx="3501">
                  <c:v>70.040000000000006</c:v>
                </c:pt>
                <c:pt idx="3502">
                  <c:v>70.06</c:v>
                </c:pt>
                <c:pt idx="3503">
                  <c:v>70.08</c:v>
                </c:pt>
                <c:pt idx="3504">
                  <c:v>70.099999999999994</c:v>
                </c:pt>
                <c:pt idx="3505">
                  <c:v>70.12</c:v>
                </c:pt>
                <c:pt idx="3506">
                  <c:v>70.14</c:v>
                </c:pt>
                <c:pt idx="3507">
                  <c:v>70.16</c:v>
                </c:pt>
                <c:pt idx="3508">
                  <c:v>70.180000000000007</c:v>
                </c:pt>
                <c:pt idx="3509">
                  <c:v>70.2</c:v>
                </c:pt>
                <c:pt idx="3510">
                  <c:v>70.22</c:v>
                </c:pt>
                <c:pt idx="3511">
                  <c:v>70.239999999999995</c:v>
                </c:pt>
                <c:pt idx="3512">
                  <c:v>70.260000000000005</c:v>
                </c:pt>
                <c:pt idx="3513">
                  <c:v>70.28</c:v>
                </c:pt>
                <c:pt idx="3514">
                  <c:v>70.3</c:v>
                </c:pt>
                <c:pt idx="3515">
                  <c:v>70.319999999999993</c:v>
                </c:pt>
                <c:pt idx="3516">
                  <c:v>70.34</c:v>
                </c:pt>
                <c:pt idx="3517">
                  <c:v>70.36</c:v>
                </c:pt>
                <c:pt idx="3518">
                  <c:v>70.38</c:v>
                </c:pt>
                <c:pt idx="3519">
                  <c:v>70.400000000000006</c:v>
                </c:pt>
                <c:pt idx="3520">
                  <c:v>70.42</c:v>
                </c:pt>
                <c:pt idx="3521">
                  <c:v>70.44</c:v>
                </c:pt>
                <c:pt idx="3522">
                  <c:v>70.459999999999994</c:v>
                </c:pt>
                <c:pt idx="3523">
                  <c:v>70.48</c:v>
                </c:pt>
                <c:pt idx="3524">
                  <c:v>70.5</c:v>
                </c:pt>
                <c:pt idx="3525">
                  <c:v>70.52</c:v>
                </c:pt>
                <c:pt idx="3526">
                  <c:v>70.540000000000006</c:v>
                </c:pt>
                <c:pt idx="3527">
                  <c:v>70.56</c:v>
                </c:pt>
                <c:pt idx="3528">
                  <c:v>70.58</c:v>
                </c:pt>
                <c:pt idx="3529">
                  <c:v>70.599999999999994</c:v>
                </c:pt>
                <c:pt idx="3530">
                  <c:v>70.62</c:v>
                </c:pt>
                <c:pt idx="3531">
                  <c:v>70.64</c:v>
                </c:pt>
                <c:pt idx="3532">
                  <c:v>70.66</c:v>
                </c:pt>
                <c:pt idx="3533">
                  <c:v>70.680000000000007</c:v>
                </c:pt>
                <c:pt idx="3534">
                  <c:v>70.7</c:v>
                </c:pt>
                <c:pt idx="3535">
                  <c:v>70.72</c:v>
                </c:pt>
                <c:pt idx="3536">
                  <c:v>70.739999999999995</c:v>
                </c:pt>
                <c:pt idx="3537">
                  <c:v>70.760000000000005</c:v>
                </c:pt>
                <c:pt idx="3538">
                  <c:v>70.78</c:v>
                </c:pt>
                <c:pt idx="3539">
                  <c:v>70.8</c:v>
                </c:pt>
                <c:pt idx="3540">
                  <c:v>70.819999999999993</c:v>
                </c:pt>
                <c:pt idx="3541">
                  <c:v>70.84</c:v>
                </c:pt>
                <c:pt idx="3542">
                  <c:v>70.86</c:v>
                </c:pt>
                <c:pt idx="3543">
                  <c:v>70.88</c:v>
                </c:pt>
                <c:pt idx="3544">
                  <c:v>70.900000000000006</c:v>
                </c:pt>
                <c:pt idx="3545">
                  <c:v>70.92</c:v>
                </c:pt>
                <c:pt idx="3546">
                  <c:v>70.94</c:v>
                </c:pt>
                <c:pt idx="3547">
                  <c:v>70.959999999999994</c:v>
                </c:pt>
                <c:pt idx="3548">
                  <c:v>70.98</c:v>
                </c:pt>
                <c:pt idx="3549">
                  <c:v>71</c:v>
                </c:pt>
                <c:pt idx="3550">
                  <c:v>71.02</c:v>
                </c:pt>
                <c:pt idx="3551">
                  <c:v>71.040000000000006</c:v>
                </c:pt>
                <c:pt idx="3552">
                  <c:v>71.06</c:v>
                </c:pt>
                <c:pt idx="3553">
                  <c:v>71.08</c:v>
                </c:pt>
                <c:pt idx="3554">
                  <c:v>71.099999999999994</c:v>
                </c:pt>
                <c:pt idx="3555">
                  <c:v>71.12</c:v>
                </c:pt>
                <c:pt idx="3556">
                  <c:v>71.14</c:v>
                </c:pt>
                <c:pt idx="3557">
                  <c:v>71.16</c:v>
                </c:pt>
                <c:pt idx="3558">
                  <c:v>71.180000000000007</c:v>
                </c:pt>
                <c:pt idx="3559">
                  <c:v>71.2</c:v>
                </c:pt>
                <c:pt idx="3560">
                  <c:v>71.22</c:v>
                </c:pt>
                <c:pt idx="3561">
                  <c:v>71.239999999999995</c:v>
                </c:pt>
                <c:pt idx="3562">
                  <c:v>71.260000000000005</c:v>
                </c:pt>
                <c:pt idx="3563">
                  <c:v>71.28</c:v>
                </c:pt>
                <c:pt idx="3564">
                  <c:v>71.3</c:v>
                </c:pt>
                <c:pt idx="3565">
                  <c:v>71.319999999999993</c:v>
                </c:pt>
                <c:pt idx="3566">
                  <c:v>71.34</c:v>
                </c:pt>
                <c:pt idx="3567">
                  <c:v>71.36</c:v>
                </c:pt>
                <c:pt idx="3568">
                  <c:v>71.38</c:v>
                </c:pt>
                <c:pt idx="3569">
                  <c:v>71.400000000000006</c:v>
                </c:pt>
                <c:pt idx="3570">
                  <c:v>71.42</c:v>
                </c:pt>
                <c:pt idx="3571">
                  <c:v>71.44</c:v>
                </c:pt>
                <c:pt idx="3572">
                  <c:v>71.459999999999994</c:v>
                </c:pt>
                <c:pt idx="3573">
                  <c:v>71.48</c:v>
                </c:pt>
                <c:pt idx="3574">
                  <c:v>71.5</c:v>
                </c:pt>
                <c:pt idx="3575">
                  <c:v>71.52</c:v>
                </c:pt>
                <c:pt idx="3576">
                  <c:v>71.540000000000006</c:v>
                </c:pt>
                <c:pt idx="3577">
                  <c:v>71.56</c:v>
                </c:pt>
                <c:pt idx="3578">
                  <c:v>71.58</c:v>
                </c:pt>
                <c:pt idx="3579">
                  <c:v>71.599999999999994</c:v>
                </c:pt>
                <c:pt idx="3580">
                  <c:v>71.62</c:v>
                </c:pt>
                <c:pt idx="3581">
                  <c:v>71.64</c:v>
                </c:pt>
                <c:pt idx="3582">
                  <c:v>71.66</c:v>
                </c:pt>
                <c:pt idx="3583">
                  <c:v>71.680000000000007</c:v>
                </c:pt>
                <c:pt idx="3584">
                  <c:v>71.7</c:v>
                </c:pt>
                <c:pt idx="3585">
                  <c:v>71.72</c:v>
                </c:pt>
                <c:pt idx="3586">
                  <c:v>71.739999999999995</c:v>
                </c:pt>
                <c:pt idx="3587">
                  <c:v>71.760000000000005</c:v>
                </c:pt>
                <c:pt idx="3588">
                  <c:v>71.78</c:v>
                </c:pt>
                <c:pt idx="3589">
                  <c:v>71.8</c:v>
                </c:pt>
                <c:pt idx="3590">
                  <c:v>71.819999999999993</c:v>
                </c:pt>
                <c:pt idx="3591">
                  <c:v>71.84</c:v>
                </c:pt>
                <c:pt idx="3592">
                  <c:v>71.86</c:v>
                </c:pt>
                <c:pt idx="3593">
                  <c:v>71.88</c:v>
                </c:pt>
                <c:pt idx="3594">
                  <c:v>71.900000000000006</c:v>
                </c:pt>
                <c:pt idx="3595">
                  <c:v>71.92</c:v>
                </c:pt>
                <c:pt idx="3596">
                  <c:v>71.94</c:v>
                </c:pt>
                <c:pt idx="3597">
                  <c:v>71.959999999999994</c:v>
                </c:pt>
                <c:pt idx="3598">
                  <c:v>71.98</c:v>
                </c:pt>
                <c:pt idx="3599">
                  <c:v>72</c:v>
                </c:pt>
                <c:pt idx="3600">
                  <c:v>72.02</c:v>
                </c:pt>
                <c:pt idx="3601">
                  <c:v>72.040000000000006</c:v>
                </c:pt>
                <c:pt idx="3602">
                  <c:v>72.06</c:v>
                </c:pt>
                <c:pt idx="3603">
                  <c:v>72.08</c:v>
                </c:pt>
                <c:pt idx="3604">
                  <c:v>72.099999999999994</c:v>
                </c:pt>
                <c:pt idx="3605">
                  <c:v>72.12</c:v>
                </c:pt>
                <c:pt idx="3606">
                  <c:v>72.14</c:v>
                </c:pt>
                <c:pt idx="3607">
                  <c:v>72.16</c:v>
                </c:pt>
                <c:pt idx="3608">
                  <c:v>72.180000000000007</c:v>
                </c:pt>
                <c:pt idx="3609">
                  <c:v>72.2</c:v>
                </c:pt>
                <c:pt idx="3610">
                  <c:v>72.22</c:v>
                </c:pt>
                <c:pt idx="3611">
                  <c:v>72.239999999999995</c:v>
                </c:pt>
                <c:pt idx="3612">
                  <c:v>72.260000000000005</c:v>
                </c:pt>
                <c:pt idx="3613">
                  <c:v>72.28</c:v>
                </c:pt>
                <c:pt idx="3614">
                  <c:v>72.3</c:v>
                </c:pt>
                <c:pt idx="3615">
                  <c:v>72.319999999999993</c:v>
                </c:pt>
                <c:pt idx="3616">
                  <c:v>72.34</c:v>
                </c:pt>
                <c:pt idx="3617">
                  <c:v>72.36</c:v>
                </c:pt>
                <c:pt idx="3618">
                  <c:v>72.38</c:v>
                </c:pt>
                <c:pt idx="3619">
                  <c:v>72.400000000000006</c:v>
                </c:pt>
                <c:pt idx="3620">
                  <c:v>72.42</c:v>
                </c:pt>
                <c:pt idx="3621">
                  <c:v>72.44</c:v>
                </c:pt>
                <c:pt idx="3622">
                  <c:v>72.459999999999994</c:v>
                </c:pt>
                <c:pt idx="3623">
                  <c:v>72.48</c:v>
                </c:pt>
                <c:pt idx="3624">
                  <c:v>72.5</c:v>
                </c:pt>
                <c:pt idx="3625">
                  <c:v>72.52</c:v>
                </c:pt>
                <c:pt idx="3626">
                  <c:v>72.540000000000006</c:v>
                </c:pt>
                <c:pt idx="3627">
                  <c:v>72.56</c:v>
                </c:pt>
                <c:pt idx="3628">
                  <c:v>72.58</c:v>
                </c:pt>
                <c:pt idx="3629">
                  <c:v>72.599999999999994</c:v>
                </c:pt>
                <c:pt idx="3630">
                  <c:v>72.62</c:v>
                </c:pt>
                <c:pt idx="3631">
                  <c:v>72.64</c:v>
                </c:pt>
                <c:pt idx="3632">
                  <c:v>72.66</c:v>
                </c:pt>
                <c:pt idx="3633">
                  <c:v>72.680000000000007</c:v>
                </c:pt>
                <c:pt idx="3634">
                  <c:v>72.7</c:v>
                </c:pt>
                <c:pt idx="3635">
                  <c:v>72.72</c:v>
                </c:pt>
                <c:pt idx="3636">
                  <c:v>72.739999999999995</c:v>
                </c:pt>
                <c:pt idx="3637">
                  <c:v>72.760000000000005</c:v>
                </c:pt>
                <c:pt idx="3638">
                  <c:v>72.78</c:v>
                </c:pt>
                <c:pt idx="3639">
                  <c:v>72.8</c:v>
                </c:pt>
                <c:pt idx="3640">
                  <c:v>72.819999999999993</c:v>
                </c:pt>
                <c:pt idx="3641">
                  <c:v>72.84</c:v>
                </c:pt>
                <c:pt idx="3642">
                  <c:v>72.86</c:v>
                </c:pt>
                <c:pt idx="3643">
                  <c:v>72.88</c:v>
                </c:pt>
                <c:pt idx="3644">
                  <c:v>72.900000000000006</c:v>
                </c:pt>
                <c:pt idx="3645">
                  <c:v>72.92</c:v>
                </c:pt>
                <c:pt idx="3646">
                  <c:v>72.94</c:v>
                </c:pt>
                <c:pt idx="3647">
                  <c:v>72.959999999999994</c:v>
                </c:pt>
                <c:pt idx="3648">
                  <c:v>72.98</c:v>
                </c:pt>
                <c:pt idx="3649">
                  <c:v>73</c:v>
                </c:pt>
                <c:pt idx="3650">
                  <c:v>73.02</c:v>
                </c:pt>
                <c:pt idx="3651">
                  <c:v>73.040000000000006</c:v>
                </c:pt>
                <c:pt idx="3652">
                  <c:v>73.06</c:v>
                </c:pt>
                <c:pt idx="3653">
                  <c:v>73.08</c:v>
                </c:pt>
                <c:pt idx="3654">
                  <c:v>73.099999999999994</c:v>
                </c:pt>
                <c:pt idx="3655">
                  <c:v>73.12</c:v>
                </c:pt>
                <c:pt idx="3656">
                  <c:v>73.14</c:v>
                </c:pt>
                <c:pt idx="3657">
                  <c:v>73.16</c:v>
                </c:pt>
                <c:pt idx="3658">
                  <c:v>73.180000000000007</c:v>
                </c:pt>
                <c:pt idx="3659">
                  <c:v>73.2</c:v>
                </c:pt>
                <c:pt idx="3660">
                  <c:v>73.22</c:v>
                </c:pt>
                <c:pt idx="3661">
                  <c:v>73.239999999999995</c:v>
                </c:pt>
                <c:pt idx="3662">
                  <c:v>73.260000000000005</c:v>
                </c:pt>
                <c:pt idx="3663">
                  <c:v>73.28</c:v>
                </c:pt>
                <c:pt idx="3664">
                  <c:v>73.3</c:v>
                </c:pt>
                <c:pt idx="3665">
                  <c:v>73.319999999999993</c:v>
                </c:pt>
                <c:pt idx="3666">
                  <c:v>73.34</c:v>
                </c:pt>
                <c:pt idx="3667">
                  <c:v>73.36</c:v>
                </c:pt>
                <c:pt idx="3668">
                  <c:v>73.38</c:v>
                </c:pt>
                <c:pt idx="3669">
                  <c:v>73.400000000000006</c:v>
                </c:pt>
                <c:pt idx="3670">
                  <c:v>73.42</c:v>
                </c:pt>
                <c:pt idx="3671">
                  <c:v>73.44</c:v>
                </c:pt>
                <c:pt idx="3672">
                  <c:v>73.459999999999994</c:v>
                </c:pt>
                <c:pt idx="3673">
                  <c:v>73.48</c:v>
                </c:pt>
                <c:pt idx="3674">
                  <c:v>73.5</c:v>
                </c:pt>
                <c:pt idx="3675">
                  <c:v>73.52</c:v>
                </c:pt>
                <c:pt idx="3676">
                  <c:v>73.540000000000006</c:v>
                </c:pt>
                <c:pt idx="3677">
                  <c:v>73.56</c:v>
                </c:pt>
                <c:pt idx="3678">
                  <c:v>73.58</c:v>
                </c:pt>
                <c:pt idx="3679">
                  <c:v>73.599999999999994</c:v>
                </c:pt>
                <c:pt idx="3680">
                  <c:v>73.62</c:v>
                </c:pt>
                <c:pt idx="3681">
                  <c:v>73.64</c:v>
                </c:pt>
                <c:pt idx="3682">
                  <c:v>73.66</c:v>
                </c:pt>
                <c:pt idx="3683">
                  <c:v>73.680000000000007</c:v>
                </c:pt>
                <c:pt idx="3684">
                  <c:v>73.7</c:v>
                </c:pt>
                <c:pt idx="3685">
                  <c:v>73.72</c:v>
                </c:pt>
                <c:pt idx="3686">
                  <c:v>73.739999999999995</c:v>
                </c:pt>
                <c:pt idx="3687">
                  <c:v>73.760000000000005</c:v>
                </c:pt>
                <c:pt idx="3688">
                  <c:v>73.78</c:v>
                </c:pt>
                <c:pt idx="3689">
                  <c:v>73.8</c:v>
                </c:pt>
                <c:pt idx="3690">
                  <c:v>73.819999999999993</c:v>
                </c:pt>
                <c:pt idx="3691">
                  <c:v>73.84</c:v>
                </c:pt>
                <c:pt idx="3692">
                  <c:v>73.86</c:v>
                </c:pt>
                <c:pt idx="3693">
                  <c:v>73.88</c:v>
                </c:pt>
                <c:pt idx="3694">
                  <c:v>73.900000000000006</c:v>
                </c:pt>
                <c:pt idx="3695">
                  <c:v>73.92</c:v>
                </c:pt>
                <c:pt idx="3696">
                  <c:v>73.94</c:v>
                </c:pt>
                <c:pt idx="3697">
                  <c:v>73.959999999999994</c:v>
                </c:pt>
                <c:pt idx="3698">
                  <c:v>73.98</c:v>
                </c:pt>
                <c:pt idx="3699">
                  <c:v>74</c:v>
                </c:pt>
                <c:pt idx="3700">
                  <c:v>74.02</c:v>
                </c:pt>
                <c:pt idx="3701">
                  <c:v>74.040000000000006</c:v>
                </c:pt>
                <c:pt idx="3702">
                  <c:v>74.06</c:v>
                </c:pt>
                <c:pt idx="3703">
                  <c:v>74.08</c:v>
                </c:pt>
                <c:pt idx="3704">
                  <c:v>74.099999999999994</c:v>
                </c:pt>
                <c:pt idx="3705">
                  <c:v>74.12</c:v>
                </c:pt>
                <c:pt idx="3706">
                  <c:v>74.14</c:v>
                </c:pt>
                <c:pt idx="3707">
                  <c:v>74.16</c:v>
                </c:pt>
                <c:pt idx="3708">
                  <c:v>74.180000000000007</c:v>
                </c:pt>
                <c:pt idx="3709">
                  <c:v>74.2</c:v>
                </c:pt>
                <c:pt idx="3710">
                  <c:v>74.22</c:v>
                </c:pt>
                <c:pt idx="3711">
                  <c:v>74.239999999999995</c:v>
                </c:pt>
                <c:pt idx="3712">
                  <c:v>74.260000000000005</c:v>
                </c:pt>
                <c:pt idx="3713">
                  <c:v>74.28</c:v>
                </c:pt>
                <c:pt idx="3714">
                  <c:v>74.3</c:v>
                </c:pt>
                <c:pt idx="3715">
                  <c:v>74.319999999999993</c:v>
                </c:pt>
                <c:pt idx="3716">
                  <c:v>74.34</c:v>
                </c:pt>
                <c:pt idx="3717">
                  <c:v>74.36</c:v>
                </c:pt>
                <c:pt idx="3718">
                  <c:v>74.38</c:v>
                </c:pt>
                <c:pt idx="3719">
                  <c:v>74.400000000000006</c:v>
                </c:pt>
                <c:pt idx="3720">
                  <c:v>74.42</c:v>
                </c:pt>
                <c:pt idx="3721">
                  <c:v>74.44</c:v>
                </c:pt>
                <c:pt idx="3722">
                  <c:v>74.459999999999994</c:v>
                </c:pt>
                <c:pt idx="3723">
                  <c:v>74.48</c:v>
                </c:pt>
                <c:pt idx="3724">
                  <c:v>74.5</c:v>
                </c:pt>
                <c:pt idx="3725">
                  <c:v>74.52</c:v>
                </c:pt>
                <c:pt idx="3726">
                  <c:v>74.540000000000006</c:v>
                </c:pt>
                <c:pt idx="3727">
                  <c:v>74.56</c:v>
                </c:pt>
                <c:pt idx="3728">
                  <c:v>74.58</c:v>
                </c:pt>
                <c:pt idx="3729">
                  <c:v>74.599999999999994</c:v>
                </c:pt>
                <c:pt idx="3730">
                  <c:v>74.62</c:v>
                </c:pt>
                <c:pt idx="3731">
                  <c:v>74.64</c:v>
                </c:pt>
                <c:pt idx="3732">
                  <c:v>74.66</c:v>
                </c:pt>
                <c:pt idx="3733">
                  <c:v>74.680000000000007</c:v>
                </c:pt>
                <c:pt idx="3734">
                  <c:v>74.7</c:v>
                </c:pt>
                <c:pt idx="3735">
                  <c:v>74.72</c:v>
                </c:pt>
                <c:pt idx="3736">
                  <c:v>74.739999999999995</c:v>
                </c:pt>
                <c:pt idx="3737">
                  <c:v>74.760000000000005</c:v>
                </c:pt>
                <c:pt idx="3738">
                  <c:v>74.78</c:v>
                </c:pt>
                <c:pt idx="3739">
                  <c:v>74.8</c:v>
                </c:pt>
                <c:pt idx="3740">
                  <c:v>74.819999999999993</c:v>
                </c:pt>
                <c:pt idx="3741">
                  <c:v>74.84</c:v>
                </c:pt>
                <c:pt idx="3742">
                  <c:v>74.86</c:v>
                </c:pt>
                <c:pt idx="3743">
                  <c:v>74.88</c:v>
                </c:pt>
                <c:pt idx="3744">
                  <c:v>74.900000000000006</c:v>
                </c:pt>
                <c:pt idx="3745">
                  <c:v>74.92</c:v>
                </c:pt>
                <c:pt idx="3746">
                  <c:v>74.94</c:v>
                </c:pt>
                <c:pt idx="3747">
                  <c:v>74.959999999999994</c:v>
                </c:pt>
                <c:pt idx="3748">
                  <c:v>74.98</c:v>
                </c:pt>
                <c:pt idx="3749">
                  <c:v>75</c:v>
                </c:pt>
                <c:pt idx="3750">
                  <c:v>75.02</c:v>
                </c:pt>
                <c:pt idx="3751">
                  <c:v>75.040000000000006</c:v>
                </c:pt>
                <c:pt idx="3752">
                  <c:v>75.06</c:v>
                </c:pt>
                <c:pt idx="3753">
                  <c:v>75.08</c:v>
                </c:pt>
                <c:pt idx="3754">
                  <c:v>75.099999999999994</c:v>
                </c:pt>
                <c:pt idx="3755">
                  <c:v>75.12</c:v>
                </c:pt>
                <c:pt idx="3756">
                  <c:v>75.14</c:v>
                </c:pt>
                <c:pt idx="3757">
                  <c:v>75.16</c:v>
                </c:pt>
                <c:pt idx="3758">
                  <c:v>75.180000000000007</c:v>
                </c:pt>
                <c:pt idx="3759">
                  <c:v>75.2</c:v>
                </c:pt>
                <c:pt idx="3760">
                  <c:v>75.22</c:v>
                </c:pt>
                <c:pt idx="3761">
                  <c:v>75.239999999999995</c:v>
                </c:pt>
                <c:pt idx="3762">
                  <c:v>75.260000000000005</c:v>
                </c:pt>
                <c:pt idx="3763">
                  <c:v>75.28</c:v>
                </c:pt>
                <c:pt idx="3764">
                  <c:v>75.3</c:v>
                </c:pt>
                <c:pt idx="3765">
                  <c:v>75.319999999999993</c:v>
                </c:pt>
                <c:pt idx="3766">
                  <c:v>75.34</c:v>
                </c:pt>
                <c:pt idx="3767">
                  <c:v>75.36</c:v>
                </c:pt>
                <c:pt idx="3768">
                  <c:v>75.38</c:v>
                </c:pt>
                <c:pt idx="3769">
                  <c:v>75.400000000000006</c:v>
                </c:pt>
                <c:pt idx="3770">
                  <c:v>75.42</c:v>
                </c:pt>
                <c:pt idx="3771">
                  <c:v>75.44</c:v>
                </c:pt>
                <c:pt idx="3772">
                  <c:v>75.459999999999994</c:v>
                </c:pt>
                <c:pt idx="3773">
                  <c:v>75.48</c:v>
                </c:pt>
                <c:pt idx="3774">
                  <c:v>75.5</c:v>
                </c:pt>
                <c:pt idx="3775">
                  <c:v>75.52</c:v>
                </c:pt>
                <c:pt idx="3776">
                  <c:v>75.540000000000006</c:v>
                </c:pt>
                <c:pt idx="3777">
                  <c:v>75.56</c:v>
                </c:pt>
                <c:pt idx="3778">
                  <c:v>75.58</c:v>
                </c:pt>
                <c:pt idx="3779">
                  <c:v>75.599999999999994</c:v>
                </c:pt>
                <c:pt idx="3780">
                  <c:v>75.62</c:v>
                </c:pt>
                <c:pt idx="3781">
                  <c:v>75.64</c:v>
                </c:pt>
                <c:pt idx="3782">
                  <c:v>75.66</c:v>
                </c:pt>
                <c:pt idx="3783">
                  <c:v>75.680000000000007</c:v>
                </c:pt>
                <c:pt idx="3784">
                  <c:v>75.7</c:v>
                </c:pt>
                <c:pt idx="3785">
                  <c:v>75.72</c:v>
                </c:pt>
                <c:pt idx="3786">
                  <c:v>75.739999999999995</c:v>
                </c:pt>
                <c:pt idx="3787">
                  <c:v>75.760000000000005</c:v>
                </c:pt>
                <c:pt idx="3788">
                  <c:v>75.78</c:v>
                </c:pt>
                <c:pt idx="3789">
                  <c:v>75.8</c:v>
                </c:pt>
                <c:pt idx="3790">
                  <c:v>75.819999999999993</c:v>
                </c:pt>
                <c:pt idx="3791">
                  <c:v>75.84</c:v>
                </c:pt>
                <c:pt idx="3792">
                  <c:v>75.86</c:v>
                </c:pt>
                <c:pt idx="3793">
                  <c:v>75.88</c:v>
                </c:pt>
                <c:pt idx="3794">
                  <c:v>75.900000000000006</c:v>
                </c:pt>
                <c:pt idx="3795">
                  <c:v>75.92</c:v>
                </c:pt>
                <c:pt idx="3796">
                  <c:v>75.94</c:v>
                </c:pt>
                <c:pt idx="3797">
                  <c:v>75.959999999999994</c:v>
                </c:pt>
                <c:pt idx="3798">
                  <c:v>75.98</c:v>
                </c:pt>
                <c:pt idx="3799">
                  <c:v>76</c:v>
                </c:pt>
                <c:pt idx="3800">
                  <c:v>76.02</c:v>
                </c:pt>
                <c:pt idx="3801">
                  <c:v>76.040000000000006</c:v>
                </c:pt>
                <c:pt idx="3802">
                  <c:v>76.06</c:v>
                </c:pt>
                <c:pt idx="3803">
                  <c:v>76.08</c:v>
                </c:pt>
                <c:pt idx="3804">
                  <c:v>76.099999999999994</c:v>
                </c:pt>
                <c:pt idx="3805">
                  <c:v>76.12</c:v>
                </c:pt>
                <c:pt idx="3806">
                  <c:v>76.14</c:v>
                </c:pt>
                <c:pt idx="3807">
                  <c:v>76.16</c:v>
                </c:pt>
                <c:pt idx="3808">
                  <c:v>76.180000000000007</c:v>
                </c:pt>
                <c:pt idx="3809">
                  <c:v>76.2</c:v>
                </c:pt>
                <c:pt idx="3810">
                  <c:v>76.22</c:v>
                </c:pt>
                <c:pt idx="3811">
                  <c:v>76.239999999999995</c:v>
                </c:pt>
                <c:pt idx="3812">
                  <c:v>76.260000000000005</c:v>
                </c:pt>
                <c:pt idx="3813">
                  <c:v>76.28</c:v>
                </c:pt>
                <c:pt idx="3814">
                  <c:v>76.3</c:v>
                </c:pt>
                <c:pt idx="3815">
                  <c:v>76.319999999999993</c:v>
                </c:pt>
                <c:pt idx="3816">
                  <c:v>76.34</c:v>
                </c:pt>
                <c:pt idx="3817">
                  <c:v>76.36</c:v>
                </c:pt>
                <c:pt idx="3818">
                  <c:v>76.38</c:v>
                </c:pt>
                <c:pt idx="3819">
                  <c:v>76.400000000000006</c:v>
                </c:pt>
                <c:pt idx="3820">
                  <c:v>76.42</c:v>
                </c:pt>
                <c:pt idx="3821">
                  <c:v>76.44</c:v>
                </c:pt>
                <c:pt idx="3822">
                  <c:v>76.459999999999994</c:v>
                </c:pt>
                <c:pt idx="3823">
                  <c:v>76.48</c:v>
                </c:pt>
                <c:pt idx="3824">
                  <c:v>76.5</c:v>
                </c:pt>
                <c:pt idx="3825">
                  <c:v>76.52</c:v>
                </c:pt>
                <c:pt idx="3826">
                  <c:v>76.540000000000006</c:v>
                </c:pt>
                <c:pt idx="3827">
                  <c:v>76.56</c:v>
                </c:pt>
                <c:pt idx="3828">
                  <c:v>76.58</c:v>
                </c:pt>
                <c:pt idx="3829">
                  <c:v>76.599999999999994</c:v>
                </c:pt>
                <c:pt idx="3830">
                  <c:v>76.62</c:v>
                </c:pt>
                <c:pt idx="3831">
                  <c:v>76.64</c:v>
                </c:pt>
                <c:pt idx="3832">
                  <c:v>76.66</c:v>
                </c:pt>
                <c:pt idx="3833">
                  <c:v>76.680000000000007</c:v>
                </c:pt>
                <c:pt idx="3834">
                  <c:v>76.7</c:v>
                </c:pt>
                <c:pt idx="3835">
                  <c:v>76.72</c:v>
                </c:pt>
                <c:pt idx="3836">
                  <c:v>76.739999999999995</c:v>
                </c:pt>
                <c:pt idx="3837">
                  <c:v>76.760000000000005</c:v>
                </c:pt>
                <c:pt idx="3838">
                  <c:v>76.78</c:v>
                </c:pt>
                <c:pt idx="3839">
                  <c:v>76.8</c:v>
                </c:pt>
                <c:pt idx="3840">
                  <c:v>76.819999999999993</c:v>
                </c:pt>
                <c:pt idx="3841">
                  <c:v>76.84</c:v>
                </c:pt>
                <c:pt idx="3842">
                  <c:v>76.86</c:v>
                </c:pt>
                <c:pt idx="3843">
                  <c:v>76.88</c:v>
                </c:pt>
                <c:pt idx="3844">
                  <c:v>76.900000000000006</c:v>
                </c:pt>
                <c:pt idx="3845">
                  <c:v>76.92</c:v>
                </c:pt>
                <c:pt idx="3846">
                  <c:v>76.94</c:v>
                </c:pt>
                <c:pt idx="3847">
                  <c:v>76.959999999999994</c:v>
                </c:pt>
                <c:pt idx="3848">
                  <c:v>76.98</c:v>
                </c:pt>
                <c:pt idx="3849">
                  <c:v>77</c:v>
                </c:pt>
                <c:pt idx="3850">
                  <c:v>77.02</c:v>
                </c:pt>
                <c:pt idx="3851">
                  <c:v>77.040000000000006</c:v>
                </c:pt>
                <c:pt idx="3852">
                  <c:v>77.06</c:v>
                </c:pt>
                <c:pt idx="3853">
                  <c:v>77.08</c:v>
                </c:pt>
                <c:pt idx="3854">
                  <c:v>77.099999999999994</c:v>
                </c:pt>
                <c:pt idx="3855">
                  <c:v>77.12</c:v>
                </c:pt>
                <c:pt idx="3856">
                  <c:v>77.14</c:v>
                </c:pt>
                <c:pt idx="3857">
                  <c:v>77.16</c:v>
                </c:pt>
                <c:pt idx="3858">
                  <c:v>77.180000000000007</c:v>
                </c:pt>
                <c:pt idx="3859">
                  <c:v>77.2</c:v>
                </c:pt>
                <c:pt idx="3860">
                  <c:v>77.22</c:v>
                </c:pt>
                <c:pt idx="3861">
                  <c:v>77.239999999999995</c:v>
                </c:pt>
                <c:pt idx="3862">
                  <c:v>77.260000000000005</c:v>
                </c:pt>
                <c:pt idx="3863">
                  <c:v>77.28</c:v>
                </c:pt>
                <c:pt idx="3864">
                  <c:v>77.3</c:v>
                </c:pt>
                <c:pt idx="3865">
                  <c:v>77.319999999999993</c:v>
                </c:pt>
                <c:pt idx="3866">
                  <c:v>77.34</c:v>
                </c:pt>
                <c:pt idx="3867">
                  <c:v>77.36</c:v>
                </c:pt>
                <c:pt idx="3868">
                  <c:v>77.38</c:v>
                </c:pt>
                <c:pt idx="3869">
                  <c:v>77.400000000000006</c:v>
                </c:pt>
                <c:pt idx="3870">
                  <c:v>77.42</c:v>
                </c:pt>
                <c:pt idx="3871">
                  <c:v>77.44</c:v>
                </c:pt>
                <c:pt idx="3872">
                  <c:v>77.459999999999994</c:v>
                </c:pt>
                <c:pt idx="3873">
                  <c:v>77.48</c:v>
                </c:pt>
                <c:pt idx="3874">
                  <c:v>77.5</c:v>
                </c:pt>
                <c:pt idx="3875">
                  <c:v>77.52</c:v>
                </c:pt>
                <c:pt idx="3876">
                  <c:v>77.540000000000006</c:v>
                </c:pt>
                <c:pt idx="3877">
                  <c:v>77.56</c:v>
                </c:pt>
                <c:pt idx="3878">
                  <c:v>77.58</c:v>
                </c:pt>
                <c:pt idx="3879">
                  <c:v>77.599999999999994</c:v>
                </c:pt>
                <c:pt idx="3880">
                  <c:v>77.62</c:v>
                </c:pt>
                <c:pt idx="3881">
                  <c:v>77.64</c:v>
                </c:pt>
                <c:pt idx="3882">
                  <c:v>77.66</c:v>
                </c:pt>
                <c:pt idx="3883">
                  <c:v>77.680000000000007</c:v>
                </c:pt>
                <c:pt idx="3884">
                  <c:v>77.7</c:v>
                </c:pt>
                <c:pt idx="3885">
                  <c:v>77.72</c:v>
                </c:pt>
                <c:pt idx="3886">
                  <c:v>77.739999999999995</c:v>
                </c:pt>
                <c:pt idx="3887">
                  <c:v>77.760000000000005</c:v>
                </c:pt>
                <c:pt idx="3888">
                  <c:v>77.78</c:v>
                </c:pt>
                <c:pt idx="3889">
                  <c:v>77.8</c:v>
                </c:pt>
                <c:pt idx="3890">
                  <c:v>77.819999999999993</c:v>
                </c:pt>
                <c:pt idx="3891">
                  <c:v>77.84</c:v>
                </c:pt>
                <c:pt idx="3892">
                  <c:v>77.86</c:v>
                </c:pt>
                <c:pt idx="3893">
                  <c:v>77.88</c:v>
                </c:pt>
                <c:pt idx="3894">
                  <c:v>77.900000000000006</c:v>
                </c:pt>
                <c:pt idx="3895">
                  <c:v>77.92</c:v>
                </c:pt>
                <c:pt idx="3896">
                  <c:v>77.94</c:v>
                </c:pt>
                <c:pt idx="3897">
                  <c:v>77.959999999999994</c:v>
                </c:pt>
                <c:pt idx="3898">
                  <c:v>77.98</c:v>
                </c:pt>
                <c:pt idx="3899">
                  <c:v>78</c:v>
                </c:pt>
                <c:pt idx="3900">
                  <c:v>78.02</c:v>
                </c:pt>
                <c:pt idx="3901">
                  <c:v>78.040000000000006</c:v>
                </c:pt>
                <c:pt idx="3902">
                  <c:v>78.06</c:v>
                </c:pt>
                <c:pt idx="3903">
                  <c:v>78.08</c:v>
                </c:pt>
                <c:pt idx="3904">
                  <c:v>78.099999999999994</c:v>
                </c:pt>
                <c:pt idx="3905">
                  <c:v>78.12</c:v>
                </c:pt>
                <c:pt idx="3906">
                  <c:v>78.14</c:v>
                </c:pt>
                <c:pt idx="3907">
                  <c:v>78.16</c:v>
                </c:pt>
                <c:pt idx="3908">
                  <c:v>78.180000000000007</c:v>
                </c:pt>
                <c:pt idx="3909">
                  <c:v>78.2</c:v>
                </c:pt>
                <c:pt idx="3910">
                  <c:v>78.22</c:v>
                </c:pt>
                <c:pt idx="3911">
                  <c:v>78.239999999999995</c:v>
                </c:pt>
                <c:pt idx="3912">
                  <c:v>78.260000000000005</c:v>
                </c:pt>
                <c:pt idx="3913">
                  <c:v>78.28</c:v>
                </c:pt>
                <c:pt idx="3914">
                  <c:v>78.3</c:v>
                </c:pt>
                <c:pt idx="3915">
                  <c:v>78.319999999999993</c:v>
                </c:pt>
                <c:pt idx="3916">
                  <c:v>78.34</c:v>
                </c:pt>
                <c:pt idx="3917">
                  <c:v>78.36</c:v>
                </c:pt>
                <c:pt idx="3918">
                  <c:v>78.38</c:v>
                </c:pt>
                <c:pt idx="3919">
                  <c:v>78.400000000000006</c:v>
                </c:pt>
                <c:pt idx="3920">
                  <c:v>78.42</c:v>
                </c:pt>
                <c:pt idx="3921">
                  <c:v>78.44</c:v>
                </c:pt>
                <c:pt idx="3922">
                  <c:v>78.459999999999994</c:v>
                </c:pt>
                <c:pt idx="3923">
                  <c:v>78.48</c:v>
                </c:pt>
                <c:pt idx="3924">
                  <c:v>78.5</c:v>
                </c:pt>
                <c:pt idx="3925">
                  <c:v>78.52</c:v>
                </c:pt>
                <c:pt idx="3926">
                  <c:v>78.540000000000006</c:v>
                </c:pt>
                <c:pt idx="3927">
                  <c:v>78.56</c:v>
                </c:pt>
                <c:pt idx="3928">
                  <c:v>78.58</c:v>
                </c:pt>
                <c:pt idx="3929">
                  <c:v>78.599999999999994</c:v>
                </c:pt>
                <c:pt idx="3930">
                  <c:v>78.62</c:v>
                </c:pt>
                <c:pt idx="3931">
                  <c:v>78.64</c:v>
                </c:pt>
                <c:pt idx="3932">
                  <c:v>78.66</c:v>
                </c:pt>
                <c:pt idx="3933">
                  <c:v>78.680000000000007</c:v>
                </c:pt>
                <c:pt idx="3934">
                  <c:v>78.7</c:v>
                </c:pt>
                <c:pt idx="3935">
                  <c:v>78.72</c:v>
                </c:pt>
                <c:pt idx="3936">
                  <c:v>78.739999999999995</c:v>
                </c:pt>
                <c:pt idx="3937">
                  <c:v>78.760000000000005</c:v>
                </c:pt>
                <c:pt idx="3938">
                  <c:v>78.78</c:v>
                </c:pt>
                <c:pt idx="3939">
                  <c:v>78.8</c:v>
                </c:pt>
                <c:pt idx="3940">
                  <c:v>78.819999999999993</c:v>
                </c:pt>
                <c:pt idx="3941">
                  <c:v>78.84</c:v>
                </c:pt>
                <c:pt idx="3942">
                  <c:v>78.86</c:v>
                </c:pt>
                <c:pt idx="3943">
                  <c:v>78.88</c:v>
                </c:pt>
                <c:pt idx="3944">
                  <c:v>78.900000000000006</c:v>
                </c:pt>
                <c:pt idx="3945">
                  <c:v>78.92</c:v>
                </c:pt>
                <c:pt idx="3946">
                  <c:v>78.94</c:v>
                </c:pt>
                <c:pt idx="3947">
                  <c:v>78.959999999999994</c:v>
                </c:pt>
                <c:pt idx="3948">
                  <c:v>78.98</c:v>
                </c:pt>
                <c:pt idx="3949">
                  <c:v>79</c:v>
                </c:pt>
                <c:pt idx="3950">
                  <c:v>79.02</c:v>
                </c:pt>
                <c:pt idx="3951">
                  <c:v>79.040000000000006</c:v>
                </c:pt>
                <c:pt idx="3952">
                  <c:v>79.06</c:v>
                </c:pt>
                <c:pt idx="3953">
                  <c:v>79.08</c:v>
                </c:pt>
                <c:pt idx="3954">
                  <c:v>79.099999999999994</c:v>
                </c:pt>
                <c:pt idx="3955">
                  <c:v>79.12</c:v>
                </c:pt>
                <c:pt idx="3956">
                  <c:v>79.14</c:v>
                </c:pt>
                <c:pt idx="3957">
                  <c:v>79.16</c:v>
                </c:pt>
                <c:pt idx="3958">
                  <c:v>79.180000000000007</c:v>
                </c:pt>
                <c:pt idx="3959">
                  <c:v>79.2</c:v>
                </c:pt>
                <c:pt idx="3960">
                  <c:v>79.22</c:v>
                </c:pt>
                <c:pt idx="3961">
                  <c:v>79.239999999999995</c:v>
                </c:pt>
                <c:pt idx="3962">
                  <c:v>79.260000000000005</c:v>
                </c:pt>
                <c:pt idx="3963">
                  <c:v>79.28</c:v>
                </c:pt>
                <c:pt idx="3964">
                  <c:v>79.3</c:v>
                </c:pt>
                <c:pt idx="3965">
                  <c:v>79.319999999999993</c:v>
                </c:pt>
                <c:pt idx="3966">
                  <c:v>79.34</c:v>
                </c:pt>
                <c:pt idx="3967">
                  <c:v>79.36</c:v>
                </c:pt>
                <c:pt idx="3968">
                  <c:v>79.38</c:v>
                </c:pt>
                <c:pt idx="3969">
                  <c:v>79.400000000000006</c:v>
                </c:pt>
                <c:pt idx="3970">
                  <c:v>79.42</c:v>
                </c:pt>
                <c:pt idx="3971">
                  <c:v>79.44</c:v>
                </c:pt>
                <c:pt idx="3972">
                  <c:v>79.459999999999994</c:v>
                </c:pt>
                <c:pt idx="3973">
                  <c:v>79.48</c:v>
                </c:pt>
                <c:pt idx="3974">
                  <c:v>79.5</c:v>
                </c:pt>
                <c:pt idx="3975">
                  <c:v>79.52</c:v>
                </c:pt>
                <c:pt idx="3976">
                  <c:v>79.540000000000006</c:v>
                </c:pt>
                <c:pt idx="3977">
                  <c:v>79.56</c:v>
                </c:pt>
                <c:pt idx="3978">
                  <c:v>79.58</c:v>
                </c:pt>
                <c:pt idx="3979">
                  <c:v>79.599999999999994</c:v>
                </c:pt>
                <c:pt idx="3980">
                  <c:v>79.62</c:v>
                </c:pt>
                <c:pt idx="3981">
                  <c:v>79.64</c:v>
                </c:pt>
                <c:pt idx="3982">
                  <c:v>79.66</c:v>
                </c:pt>
                <c:pt idx="3983">
                  <c:v>79.680000000000007</c:v>
                </c:pt>
                <c:pt idx="3984">
                  <c:v>79.7</c:v>
                </c:pt>
                <c:pt idx="3985">
                  <c:v>79.72</c:v>
                </c:pt>
                <c:pt idx="3986">
                  <c:v>79.739999999999995</c:v>
                </c:pt>
                <c:pt idx="3987">
                  <c:v>79.760000000000005</c:v>
                </c:pt>
                <c:pt idx="3988">
                  <c:v>79.78</c:v>
                </c:pt>
                <c:pt idx="3989">
                  <c:v>79.8</c:v>
                </c:pt>
                <c:pt idx="3990">
                  <c:v>79.819999999999993</c:v>
                </c:pt>
                <c:pt idx="3991">
                  <c:v>79.84</c:v>
                </c:pt>
                <c:pt idx="3992">
                  <c:v>79.86</c:v>
                </c:pt>
                <c:pt idx="3993">
                  <c:v>79.88</c:v>
                </c:pt>
                <c:pt idx="3994">
                  <c:v>79.900000000000006</c:v>
                </c:pt>
                <c:pt idx="3995">
                  <c:v>79.92</c:v>
                </c:pt>
                <c:pt idx="3996">
                  <c:v>79.94</c:v>
                </c:pt>
                <c:pt idx="3997">
                  <c:v>79.959999999999994</c:v>
                </c:pt>
                <c:pt idx="3998">
                  <c:v>79.98</c:v>
                </c:pt>
                <c:pt idx="3999">
                  <c:v>80</c:v>
                </c:pt>
                <c:pt idx="4000">
                  <c:v>80.02</c:v>
                </c:pt>
                <c:pt idx="4001">
                  <c:v>80.040000000000006</c:v>
                </c:pt>
                <c:pt idx="4002">
                  <c:v>80.06</c:v>
                </c:pt>
                <c:pt idx="4003">
                  <c:v>80.08</c:v>
                </c:pt>
                <c:pt idx="4004">
                  <c:v>80.099999999999994</c:v>
                </c:pt>
                <c:pt idx="4005">
                  <c:v>80.12</c:v>
                </c:pt>
                <c:pt idx="4006">
                  <c:v>80.14</c:v>
                </c:pt>
                <c:pt idx="4007">
                  <c:v>80.16</c:v>
                </c:pt>
                <c:pt idx="4008">
                  <c:v>80.180000000000007</c:v>
                </c:pt>
                <c:pt idx="4009">
                  <c:v>80.2</c:v>
                </c:pt>
                <c:pt idx="4010">
                  <c:v>80.22</c:v>
                </c:pt>
                <c:pt idx="4011">
                  <c:v>80.239999999999995</c:v>
                </c:pt>
                <c:pt idx="4012">
                  <c:v>80.260000000000005</c:v>
                </c:pt>
                <c:pt idx="4013">
                  <c:v>80.28</c:v>
                </c:pt>
                <c:pt idx="4014">
                  <c:v>80.3</c:v>
                </c:pt>
                <c:pt idx="4015">
                  <c:v>80.319999999999993</c:v>
                </c:pt>
                <c:pt idx="4016">
                  <c:v>80.34</c:v>
                </c:pt>
                <c:pt idx="4017">
                  <c:v>80.36</c:v>
                </c:pt>
                <c:pt idx="4018">
                  <c:v>80.38</c:v>
                </c:pt>
                <c:pt idx="4019">
                  <c:v>80.400000000000006</c:v>
                </c:pt>
                <c:pt idx="4020">
                  <c:v>80.42</c:v>
                </c:pt>
                <c:pt idx="4021">
                  <c:v>80.44</c:v>
                </c:pt>
                <c:pt idx="4022">
                  <c:v>80.459999999999994</c:v>
                </c:pt>
                <c:pt idx="4023">
                  <c:v>80.48</c:v>
                </c:pt>
                <c:pt idx="4024">
                  <c:v>80.5</c:v>
                </c:pt>
                <c:pt idx="4025">
                  <c:v>80.52</c:v>
                </c:pt>
                <c:pt idx="4026">
                  <c:v>80.540000000000006</c:v>
                </c:pt>
                <c:pt idx="4027">
                  <c:v>80.56</c:v>
                </c:pt>
                <c:pt idx="4028">
                  <c:v>80.58</c:v>
                </c:pt>
                <c:pt idx="4029">
                  <c:v>80.599999999999994</c:v>
                </c:pt>
                <c:pt idx="4030">
                  <c:v>80.62</c:v>
                </c:pt>
                <c:pt idx="4031">
                  <c:v>80.64</c:v>
                </c:pt>
                <c:pt idx="4032">
                  <c:v>80.66</c:v>
                </c:pt>
                <c:pt idx="4033">
                  <c:v>80.680000000000007</c:v>
                </c:pt>
                <c:pt idx="4034">
                  <c:v>80.7</c:v>
                </c:pt>
                <c:pt idx="4035">
                  <c:v>80.72</c:v>
                </c:pt>
                <c:pt idx="4036">
                  <c:v>80.739999999999995</c:v>
                </c:pt>
                <c:pt idx="4037">
                  <c:v>80.760000000000005</c:v>
                </c:pt>
                <c:pt idx="4038">
                  <c:v>80.78</c:v>
                </c:pt>
                <c:pt idx="4039">
                  <c:v>80.8</c:v>
                </c:pt>
                <c:pt idx="4040">
                  <c:v>80.819999999999993</c:v>
                </c:pt>
                <c:pt idx="4041">
                  <c:v>80.84</c:v>
                </c:pt>
                <c:pt idx="4042">
                  <c:v>80.86</c:v>
                </c:pt>
                <c:pt idx="4043">
                  <c:v>80.88</c:v>
                </c:pt>
                <c:pt idx="4044">
                  <c:v>80.900000000000006</c:v>
                </c:pt>
                <c:pt idx="4045">
                  <c:v>80.92</c:v>
                </c:pt>
                <c:pt idx="4046">
                  <c:v>80.94</c:v>
                </c:pt>
                <c:pt idx="4047">
                  <c:v>80.959999999999994</c:v>
                </c:pt>
                <c:pt idx="4048">
                  <c:v>80.98</c:v>
                </c:pt>
                <c:pt idx="4049">
                  <c:v>81</c:v>
                </c:pt>
                <c:pt idx="4050">
                  <c:v>81.02</c:v>
                </c:pt>
                <c:pt idx="4051">
                  <c:v>81.040000000000006</c:v>
                </c:pt>
                <c:pt idx="4052">
                  <c:v>81.06</c:v>
                </c:pt>
                <c:pt idx="4053">
                  <c:v>81.08</c:v>
                </c:pt>
                <c:pt idx="4054">
                  <c:v>81.099999999999994</c:v>
                </c:pt>
                <c:pt idx="4055">
                  <c:v>81.12</c:v>
                </c:pt>
                <c:pt idx="4056">
                  <c:v>81.14</c:v>
                </c:pt>
                <c:pt idx="4057">
                  <c:v>81.16</c:v>
                </c:pt>
                <c:pt idx="4058">
                  <c:v>81.180000000000007</c:v>
                </c:pt>
                <c:pt idx="4059">
                  <c:v>81.2</c:v>
                </c:pt>
                <c:pt idx="4060">
                  <c:v>81.22</c:v>
                </c:pt>
                <c:pt idx="4061">
                  <c:v>81.239999999999995</c:v>
                </c:pt>
                <c:pt idx="4062">
                  <c:v>81.260000000000005</c:v>
                </c:pt>
                <c:pt idx="4063">
                  <c:v>81.28</c:v>
                </c:pt>
                <c:pt idx="4064">
                  <c:v>81.3</c:v>
                </c:pt>
                <c:pt idx="4065">
                  <c:v>81.319999999999993</c:v>
                </c:pt>
                <c:pt idx="4066">
                  <c:v>81.34</c:v>
                </c:pt>
                <c:pt idx="4067">
                  <c:v>81.36</c:v>
                </c:pt>
                <c:pt idx="4068">
                  <c:v>81.38</c:v>
                </c:pt>
                <c:pt idx="4069">
                  <c:v>81.400000000000006</c:v>
                </c:pt>
                <c:pt idx="4070">
                  <c:v>81.42</c:v>
                </c:pt>
                <c:pt idx="4071">
                  <c:v>81.44</c:v>
                </c:pt>
                <c:pt idx="4072">
                  <c:v>81.459999999999994</c:v>
                </c:pt>
                <c:pt idx="4073">
                  <c:v>81.48</c:v>
                </c:pt>
                <c:pt idx="4074">
                  <c:v>81.5</c:v>
                </c:pt>
                <c:pt idx="4075">
                  <c:v>81.52</c:v>
                </c:pt>
                <c:pt idx="4076">
                  <c:v>81.540000000000006</c:v>
                </c:pt>
                <c:pt idx="4077">
                  <c:v>81.56</c:v>
                </c:pt>
                <c:pt idx="4078">
                  <c:v>81.58</c:v>
                </c:pt>
                <c:pt idx="4079">
                  <c:v>81.599999999999994</c:v>
                </c:pt>
                <c:pt idx="4080">
                  <c:v>81.62</c:v>
                </c:pt>
                <c:pt idx="4081">
                  <c:v>81.64</c:v>
                </c:pt>
                <c:pt idx="4082">
                  <c:v>81.66</c:v>
                </c:pt>
                <c:pt idx="4083">
                  <c:v>81.680000000000007</c:v>
                </c:pt>
                <c:pt idx="4084">
                  <c:v>81.7</c:v>
                </c:pt>
                <c:pt idx="4085">
                  <c:v>81.72</c:v>
                </c:pt>
                <c:pt idx="4086">
                  <c:v>81.739999999999995</c:v>
                </c:pt>
                <c:pt idx="4087">
                  <c:v>81.760000000000005</c:v>
                </c:pt>
                <c:pt idx="4088">
                  <c:v>81.78</c:v>
                </c:pt>
                <c:pt idx="4089">
                  <c:v>81.8</c:v>
                </c:pt>
                <c:pt idx="4090">
                  <c:v>81.819999999999993</c:v>
                </c:pt>
                <c:pt idx="4091">
                  <c:v>81.84</c:v>
                </c:pt>
                <c:pt idx="4092">
                  <c:v>81.86</c:v>
                </c:pt>
                <c:pt idx="4093">
                  <c:v>81.88</c:v>
                </c:pt>
                <c:pt idx="4094">
                  <c:v>81.900000000000006</c:v>
                </c:pt>
                <c:pt idx="4095">
                  <c:v>81.92</c:v>
                </c:pt>
                <c:pt idx="4096">
                  <c:v>81.94</c:v>
                </c:pt>
                <c:pt idx="4097">
                  <c:v>81.96</c:v>
                </c:pt>
                <c:pt idx="4098">
                  <c:v>81.98</c:v>
                </c:pt>
                <c:pt idx="4099">
                  <c:v>82</c:v>
                </c:pt>
                <c:pt idx="4100">
                  <c:v>82.02</c:v>
                </c:pt>
                <c:pt idx="4101">
                  <c:v>82.04</c:v>
                </c:pt>
                <c:pt idx="4102">
                  <c:v>82.06</c:v>
                </c:pt>
                <c:pt idx="4103">
                  <c:v>82.08</c:v>
                </c:pt>
                <c:pt idx="4104">
                  <c:v>82.1</c:v>
                </c:pt>
                <c:pt idx="4105">
                  <c:v>82.12</c:v>
                </c:pt>
                <c:pt idx="4106">
                  <c:v>82.14</c:v>
                </c:pt>
                <c:pt idx="4107">
                  <c:v>82.16</c:v>
                </c:pt>
                <c:pt idx="4108">
                  <c:v>82.18</c:v>
                </c:pt>
                <c:pt idx="4109">
                  <c:v>82.2</c:v>
                </c:pt>
                <c:pt idx="4110">
                  <c:v>82.22</c:v>
                </c:pt>
                <c:pt idx="4111">
                  <c:v>82.24</c:v>
                </c:pt>
                <c:pt idx="4112">
                  <c:v>82.26</c:v>
                </c:pt>
                <c:pt idx="4113">
                  <c:v>82.28</c:v>
                </c:pt>
                <c:pt idx="4114">
                  <c:v>82.3</c:v>
                </c:pt>
                <c:pt idx="4115">
                  <c:v>82.32</c:v>
                </c:pt>
                <c:pt idx="4116">
                  <c:v>82.34</c:v>
                </c:pt>
                <c:pt idx="4117">
                  <c:v>82.36</c:v>
                </c:pt>
                <c:pt idx="4118">
                  <c:v>82.38</c:v>
                </c:pt>
                <c:pt idx="4119">
                  <c:v>82.4</c:v>
                </c:pt>
                <c:pt idx="4120">
                  <c:v>82.42</c:v>
                </c:pt>
                <c:pt idx="4121">
                  <c:v>82.44</c:v>
                </c:pt>
                <c:pt idx="4122">
                  <c:v>82.46</c:v>
                </c:pt>
                <c:pt idx="4123">
                  <c:v>82.479999999999905</c:v>
                </c:pt>
                <c:pt idx="4124">
                  <c:v>82.499999999999901</c:v>
                </c:pt>
                <c:pt idx="4125">
                  <c:v>82.519999999999897</c:v>
                </c:pt>
                <c:pt idx="4126">
                  <c:v>82.539999999999907</c:v>
                </c:pt>
                <c:pt idx="4127">
                  <c:v>82.559999999999903</c:v>
                </c:pt>
                <c:pt idx="4128">
                  <c:v>82.579999999999899</c:v>
                </c:pt>
                <c:pt idx="4129">
                  <c:v>82.599999999999895</c:v>
                </c:pt>
                <c:pt idx="4130">
                  <c:v>82.619999999999905</c:v>
                </c:pt>
                <c:pt idx="4131">
                  <c:v>82.639999999999901</c:v>
                </c:pt>
                <c:pt idx="4132">
                  <c:v>82.659999999999897</c:v>
                </c:pt>
                <c:pt idx="4133">
                  <c:v>82.679999999999893</c:v>
                </c:pt>
                <c:pt idx="4134">
                  <c:v>82.699999999999903</c:v>
                </c:pt>
                <c:pt idx="4135">
                  <c:v>82.719999999999899</c:v>
                </c:pt>
                <c:pt idx="4136">
                  <c:v>82.739999999999895</c:v>
                </c:pt>
                <c:pt idx="4137">
                  <c:v>82.759999999999906</c:v>
                </c:pt>
                <c:pt idx="4138">
                  <c:v>82.779999999999902</c:v>
                </c:pt>
                <c:pt idx="4139">
                  <c:v>82.799999999999898</c:v>
                </c:pt>
                <c:pt idx="4140">
                  <c:v>82.819999999999894</c:v>
                </c:pt>
                <c:pt idx="4141">
                  <c:v>82.839999999999904</c:v>
                </c:pt>
                <c:pt idx="4142">
                  <c:v>82.8599999999999</c:v>
                </c:pt>
                <c:pt idx="4143">
                  <c:v>82.879999999999896</c:v>
                </c:pt>
                <c:pt idx="4144">
                  <c:v>82.899999999999906</c:v>
                </c:pt>
                <c:pt idx="4145">
                  <c:v>82.919999999999902</c:v>
                </c:pt>
                <c:pt idx="4146">
                  <c:v>82.939999999999898</c:v>
                </c:pt>
                <c:pt idx="4147">
                  <c:v>82.959999999999894</c:v>
                </c:pt>
                <c:pt idx="4148">
                  <c:v>82.979999999999805</c:v>
                </c:pt>
                <c:pt idx="4149">
                  <c:v>82.999999999999801</c:v>
                </c:pt>
                <c:pt idx="4150">
                  <c:v>83.019999999999797</c:v>
                </c:pt>
                <c:pt idx="4151">
                  <c:v>83.039999999999793</c:v>
                </c:pt>
                <c:pt idx="4152">
                  <c:v>83.059999999999803</c:v>
                </c:pt>
                <c:pt idx="4153">
                  <c:v>83.079999999999799</c:v>
                </c:pt>
                <c:pt idx="4154">
                  <c:v>83.099999999999795</c:v>
                </c:pt>
                <c:pt idx="4155">
                  <c:v>83.119999999999806</c:v>
                </c:pt>
                <c:pt idx="4156">
                  <c:v>83.139999999999802</c:v>
                </c:pt>
                <c:pt idx="4157">
                  <c:v>83.159999999999798</c:v>
                </c:pt>
                <c:pt idx="4158">
                  <c:v>83.179999999999794</c:v>
                </c:pt>
                <c:pt idx="4159">
                  <c:v>83.199999999999804</c:v>
                </c:pt>
                <c:pt idx="4160">
                  <c:v>83.2199999999998</c:v>
                </c:pt>
                <c:pt idx="4161">
                  <c:v>83.239999999999796</c:v>
                </c:pt>
                <c:pt idx="4162">
                  <c:v>83.259999999999806</c:v>
                </c:pt>
                <c:pt idx="4163">
                  <c:v>83.279999999999802</c:v>
                </c:pt>
                <c:pt idx="4164">
                  <c:v>83.299999999999798</c:v>
                </c:pt>
                <c:pt idx="4165">
                  <c:v>83.319999999999794</c:v>
                </c:pt>
                <c:pt idx="4166">
                  <c:v>83.339999999999804</c:v>
                </c:pt>
                <c:pt idx="4167">
                  <c:v>83.3599999999998</c:v>
                </c:pt>
                <c:pt idx="4168">
                  <c:v>83.379999999999797</c:v>
                </c:pt>
                <c:pt idx="4169">
                  <c:v>83.399999999999807</c:v>
                </c:pt>
                <c:pt idx="4170">
                  <c:v>83.419999999999803</c:v>
                </c:pt>
                <c:pt idx="4171">
                  <c:v>83.439999999999799</c:v>
                </c:pt>
                <c:pt idx="4172">
                  <c:v>83.459999999999795</c:v>
                </c:pt>
                <c:pt idx="4173">
                  <c:v>83.479999999999706</c:v>
                </c:pt>
                <c:pt idx="4174">
                  <c:v>83.499999999999702</c:v>
                </c:pt>
                <c:pt idx="4175">
                  <c:v>83.519999999999698</c:v>
                </c:pt>
                <c:pt idx="4176">
                  <c:v>83.539999999999694</c:v>
                </c:pt>
                <c:pt idx="4177">
                  <c:v>83.559999999999704</c:v>
                </c:pt>
                <c:pt idx="4178">
                  <c:v>83.5799999999997</c:v>
                </c:pt>
                <c:pt idx="4179">
                  <c:v>83.599999999999696</c:v>
                </c:pt>
                <c:pt idx="4180">
                  <c:v>83.619999999999706</c:v>
                </c:pt>
                <c:pt idx="4181">
                  <c:v>83.639999999999702</c:v>
                </c:pt>
                <c:pt idx="4182">
                  <c:v>83.659999999999698</c:v>
                </c:pt>
                <c:pt idx="4183">
                  <c:v>83.679999999999694</c:v>
                </c:pt>
                <c:pt idx="4184">
                  <c:v>83.699999999999704</c:v>
                </c:pt>
                <c:pt idx="4185">
                  <c:v>83.7199999999997</c:v>
                </c:pt>
                <c:pt idx="4186">
                  <c:v>83.739999999999696</c:v>
                </c:pt>
                <c:pt idx="4187">
                  <c:v>83.759999999999707</c:v>
                </c:pt>
                <c:pt idx="4188">
                  <c:v>83.779999999999703</c:v>
                </c:pt>
                <c:pt idx="4189">
                  <c:v>83.799999999999699</c:v>
                </c:pt>
                <c:pt idx="4190">
                  <c:v>83.819999999999695</c:v>
                </c:pt>
                <c:pt idx="4191">
                  <c:v>83.839999999999705</c:v>
                </c:pt>
                <c:pt idx="4192">
                  <c:v>83.859999999999701</c:v>
                </c:pt>
                <c:pt idx="4193">
                  <c:v>83.879999999999697</c:v>
                </c:pt>
                <c:pt idx="4194">
                  <c:v>83.899999999999693</c:v>
                </c:pt>
                <c:pt idx="4195">
                  <c:v>83.919999999999703</c:v>
                </c:pt>
                <c:pt idx="4196">
                  <c:v>83.939999999999699</c:v>
                </c:pt>
                <c:pt idx="4197">
                  <c:v>83.959999999999695</c:v>
                </c:pt>
                <c:pt idx="4198">
                  <c:v>83.979999999999606</c:v>
                </c:pt>
                <c:pt idx="4199">
                  <c:v>83.999999999999602</c:v>
                </c:pt>
                <c:pt idx="4200">
                  <c:v>84.019999999999598</c:v>
                </c:pt>
                <c:pt idx="4201">
                  <c:v>84.039999999999594</c:v>
                </c:pt>
                <c:pt idx="4202">
                  <c:v>84.059999999999604</c:v>
                </c:pt>
                <c:pt idx="4203">
                  <c:v>84.0799999999996</c:v>
                </c:pt>
                <c:pt idx="4204">
                  <c:v>84.099999999999596</c:v>
                </c:pt>
                <c:pt idx="4205">
                  <c:v>84.119999999999607</c:v>
                </c:pt>
                <c:pt idx="4206">
                  <c:v>84.139999999999603</c:v>
                </c:pt>
                <c:pt idx="4207">
                  <c:v>84.159999999999599</c:v>
                </c:pt>
                <c:pt idx="4208">
                  <c:v>84.179999999999595</c:v>
                </c:pt>
                <c:pt idx="4209">
                  <c:v>84.199999999999605</c:v>
                </c:pt>
                <c:pt idx="4210">
                  <c:v>84.219999999999601</c:v>
                </c:pt>
                <c:pt idx="4211">
                  <c:v>84.239999999999597</c:v>
                </c:pt>
                <c:pt idx="4212">
                  <c:v>84.259999999999593</c:v>
                </c:pt>
                <c:pt idx="4213">
                  <c:v>84.279999999999603</c:v>
                </c:pt>
                <c:pt idx="4214">
                  <c:v>84.299999999999599</c:v>
                </c:pt>
                <c:pt idx="4215">
                  <c:v>84.319999999999595</c:v>
                </c:pt>
                <c:pt idx="4216">
                  <c:v>84.339999999999606</c:v>
                </c:pt>
                <c:pt idx="4217">
                  <c:v>84.359999999999602</c:v>
                </c:pt>
                <c:pt idx="4218">
                  <c:v>84.379999999999598</c:v>
                </c:pt>
                <c:pt idx="4219">
                  <c:v>84.399999999999594</c:v>
                </c:pt>
                <c:pt idx="4220">
                  <c:v>84.419999999999604</c:v>
                </c:pt>
                <c:pt idx="4221">
                  <c:v>84.4399999999996</c:v>
                </c:pt>
                <c:pt idx="4222">
                  <c:v>84.459999999999596</c:v>
                </c:pt>
                <c:pt idx="4223">
                  <c:v>84.479999999999507</c:v>
                </c:pt>
                <c:pt idx="4224">
                  <c:v>84.499999999999503</c:v>
                </c:pt>
                <c:pt idx="4225">
                  <c:v>84.519999999999499</c:v>
                </c:pt>
                <c:pt idx="4226">
                  <c:v>84.539999999999495</c:v>
                </c:pt>
                <c:pt idx="4227">
                  <c:v>84.559999999999505</c:v>
                </c:pt>
                <c:pt idx="4228">
                  <c:v>84.579999999999501</c:v>
                </c:pt>
                <c:pt idx="4229">
                  <c:v>84.599999999999497</c:v>
                </c:pt>
                <c:pt idx="4230">
                  <c:v>84.619999999999493</c:v>
                </c:pt>
                <c:pt idx="4231">
                  <c:v>84.639999999999503</c:v>
                </c:pt>
                <c:pt idx="4232">
                  <c:v>84.659999999999499</c:v>
                </c:pt>
                <c:pt idx="4233">
                  <c:v>84.679999999999495</c:v>
                </c:pt>
                <c:pt idx="4234">
                  <c:v>84.699999999999505</c:v>
                </c:pt>
                <c:pt idx="4235">
                  <c:v>84.719999999999501</c:v>
                </c:pt>
                <c:pt idx="4236">
                  <c:v>84.739999999999498</c:v>
                </c:pt>
                <c:pt idx="4237">
                  <c:v>84.759999999999494</c:v>
                </c:pt>
                <c:pt idx="4238">
                  <c:v>84.779999999999504</c:v>
                </c:pt>
                <c:pt idx="4239">
                  <c:v>84.7999999999995</c:v>
                </c:pt>
                <c:pt idx="4240">
                  <c:v>84.819999999999496</c:v>
                </c:pt>
                <c:pt idx="4241">
                  <c:v>84.839999999999506</c:v>
                </c:pt>
                <c:pt idx="4242">
                  <c:v>84.859999999999502</c:v>
                </c:pt>
                <c:pt idx="4243">
                  <c:v>84.879999999999498</c:v>
                </c:pt>
                <c:pt idx="4244">
                  <c:v>84.899999999999494</c:v>
                </c:pt>
                <c:pt idx="4245">
                  <c:v>84.919999999999504</c:v>
                </c:pt>
                <c:pt idx="4246">
                  <c:v>84.9399999999995</c:v>
                </c:pt>
                <c:pt idx="4247">
                  <c:v>84.959999999999496</c:v>
                </c:pt>
                <c:pt idx="4248">
                  <c:v>84.979999999999393</c:v>
                </c:pt>
                <c:pt idx="4249">
                  <c:v>84.999999999999403</c:v>
                </c:pt>
                <c:pt idx="4250">
                  <c:v>85.019999999999399</c:v>
                </c:pt>
                <c:pt idx="4251">
                  <c:v>85.039999999999395</c:v>
                </c:pt>
                <c:pt idx="4252">
                  <c:v>85.059999999999405</c:v>
                </c:pt>
                <c:pt idx="4253">
                  <c:v>85.079999999999401</c:v>
                </c:pt>
                <c:pt idx="4254">
                  <c:v>85.099999999999397</c:v>
                </c:pt>
                <c:pt idx="4255">
                  <c:v>85.119999999999393</c:v>
                </c:pt>
                <c:pt idx="4256">
                  <c:v>85.139999999999404</c:v>
                </c:pt>
                <c:pt idx="4257">
                  <c:v>85.1599999999994</c:v>
                </c:pt>
                <c:pt idx="4258">
                  <c:v>85.179999999999396</c:v>
                </c:pt>
                <c:pt idx="4259">
                  <c:v>85.199999999999406</c:v>
                </c:pt>
                <c:pt idx="4260">
                  <c:v>85.219999999999402</c:v>
                </c:pt>
                <c:pt idx="4261">
                  <c:v>85.239999999999398</c:v>
                </c:pt>
                <c:pt idx="4262">
                  <c:v>85.259999999999394</c:v>
                </c:pt>
                <c:pt idx="4263">
                  <c:v>85.279999999999404</c:v>
                </c:pt>
                <c:pt idx="4264">
                  <c:v>85.2999999999994</c:v>
                </c:pt>
                <c:pt idx="4265">
                  <c:v>85.319999999999396</c:v>
                </c:pt>
                <c:pt idx="4266">
                  <c:v>85.339999999999407</c:v>
                </c:pt>
                <c:pt idx="4267">
                  <c:v>85.359999999999403</c:v>
                </c:pt>
                <c:pt idx="4268">
                  <c:v>85.379999999999399</c:v>
                </c:pt>
                <c:pt idx="4269">
                  <c:v>85.399999999999395</c:v>
                </c:pt>
                <c:pt idx="4270">
                  <c:v>85.419999999999405</c:v>
                </c:pt>
                <c:pt idx="4271">
                  <c:v>85.439999999999401</c:v>
                </c:pt>
                <c:pt idx="4272">
                  <c:v>85.459999999999397</c:v>
                </c:pt>
                <c:pt idx="4273">
                  <c:v>85.479999999999393</c:v>
                </c:pt>
                <c:pt idx="4274">
                  <c:v>85.499999999999304</c:v>
                </c:pt>
                <c:pt idx="4275">
                  <c:v>85.5199999999993</c:v>
                </c:pt>
                <c:pt idx="4276">
                  <c:v>85.539999999999296</c:v>
                </c:pt>
                <c:pt idx="4277">
                  <c:v>85.559999999999306</c:v>
                </c:pt>
                <c:pt idx="4278">
                  <c:v>85.579999999999302</c:v>
                </c:pt>
                <c:pt idx="4279">
                  <c:v>85.599999999999298</c:v>
                </c:pt>
                <c:pt idx="4280">
                  <c:v>85.619999999999294</c:v>
                </c:pt>
                <c:pt idx="4281">
                  <c:v>85.639999999999304</c:v>
                </c:pt>
                <c:pt idx="4282">
                  <c:v>85.6599999999993</c:v>
                </c:pt>
                <c:pt idx="4283">
                  <c:v>85.679999999999296</c:v>
                </c:pt>
                <c:pt idx="4284">
                  <c:v>85.699999999999307</c:v>
                </c:pt>
                <c:pt idx="4285">
                  <c:v>85.719999999999303</c:v>
                </c:pt>
                <c:pt idx="4286">
                  <c:v>85.739999999999299</c:v>
                </c:pt>
                <c:pt idx="4287">
                  <c:v>85.759999999999295</c:v>
                </c:pt>
                <c:pt idx="4288">
                  <c:v>85.779999999999305</c:v>
                </c:pt>
                <c:pt idx="4289">
                  <c:v>85.799999999999301</c:v>
                </c:pt>
                <c:pt idx="4290">
                  <c:v>85.819999999999297</c:v>
                </c:pt>
                <c:pt idx="4291">
                  <c:v>85.839999999999307</c:v>
                </c:pt>
                <c:pt idx="4292">
                  <c:v>85.859999999999303</c:v>
                </c:pt>
                <c:pt idx="4293">
                  <c:v>85.879999999999299</c:v>
                </c:pt>
                <c:pt idx="4294">
                  <c:v>85.899999999999295</c:v>
                </c:pt>
                <c:pt idx="4295">
                  <c:v>85.919999999999305</c:v>
                </c:pt>
                <c:pt idx="4296">
                  <c:v>85.939999999999301</c:v>
                </c:pt>
                <c:pt idx="4297">
                  <c:v>85.959999999999297</c:v>
                </c:pt>
                <c:pt idx="4298">
                  <c:v>85.979999999999293</c:v>
                </c:pt>
                <c:pt idx="4299">
                  <c:v>85.999999999999204</c:v>
                </c:pt>
                <c:pt idx="4300">
                  <c:v>86.0199999999992</c:v>
                </c:pt>
                <c:pt idx="4301">
                  <c:v>86.039999999999196</c:v>
                </c:pt>
                <c:pt idx="4302">
                  <c:v>86.059999999999206</c:v>
                </c:pt>
                <c:pt idx="4303">
                  <c:v>86.079999999999202</c:v>
                </c:pt>
                <c:pt idx="4304">
                  <c:v>86.099999999999199</c:v>
                </c:pt>
                <c:pt idx="4305">
                  <c:v>86.119999999999195</c:v>
                </c:pt>
                <c:pt idx="4306">
                  <c:v>86.139999999999205</c:v>
                </c:pt>
                <c:pt idx="4307">
                  <c:v>86.159999999999201</c:v>
                </c:pt>
                <c:pt idx="4308">
                  <c:v>86.179999999999197</c:v>
                </c:pt>
                <c:pt idx="4309">
                  <c:v>86.199999999999207</c:v>
                </c:pt>
                <c:pt idx="4310">
                  <c:v>86.219999999999203</c:v>
                </c:pt>
                <c:pt idx="4311">
                  <c:v>86.239999999999199</c:v>
                </c:pt>
                <c:pt idx="4312">
                  <c:v>86.259999999999195</c:v>
                </c:pt>
                <c:pt idx="4313">
                  <c:v>86.279999999999205</c:v>
                </c:pt>
                <c:pt idx="4314">
                  <c:v>86.299999999999201</c:v>
                </c:pt>
                <c:pt idx="4315">
                  <c:v>86.319999999999197</c:v>
                </c:pt>
                <c:pt idx="4316">
                  <c:v>86.339999999999193</c:v>
                </c:pt>
                <c:pt idx="4317">
                  <c:v>86.359999999999204</c:v>
                </c:pt>
                <c:pt idx="4318">
                  <c:v>86.3799999999992</c:v>
                </c:pt>
                <c:pt idx="4319">
                  <c:v>86.399999999999196</c:v>
                </c:pt>
                <c:pt idx="4320">
                  <c:v>86.419999999999206</c:v>
                </c:pt>
                <c:pt idx="4321">
                  <c:v>86.439999999999202</c:v>
                </c:pt>
                <c:pt idx="4322">
                  <c:v>86.459999999999198</c:v>
                </c:pt>
                <c:pt idx="4323">
                  <c:v>86.479999999999194</c:v>
                </c:pt>
                <c:pt idx="4324">
                  <c:v>86.499999999999105</c:v>
                </c:pt>
                <c:pt idx="4325">
                  <c:v>86.519999999999101</c:v>
                </c:pt>
                <c:pt idx="4326">
                  <c:v>86.539999999999097</c:v>
                </c:pt>
                <c:pt idx="4327">
                  <c:v>86.559999999999107</c:v>
                </c:pt>
                <c:pt idx="4328">
                  <c:v>86.579999999999103</c:v>
                </c:pt>
                <c:pt idx="4329">
                  <c:v>86.599999999999099</c:v>
                </c:pt>
                <c:pt idx="4330">
                  <c:v>86.619999999999095</c:v>
                </c:pt>
                <c:pt idx="4331">
                  <c:v>86.639999999999105</c:v>
                </c:pt>
                <c:pt idx="4332">
                  <c:v>86.659999999999101</c:v>
                </c:pt>
                <c:pt idx="4333">
                  <c:v>86.679999999999097</c:v>
                </c:pt>
                <c:pt idx="4334">
                  <c:v>86.699999999999093</c:v>
                </c:pt>
                <c:pt idx="4335">
                  <c:v>86.719999999999104</c:v>
                </c:pt>
                <c:pt idx="4336">
                  <c:v>86.7399999999991</c:v>
                </c:pt>
                <c:pt idx="4337">
                  <c:v>86.759999999999096</c:v>
                </c:pt>
                <c:pt idx="4338">
                  <c:v>86.779999999999106</c:v>
                </c:pt>
                <c:pt idx="4339">
                  <c:v>86.799999999999102</c:v>
                </c:pt>
                <c:pt idx="4340">
                  <c:v>86.819999999999098</c:v>
                </c:pt>
                <c:pt idx="4341">
                  <c:v>86.839999999999094</c:v>
                </c:pt>
                <c:pt idx="4342">
                  <c:v>86.859999999999104</c:v>
                </c:pt>
                <c:pt idx="4343">
                  <c:v>86.8799999999991</c:v>
                </c:pt>
                <c:pt idx="4344">
                  <c:v>86.899999999999096</c:v>
                </c:pt>
                <c:pt idx="4345">
                  <c:v>86.919999999999106</c:v>
                </c:pt>
                <c:pt idx="4346">
                  <c:v>86.939999999999102</c:v>
                </c:pt>
                <c:pt idx="4347">
                  <c:v>86.959999999999098</c:v>
                </c:pt>
                <c:pt idx="4348">
                  <c:v>86.979999999999094</c:v>
                </c:pt>
                <c:pt idx="4349">
                  <c:v>86.999999999999005</c:v>
                </c:pt>
                <c:pt idx="4350">
                  <c:v>87.019999999999001</c:v>
                </c:pt>
                <c:pt idx="4351">
                  <c:v>87.039999999998997</c:v>
                </c:pt>
                <c:pt idx="4352">
                  <c:v>87.059999999998993</c:v>
                </c:pt>
                <c:pt idx="4353">
                  <c:v>87.079999999999004</c:v>
                </c:pt>
                <c:pt idx="4354">
                  <c:v>87.099999999999</c:v>
                </c:pt>
                <c:pt idx="4355">
                  <c:v>87.119999999998996</c:v>
                </c:pt>
                <c:pt idx="4356">
                  <c:v>87.139999999999006</c:v>
                </c:pt>
                <c:pt idx="4357">
                  <c:v>87.159999999999002</c:v>
                </c:pt>
                <c:pt idx="4358">
                  <c:v>87.179999999998998</c:v>
                </c:pt>
                <c:pt idx="4359">
                  <c:v>87.199999999998994</c:v>
                </c:pt>
                <c:pt idx="4360">
                  <c:v>87.219999999999004</c:v>
                </c:pt>
                <c:pt idx="4361">
                  <c:v>87.239999999999</c:v>
                </c:pt>
                <c:pt idx="4362">
                  <c:v>87.259999999998996</c:v>
                </c:pt>
                <c:pt idx="4363">
                  <c:v>87.279999999999006</c:v>
                </c:pt>
                <c:pt idx="4364">
                  <c:v>87.299999999999002</c:v>
                </c:pt>
                <c:pt idx="4365">
                  <c:v>87.319999999998998</c:v>
                </c:pt>
                <c:pt idx="4366">
                  <c:v>87.339999999998994</c:v>
                </c:pt>
                <c:pt idx="4367">
                  <c:v>87.359999999999005</c:v>
                </c:pt>
                <c:pt idx="4368">
                  <c:v>87.379999999999001</c:v>
                </c:pt>
                <c:pt idx="4369">
                  <c:v>87.399999999998997</c:v>
                </c:pt>
                <c:pt idx="4370">
                  <c:v>87.419999999999007</c:v>
                </c:pt>
                <c:pt idx="4371">
                  <c:v>87.439999999999003</c:v>
                </c:pt>
                <c:pt idx="4372">
                  <c:v>87.459999999998999</c:v>
                </c:pt>
                <c:pt idx="4373">
                  <c:v>87.479999999998995</c:v>
                </c:pt>
                <c:pt idx="4374">
                  <c:v>87.499999999998906</c:v>
                </c:pt>
                <c:pt idx="4375">
                  <c:v>87.519999999998902</c:v>
                </c:pt>
                <c:pt idx="4376">
                  <c:v>87.539999999998898</c:v>
                </c:pt>
                <c:pt idx="4377">
                  <c:v>87.559999999998894</c:v>
                </c:pt>
                <c:pt idx="4378">
                  <c:v>87.579999999998904</c:v>
                </c:pt>
                <c:pt idx="4379">
                  <c:v>87.5999999999989</c:v>
                </c:pt>
                <c:pt idx="4380">
                  <c:v>87.619999999998896</c:v>
                </c:pt>
                <c:pt idx="4381">
                  <c:v>87.639999999998906</c:v>
                </c:pt>
                <c:pt idx="4382">
                  <c:v>87.659999999998902</c:v>
                </c:pt>
                <c:pt idx="4383">
                  <c:v>87.679999999998898</c:v>
                </c:pt>
                <c:pt idx="4384">
                  <c:v>87.699999999998894</c:v>
                </c:pt>
                <c:pt idx="4385">
                  <c:v>87.719999999998905</c:v>
                </c:pt>
                <c:pt idx="4386">
                  <c:v>87.739999999998901</c:v>
                </c:pt>
                <c:pt idx="4387">
                  <c:v>87.759999999998897</c:v>
                </c:pt>
                <c:pt idx="4388">
                  <c:v>87.779999999998907</c:v>
                </c:pt>
                <c:pt idx="4389">
                  <c:v>87.799999999998903</c:v>
                </c:pt>
                <c:pt idx="4390">
                  <c:v>87.819999999998899</c:v>
                </c:pt>
                <c:pt idx="4391">
                  <c:v>87.839999999998895</c:v>
                </c:pt>
                <c:pt idx="4392">
                  <c:v>87.859999999998905</c:v>
                </c:pt>
                <c:pt idx="4393">
                  <c:v>87.879999999998901</c:v>
                </c:pt>
                <c:pt idx="4394">
                  <c:v>87.899999999998897</c:v>
                </c:pt>
                <c:pt idx="4395">
                  <c:v>87.919999999998893</c:v>
                </c:pt>
                <c:pt idx="4396">
                  <c:v>87.939999999998903</c:v>
                </c:pt>
                <c:pt idx="4397">
                  <c:v>87.9599999999989</c:v>
                </c:pt>
                <c:pt idx="4398">
                  <c:v>87.979999999998896</c:v>
                </c:pt>
                <c:pt idx="4399">
                  <c:v>87.999999999998806</c:v>
                </c:pt>
                <c:pt idx="4400">
                  <c:v>88.019999999998802</c:v>
                </c:pt>
                <c:pt idx="4401">
                  <c:v>88.039999999998798</c:v>
                </c:pt>
                <c:pt idx="4402">
                  <c:v>88.059999999998794</c:v>
                </c:pt>
                <c:pt idx="4403">
                  <c:v>88.079999999998805</c:v>
                </c:pt>
                <c:pt idx="4404">
                  <c:v>88.099999999998801</c:v>
                </c:pt>
                <c:pt idx="4405">
                  <c:v>88.119999999998797</c:v>
                </c:pt>
                <c:pt idx="4406">
                  <c:v>88.139999999998807</c:v>
                </c:pt>
                <c:pt idx="4407">
                  <c:v>88.159999999998803</c:v>
                </c:pt>
                <c:pt idx="4408">
                  <c:v>88.179999999998799</c:v>
                </c:pt>
                <c:pt idx="4409">
                  <c:v>88.199999999998795</c:v>
                </c:pt>
                <c:pt idx="4410">
                  <c:v>88.219999999998805</c:v>
                </c:pt>
                <c:pt idx="4411">
                  <c:v>88.239999999998801</c:v>
                </c:pt>
                <c:pt idx="4412">
                  <c:v>88.259999999998797</c:v>
                </c:pt>
                <c:pt idx="4413">
                  <c:v>88.279999999998793</c:v>
                </c:pt>
                <c:pt idx="4414">
                  <c:v>88.299999999998803</c:v>
                </c:pt>
                <c:pt idx="4415">
                  <c:v>88.319999999998799</c:v>
                </c:pt>
                <c:pt idx="4416">
                  <c:v>88.339999999998795</c:v>
                </c:pt>
                <c:pt idx="4417">
                  <c:v>88.359999999998806</c:v>
                </c:pt>
                <c:pt idx="4418">
                  <c:v>88.379999999998802</c:v>
                </c:pt>
                <c:pt idx="4419">
                  <c:v>88.399999999998798</c:v>
                </c:pt>
                <c:pt idx="4420">
                  <c:v>88.419999999998794</c:v>
                </c:pt>
                <c:pt idx="4421">
                  <c:v>88.439999999998804</c:v>
                </c:pt>
                <c:pt idx="4422">
                  <c:v>88.4599999999988</c:v>
                </c:pt>
                <c:pt idx="4423">
                  <c:v>88.479999999998796</c:v>
                </c:pt>
                <c:pt idx="4424">
                  <c:v>88.499999999998707</c:v>
                </c:pt>
                <c:pt idx="4425">
                  <c:v>88.519999999998703</c:v>
                </c:pt>
                <c:pt idx="4426">
                  <c:v>88.539999999998699</c:v>
                </c:pt>
                <c:pt idx="4427">
                  <c:v>88.559999999998695</c:v>
                </c:pt>
                <c:pt idx="4428">
                  <c:v>88.579999999998705</c:v>
                </c:pt>
                <c:pt idx="4429">
                  <c:v>88.599999999998701</c:v>
                </c:pt>
                <c:pt idx="4430">
                  <c:v>88.619999999998697</c:v>
                </c:pt>
                <c:pt idx="4431">
                  <c:v>88.639999999998693</c:v>
                </c:pt>
                <c:pt idx="4432">
                  <c:v>88.659999999998703</c:v>
                </c:pt>
                <c:pt idx="4433">
                  <c:v>88.679999999998699</c:v>
                </c:pt>
                <c:pt idx="4434">
                  <c:v>88.699999999998695</c:v>
                </c:pt>
                <c:pt idx="4435">
                  <c:v>88.719999999998706</c:v>
                </c:pt>
                <c:pt idx="4436">
                  <c:v>88.739999999998702</c:v>
                </c:pt>
                <c:pt idx="4437">
                  <c:v>88.759999999998698</c:v>
                </c:pt>
                <c:pt idx="4438">
                  <c:v>88.779999999998694</c:v>
                </c:pt>
                <c:pt idx="4439">
                  <c:v>88.799999999998704</c:v>
                </c:pt>
                <c:pt idx="4440">
                  <c:v>88.8199999999987</c:v>
                </c:pt>
                <c:pt idx="4441">
                  <c:v>88.839999999998696</c:v>
                </c:pt>
                <c:pt idx="4442">
                  <c:v>88.859999999998706</c:v>
                </c:pt>
                <c:pt idx="4443">
                  <c:v>88.879999999998702</c:v>
                </c:pt>
                <c:pt idx="4444">
                  <c:v>88.899999999998698</c:v>
                </c:pt>
                <c:pt idx="4445">
                  <c:v>88.919999999998694</c:v>
                </c:pt>
                <c:pt idx="4446">
                  <c:v>88.939999999998705</c:v>
                </c:pt>
                <c:pt idx="4447">
                  <c:v>88.959999999998701</c:v>
                </c:pt>
                <c:pt idx="4448">
                  <c:v>88.979999999998697</c:v>
                </c:pt>
                <c:pt idx="4449">
                  <c:v>88.999999999998593</c:v>
                </c:pt>
                <c:pt idx="4450">
                  <c:v>89.019999999998603</c:v>
                </c:pt>
                <c:pt idx="4451">
                  <c:v>89.039999999998599</c:v>
                </c:pt>
                <c:pt idx="4452">
                  <c:v>89.059999999998595</c:v>
                </c:pt>
                <c:pt idx="4453">
                  <c:v>89.079999999998606</c:v>
                </c:pt>
                <c:pt idx="4454">
                  <c:v>89.099999999998602</c:v>
                </c:pt>
                <c:pt idx="4455">
                  <c:v>89.119999999998598</c:v>
                </c:pt>
                <c:pt idx="4456">
                  <c:v>89.139999999998594</c:v>
                </c:pt>
                <c:pt idx="4457">
                  <c:v>89.159999999998604</c:v>
                </c:pt>
                <c:pt idx="4458">
                  <c:v>89.1799999999986</c:v>
                </c:pt>
                <c:pt idx="4459">
                  <c:v>89.199999999998596</c:v>
                </c:pt>
                <c:pt idx="4460">
                  <c:v>89.219999999998606</c:v>
                </c:pt>
                <c:pt idx="4461">
                  <c:v>89.239999999998602</c:v>
                </c:pt>
                <c:pt idx="4462">
                  <c:v>89.259999999998598</c:v>
                </c:pt>
                <c:pt idx="4463">
                  <c:v>89.279999999998594</c:v>
                </c:pt>
                <c:pt idx="4464">
                  <c:v>89.299999999998604</c:v>
                </c:pt>
                <c:pt idx="4465">
                  <c:v>89.319999999998601</c:v>
                </c:pt>
                <c:pt idx="4466">
                  <c:v>89.339999999998597</c:v>
                </c:pt>
                <c:pt idx="4467">
                  <c:v>89.359999999998607</c:v>
                </c:pt>
                <c:pt idx="4468">
                  <c:v>89.379999999998603</c:v>
                </c:pt>
                <c:pt idx="4469">
                  <c:v>89.399999999998599</c:v>
                </c:pt>
                <c:pt idx="4470">
                  <c:v>89.419999999998595</c:v>
                </c:pt>
                <c:pt idx="4471">
                  <c:v>89.439999999998605</c:v>
                </c:pt>
                <c:pt idx="4472">
                  <c:v>89.459999999998601</c:v>
                </c:pt>
                <c:pt idx="4473">
                  <c:v>89.479999999998597</c:v>
                </c:pt>
                <c:pt idx="4474">
                  <c:v>89.499999999998593</c:v>
                </c:pt>
                <c:pt idx="4475">
                  <c:v>89.519999999998504</c:v>
                </c:pt>
                <c:pt idx="4476">
                  <c:v>89.5399999999985</c:v>
                </c:pt>
                <c:pt idx="4477">
                  <c:v>89.559999999998496</c:v>
                </c:pt>
                <c:pt idx="4478">
                  <c:v>89.579999999998506</c:v>
                </c:pt>
                <c:pt idx="4479">
                  <c:v>89.599999999998502</c:v>
                </c:pt>
                <c:pt idx="4480">
                  <c:v>89.619999999998498</c:v>
                </c:pt>
                <c:pt idx="4481">
                  <c:v>89.639999999998494</c:v>
                </c:pt>
                <c:pt idx="4482">
                  <c:v>89.659999999998504</c:v>
                </c:pt>
                <c:pt idx="4483">
                  <c:v>89.6799999999985</c:v>
                </c:pt>
                <c:pt idx="4484">
                  <c:v>89.699999999998496</c:v>
                </c:pt>
                <c:pt idx="4485">
                  <c:v>89.719999999998507</c:v>
                </c:pt>
                <c:pt idx="4486">
                  <c:v>89.739999999998503</c:v>
                </c:pt>
                <c:pt idx="4487">
                  <c:v>89.759999999998499</c:v>
                </c:pt>
                <c:pt idx="4488">
                  <c:v>89.779999999998495</c:v>
                </c:pt>
                <c:pt idx="4489">
                  <c:v>89.799999999998505</c:v>
                </c:pt>
                <c:pt idx="4490">
                  <c:v>89.819999999998501</c:v>
                </c:pt>
                <c:pt idx="4491">
                  <c:v>89.839999999998497</c:v>
                </c:pt>
                <c:pt idx="4492">
                  <c:v>89.859999999998493</c:v>
                </c:pt>
                <c:pt idx="4493">
                  <c:v>89.879999999998503</c:v>
                </c:pt>
                <c:pt idx="4494">
                  <c:v>89.899999999998499</c:v>
                </c:pt>
                <c:pt idx="4495">
                  <c:v>89.919999999998495</c:v>
                </c:pt>
                <c:pt idx="4496">
                  <c:v>89.939999999998506</c:v>
                </c:pt>
                <c:pt idx="4497">
                  <c:v>89.959999999998502</c:v>
                </c:pt>
                <c:pt idx="4498">
                  <c:v>89.979999999998498</c:v>
                </c:pt>
                <c:pt idx="4499">
                  <c:v>89.999999999998494</c:v>
                </c:pt>
                <c:pt idx="4500">
                  <c:v>90.019999999998404</c:v>
                </c:pt>
                <c:pt idx="4501">
                  <c:v>90.0399999999984</c:v>
                </c:pt>
                <c:pt idx="4502">
                  <c:v>90.059999999998396</c:v>
                </c:pt>
                <c:pt idx="4503">
                  <c:v>90.079999999998407</c:v>
                </c:pt>
                <c:pt idx="4504">
                  <c:v>90.099999999998403</c:v>
                </c:pt>
                <c:pt idx="4505">
                  <c:v>90.119999999998399</c:v>
                </c:pt>
                <c:pt idx="4506">
                  <c:v>90.139999999998395</c:v>
                </c:pt>
                <c:pt idx="4507">
                  <c:v>90.159999999998405</c:v>
                </c:pt>
                <c:pt idx="4508">
                  <c:v>90.179999999998401</c:v>
                </c:pt>
                <c:pt idx="4509">
                  <c:v>90.199999999998397</c:v>
                </c:pt>
                <c:pt idx="4510">
                  <c:v>90.219999999998393</c:v>
                </c:pt>
                <c:pt idx="4511">
                  <c:v>90.239999999998403</c:v>
                </c:pt>
                <c:pt idx="4512">
                  <c:v>90.259999999998399</c:v>
                </c:pt>
                <c:pt idx="4513">
                  <c:v>90.279999999998395</c:v>
                </c:pt>
                <c:pt idx="4514">
                  <c:v>90.299999999998406</c:v>
                </c:pt>
                <c:pt idx="4515">
                  <c:v>90.319999999998402</c:v>
                </c:pt>
                <c:pt idx="4516">
                  <c:v>90.339999999998398</c:v>
                </c:pt>
                <c:pt idx="4517">
                  <c:v>90.359999999998394</c:v>
                </c:pt>
                <c:pt idx="4518">
                  <c:v>90.379999999998404</c:v>
                </c:pt>
                <c:pt idx="4519">
                  <c:v>90.3999999999984</c:v>
                </c:pt>
                <c:pt idx="4520">
                  <c:v>90.419999999998396</c:v>
                </c:pt>
                <c:pt idx="4521">
                  <c:v>90.439999999998406</c:v>
                </c:pt>
                <c:pt idx="4522">
                  <c:v>90.459999999998402</c:v>
                </c:pt>
                <c:pt idx="4523">
                  <c:v>90.479999999998398</c:v>
                </c:pt>
                <c:pt idx="4524">
                  <c:v>90.499999999998394</c:v>
                </c:pt>
                <c:pt idx="4525">
                  <c:v>90.519999999998305</c:v>
                </c:pt>
                <c:pt idx="4526">
                  <c:v>90.539999999998301</c:v>
                </c:pt>
                <c:pt idx="4527">
                  <c:v>90.559999999998297</c:v>
                </c:pt>
                <c:pt idx="4528">
                  <c:v>90.579999999998293</c:v>
                </c:pt>
                <c:pt idx="4529">
                  <c:v>90.599999999998303</c:v>
                </c:pt>
                <c:pt idx="4530">
                  <c:v>90.619999999998299</c:v>
                </c:pt>
                <c:pt idx="4531">
                  <c:v>90.639999999998295</c:v>
                </c:pt>
                <c:pt idx="4532">
                  <c:v>90.659999999998305</c:v>
                </c:pt>
                <c:pt idx="4533">
                  <c:v>90.679999999998302</c:v>
                </c:pt>
                <c:pt idx="4534">
                  <c:v>90.699999999998298</c:v>
                </c:pt>
                <c:pt idx="4535">
                  <c:v>90.719999999998294</c:v>
                </c:pt>
                <c:pt idx="4536">
                  <c:v>90.739999999998304</c:v>
                </c:pt>
                <c:pt idx="4537">
                  <c:v>90.7599999999983</c:v>
                </c:pt>
                <c:pt idx="4538">
                  <c:v>90.779999999998296</c:v>
                </c:pt>
                <c:pt idx="4539">
                  <c:v>90.799999999998306</c:v>
                </c:pt>
                <c:pt idx="4540">
                  <c:v>90.819999999998302</c:v>
                </c:pt>
                <c:pt idx="4541">
                  <c:v>90.839999999998298</c:v>
                </c:pt>
                <c:pt idx="4542">
                  <c:v>90.859999999998294</c:v>
                </c:pt>
                <c:pt idx="4543">
                  <c:v>90.879999999998304</c:v>
                </c:pt>
                <c:pt idx="4544">
                  <c:v>90.8999999999983</c:v>
                </c:pt>
                <c:pt idx="4545">
                  <c:v>90.919999999998296</c:v>
                </c:pt>
                <c:pt idx="4546">
                  <c:v>90.939999999998307</c:v>
                </c:pt>
                <c:pt idx="4547">
                  <c:v>90.959999999998303</c:v>
                </c:pt>
                <c:pt idx="4548">
                  <c:v>90.979999999998299</c:v>
                </c:pt>
                <c:pt idx="4549">
                  <c:v>90.999999999998295</c:v>
                </c:pt>
                <c:pt idx="4550">
                  <c:v>91.019999999998205</c:v>
                </c:pt>
                <c:pt idx="4551">
                  <c:v>91.039999999998201</c:v>
                </c:pt>
                <c:pt idx="4552">
                  <c:v>91.059999999998197</c:v>
                </c:pt>
                <c:pt idx="4553">
                  <c:v>91.079999999998194</c:v>
                </c:pt>
                <c:pt idx="4554">
                  <c:v>91.099999999998204</c:v>
                </c:pt>
                <c:pt idx="4555">
                  <c:v>91.1199999999982</c:v>
                </c:pt>
                <c:pt idx="4556">
                  <c:v>91.139999999998196</c:v>
                </c:pt>
                <c:pt idx="4557">
                  <c:v>91.159999999998206</c:v>
                </c:pt>
                <c:pt idx="4558">
                  <c:v>91.179999999998202</c:v>
                </c:pt>
                <c:pt idx="4559">
                  <c:v>91.199999999998198</c:v>
                </c:pt>
                <c:pt idx="4560">
                  <c:v>91.219999999998194</c:v>
                </c:pt>
                <c:pt idx="4561">
                  <c:v>91.239999999998204</c:v>
                </c:pt>
                <c:pt idx="4562">
                  <c:v>91.2599999999982</c:v>
                </c:pt>
                <c:pt idx="4563">
                  <c:v>91.279999999998196</c:v>
                </c:pt>
                <c:pt idx="4564">
                  <c:v>91.299999999998207</c:v>
                </c:pt>
                <c:pt idx="4565">
                  <c:v>91.319999999998203</c:v>
                </c:pt>
                <c:pt idx="4566">
                  <c:v>91.339999999998199</c:v>
                </c:pt>
                <c:pt idx="4567">
                  <c:v>91.359999999998195</c:v>
                </c:pt>
                <c:pt idx="4568">
                  <c:v>91.379999999998205</c:v>
                </c:pt>
                <c:pt idx="4569">
                  <c:v>91.399999999998201</c:v>
                </c:pt>
                <c:pt idx="4570">
                  <c:v>91.419999999998197</c:v>
                </c:pt>
                <c:pt idx="4571">
                  <c:v>91.439999999998193</c:v>
                </c:pt>
                <c:pt idx="4572">
                  <c:v>91.459999999998203</c:v>
                </c:pt>
                <c:pt idx="4573">
                  <c:v>91.479999999998199</c:v>
                </c:pt>
                <c:pt idx="4574">
                  <c:v>91.499999999998195</c:v>
                </c:pt>
                <c:pt idx="4575">
                  <c:v>91.519999999998106</c:v>
                </c:pt>
                <c:pt idx="4576">
                  <c:v>91.539999999998102</c:v>
                </c:pt>
                <c:pt idx="4577">
                  <c:v>91.559999999998098</c:v>
                </c:pt>
                <c:pt idx="4578">
                  <c:v>91.579999999998094</c:v>
                </c:pt>
                <c:pt idx="4579">
                  <c:v>91.599999999998104</c:v>
                </c:pt>
                <c:pt idx="4580">
                  <c:v>91.6199999999981</c:v>
                </c:pt>
                <c:pt idx="4581">
                  <c:v>91.639999999998096</c:v>
                </c:pt>
                <c:pt idx="4582">
                  <c:v>91.659999999998107</c:v>
                </c:pt>
                <c:pt idx="4583">
                  <c:v>91.679999999998103</c:v>
                </c:pt>
                <c:pt idx="4584">
                  <c:v>91.699999999998099</c:v>
                </c:pt>
                <c:pt idx="4585">
                  <c:v>91.719999999998095</c:v>
                </c:pt>
                <c:pt idx="4586">
                  <c:v>91.739999999998105</c:v>
                </c:pt>
                <c:pt idx="4587">
                  <c:v>91.759999999998101</c:v>
                </c:pt>
                <c:pt idx="4588">
                  <c:v>91.779999999998097</c:v>
                </c:pt>
                <c:pt idx="4589">
                  <c:v>91.799999999998093</c:v>
                </c:pt>
                <c:pt idx="4590">
                  <c:v>91.819999999998103</c:v>
                </c:pt>
                <c:pt idx="4591">
                  <c:v>91.839999999998099</c:v>
                </c:pt>
                <c:pt idx="4592">
                  <c:v>91.859999999998095</c:v>
                </c:pt>
                <c:pt idx="4593">
                  <c:v>91.879999999998105</c:v>
                </c:pt>
                <c:pt idx="4594">
                  <c:v>91.899999999998101</c:v>
                </c:pt>
                <c:pt idx="4595">
                  <c:v>91.919999999998097</c:v>
                </c:pt>
                <c:pt idx="4596">
                  <c:v>91.939999999998093</c:v>
                </c:pt>
                <c:pt idx="4597">
                  <c:v>91.959999999998104</c:v>
                </c:pt>
                <c:pt idx="4598">
                  <c:v>91.9799999999981</c:v>
                </c:pt>
                <c:pt idx="4599">
                  <c:v>91.999999999998096</c:v>
                </c:pt>
                <c:pt idx="4600">
                  <c:v>92.019999999998007</c:v>
                </c:pt>
                <c:pt idx="4601">
                  <c:v>92.039999999998003</c:v>
                </c:pt>
                <c:pt idx="4602">
                  <c:v>92.059999999997999</c:v>
                </c:pt>
                <c:pt idx="4603">
                  <c:v>92.079999999997995</c:v>
                </c:pt>
                <c:pt idx="4604">
                  <c:v>92.099999999998005</c:v>
                </c:pt>
                <c:pt idx="4605">
                  <c:v>92.119999999998001</c:v>
                </c:pt>
                <c:pt idx="4606">
                  <c:v>92.139999999997997</c:v>
                </c:pt>
                <c:pt idx="4607">
                  <c:v>92.159999999998007</c:v>
                </c:pt>
                <c:pt idx="4608">
                  <c:v>92.179999999998003</c:v>
                </c:pt>
                <c:pt idx="4609">
                  <c:v>92.199999999997999</c:v>
                </c:pt>
                <c:pt idx="4610">
                  <c:v>92.219999999997995</c:v>
                </c:pt>
                <c:pt idx="4611">
                  <c:v>92.239999999998005</c:v>
                </c:pt>
                <c:pt idx="4612">
                  <c:v>92.259999999998001</c:v>
                </c:pt>
                <c:pt idx="4613">
                  <c:v>92.279999999997997</c:v>
                </c:pt>
                <c:pt idx="4614">
                  <c:v>92.299999999997993</c:v>
                </c:pt>
                <c:pt idx="4615">
                  <c:v>92.319999999998004</c:v>
                </c:pt>
                <c:pt idx="4616">
                  <c:v>92.339999999998</c:v>
                </c:pt>
                <c:pt idx="4617">
                  <c:v>92.359999999997996</c:v>
                </c:pt>
                <c:pt idx="4618">
                  <c:v>92.379999999998006</c:v>
                </c:pt>
                <c:pt idx="4619">
                  <c:v>92.399999999998002</c:v>
                </c:pt>
                <c:pt idx="4620">
                  <c:v>92.419999999997998</c:v>
                </c:pt>
                <c:pt idx="4621">
                  <c:v>92.439999999997994</c:v>
                </c:pt>
                <c:pt idx="4622">
                  <c:v>92.459999999998004</c:v>
                </c:pt>
                <c:pt idx="4623">
                  <c:v>92.479999999998</c:v>
                </c:pt>
                <c:pt idx="4624">
                  <c:v>92.499999999997897</c:v>
                </c:pt>
                <c:pt idx="4625">
                  <c:v>92.519999999997907</c:v>
                </c:pt>
                <c:pt idx="4626">
                  <c:v>92.539999999997903</c:v>
                </c:pt>
                <c:pt idx="4627">
                  <c:v>92.559999999997899</c:v>
                </c:pt>
                <c:pt idx="4628">
                  <c:v>92.579999999997895</c:v>
                </c:pt>
                <c:pt idx="4629">
                  <c:v>92.599999999997905</c:v>
                </c:pt>
                <c:pt idx="4630">
                  <c:v>92.619999999997901</c:v>
                </c:pt>
                <c:pt idx="4631">
                  <c:v>92.639999999997897</c:v>
                </c:pt>
                <c:pt idx="4632">
                  <c:v>92.659999999997893</c:v>
                </c:pt>
                <c:pt idx="4633">
                  <c:v>92.679999999997904</c:v>
                </c:pt>
                <c:pt idx="4634">
                  <c:v>92.6999999999979</c:v>
                </c:pt>
                <c:pt idx="4635">
                  <c:v>92.719999999997896</c:v>
                </c:pt>
                <c:pt idx="4636">
                  <c:v>92.739999999997906</c:v>
                </c:pt>
                <c:pt idx="4637">
                  <c:v>92.759999999997902</c:v>
                </c:pt>
                <c:pt idx="4638">
                  <c:v>92.779999999997898</c:v>
                </c:pt>
                <c:pt idx="4639">
                  <c:v>92.799999999997894</c:v>
                </c:pt>
                <c:pt idx="4640">
                  <c:v>92.819999999997904</c:v>
                </c:pt>
                <c:pt idx="4641">
                  <c:v>92.8399999999979</c:v>
                </c:pt>
                <c:pt idx="4642">
                  <c:v>92.859999999997896</c:v>
                </c:pt>
                <c:pt idx="4643">
                  <c:v>92.879999999997906</c:v>
                </c:pt>
                <c:pt idx="4644">
                  <c:v>92.899999999997902</c:v>
                </c:pt>
                <c:pt idx="4645">
                  <c:v>92.919999999997898</c:v>
                </c:pt>
                <c:pt idx="4646">
                  <c:v>92.939999999997895</c:v>
                </c:pt>
                <c:pt idx="4647">
                  <c:v>92.959999999997905</c:v>
                </c:pt>
                <c:pt idx="4648">
                  <c:v>92.979999999997901</c:v>
                </c:pt>
                <c:pt idx="4649">
                  <c:v>92.999999999997797</c:v>
                </c:pt>
                <c:pt idx="4650">
                  <c:v>93.019999999997793</c:v>
                </c:pt>
                <c:pt idx="4651">
                  <c:v>93.039999999997804</c:v>
                </c:pt>
                <c:pt idx="4652">
                  <c:v>93.0599999999978</c:v>
                </c:pt>
                <c:pt idx="4653">
                  <c:v>93.079999999997796</c:v>
                </c:pt>
                <c:pt idx="4654">
                  <c:v>93.099999999997806</c:v>
                </c:pt>
                <c:pt idx="4655">
                  <c:v>93.119999999997802</c:v>
                </c:pt>
                <c:pt idx="4656">
                  <c:v>93.139999999997798</c:v>
                </c:pt>
                <c:pt idx="4657">
                  <c:v>93.159999999997794</c:v>
                </c:pt>
                <c:pt idx="4658">
                  <c:v>93.179999999997804</c:v>
                </c:pt>
                <c:pt idx="4659">
                  <c:v>93.1999999999978</c:v>
                </c:pt>
                <c:pt idx="4660">
                  <c:v>93.219999999997796</c:v>
                </c:pt>
                <c:pt idx="4661">
                  <c:v>93.239999999997806</c:v>
                </c:pt>
                <c:pt idx="4662">
                  <c:v>93.259999999997802</c:v>
                </c:pt>
                <c:pt idx="4663">
                  <c:v>93.279999999997798</c:v>
                </c:pt>
                <c:pt idx="4664">
                  <c:v>93.299999999997794</c:v>
                </c:pt>
                <c:pt idx="4665">
                  <c:v>93.319999999997805</c:v>
                </c:pt>
                <c:pt idx="4666">
                  <c:v>93.339999999997801</c:v>
                </c:pt>
                <c:pt idx="4667">
                  <c:v>93.359999999997797</c:v>
                </c:pt>
                <c:pt idx="4668">
                  <c:v>93.379999999997807</c:v>
                </c:pt>
                <c:pt idx="4669">
                  <c:v>93.399999999997803</c:v>
                </c:pt>
                <c:pt idx="4670">
                  <c:v>93.419999999997799</c:v>
                </c:pt>
                <c:pt idx="4671">
                  <c:v>93.439999999997795</c:v>
                </c:pt>
                <c:pt idx="4672">
                  <c:v>93.459999999997805</c:v>
                </c:pt>
                <c:pt idx="4673">
                  <c:v>93.479999999997801</c:v>
                </c:pt>
                <c:pt idx="4674">
                  <c:v>93.499999999997698</c:v>
                </c:pt>
                <c:pt idx="4675">
                  <c:v>93.519999999997694</c:v>
                </c:pt>
                <c:pt idx="4676">
                  <c:v>93.539999999997704</c:v>
                </c:pt>
                <c:pt idx="4677">
                  <c:v>93.5599999999977</c:v>
                </c:pt>
                <c:pt idx="4678">
                  <c:v>93.579999999997696</c:v>
                </c:pt>
                <c:pt idx="4679">
                  <c:v>93.599999999997706</c:v>
                </c:pt>
                <c:pt idx="4680">
                  <c:v>93.619999999997702</c:v>
                </c:pt>
                <c:pt idx="4681">
                  <c:v>93.639999999997698</c:v>
                </c:pt>
                <c:pt idx="4682">
                  <c:v>93.659999999997694</c:v>
                </c:pt>
                <c:pt idx="4683">
                  <c:v>93.679999999997705</c:v>
                </c:pt>
                <c:pt idx="4684">
                  <c:v>93.699999999997701</c:v>
                </c:pt>
                <c:pt idx="4685">
                  <c:v>93.719999999997697</c:v>
                </c:pt>
                <c:pt idx="4686">
                  <c:v>93.739999999997707</c:v>
                </c:pt>
                <c:pt idx="4687">
                  <c:v>93.759999999997703</c:v>
                </c:pt>
                <c:pt idx="4688">
                  <c:v>93.779999999997699</c:v>
                </c:pt>
                <c:pt idx="4689">
                  <c:v>93.799999999997695</c:v>
                </c:pt>
                <c:pt idx="4690">
                  <c:v>93.819999999997705</c:v>
                </c:pt>
                <c:pt idx="4691">
                  <c:v>93.839999999997701</c:v>
                </c:pt>
                <c:pt idx="4692">
                  <c:v>93.859999999997697</c:v>
                </c:pt>
                <c:pt idx="4693">
                  <c:v>93.879999999997693</c:v>
                </c:pt>
                <c:pt idx="4694">
                  <c:v>93.899999999997704</c:v>
                </c:pt>
                <c:pt idx="4695">
                  <c:v>93.9199999999977</c:v>
                </c:pt>
                <c:pt idx="4696">
                  <c:v>93.939999999997696</c:v>
                </c:pt>
                <c:pt idx="4697">
                  <c:v>93.959999999997706</c:v>
                </c:pt>
                <c:pt idx="4698">
                  <c:v>93.979999999997702</c:v>
                </c:pt>
                <c:pt idx="4699">
                  <c:v>93.999999999997598</c:v>
                </c:pt>
                <c:pt idx="4700">
                  <c:v>94.019999999997594</c:v>
                </c:pt>
                <c:pt idx="4701">
                  <c:v>94.039999999997605</c:v>
                </c:pt>
                <c:pt idx="4702">
                  <c:v>94.059999999997601</c:v>
                </c:pt>
                <c:pt idx="4703">
                  <c:v>94.079999999997597</c:v>
                </c:pt>
                <c:pt idx="4704">
                  <c:v>94.099999999997607</c:v>
                </c:pt>
                <c:pt idx="4705">
                  <c:v>94.119999999997603</c:v>
                </c:pt>
                <c:pt idx="4706">
                  <c:v>94.139999999997599</c:v>
                </c:pt>
                <c:pt idx="4707">
                  <c:v>94.159999999997595</c:v>
                </c:pt>
                <c:pt idx="4708">
                  <c:v>94.179999999997605</c:v>
                </c:pt>
                <c:pt idx="4709">
                  <c:v>94.199999999997601</c:v>
                </c:pt>
                <c:pt idx="4710">
                  <c:v>94.219999999997597</c:v>
                </c:pt>
                <c:pt idx="4711">
                  <c:v>94.239999999997593</c:v>
                </c:pt>
                <c:pt idx="4712">
                  <c:v>94.259999999997603</c:v>
                </c:pt>
                <c:pt idx="4713">
                  <c:v>94.2799999999976</c:v>
                </c:pt>
                <c:pt idx="4714">
                  <c:v>94.299999999997596</c:v>
                </c:pt>
                <c:pt idx="4715">
                  <c:v>94.319999999997606</c:v>
                </c:pt>
                <c:pt idx="4716">
                  <c:v>94.339999999997602</c:v>
                </c:pt>
                <c:pt idx="4717">
                  <c:v>94.359999999997598</c:v>
                </c:pt>
                <c:pt idx="4718">
                  <c:v>94.379999999997594</c:v>
                </c:pt>
                <c:pt idx="4719">
                  <c:v>94.399999999997604</c:v>
                </c:pt>
                <c:pt idx="4720">
                  <c:v>94.4199999999976</c:v>
                </c:pt>
                <c:pt idx="4721">
                  <c:v>94.439999999997596</c:v>
                </c:pt>
                <c:pt idx="4722">
                  <c:v>94.459999999997606</c:v>
                </c:pt>
                <c:pt idx="4723">
                  <c:v>94.479999999997602</c:v>
                </c:pt>
                <c:pt idx="4724">
                  <c:v>94.499999999997499</c:v>
                </c:pt>
                <c:pt idx="4725">
                  <c:v>94.519999999997495</c:v>
                </c:pt>
                <c:pt idx="4726">
                  <c:v>94.539999999997505</c:v>
                </c:pt>
                <c:pt idx="4727">
                  <c:v>94.559999999997501</c:v>
                </c:pt>
                <c:pt idx="4728">
                  <c:v>94.579999999997497</c:v>
                </c:pt>
                <c:pt idx="4729">
                  <c:v>94.599999999997493</c:v>
                </c:pt>
                <c:pt idx="4730">
                  <c:v>94.619999999997503</c:v>
                </c:pt>
                <c:pt idx="4731">
                  <c:v>94.639999999997499</c:v>
                </c:pt>
                <c:pt idx="4732">
                  <c:v>94.659999999997495</c:v>
                </c:pt>
                <c:pt idx="4733">
                  <c:v>94.679999999997506</c:v>
                </c:pt>
                <c:pt idx="4734">
                  <c:v>94.699999999997502</c:v>
                </c:pt>
                <c:pt idx="4735">
                  <c:v>94.719999999997498</c:v>
                </c:pt>
                <c:pt idx="4736">
                  <c:v>94.739999999997494</c:v>
                </c:pt>
                <c:pt idx="4737">
                  <c:v>94.759999999997504</c:v>
                </c:pt>
                <c:pt idx="4738">
                  <c:v>94.7799999999975</c:v>
                </c:pt>
                <c:pt idx="4739">
                  <c:v>94.799999999997496</c:v>
                </c:pt>
                <c:pt idx="4740">
                  <c:v>94.819999999997506</c:v>
                </c:pt>
                <c:pt idx="4741">
                  <c:v>94.839999999997502</c:v>
                </c:pt>
                <c:pt idx="4742">
                  <c:v>94.859999999997498</c:v>
                </c:pt>
                <c:pt idx="4743">
                  <c:v>94.879999999997494</c:v>
                </c:pt>
                <c:pt idx="4744">
                  <c:v>94.899999999997505</c:v>
                </c:pt>
                <c:pt idx="4745">
                  <c:v>94.919999999997501</c:v>
                </c:pt>
                <c:pt idx="4746">
                  <c:v>94.939999999997497</c:v>
                </c:pt>
                <c:pt idx="4747">
                  <c:v>94.959999999997507</c:v>
                </c:pt>
                <c:pt idx="4748">
                  <c:v>94.979999999997503</c:v>
                </c:pt>
                <c:pt idx="4749">
                  <c:v>94.999999999997399</c:v>
                </c:pt>
                <c:pt idx="4750">
                  <c:v>95.019999999997395</c:v>
                </c:pt>
                <c:pt idx="4751">
                  <c:v>95.039999999997406</c:v>
                </c:pt>
                <c:pt idx="4752">
                  <c:v>95.059999999997402</c:v>
                </c:pt>
                <c:pt idx="4753">
                  <c:v>95.079999999997398</c:v>
                </c:pt>
                <c:pt idx="4754">
                  <c:v>95.099999999997394</c:v>
                </c:pt>
                <c:pt idx="4755">
                  <c:v>95.119999999997404</c:v>
                </c:pt>
                <c:pt idx="4756">
                  <c:v>95.1399999999974</c:v>
                </c:pt>
                <c:pt idx="4757">
                  <c:v>95.159999999997396</c:v>
                </c:pt>
                <c:pt idx="4758">
                  <c:v>95.179999999997406</c:v>
                </c:pt>
                <c:pt idx="4759">
                  <c:v>95.199999999997402</c:v>
                </c:pt>
                <c:pt idx="4760">
                  <c:v>95.219999999997398</c:v>
                </c:pt>
                <c:pt idx="4761">
                  <c:v>95.239999999997394</c:v>
                </c:pt>
                <c:pt idx="4762">
                  <c:v>95.259999999997405</c:v>
                </c:pt>
                <c:pt idx="4763">
                  <c:v>95.279999999997401</c:v>
                </c:pt>
                <c:pt idx="4764">
                  <c:v>95.299999999997397</c:v>
                </c:pt>
                <c:pt idx="4765">
                  <c:v>95.319999999997407</c:v>
                </c:pt>
                <c:pt idx="4766">
                  <c:v>95.339999999997403</c:v>
                </c:pt>
                <c:pt idx="4767">
                  <c:v>95.359999999997399</c:v>
                </c:pt>
                <c:pt idx="4768">
                  <c:v>95.379999999997395</c:v>
                </c:pt>
                <c:pt idx="4769">
                  <c:v>95.399999999997405</c:v>
                </c:pt>
                <c:pt idx="4770">
                  <c:v>95.419999999997401</c:v>
                </c:pt>
                <c:pt idx="4771">
                  <c:v>95.439999999997397</c:v>
                </c:pt>
                <c:pt idx="4772">
                  <c:v>95.459999999997393</c:v>
                </c:pt>
                <c:pt idx="4773">
                  <c:v>95.479999999997403</c:v>
                </c:pt>
                <c:pt idx="4774">
                  <c:v>95.4999999999973</c:v>
                </c:pt>
                <c:pt idx="4775">
                  <c:v>95.519999999997296</c:v>
                </c:pt>
                <c:pt idx="4776">
                  <c:v>95.539999999997306</c:v>
                </c:pt>
                <c:pt idx="4777">
                  <c:v>95.559999999997302</c:v>
                </c:pt>
                <c:pt idx="4778">
                  <c:v>95.579999999997298</c:v>
                </c:pt>
                <c:pt idx="4779">
                  <c:v>95.599999999997294</c:v>
                </c:pt>
                <c:pt idx="4780">
                  <c:v>95.619999999997304</c:v>
                </c:pt>
                <c:pt idx="4781">
                  <c:v>95.639999999997301</c:v>
                </c:pt>
                <c:pt idx="4782">
                  <c:v>95.659999999997297</c:v>
                </c:pt>
                <c:pt idx="4783">
                  <c:v>95.679999999997307</c:v>
                </c:pt>
                <c:pt idx="4784">
                  <c:v>95.699999999997303</c:v>
                </c:pt>
                <c:pt idx="4785">
                  <c:v>95.719999999997299</c:v>
                </c:pt>
                <c:pt idx="4786">
                  <c:v>95.739999999997295</c:v>
                </c:pt>
                <c:pt idx="4787">
                  <c:v>95.759999999997305</c:v>
                </c:pt>
                <c:pt idx="4788">
                  <c:v>95.779999999997301</c:v>
                </c:pt>
                <c:pt idx="4789">
                  <c:v>95.799999999997297</c:v>
                </c:pt>
                <c:pt idx="4790">
                  <c:v>95.819999999997293</c:v>
                </c:pt>
                <c:pt idx="4791">
                  <c:v>95.839999999997303</c:v>
                </c:pt>
                <c:pt idx="4792">
                  <c:v>95.859999999997299</c:v>
                </c:pt>
                <c:pt idx="4793">
                  <c:v>95.879999999997295</c:v>
                </c:pt>
                <c:pt idx="4794">
                  <c:v>95.899999999997306</c:v>
                </c:pt>
                <c:pt idx="4795">
                  <c:v>95.919999999997302</c:v>
                </c:pt>
                <c:pt idx="4796">
                  <c:v>95.939999999997298</c:v>
                </c:pt>
                <c:pt idx="4797">
                  <c:v>95.959999999997294</c:v>
                </c:pt>
                <c:pt idx="4798">
                  <c:v>95.979999999997304</c:v>
                </c:pt>
                <c:pt idx="4799">
                  <c:v>95.9999999999973</c:v>
                </c:pt>
                <c:pt idx="4800">
                  <c:v>96.019999999997196</c:v>
                </c:pt>
                <c:pt idx="4801">
                  <c:v>96.039999999997207</c:v>
                </c:pt>
                <c:pt idx="4802">
                  <c:v>96.059999999997203</c:v>
                </c:pt>
                <c:pt idx="4803">
                  <c:v>96.079999999997199</c:v>
                </c:pt>
                <c:pt idx="4804">
                  <c:v>96.099999999997195</c:v>
                </c:pt>
                <c:pt idx="4805">
                  <c:v>96.119999999997205</c:v>
                </c:pt>
                <c:pt idx="4806">
                  <c:v>96.139999999997201</c:v>
                </c:pt>
                <c:pt idx="4807">
                  <c:v>96.159999999997197</c:v>
                </c:pt>
                <c:pt idx="4808">
                  <c:v>96.179999999997193</c:v>
                </c:pt>
                <c:pt idx="4809">
                  <c:v>96.199999999997203</c:v>
                </c:pt>
                <c:pt idx="4810">
                  <c:v>96.219999999997199</c:v>
                </c:pt>
                <c:pt idx="4811">
                  <c:v>96.239999999997195</c:v>
                </c:pt>
                <c:pt idx="4812">
                  <c:v>96.259999999997206</c:v>
                </c:pt>
                <c:pt idx="4813">
                  <c:v>96.279999999997202</c:v>
                </c:pt>
                <c:pt idx="4814">
                  <c:v>96.299999999997198</c:v>
                </c:pt>
                <c:pt idx="4815">
                  <c:v>96.319999999997194</c:v>
                </c:pt>
                <c:pt idx="4816">
                  <c:v>96.339999999997204</c:v>
                </c:pt>
                <c:pt idx="4817">
                  <c:v>96.3599999999972</c:v>
                </c:pt>
                <c:pt idx="4818">
                  <c:v>96.379999999997196</c:v>
                </c:pt>
                <c:pt idx="4819">
                  <c:v>96.399999999997206</c:v>
                </c:pt>
                <c:pt idx="4820">
                  <c:v>96.419999999997202</c:v>
                </c:pt>
                <c:pt idx="4821">
                  <c:v>96.439999999997198</c:v>
                </c:pt>
                <c:pt idx="4822">
                  <c:v>96.459999999997194</c:v>
                </c:pt>
                <c:pt idx="4823">
                  <c:v>96.479999999997204</c:v>
                </c:pt>
                <c:pt idx="4824">
                  <c:v>96.4999999999972</c:v>
                </c:pt>
                <c:pt idx="4825">
                  <c:v>96.519999999997097</c:v>
                </c:pt>
                <c:pt idx="4826">
                  <c:v>96.539999999997093</c:v>
                </c:pt>
                <c:pt idx="4827">
                  <c:v>96.559999999997103</c:v>
                </c:pt>
                <c:pt idx="4828">
                  <c:v>96.579999999997099</c:v>
                </c:pt>
                <c:pt idx="4829">
                  <c:v>96.599999999997095</c:v>
                </c:pt>
                <c:pt idx="4830">
                  <c:v>96.619999999997106</c:v>
                </c:pt>
                <c:pt idx="4831">
                  <c:v>96.639999999997102</c:v>
                </c:pt>
                <c:pt idx="4832">
                  <c:v>96.659999999997098</c:v>
                </c:pt>
                <c:pt idx="4833">
                  <c:v>96.679999999997094</c:v>
                </c:pt>
                <c:pt idx="4834">
                  <c:v>96.699999999997104</c:v>
                </c:pt>
                <c:pt idx="4835">
                  <c:v>96.7199999999971</c:v>
                </c:pt>
                <c:pt idx="4836">
                  <c:v>96.739999999997096</c:v>
                </c:pt>
                <c:pt idx="4837">
                  <c:v>96.759999999997106</c:v>
                </c:pt>
                <c:pt idx="4838">
                  <c:v>96.779999999997102</c:v>
                </c:pt>
                <c:pt idx="4839">
                  <c:v>96.799999999997098</c:v>
                </c:pt>
                <c:pt idx="4840">
                  <c:v>96.819999999997094</c:v>
                </c:pt>
                <c:pt idx="4841">
                  <c:v>96.839999999997104</c:v>
                </c:pt>
                <c:pt idx="4842">
                  <c:v>96.8599999999971</c:v>
                </c:pt>
                <c:pt idx="4843">
                  <c:v>96.879999999997096</c:v>
                </c:pt>
                <c:pt idx="4844">
                  <c:v>96.899999999997107</c:v>
                </c:pt>
                <c:pt idx="4845">
                  <c:v>96.919999999997103</c:v>
                </c:pt>
                <c:pt idx="4846">
                  <c:v>96.939999999997099</c:v>
                </c:pt>
                <c:pt idx="4847">
                  <c:v>96.959999999997095</c:v>
                </c:pt>
                <c:pt idx="4848">
                  <c:v>96.979999999997105</c:v>
                </c:pt>
                <c:pt idx="4849">
                  <c:v>96.999999999997101</c:v>
                </c:pt>
                <c:pt idx="4850">
                  <c:v>97.019999999996998</c:v>
                </c:pt>
                <c:pt idx="4851">
                  <c:v>97.039999999996994</c:v>
                </c:pt>
                <c:pt idx="4852">
                  <c:v>97.059999999997004</c:v>
                </c:pt>
                <c:pt idx="4853">
                  <c:v>97.079999999997</c:v>
                </c:pt>
                <c:pt idx="4854">
                  <c:v>97.099999999996996</c:v>
                </c:pt>
                <c:pt idx="4855">
                  <c:v>97.119999999997006</c:v>
                </c:pt>
                <c:pt idx="4856">
                  <c:v>97.139999999997002</c:v>
                </c:pt>
                <c:pt idx="4857">
                  <c:v>97.159999999996998</c:v>
                </c:pt>
                <c:pt idx="4858">
                  <c:v>97.179999999996994</c:v>
                </c:pt>
                <c:pt idx="4859">
                  <c:v>97.199999999997004</c:v>
                </c:pt>
                <c:pt idx="4860">
                  <c:v>97.219999999997</c:v>
                </c:pt>
                <c:pt idx="4861">
                  <c:v>97.239999999996996</c:v>
                </c:pt>
                <c:pt idx="4862">
                  <c:v>97.259999999997007</c:v>
                </c:pt>
                <c:pt idx="4863">
                  <c:v>97.279999999997003</c:v>
                </c:pt>
                <c:pt idx="4864">
                  <c:v>97.299999999996999</c:v>
                </c:pt>
                <c:pt idx="4865">
                  <c:v>97.319999999996995</c:v>
                </c:pt>
                <c:pt idx="4866">
                  <c:v>97.339999999997005</c:v>
                </c:pt>
                <c:pt idx="4867">
                  <c:v>97.359999999997001</c:v>
                </c:pt>
                <c:pt idx="4868">
                  <c:v>97.379999999996997</c:v>
                </c:pt>
                <c:pt idx="4869">
                  <c:v>97.399999999996993</c:v>
                </c:pt>
                <c:pt idx="4870">
                  <c:v>97.419999999997003</c:v>
                </c:pt>
                <c:pt idx="4871">
                  <c:v>97.439999999996999</c:v>
                </c:pt>
                <c:pt idx="4872">
                  <c:v>97.459999999996995</c:v>
                </c:pt>
                <c:pt idx="4873">
                  <c:v>97.479999999997005</c:v>
                </c:pt>
                <c:pt idx="4874">
                  <c:v>97.499999999997002</c:v>
                </c:pt>
                <c:pt idx="4875">
                  <c:v>97.519999999996898</c:v>
                </c:pt>
                <c:pt idx="4876">
                  <c:v>97.539999999996894</c:v>
                </c:pt>
                <c:pt idx="4877">
                  <c:v>97.559999999996904</c:v>
                </c:pt>
                <c:pt idx="4878">
                  <c:v>97.5799999999969</c:v>
                </c:pt>
                <c:pt idx="4879">
                  <c:v>97.599999999996896</c:v>
                </c:pt>
                <c:pt idx="4880">
                  <c:v>97.619999999996907</c:v>
                </c:pt>
                <c:pt idx="4881">
                  <c:v>97.639999999996903</c:v>
                </c:pt>
                <c:pt idx="4882">
                  <c:v>97.659999999996899</c:v>
                </c:pt>
                <c:pt idx="4883">
                  <c:v>97.679999999996895</c:v>
                </c:pt>
                <c:pt idx="4884">
                  <c:v>97.699999999996905</c:v>
                </c:pt>
                <c:pt idx="4885">
                  <c:v>97.719999999996901</c:v>
                </c:pt>
                <c:pt idx="4886">
                  <c:v>97.739999999996897</c:v>
                </c:pt>
                <c:pt idx="4887">
                  <c:v>97.759999999996893</c:v>
                </c:pt>
                <c:pt idx="4888">
                  <c:v>97.779999999996903</c:v>
                </c:pt>
                <c:pt idx="4889">
                  <c:v>97.799999999996899</c:v>
                </c:pt>
                <c:pt idx="4890">
                  <c:v>97.819999999996895</c:v>
                </c:pt>
                <c:pt idx="4891">
                  <c:v>97.839999999996905</c:v>
                </c:pt>
                <c:pt idx="4892">
                  <c:v>97.859999999996901</c:v>
                </c:pt>
                <c:pt idx="4893">
                  <c:v>97.879999999996897</c:v>
                </c:pt>
                <c:pt idx="4894">
                  <c:v>97.899999999996894</c:v>
                </c:pt>
                <c:pt idx="4895">
                  <c:v>97.919999999996904</c:v>
                </c:pt>
                <c:pt idx="4896">
                  <c:v>97.9399999999969</c:v>
                </c:pt>
                <c:pt idx="4897">
                  <c:v>97.959999999996896</c:v>
                </c:pt>
                <c:pt idx="4898">
                  <c:v>97.979999999996906</c:v>
                </c:pt>
                <c:pt idx="4899">
                  <c:v>97.999999999996902</c:v>
                </c:pt>
                <c:pt idx="4900">
                  <c:v>98.019999999996799</c:v>
                </c:pt>
                <c:pt idx="4901">
                  <c:v>98.039999999996795</c:v>
                </c:pt>
                <c:pt idx="4902">
                  <c:v>98.059999999996805</c:v>
                </c:pt>
                <c:pt idx="4903">
                  <c:v>98.079999999996801</c:v>
                </c:pt>
                <c:pt idx="4904">
                  <c:v>98.099999999996797</c:v>
                </c:pt>
                <c:pt idx="4905">
                  <c:v>98.119999999996793</c:v>
                </c:pt>
                <c:pt idx="4906">
                  <c:v>98.139999999996803</c:v>
                </c:pt>
                <c:pt idx="4907">
                  <c:v>98.159999999996799</c:v>
                </c:pt>
                <c:pt idx="4908">
                  <c:v>98.179999999996795</c:v>
                </c:pt>
                <c:pt idx="4909">
                  <c:v>98.199999999996805</c:v>
                </c:pt>
                <c:pt idx="4910">
                  <c:v>98.219999999996801</c:v>
                </c:pt>
                <c:pt idx="4911">
                  <c:v>98.239999999996797</c:v>
                </c:pt>
                <c:pt idx="4912">
                  <c:v>98.259999999996793</c:v>
                </c:pt>
                <c:pt idx="4913">
                  <c:v>98.279999999996804</c:v>
                </c:pt>
                <c:pt idx="4914">
                  <c:v>98.2999999999968</c:v>
                </c:pt>
                <c:pt idx="4915">
                  <c:v>98.319999999996796</c:v>
                </c:pt>
                <c:pt idx="4916">
                  <c:v>98.339999999996806</c:v>
                </c:pt>
                <c:pt idx="4917">
                  <c:v>98.359999999996802</c:v>
                </c:pt>
                <c:pt idx="4918">
                  <c:v>98.379999999996798</c:v>
                </c:pt>
                <c:pt idx="4919">
                  <c:v>98.399999999996794</c:v>
                </c:pt>
                <c:pt idx="4920">
                  <c:v>98.419999999996804</c:v>
                </c:pt>
                <c:pt idx="4921">
                  <c:v>98.4399999999968</c:v>
                </c:pt>
                <c:pt idx="4922">
                  <c:v>98.459999999996796</c:v>
                </c:pt>
                <c:pt idx="4923">
                  <c:v>98.479999999996807</c:v>
                </c:pt>
                <c:pt idx="4924">
                  <c:v>98.499999999996803</c:v>
                </c:pt>
                <c:pt idx="4925">
                  <c:v>98.519999999996699</c:v>
                </c:pt>
                <c:pt idx="4926">
                  <c:v>98.539999999996695</c:v>
                </c:pt>
                <c:pt idx="4927">
                  <c:v>98.559999999996705</c:v>
                </c:pt>
                <c:pt idx="4928">
                  <c:v>98.579999999996701</c:v>
                </c:pt>
                <c:pt idx="4929">
                  <c:v>98.599999999996697</c:v>
                </c:pt>
                <c:pt idx="4930">
                  <c:v>98.619999999996693</c:v>
                </c:pt>
                <c:pt idx="4931">
                  <c:v>98.639999999996704</c:v>
                </c:pt>
                <c:pt idx="4932">
                  <c:v>98.6599999999967</c:v>
                </c:pt>
                <c:pt idx="4933">
                  <c:v>98.679999999996696</c:v>
                </c:pt>
                <c:pt idx="4934">
                  <c:v>98.699999999996706</c:v>
                </c:pt>
                <c:pt idx="4935">
                  <c:v>98.719999999996702</c:v>
                </c:pt>
                <c:pt idx="4936">
                  <c:v>98.739999999996698</c:v>
                </c:pt>
                <c:pt idx="4937">
                  <c:v>98.759999999996694</c:v>
                </c:pt>
                <c:pt idx="4938">
                  <c:v>98.779999999996704</c:v>
                </c:pt>
                <c:pt idx="4939">
                  <c:v>98.7999999999967</c:v>
                </c:pt>
                <c:pt idx="4940">
                  <c:v>98.819999999996696</c:v>
                </c:pt>
                <c:pt idx="4941">
                  <c:v>98.839999999996706</c:v>
                </c:pt>
                <c:pt idx="4942">
                  <c:v>98.859999999996703</c:v>
                </c:pt>
                <c:pt idx="4943">
                  <c:v>98.879999999996699</c:v>
                </c:pt>
                <c:pt idx="4944">
                  <c:v>98.899999999996695</c:v>
                </c:pt>
                <c:pt idx="4945">
                  <c:v>98.919999999996705</c:v>
                </c:pt>
                <c:pt idx="4946">
                  <c:v>98.939999999996701</c:v>
                </c:pt>
                <c:pt idx="4947">
                  <c:v>98.959999999996697</c:v>
                </c:pt>
                <c:pt idx="4948">
                  <c:v>98.979999999996707</c:v>
                </c:pt>
                <c:pt idx="4949">
                  <c:v>98.999999999996703</c:v>
                </c:pt>
                <c:pt idx="4950">
                  <c:v>99.0199999999966</c:v>
                </c:pt>
                <c:pt idx="4951">
                  <c:v>99.039999999996596</c:v>
                </c:pt>
                <c:pt idx="4952">
                  <c:v>99.059999999996606</c:v>
                </c:pt>
                <c:pt idx="4953">
                  <c:v>99.079999999996602</c:v>
                </c:pt>
                <c:pt idx="4954">
                  <c:v>99.099999999996598</c:v>
                </c:pt>
                <c:pt idx="4955">
                  <c:v>99.119999999996594</c:v>
                </c:pt>
                <c:pt idx="4956">
                  <c:v>99.139999999996604</c:v>
                </c:pt>
                <c:pt idx="4957">
                  <c:v>99.1599999999966</c:v>
                </c:pt>
                <c:pt idx="4958">
                  <c:v>99.179999999996596</c:v>
                </c:pt>
                <c:pt idx="4959">
                  <c:v>99.199999999996606</c:v>
                </c:pt>
                <c:pt idx="4960">
                  <c:v>99.219999999996602</c:v>
                </c:pt>
                <c:pt idx="4961">
                  <c:v>99.239999999996598</c:v>
                </c:pt>
                <c:pt idx="4962">
                  <c:v>99.259999999996595</c:v>
                </c:pt>
                <c:pt idx="4963">
                  <c:v>99.279999999996605</c:v>
                </c:pt>
                <c:pt idx="4964">
                  <c:v>99.299999999996601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D9D-40FD-9948-AB86ED48C73B}"/>
            </c:ext>
          </c:extLst>
        </c:ser>
        <c:ser>
          <c:idx val="2"/>
          <c:order val="2"/>
          <c:tx>
            <c:v>deviation </c:v>
          </c:tx>
          <c:spPr>
            <a:ln w="12700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qc!$F$8:$F$4972</c:f>
              <c:numCache>
                <c:formatCode>0.000_ </c:formatCode>
                <c:ptCount val="4965"/>
                <c:pt idx="0">
                  <c:v>-0.12620036762999998</c:v>
                </c:pt>
                <c:pt idx="1">
                  <c:v>-0.15174226378999997</c:v>
                </c:pt>
                <c:pt idx="2">
                  <c:v>-0.15008560095999995</c:v>
                </c:pt>
                <c:pt idx="3">
                  <c:v>-0.14459086868999993</c:v>
                </c:pt>
                <c:pt idx="4">
                  <c:v>-0.15372618993999998</c:v>
                </c:pt>
                <c:pt idx="5">
                  <c:v>-0.14146545305199998</c:v>
                </c:pt>
                <c:pt idx="6">
                  <c:v>-0.20588766616399989</c:v>
                </c:pt>
                <c:pt idx="7">
                  <c:v>-0.16584137927599985</c:v>
                </c:pt>
                <c:pt idx="8">
                  <c:v>1.1695076119999648E-3</c:v>
                </c:pt>
                <c:pt idx="9">
                  <c:v>0.26120859450000022</c:v>
                </c:pt>
                <c:pt idx="10">
                  <c:v>0.4196915978000002</c:v>
                </c:pt>
                <c:pt idx="11">
                  <c:v>0.78617645182000029</c:v>
                </c:pt>
                <c:pt idx="12">
                  <c:v>1.0078516602899998</c:v>
                </c:pt>
                <c:pt idx="13">
                  <c:v>1.1115358687599999</c:v>
                </c:pt>
                <c:pt idx="14">
                  <c:v>1.3651732772300003</c:v>
                </c:pt>
                <c:pt idx="15">
                  <c:v>1.7282863856999999</c:v>
                </c:pt>
                <c:pt idx="16">
                  <c:v>1.7731454126999999</c:v>
                </c:pt>
                <c:pt idx="17">
                  <c:v>2.0011065815000002</c:v>
                </c:pt>
                <c:pt idx="18">
                  <c:v>2.0497415907000001</c:v>
                </c:pt>
                <c:pt idx="19">
                  <c:v>2.2237533312000002</c:v>
                </c:pt>
                <c:pt idx="20">
                  <c:v>2.3587230436000004</c:v>
                </c:pt>
                <c:pt idx="21">
                  <c:v>2.1161984884000002</c:v>
                </c:pt>
                <c:pt idx="22">
                  <c:v>1.8101868331999995</c:v>
                </c:pt>
                <c:pt idx="23">
                  <c:v>1.605614051599999</c:v>
                </c:pt>
                <c:pt idx="24">
                  <c:v>1.4744045856999994</c:v>
                </c:pt>
                <c:pt idx="25">
                  <c:v>1.3587346113000001</c:v>
                </c:pt>
                <c:pt idx="26">
                  <c:v>1.1763751490000001</c:v>
                </c:pt>
                <c:pt idx="27">
                  <c:v>0.88632392440000007</c:v>
                </c:pt>
                <c:pt idx="28">
                  <c:v>0.56870574057500045</c:v>
                </c:pt>
                <c:pt idx="29">
                  <c:v>0.46857135675000006</c:v>
                </c:pt>
                <c:pt idx="30">
                  <c:v>0.46787727292500048</c:v>
                </c:pt>
                <c:pt idx="31">
                  <c:v>0.65868318910000045</c:v>
                </c:pt>
                <c:pt idx="32">
                  <c:v>0.49619712320000087</c:v>
                </c:pt>
                <c:pt idx="33">
                  <c:v>0.59097529810000093</c:v>
                </c:pt>
                <c:pt idx="34">
                  <c:v>0.61731695980000012</c:v>
                </c:pt>
                <c:pt idx="35">
                  <c:v>0.65310389354999998</c:v>
                </c:pt>
                <c:pt idx="36">
                  <c:v>0.85286082730000068</c:v>
                </c:pt>
                <c:pt idx="37">
                  <c:v>0.88400669438333335</c:v>
                </c:pt>
                <c:pt idx="38">
                  <c:v>0.80915256146666703</c:v>
                </c:pt>
                <c:pt idx="39">
                  <c:v>0.49622718079999917</c:v>
                </c:pt>
                <c:pt idx="40">
                  <c:v>0.22904299839999975</c:v>
                </c:pt>
                <c:pt idx="41">
                  <c:v>0.20597004600000002</c:v>
                </c:pt>
                <c:pt idx="42">
                  <c:v>7.8823815150000698E-2</c:v>
                </c:pt>
                <c:pt idx="43">
                  <c:v>-9.0175157000000894E-3</c:v>
                </c:pt>
                <c:pt idx="44">
                  <c:v>-0.29312186540000074</c:v>
                </c:pt>
                <c:pt idx="45">
                  <c:v>-0.45577431320000006</c:v>
                </c:pt>
                <c:pt idx="46">
                  <c:v>-0.4723852306999996</c:v>
                </c:pt>
                <c:pt idx="47">
                  <c:v>-0.28714835159999907</c:v>
                </c:pt>
                <c:pt idx="48">
                  <c:v>0.28504194200000121</c:v>
                </c:pt>
                <c:pt idx="49">
                  <c:v>0.56005255783333396</c:v>
                </c:pt>
                <c:pt idx="50">
                  <c:v>0.6597671918666661</c:v>
                </c:pt>
                <c:pt idx="51">
                  <c:v>0.48724168526666745</c:v>
                </c:pt>
                <c:pt idx="52">
                  <c:v>0.46590734533333311</c:v>
                </c:pt>
                <c:pt idx="53">
                  <c:v>0.50453700540000046</c:v>
                </c:pt>
                <c:pt idx="54">
                  <c:v>0.41071268990000043</c:v>
                </c:pt>
                <c:pt idx="55">
                  <c:v>0.6281944078999997</c:v>
                </c:pt>
                <c:pt idx="56">
                  <c:v>1.0241951238000002</c:v>
                </c:pt>
                <c:pt idx="57">
                  <c:v>1.2366949163000003</c:v>
                </c:pt>
                <c:pt idx="58">
                  <c:v>1.4453765296999999</c:v>
                </c:pt>
                <c:pt idx="59">
                  <c:v>1.6230569701000004</c:v>
                </c:pt>
                <c:pt idx="60">
                  <c:v>1.6273527417000002</c:v>
                </c:pt>
                <c:pt idx="61">
                  <c:v>1.6126485132999999</c:v>
                </c:pt>
                <c:pt idx="62">
                  <c:v>1.5085218521000003</c:v>
                </c:pt>
                <c:pt idx="63">
                  <c:v>1.3366879697000007</c:v>
                </c:pt>
                <c:pt idx="64">
                  <c:v>1.1706554807999998</c:v>
                </c:pt>
                <c:pt idx="65">
                  <c:v>1.0595074460000005</c:v>
                </c:pt>
                <c:pt idx="66">
                  <c:v>0.86407444319999982</c:v>
                </c:pt>
                <c:pt idx="67">
                  <c:v>0.67651955040000011</c:v>
                </c:pt>
                <c:pt idx="68">
                  <c:v>0.49302650079999921</c:v>
                </c:pt>
                <c:pt idx="69">
                  <c:v>0.40718531150000015</c:v>
                </c:pt>
                <c:pt idx="70">
                  <c:v>0.31734303630000049</c:v>
                </c:pt>
                <c:pt idx="71">
                  <c:v>0.34196326110000097</c:v>
                </c:pt>
                <c:pt idx="72">
                  <c:v>0.21056507990000117</c:v>
                </c:pt>
                <c:pt idx="73">
                  <c:v>0.23767451280000085</c:v>
                </c:pt>
                <c:pt idx="74">
                  <c:v>0.23209398160000116</c:v>
                </c:pt>
                <c:pt idx="75">
                  <c:v>0.19454805460000024</c:v>
                </c:pt>
                <c:pt idx="76">
                  <c:v>9.4069369000001402E-2</c:v>
                </c:pt>
                <c:pt idx="77">
                  <c:v>-3.655960899999755E-3</c:v>
                </c:pt>
                <c:pt idx="78">
                  <c:v>-8.6613333899999922E-2</c:v>
                </c:pt>
                <c:pt idx="79">
                  <c:v>-0.1587663295999997</c:v>
                </c:pt>
                <c:pt idx="80">
                  <c:v>-0.22292832529999984</c:v>
                </c:pt>
                <c:pt idx="81">
                  <c:v>-0.4083332071000001</c:v>
                </c:pt>
                <c:pt idx="82">
                  <c:v>-0.52215799430000054</c:v>
                </c:pt>
                <c:pt idx="83">
                  <c:v>-0.61441066739999961</c:v>
                </c:pt>
                <c:pt idx="84">
                  <c:v>-0.44300167719999983</c:v>
                </c:pt>
                <c:pt idx="85">
                  <c:v>3.5077937800000569E-2</c:v>
                </c:pt>
                <c:pt idx="86">
                  <c:v>0.60513195220000071</c:v>
                </c:pt>
                <c:pt idx="87">
                  <c:v>1.6882923149</c:v>
                </c:pt>
                <c:pt idx="88">
                  <c:v>2.1611862404999993</c:v>
                </c:pt>
                <c:pt idx="89">
                  <c:v>2.8717767741000007</c:v>
                </c:pt>
                <c:pt idx="90">
                  <c:v>3.4586244834999995</c:v>
                </c:pt>
                <c:pt idx="91">
                  <c:v>3.8147940834000007</c:v>
                </c:pt>
                <c:pt idx="92">
                  <c:v>4.3047717819000004</c:v>
                </c:pt>
                <c:pt idx="93">
                  <c:v>4.558066150500002</c:v>
                </c:pt>
                <c:pt idx="94">
                  <c:v>4.7394858528999997</c:v>
                </c:pt>
                <c:pt idx="95">
                  <c:v>4.7981435219666659</c:v>
                </c:pt>
                <c:pt idx="96">
                  <c:v>4.7173567270333336</c:v>
                </c:pt>
                <c:pt idx="97">
                  <c:v>4.6176832954000009</c:v>
                </c:pt>
                <c:pt idx="98">
                  <c:v>4.4261946254000009</c:v>
                </c:pt>
                <c:pt idx="99">
                  <c:v>4.2475676894000003</c:v>
                </c:pt>
                <c:pt idx="100">
                  <c:v>3.973496485200001</c:v>
                </c:pt>
                <c:pt idx="101">
                  <c:v>3.5960348637999999</c:v>
                </c:pt>
                <c:pt idx="102">
                  <c:v>3.4001900547000004</c:v>
                </c:pt>
                <c:pt idx="103">
                  <c:v>3.1540765881000006</c:v>
                </c:pt>
                <c:pt idx="104">
                  <c:v>2.9479631106999999</c:v>
                </c:pt>
                <c:pt idx="105">
                  <c:v>2.4256323264000006</c:v>
                </c:pt>
                <c:pt idx="106">
                  <c:v>2.0902188846000005</c:v>
                </c:pt>
                <c:pt idx="107">
                  <c:v>1.6065090399000006</c:v>
                </c:pt>
                <c:pt idx="108">
                  <c:v>1.3622441397000005</c:v>
                </c:pt>
                <c:pt idx="109">
                  <c:v>1.3298346024000001</c:v>
                </c:pt>
                <c:pt idx="110">
                  <c:v>1.2469682417000012</c:v>
                </c:pt>
                <c:pt idx="111">
                  <c:v>1.0577058805999995</c:v>
                </c:pt>
                <c:pt idx="112">
                  <c:v>1.0417697599000002</c:v>
                </c:pt>
                <c:pt idx="113">
                  <c:v>0.81476411910000035</c:v>
                </c:pt>
                <c:pt idx="114">
                  <c:v>0.96712393520000006</c:v>
                </c:pt>
                <c:pt idx="115">
                  <c:v>0.81319548170000022</c:v>
                </c:pt>
                <c:pt idx="116">
                  <c:v>0.58009037466666769</c:v>
                </c:pt>
                <c:pt idx="117">
                  <c:v>0.26398526763333319</c:v>
                </c:pt>
                <c:pt idx="118">
                  <c:v>6.9205563999999775E-2</c:v>
                </c:pt>
                <c:pt idx="119">
                  <c:v>3.4883872900000945E-2</c:v>
                </c:pt>
                <c:pt idx="120">
                  <c:v>4.3316239000000145E-2</c:v>
                </c:pt>
                <c:pt idx="121">
                  <c:v>2.9374813699999613E-2</c:v>
                </c:pt>
                <c:pt idx="122">
                  <c:v>0.16647041239999982</c:v>
                </c:pt>
                <c:pt idx="123">
                  <c:v>0.32375679959999992</c:v>
                </c:pt>
                <c:pt idx="124">
                  <c:v>0.26667899113333338</c:v>
                </c:pt>
                <c:pt idx="125">
                  <c:v>2.5601182666666666E-2</c:v>
                </c:pt>
                <c:pt idx="126">
                  <c:v>-4.0232175799999048E-2</c:v>
                </c:pt>
                <c:pt idx="127">
                  <c:v>-0.2533250778999987</c:v>
                </c:pt>
                <c:pt idx="128">
                  <c:v>-0.45884102539999994</c:v>
                </c:pt>
                <c:pt idx="129">
                  <c:v>-0.70422289609999922</c:v>
                </c:pt>
                <c:pt idx="130">
                  <c:v>-0.78130190390000021</c:v>
                </c:pt>
                <c:pt idx="131">
                  <c:v>-0.83613442540000094</c:v>
                </c:pt>
                <c:pt idx="132">
                  <c:v>-0.50250450020000059</c:v>
                </c:pt>
                <c:pt idx="133">
                  <c:v>-0.32176787189999967</c:v>
                </c:pt>
                <c:pt idx="134">
                  <c:v>-0.36630895040000055</c:v>
                </c:pt>
                <c:pt idx="135">
                  <c:v>-0.44985002889999937</c:v>
                </c:pt>
                <c:pt idx="136">
                  <c:v>-0.586391107399999</c:v>
                </c:pt>
                <c:pt idx="137">
                  <c:v>-1.0971342836</c:v>
                </c:pt>
                <c:pt idx="138">
                  <c:v>-1.4253320450000002</c:v>
                </c:pt>
                <c:pt idx="139">
                  <c:v>-1.7255260793499998</c:v>
                </c:pt>
                <c:pt idx="140">
                  <c:v>-1.6403406760376624</c:v>
                </c:pt>
                <c:pt idx="141">
                  <c:v>-1.5551552727253233</c:v>
                </c:pt>
                <c:pt idx="142">
                  <c:v>-1.4699698694129859</c:v>
                </c:pt>
                <c:pt idx="143">
                  <c:v>-1.3847844661006485</c:v>
                </c:pt>
                <c:pt idx="144">
                  <c:v>-1.2995990627883103</c:v>
                </c:pt>
                <c:pt idx="145">
                  <c:v>-1.3653931928759739</c:v>
                </c:pt>
                <c:pt idx="146">
                  <c:v>-1.4311873229636367</c:v>
                </c:pt>
                <c:pt idx="147">
                  <c:v>-1.5556045588727274</c:v>
                </c:pt>
                <c:pt idx="148">
                  <c:v>-1.7131313478818182</c:v>
                </c:pt>
                <c:pt idx="149">
                  <c:v>-1.9053794535909088</c:v>
                </c:pt>
                <c:pt idx="150">
                  <c:v>-1.9265798277999986</c:v>
                </c:pt>
                <c:pt idx="151">
                  <c:v>-1.873103183809091</c:v>
                </c:pt>
                <c:pt idx="152">
                  <c:v>-1.853420764268181</c:v>
                </c:pt>
                <c:pt idx="153">
                  <c:v>-1.8337383447272719</c:v>
                </c:pt>
                <c:pt idx="154">
                  <c:v>-1.8698451286363644</c:v>
                </c:pt>
                <c:pt idx="155">
                  <c:v>-1.8549732404454522</c:v>
                </c:pt>
                <c:pt idx="156">
                  <c:v>-1.8890281054545461</c:v>
                </c:pt>
                <c:pt idx="157">
                  <c:v>-1.8792897102636354</c:v>
                </c:pt>
                <c:pt idx="158">
                  <c:v>-1.8018247034727262</c:v>
                </c:pt>
                <c:pt idx="159">
                  <c:v>-1.751314860081818</c:v>
                </c:pt>
                <c:pt idx="160">
                  <c:v>-1.5134765837909097</c:v>
                </c:pt>
                <c:pt idx="161">
                  <c:v>-1.4836740576999992</c:v>
                </c:pt>
                <c:pt idx="162">
                  <c:v>-1.0806547356799996</c:v>
                </c:pt>
                <c:pt idx="163">
                  <c:v>-0.87664081365999902</c:v>
                </c:pt>
                <c:pt idx="164">
                  <c:v>-0.84510979163999878</c:v>
                </c:pt>
                <c:pt idx="165">
                  <c:v>-0.83408506961999862</c:v>
                </c:pt>
                <c:pt idx="166">
                  <c:v>-0.79106814759999899</c:v>
                </c:pt>
                <c:pt idx="167">
                  <c:v>-0.7756828187</c:v>
                </c:pt>
                <c:pt idx="168">
                  <c:v>-0.64449892029999933</c:v>
                </c:pt>
                <c:pt idx="169">
                  <c:v>-0.5542919030000002</c:v>
                </c:pt>
                <c:pt idx="170">
                  <c:v>-0.41065215679999945</c:v>
                </c:pt>
                <c:pt idx="171">
                  <c:v>-0.3189860742999997</c:v>
                </c:pt>
                <c:pt idx="172">
                  <c:v>-0.1023824385999994</c:v>
                </c:pt>
                <c:pt idx="173">
                  <c:v>6.0521770500000294E-2</c:v>
                </c:pt>
                <c:pt idx="174">
                  <c:v>0.17721386140000117</c:v>
                </c:pt>
                <c:pt idx="175">
                  <c:v>0.28650717013333349</c:v>
                </c:pt>
                <c:pt idx="176">
                  <c:v>0.50540882926666697</c:v>
                </c:pt>
                <c:pt idx="177">
                  <c:v>1.1571402856000006</c:v>
                </c:pt>
                <c:pt idx="178">
                  <c:v>1.4172736204666672</c:v>
                </c:pt>
                <c:pt idx="179">
                  <c:v>1.7804622640333339</c:v>
                </c:pt>
                <c:pt idx="180">
                  <c:v>1.9521850699999996</c:v>
                </c:pt>
                <c:pt idx="181">
                  <c:v>2.1697557093000013</c:v>
                </c:pt>
                <c:pt idx="182">
                  <c:v>2.3771641624999997</c:v>
                </c:pt>
                <c:pt idx="183">
                  <c:v>2.6781083714999987</c:v>
                </c:pt>
                <c:pt idx="184">
                  <c:v>2.9743173065000015</c:v>
                </c:pt>
                <c:pt idx="185">
                  <c:v>3.2345292415000007</c:v>
                </c:pt>
                <c:pt idx="186">
                  <c:v>3.3333841977000009</c:v>
                </c:pt>
                <c:pt idx="187">
                  <c:v>3.3013881732333337</c:v>
                </c:pt>
                <c:pt idx="188">
                  <c:v>3.2577403629666675</c:v>
                </c:pt>
                <c:pt idx="189">
                  <c:v>3.2004679896999999</c:v>
                </c:pt>
                <c:pt idx="190">
                  <c:v>3.1367685937000012</c:v>
                </c:pt>
                <c:pt idx="191">
                  <c:v>3.0113159434999996</c:v>
                </c:pt>
                <c:pt idx="192">
                  <c:v>3.029756969100001</c:v>
                </c:pt>
                <c:pt idx="193">
                  <c:v>3.0446373596000011</c:v>
                </c:pt>
                <c:pt idx="194">
                  <c:v>3.1063676673000007</c:v>
                </c:pt>
                <c:pt idx="195">
                  <c:v>3.0739479847000002</c:v>
                </c:pt>
                <c:pt idx="196">
                  <c:v>2.89552074765</c:v>
                </c:pt>
                <c:pt idx="197">
                  <c:v>2.6690935105999998</c:v>
                </c:pt>
                <c:pt idx="198">
                  <c:v>2.3622036716999997</c:v>
                </c:pt>
                <c:pt idx="199">
                  <c:v>2.2461867629000007</c:v>
                </c:pt>
                <c:pt idx="200">
                  <c:v>2.1148546705000006</c:v>
                </c:pt>
                <c:pt idx="201">
                  <c:v>2.2612124829000004</c:v>
                </c:pt>
                <c:pt idx="202">
                  <c:v>2.6660690055000007</c:v>
                </c:pt>
                <c:pt idx="203">
                  <c:v>2.6995805798999992</c:v>
                </c:pt>
                <c:pt idx="204">
                  <c:v>2.7118153850999995</c:v>
                </c:pt>
                <c:pt idx="205">
                  <c:v>2.3458325904000006</c:v>
                </c:pt>
                <c:pt idx="206">
                  <c:v>1.7035648942999995</c:v>
                </c:pt>
                <c:pt idx="207">
                  <c:v>1.4317004539999996</c:v>
                </c:pt>
                <c:pt idx="208">
                  <c:v>1.0202979630000009</c:v>
                </c:pt>
                <c:pt idx="209">
                  <c:v>0.92590216900000044</c:v>
                </c:pt>
                <c:pt idx="210">
                  <c:v>0.82450392233333503</c:v>
                </c:pt>
                <c:pt idx="211">
                  <c:v>0.47567167566666591</c:v>
                </c:pt>
                <c:pt idx="212">
                  <c:v>-6.9677670999999108E-2</c:v>
                </c:pt>
                <c:pt idx="213">
                  <c:v>-0.50239714199999952</c:v>
                </c:pt>
                <c:pt idx="214">
                  <c:v>-0.80935336109999945</c:v>
                </c:pt>
                <c:pt idx="215">
                  <c:v>-0.92633967019999908</c:v>
                </c:pt>
                <c:pt idx="216">
                  <c:v>-1.4725688724000001</c:v>
                </c:pt>
                <c:pt idx="217">
                  <c:v>-1.3882423420999999</c:v>
                </c:pt>
                <c:pt idx="218">
                  <c:v>-1.1335331027999969</c:v>
                </c:pt>
                <c:pt idx="219">
                  <c:v>-0.72020180379999932</c:v>
                </c:pt>
                <c:pt idx="220">
                  <c:v>-0.54072722209999924</c:v>
                </c:pt>
                <c:pt idx="221">
                  <c:v>-0.54425264039999899</c:v>
                </c:pt>
                <c:pt idx="222">
                  <c:v>-0.54077805869999818</c:v>
                </c:pt>
                <c:pt idx="223">
                  <c:v>-0.43888561959999794</c:v>
                </c:pt>
                <c:pt idx="224">
                  <c:v>-0.55293408279999845</c:v>
                </c:pt>
                <c:pt idx="225">
                  <c:v>-0.41702591880000028</c:v>
                </c:pt>
                <c:pt idx="226">
                  <c:v>-0.5623074239000001</c:v>
                </c:pt>
                <c:pt idx="227">
                  <c:v>-0.4085592543999983</c:v>
                </c:pt>
                <c:pt idx="228">
                  <c:v>-0.25011214599999931</c:v>
                </c:pt>
                <c:pt idx="229">
                  <c:v>-0.37345984023333401</c:v>
                </c:pt>
                <c:pt idx="230">
                  <c:v>-0.59194000909999822</c:v>
                </c:pt>
                <c:pt idx="231">
                  <c:v>-0.86642017796666693</c:v>
                </c:pt>
                <c:pt idx="232">
                  <c:v>-1.1630711134999991</c:v>
                </c:pt>
                <c:pt idx="233">
                  <c:v>-1.5113169062000011</c:v>
                </c:pt>
                <c:pt idx="234">
                  <c:v>-1.5235888390333336</c:v>
                </c:pt>
                <c:pt idx="235">
                  <c:v>-1.498126462666665</c:v>
                </c:pt>
                <c:pt idx="236">
                  <c:v>-1.3115995054999985</c:v>
                </c:pt>
                <c:pt idx="237">
                  <c:v>-0.75040886059999856</c:v>
                </c:pt>
                <c:pt idx="238">
                  <c:v>-0.2621434806000007</c:v>
                </c:pt>
                <c:pt idx="239">
                  <c:v>-0.14846337529999865</c:v>
                </c:pt>
                <c:pt idx="240">
                  <c:v>2.4821992599999732E-2</c:v>
                </c:pt>
                <c:pt idx="241">
                  <c:v>0.31225187270000099</c:v>
                </c:pt>
                <c:pt idx="242">
                  <c:v>0.38453261119999915</c:v>
                </c:pt>
                <c:pt idx="243">
                  <c:v>0.41971459550000034</c:v>
                </c:pt>
                <c:pt idx="244">
                  <c:v>0.83551383230000198</c:v>
                </c:pt>
                <c:pt idx="245">
                  <c:v>1.0029448242000001</c:v>
                </c:pt>
                <c:pt idx="246">
                  <c:v>1.1487424449399999</c:v>
                </c:pt>
                <c:pt idx="247">
                  <c:v>1.2810439656800003</c:v>
                </c:pt>
                <c:pt idx="248">
                  <c:v>1.19635268642</c:v>
                </c:pt>
                <c:pt idx="249">
                  <c:v>0.8902409071600017</c:v>
                </c:pt>
                <c:pt idx="250">
                  <c:v>0.37712912790000086</c:v>
                </c:pt>
                <c:pt idx="251">
                  <c:v>-0.4088531394999988</c:v>
                </c:pt>
                <c:pt idx="252">
                  <c:v>-0.57056167516666534</c:v>
                </c:pt>
                <c:pt idx="253">
                  <c:v>-0.80107489983333302</c:v>
                </c:pt>
                <c:pt idx="254">
                  <c:v>-0.94880945289999818</c:v>
                </c:pt>
                <c:pt idx="255">
                  <c:v>-0.7659085392999998</c:v>
                </c:pt>
                <c:pt idx="256">
                  <c:v>-0.50528386580000095</c:v>
                </c:pt>
                <c:pt idx="257">
                  <c:v>-0.50233302009999825</c:v>
                </c:pt>
                <c:pt idx="258">
                  <c:v>-0.94303892899999919</c:v>
                </c:pt>
                <c:pt idx="259">
                  <c:v>-1.186578246999999</c:v>
                </c:pt>
                <c:pt idx="260">
                  <c:v>-1.5104933540000003</c:v>
                </c:pt>
                <c:pt idx="261">
                  <c:v>-1.9542159110000004</c:v>
                </c:pt>
                <c:pt idx="262">
                  <c:v>-1.9403129620000001</c:v>
                </c:pt>
                <c:pt idx="263">
                  <c:v>-1.962042542999999</c:v>
                </c:pt>
                <c:pt idx="264">
                  <c:v>-1.5841958736666664</c:v>
                </c:pt>
                <c:pt idx="265">
                  <c:v>-1.3242361383333332</c:v>
                </c:pt>
                <c:pt idx="266">
                  <c:v>-1.1408307660000006</c:v>
                </c:pt>
                <c:pt idx="267">
                  <c:v>-1.281903225999999</c:v>
                </c:pt>
                <c:pt idx="268">
                  <c:v>-1.2656246280000003</c:v>
                </c:pt>
                <c:pt idx="269">
                  <c:v>-1.5328577929999998</c:v>
                </c:pt>
                <c:pt idx="270">
                  <c:v>-1.5051524389999997</c:v>
                </c:pt>
                <c:pt idx="271">
                  <c:v>-1.3272320099999986</c:v>
                </c:pt>
                <c:pt idx="272">
                  <c:v>-1.1669045019999995</c:v>
                </c:pt>
                <c:pt idx="273">
                  <c:v>-0.51108752389999879</c:v>
                </c:pt>
                <c:pt idx="274">
                  <c:v>-0.13546331099999964</c:v>
                </c:pt>
                <c:pt idx="275">
                  <c:v>0.4896434146000006</c:v>
                </c:pt>
                <c:pt idx="276">
                  <c:v>1.2828941240000002</c:v>
                </c:pt>
                <c:pt idx="277">
                  <c:v>1.4439813810142867</c:v>
                </c:pt>
                <c:pt idx="278">
                  <c:v>1.6130638380285722</c:v>
                </c:pt>
                <c:pt idx="279">
                  <c:v>1.662218295042857</c:v>
                </c:pt>
                <c:pt idx="280">
                  <c:v>1.8461815076126982</c:v>
                </c:pt>
                <c:pt idx="281">
                  <c:v>2.0071447201825396</c:v>
                </c:pt>
                <c:pt idx="282">
                  <c:v>1.9491079327523808</c:v>
                </c:pt>
                <c:pt idx="283">
                  <c:v>1.7940711453222224</c:v>
                </c:pt>
                <c:pt idx="284">
                  <c:v>1.643396624877778</c:v>
                </c:pt>
                <c:pt idx="285">
                  <c:v>1.6614367725333334</c:v>
                </c:pt>
                <c:pt idx="286">
                  <c:v>1.8921583996888902</c:v>
                </c:pt>
                <c:pt idx="287">
                  <c:v>1.9416337358777778</c:v>
                </c:pt>
                <c:pt idx="288">
                  <c:v>2.052109072066667</c:v>
                </c:pt>
                <c:pt idx="289">
                  <c:v>1.8143487526999991</c:v>
                </c:pt>
                <c:pt idx="290">
                  <c:v>1.5402655240000005</c:v>
                </c:pt>
                <c:pt idx="291">
                  <c:v>1.2356685069999997</c:v>
                </c:pt>
                <c:pt idx="292">
                  <c:v>0.76806249000000015</c:v>
                </c:pt>
                <c:pt idx="293">
                  <c:v>0.38074303980000046</c:v>
                </c:pt>
                <c:pt idx="294">
                  <c:v>7.4871287199999692E-2</c:v>
                </c:pt>
                <c:pt idx="295">
                  <c:v>8.843192950000045E-2</c:v>
                </c:pt>
                <c:pt idx="296">
                  <c:v>8.0287209799999815E-2</c:v>
                </c:pt>
                <c:pt idx="297">
                  <c:v>0.10185140945000004</c:v>
                </c:pt>
                <c:pt idx="298">
                  <c:v>0.14166425909999969</c:v>
                </c:pt>
                <c:pt idx="299">
                  <c:v>-7.4042281099999663E-2</c:v>
                </c:pt>
                <c:pt idx="300">
                  <c:v>-0.27129067859999978</c:v>
                </c:pt>
                <c:pt idx="301">
                  <c:v>-0.4060755701000005</c:v>
                </c:pt>
                <c:pt idx="302">
                  <c:v>-0.7955435399000006</c:v>
                </c:pt>
                <c:pt idx="303">
                  <c:v>-1.1102351816000011</c:v>
                </c:pt>
                <c:pt idx="304">
                  <c:v>-1.2634707815000006</c:v>
                </c:pt>
                <c:pt idx="305">
                  <c:v>-1.2120550868999995</c:v>
                </c:pt>
                <c:pt idx="306">
                  <c:v>-1.313128730699999</c:v>
                </c:pt>
                <c:pt idx="307">
                  <c:v>-1.5144610511999987</c:v>
                </c:pt>
                <c:pt idx="308">
                  <c:v>-1.7400241240999987</c:v>
                </c:pt>
                <c:pt idx="309">
                  <c:v>-1.6402000450666669</c:v>
                </c:pt>
                <c:pt idx="310">
                  <c:v>-1.521818902133333</c:v>
                </c:pt>
                <c:pt idx="311">
                  <c:v>-1.384618023399999</c:v>
                </c:pt>
                <c:pt idx="312">
                  <c:v>-1.0776066582999988</c:v>
                </c:pt>
                <c:pt idx="313">
                  <c:v>-0.77589336869999936</c:v>
                </c:pt>
                <c:pt idx="314">
                  <c:v>-0.60587238309999947</c:v>
                </c:pt>
                <c:pt idx="315">
                  <c:v>-0.31656667965000018</c:v>
                </c:pt>
                <c:pt idx="316">
                  <c:v>-0.1022609761999993</c:v>
                </c:pt>
                <c:pt idx="317">
                  <c:v>-0.17717872329999906</c:v>
                </c:pt>
                <c:pt idx="318">
                  <c:v>-0.3546429703999987</c:v>
                </c:pt>
                <c:pt idx="319">
                  <c:v>-0.32335708279999942</c:v>
                </c:pt>
                <c:pt idx="320">
                  <c:v>-0.28933939920000018</c:v>
                </c:pt>
                <c:pt idx="321">
                  <c:v>-0.26772326609999997</c:v>
                </c:pt>
                <c:pt idx="322">
                  <c:v>-0.32889793559999969</c:v>
                </c:pt>
                <c:pt idx="323">
                  <c:v>-0.5653822767500003</c:v>
                </c:pt>
                <c:pt idx="324">
                  <c:v>-0.45449721790000019</c:v>
                </c:pt>
                <c:pt idx="325">
                  <c:v>-0.45013726060000003</c:v>
                </c:pt>
                <c:pt idx="326">
                  <c:v>-0.7303095162999993</c:v>
                </c:pt>
                <c:pt idx="327">
                  <c:v>-1.0707791712000008</c:v>
                </c:pt>
                <c:pt idx="328">
                  <c:v>-1.1808608881000007</c:v>
                </c:pt>
                <c:pt idx="329">
                  <c:v>-0.67982002150000032</c:v>
                </c:pt>
                <c:pt idx="330">
                  <c:v>-0.60266237839999892</c:v>
                </c:pt>
                <c:pt idx="331">
                  <c:v>-0.74109481180000092</c:v>
                </c:pt>
                <c:pt idx="332">
                  <c:v>-1.2334138361999996</c:v>
                </c:pt>
                <c:pt idx="333">
                  <c:v>-1.736668048466667</c:v>
                </c:pt>
                <c:pt idx="334">
                  <c:v>-2.1039222607333317</c:v>
                </c:pt>
                <c:pt idx="335">
                  <c:v>-2.1050125063333329</c:v>
                </c:pt>
                <c:pt idx="336">
                  <c:v>-2.0872492331666654</c:v>
                </c:pt>
                <c:pt idx="337">
                  <c:v>-1.9529705001999993</c:v>
                </c:pt>
                <c:pt idx="338">
                  <c:v>-1.5404399316999999</c:v>
                </c:pt>
                <c:pt idx="339">
                  <c:v>-0.94875589059999843</c:v>
                </c:pt>
                <c:pt idx="340">
                  <c:v>-0.2619905575999999</c:v>
                </c:pt>
                <c:pt idx="341">
                  <c:v>0.20928560330000057</c:v>
                </c:pt>
                <c:pt idx="342">
                  <c:v>0.74920457159999998</c:v>
                </c:pt>
                <c:pt idx="343">
                  <c:v>0.9518784450999993</c:v>
                </c:pt>
                <c:pt idx="344">
                  <c:v>1.1596009186000007</c:v>
                </c:pt>
                <c:pt idx="345">
                  <c:v>1.4167450921000011</c:v>
                </c:pt>
                <c:pt idx="346">
                  <c:v>1.8443506419000002</c:v>
                </c:pt>
                <c:pt idx="347">
                  <c:v>2.4981704939500009</c:v>
                </c:pt>
                <c:pt idx="348">
                  <c:v>2.846990346000001</c:v>
                </c:pt>
                <c:pt idx="349">
                  <c:v>2.8790290570000003</c:v>
                </c:pt>
                <c:pt idx="350">
                  <c:v>3.1442865042000001</c:v>
                </c:pt>
                <c:pt idx="351">
                  <c:v>3.2375954078000007</c:v>
                </c:pt>
                <c:pt idx="352">
                  <c:v>3.0144462611999998</c:v>
                </c:pt>
                <c:pt idx="353">
                  <c:v>2.8351693045000008</c:v>
                </c:pt>
                <c:pt idx="354">
                  <c:v>2.8669977826000004</c:v>
                </c:pt>
                <c:pt idx="355">
                  <c:v>3.2948768997000002</c:v>
                </c:pt>
                <c:pt idx="356">
                  <c:v>3.3715920710000002</c:v>
                </c:pt>
                <c:pt idx="357">
                  <c:v>3.4362047059999998</c:v>
                </c:pt>
                <c:pt idx="358">
                  <c:v>3.2659806400000022</c:v>
                </c:pt>
                <c:pt idx="359">
                  <c:v>2.8967951500000009</c:v>
                </c:pt>
                <c:pt idx="360">
                  <c:v>2.2396906510000001</c:v>
                </c:pt>
                <c:pt idx="361">
                  <c:v>1.7163109689999994</c:v>
                </c:pt>
                <c:pt idx="362">
                  <c:v>1.2706726661000003</c:v>
                </c:pt>
                <c:pt idx="363">
                  <c:v>0.92921667179999901</c:v>
                </c:pt>
                <c:pt idx="364">
                  <c:v>0.64927717750000014</c:v>
                </c:pt>
                <c:pt idx="365">
                  <c:v>0.46638595350000145</c:v>
                </c:pt>
                <c:pt idx="366">
                  <c:v>0.16256422080000021</c:v>
                </c:pt>
                <c:pt idx="367">
                  <c:v>0.14606457620000057</c:v>
                </c:pt>
                <c:pt idx="368">
                  <c:v>7.2571654700000821E-2</c:v>
                </c:pt>
                <c:pt idx="369">
                  <c:v>0.3786169078999988</c:v>
                </c:pt>
                <c:pt idx="370">
                  <c:v>0.62689284619999963</c:v>
                </c:pt>
                <c:pt idx="371">
                  <c:v>1.3941884533000009</c:v>
                </c:pt>
                <c:pt idx="372">
                  <c:v>2.4020176739000014</c:v>
                </c:pt>
                <c:pt idx="373">
                  <c:v>2.7216650114666665</c:v>
                </c:pt>
                <c:pt idx="374">
                  <c:v>2.9444095490333329</c:v>
                </c:pt>
                <c:pt idx="375">
                  <c:v>3.2136345865999996</c:v>
                </c:pt>
                <c:pt idx="376">
                  <c:v>3.2790855713999996</c:v>
                </c:pt>
                <c:pt idx="377">
                  <c:v>3.3355308361333336</c:v>
                </c:pt>
                <c:pt idx="378">
                  <c:v>3.2755154008666674</c:v>
                </c:pt>
                <c:pt idx="379">
                  <c:v>2.9645515656000008</c:v>
                </c:pt>
                <c:pt idx="380">
                  <c:v>2.2306366429000022</c:v>
                </c:pt>
                <c:pt idx="381">
                  <c:v>1.1943918176999997</c:v>
                </c:pt>
                <c:pt idx="382">
                  <c:v>-6.0899604000006491E-3</c:v>
                </c:pt>
                <c:pt idx="383">
                  <c:v>-0.64589852329999964</c:v>
                </c:pt>
                <c:pt idx="384">
                  <c:v>-1.0156790075000002</c:v>
                </c:pt>
                <c:pt idx="385">
                  <c:v>-1.2954290714749988</c:v>
                </c:pt>
                <c:pt idx="386">
                  <c:v>-1.4393225354499997</c:v>
                </c:pt>
                <c:pt idx="387">
                  <c:v>-1.6226868994250001</c:v>
                </c:pt>
                <c:pt idx="388">
                  <c:v>-1.4061976633999995</c:v>
                </c:pt>
                <c:pt idx="389">
                  <c:v>-1.018698045799999</c:v>
                </c:pt>
                <c:pt idx="390">
                  <c:v>-0.53072436479999929</c:v>
                </c:pt>
                <c:pt idx="391">
                  <c:v>0.39591576080000035</c:v>
                </c:pt>
                <c:pt idx="392">
                  <c:v>0.84903748403333434</c:v>
                </c:pt>
                <c:pt idx="393">
                  <c:v>1.3936595072666664</c:v>
                </c:pt>
                <c:pt idx="394">
                  <c:v>1.4253883305000006</c:v>
                </c:pt>
                <c:pt idx="395">
                  <c:v>1.1508555563999989</c:v>
                </c:pt>
                <c:pt idx="396">
                  <c:v>0.59633613850000078</c:v>
                </c:pt>
                <c:pt idx="397">
                  <c:v>-4.4499337999997834E-2</c:v>
                </c:pt>
                <c:pt idx="398">
                  <c:v>-0.62286405199999884</c:v>
                </c:pt>
                <c:pt idx="399">
                  <c:v>-1.0117186540000009</c:v>
                </c:pt>
                <c:pt idx="400">
                  <c:v>-1.0239510030000005</c:v>
                </c:pt>
                <c:pt idx="401">
                  <c:v>-0.93162520399999948</c:v>
                </c:pt>
                <c:pt idx="402">
                  <c:v>-0.78470897199999889</c:v>
                </c:pt>
                <c:pt idx="403">
                  <c:v>-0.38777258299999851</c:v>
                </c:pt>
                <c:pt idx="404">
                  <c:v>-0.20355733649999941</c:v>
                </c:pt>
                <c:pt idx="405">
                  <c:v>-0.13585474493333294</c:v>
                </c:pt>
                <c:pt idx="406">
                  <c:v>-9.1388203366667753E-2</c:v>
                </c:pt>
                <c:pt idx="407">
                  <c:v>7.042638199999729E-3</c:v>
                </c:pt>
                <c:pt idx="408">
                  <c:v>-0.13877130489999878</c:v>
                </c:pt>
                <c:pt idx="409">
                  <c:v>-0.21333959279999704</c:v>
                </c:pt>
                <c:pt idx="410">
                  <c:v>-4.6604839999998759E-2</c:v>
                </c:pt>
                <c:pt idx="411">
                  <c:v>0.19751754560000023</c:v>
                </c:pt>
                <c:pt idx="412">
                  <c:v>0.36942857999999923</c:v>
                </c:pt>
                <c:pt idx="413">
                  <c:v>0.96133535610000109</c:v>
                </c:pt>
                <c:pt idx="414">
                  <c:v>1.5848709600000017</c:v>
                </c:pt>
                <c:pt idx="415">
                  <c:v>2.1566530924181819</c:v>
                </c:pt>
                <c:pt idx="416">
                  <c:v>2.5174352248363636</c:v>
                </c:pt>
                <c:pt idx="417">
                  <c:v>2.6052173572545465</c:v>
                </c:pt>
                <c:pt idx="418">
                  <c:v>2.6349994896727269</c:v>
                </c:pt>
                <c:pt idx="419">
                  <c:v>2.7317816220909101</c:v>
                </c:pt>
                <c:pt idx="420">
                  <c:v>2.9095637545090911</c:v>
                </c:pt>
                <c:pt idx="421">
                  <c:v>2.997345886927274</c:v>
                </c:pt>
                <c:pt idx="422">
                  <c:v>2.917128019345455</c:v>
                </c:pt>
                <c:pt idx="423">
                  <c:v>2.5366600125636349</c:v>
                </c:pt>
                <c:pt idx="424">
                  <c:v>2.2811920057818185</c:v>
                </c:pt>
                <c:pt idx="425">
                  <c:v>2.082672370200001</c:v>
                </c:pt>
                <c:pt idx="426">
                  <c:v>2.0409421336000015</c:v>
                </c:pt>
                <c:pt idx="427">
                  <c:v>2.0477586673000001</c:v>
                </c:pt>
                <c:pt idx="428">
                  <c:v>2.1463863059000001</c:v>
                </c:pt>
                <c:pt idx="429">
                  <c:v>2.5195707838000008</c:v>
                </c:pt>
                <c:pt idx="430">
                  <c:v>2.8739805079000007</c:v>
                </c:pt>
                <c:pt idx="431">
                  <c:v>3.3201302333000005</c:v>
                </c:pt>
                <c:pt idx="432">
                  <c:v>3.4244796338000008</c:v>
                </c:pt>
                <c:pt idx="433">
                  <c:v>3.1367858749999993</c:v>
                </c:pt>
                <c:pt idx="434">
                  <c:v>2.8905301219999995</c:v>
                </c:pt>
                <c:pt idx="435">
                  <c:v>2.297619963999999</c:v>
                </c:pt>
                <c:pt idx="436">
                  <c:v>1.526214288000002</c:v>
                </c:pt>
                <c:pt idx="437">
                  <c:v>1.3499016570000002</c:v>
                </c:pt>
                <c:pt idx="438">
                  <c:v>1.2809408960000006</c:v>
                </c:pt>
                <c:pt idx="439">
                  <c:v>1.1306397369999992</c:v>
                </c:pt>
                <c:pt idx="440">
                  <c:v>1.0573001690000012</c:v>
                </c:pt>
                <c:pt idx="441">
                  <c:v>1.1215420429999998</c:v>
                </c:pt>
                <c:pt idx="442">
                  <c:v>1.0676897580000002</c:v>
                </c:pt>
                <c:pt idx="443">
                  <c:v>1.1492179560000011</c:v>
                </c:pt>
                <c:pt idx="444">
                  <c:v>1.429035056</c:v>
                </c:pt>
                <c:pt idx="445">
                  <c:v>1.0333798979999997</c:v>
                </c:pt>
                <c:pt idx="446">
                  <c:v>0.36964292469999904</c:v>
                </c:pt>
                <c:pt idx="447">
                  <c:v>0.61693161969999899</c:v>
                </c:pt>
                <c:pt idx="448">
                  <c:v>0.49315800289999956</c:v>
                </c:pt>
                <c:pt idx="449">
                  <c:v>0.82589745240000134</c:v>
                </c:pt>
                <c:pt idx="450">
                  <c:v>0.98376355160000095</c:v>
                </c:pt>
                <c:pt idx="451">
                  <c:v>1.2152398354000002</c:v>
                </c:pt>
                <c:pt idx="452">
                  <c:v>1.4788800272000007</c:v>
                </c:pt>
                <c:pt idx="453">
                  <c:v>1.4617868188000003</c:v>
                </c:pt>
                <c:pt idx="454">
                  <c:v>1.517464781100001</c:v>
                </c:pt>
                <c:pt idx="455">
                  <c:v>1.8611174984166681</c:v>
                </c:pt>
                <c:pt idx="456">
                  <c:v>2.0518620157333345</c:v>
                </c:pt>
                <c:pt idx="457">
                  <c:v>2.1562621251000014</c:v>
                </c:pt>
                <c:pt idx="458">
                  <c:v>2.2495090785999992</c:v>
                </c:pt>
                <c:pt idx="459">
                  <c:v>1.700127847600001</c:v>
                </c:pt>
                <c:pt idx="460">
                  <c:v>1.1851341378000004</c:v>
                </c:pt>
                <c:pt idx="461">
                  <c:v>0.38795194159999991</c:v>
                </c:pt>
                <c:pt idx="462">
                  <c:v>0.35331770346666769</c:v>
                </c:pt>
                <c:pt idx="463">
                  <c:v>0.26217950583333227</c:v>
                </c:pt>
                <c:pt idx="464">
                  <c:v>0.14683486750000085</c:v>
                </c:pt>
                <c:pt idx="465">
                  <c:v>0.81711412595000077</c:v>
                </c:pt>
                <c:pt idx="466">
                  <c:v>1.7228378844000005</c:v>
                </c:pt>
                <c:pt idx="467">
                  <c:v>2.3765587602</c:v>
                </c:pt>
                <c:pt idx="468">
                  <c:v>2.6835397520999997</c:v>
                </c:pt>
                <c:pt idx="469">
                  <c:v>3.1706960552000005</c:v>
                </c:pt>
                <c:pt idx="470">
                  <c:v>3.2007205061999997</c:v>
                </c:pt>
                <c:pt idx="471">
                  <c:v>3.1614620579000015</c:v>
                </c:pt>
                <c:pt idx="472">
                  <c:v>3.0263742450000013</c:v>
                </c:pt>
                <c:pt idx="473">
                  <c:v>3.2312931640000002</c:v>
                </c:pt>
                <c:pt idx="474">
                  <c:v>3.4466492692500026</c:v>
                </c:pt>
                <c:pt idx="475">
                  <c:v>3.8999417745000002</c:v>
                </c:pt>
                <c:pt idx="476">
                  <c:v>4.1897207797500009</c:v>
                </c:pt>
                <c:pt idx="477">
                  <c:v>4.3185279849999993</c:v>
                </c:pt>
                <c:pt idx="478">
                  <c:v>3.8679740819999999</c:v>
                </c:pt>
                <c:pt idx="479">
                  <c:v>3.5613888889999998</c:v>
                </c:pt>
                <c:pt idx="480">
                  <c:v>3.0799144160000012</c:v>
                </c:pt>
                <c:pt idx="481">
                  <c:v>2.6557324720000004</c:v>
                </c:pt>
                <c:pt idx="482">
                  <c:v>2.2147270945000024</c:v>
                </c:pt>
                <c:pt idx="483">
                  <c:v>2.0843883836666723</c:v>
                </c:pt>
                <c:pt idx="484">
                  <c:v>1.9074662933333304</c:v>
                </c:pt>
                <c:pt idx="485">
                  <c:v>1.2453904270000002</c:v>
                </c:pt>
                <c:pt idx="486">
                  <c:v>1.3114693970000015</c:v>
                </c:pt>
                <c:pt idx="487">
                  <c:v>1.1308462280000011</c:v>
                </c:pt>
                <c:pt idx="488">
                  <c:v>1.3450196910000027</c:v>
                </c:pt>
                <c:pt idx="489">
                  <c:v>1.7082330450000001</c:v>
                </c:pt>
                <c:pt idx="490">
                  <c:v>1.918062474000001</c:v>
                </c:pt>
                <c:pt idx="491">
                  <c:v>2.0908508480000005</c:v>
                </c:pt>
                <c:pt idx="492">
                  <c:v>2.3033935720000009</c:v>
                </c:pt>
                <c:pt idx="493">
                  <c:v>2.5214095959999998</c:v>
                </c:pt>
                <c:pt idx="494">
                  <c:v>2.8609487199999997</c:v>
                </c:pt>
                <c:pt idx="495">
                  <c:v>2.7783369009999994</c:v>
                </c:pt>
                <c:pt idx="496">
                  <c:v>2.8111248530000008</c:v>
                </c:pt>
                <c:pt idx="497">
                  <c:v>2.8030539400000016</c:v>
                </c:pt>
                <c:pt idx="498">
                  <c:v>2.7779527880000003</c:v>
                </c:pt>
                <c:pt idx="499">
                  <c:v>2.759729719000001</c:v>
                </c:pt>
                <c:pt idx="500">
                  <c:v>2.8099780870000028</c:v>
                </c:pt>
                <c:pt idx="501">
                  <c:v>2.9447171460000003</c:v>
                </c:pt>
                <c:pt idx="502">
                  <c:v>2.9949568119999999</c:v>
                </c:pt>
                <c:pt idx="503">
                  <c:v>2.5715298970000013</c:v>
                </c:pt>
                <c:pt idx="504">
                  <c:v>1.8955192280000013</c:v>
                </c:pt>
                <c:pt idx="505">
                  <c:v>1.3080465690000018</c:v>
                </c:pt>
                <c:pt idx="506">
                  <c:v>1.3990013075000025</c:v>
                </c:pt>
                <c:pt idx="507">
                  <c:v>1.5609134460000007</c:v>
                </c:pt>
                <c:pt idx="508">
                  <c:v>2.4922595845000011</c:v>
                </c:pt>
                <c:pt idx="509">
                  <c:v>3.1265667229999998</c:v>
                </c:pt>
                <c:pt idx="510">
                  <c:v>3.0681291790000014</c:v>
                </c:pt>
                <c:pt idx="511">
                  <c:v>2.4493106559999998</c:v>
                </c:pt>
                <c:pt idx="512">
                  <c:v>1.0356934259999999</c:v>
                </c:pt>
                <c:pt idx="513">
                  <c:v>-0.66947324299999877</c:v>
                </c:pt>
                <c:pt idx="514">
                  <c:v>-1.9964850489999986</c:v>
                </c:pt>
                <c:pt idx="515">
                  <c:v>-2.3199137819999986</c:v>
                </c:pt>
                <c:pt idx="516">
                  <c:v>-2.7630709089999996</c:v>
                </c:pt>
                <c:pt idx="517">
                  <c:v>-2.6250981929999995</c:v>
                </c:pt>
                <c:pt idx="518">
                  <c:v>-2.2301450559999996</c:v>
                </c:pt>
                <c:pt idx="519">
                  <c:v>-1.1001745452499989</c:v>
                </c:pt>
                <c:pt idx="520">
                  <c:v>0.22921046550000312</c:v>
                </c:pt>
                <c:pt idx="521">
                  <c:v>1.534079576249999</c:v>
                </c:pt>
                <c:pt idx="522">
                  <c:v>1.8570296870000007</c:v>
                </c:pt>
                <c:pt idx="523">
                  <c:v>1.4831775300000007</c:v>
                </c:pt>
                <c:pt idx="524">
                  <c:v>0.37658420300000195</c:v>
                </c:pt>
                <c:pt idx="525">
                  <c:v>-0.37872062799999817</c:v>
                </c:pt>
                <c:pt idx="526">
                  <c:v>0.16356988466667133</c:v>
                </c:pt>
                <c:pt idx="527">
                  <c:v>0.69213216533333011</c:v>
                </c:pt>
                <c:pt idx="528">
                  <c:v>0.6326339679999986</c:v>
                </c:pt>
                <c:pt idx="529">
                  <c:v>0.93448607100000203</c:v>
                </c:pt>
                <c:pt idx="530">
                  <c:v>7.6600466000000367E-2</c:v>
                </c:pt>
                <c:pt idx="531">
                  <c:v>-0.52913541000000031</c:v>
                </c:pt>
                <c:pt idx="532">
                  <c:v>-0.75131639499999991</c:v>
                </c:pt>
                <c:pt idx="533">
                  <c:v>-1.1637069829999991</c:v>
                </c:pt>
                <c:pt idx="534">
                  <c:v>-1.4042685709999994</c:v>
                </c:pt>
                <c:pt idx="535">
                  <c:v>-1.471173520999999</c:v>
                </c:pt>
                <c:pt idx="536">
                  <c:v>-1.1210227589999988</c:v>
                </c:pt>
                <c:pt idx="537">
                  <c:v>-1.3563927403333338</c:v>
                </c:pt>
                <c:pt idx="538">
                  <c:v>-1.1381357046666665</c:v>
                </c:pt>
                <c:pt idx="539">
                  <c:v>-0.83582826899999851</c:v>
                </c:pt>
                <c:pt idx="540">
                  <c:v>-0.37127466935882403</c:v>
                </c:pt>
                <c:pt idx="541">
                  <c:v>-7.6139797592645664E-2</c:v>
                </c:pt>
                <c:pt idx="542">
                  <c:v>2.4995074173528309E-2</c:v>
                </c:pt>
                <c:pt idx="543">
                  <c:v>0.22612994593970903</c:v>
                </c:pt>
                <c:pt idx="544">
                  <c:v>0.36726481770588393</c:v>
                </c:pt>
                <c:pt idx="545">
                  <c:v>0.47191941964705642</c:v>
                </c:pt>
                <c:pt idx="546">
                  <c:v>0.40286479558823629</c:v>
                </c:pt>
                <c:pt idx="547">
                  <c:v>9.7505394529409983E-2</c:v>
                </c:pt>
                <c:pt idx="548">
                  <c:v>-0.40551080252940785</c:v>
                </c:pt>
                <c:pt idx="549">
                  <c:v>-1.3061845985882368</c:v>
                </c:pt>
                <c:pt idx="550">
                  <c:v>-1.4752422946470602</c:v>
                </c:pt>
                <c:pt idx="551">
                  <c:v>-1.6691018071058803</c:v>
                </c:pt>
                <c:pt idx="552">
                  <c:v>-2.0817588434647067</c:v>
                </c:pt>
                <c:pt idx="553">
                  <c:v>-2.4174158798235279</c:v>
                </c:pt>
                <c:pt idx="554">
                  <c:v>-2.3321017728823534</c:v>
                </c:pt>
                <c:pt idx="555">
                  <c:v>-2.2358548601911785</c:v>
                </c:pt>
                <c:pt idx="556">
                  <c:v>-1.7421079474999992</c:v>
                </c:pt>
                <c:pt idx="557">
                  <c:v>-1.3674485877500011</c:v>
                </c:pt>
                <c:pt idx="558">
                  <c:v>-1.3498486280000002</c:v>
                </c:pt>
                <c:pt idx="559">
                  <c:v>-2.0621311739999992</c:v>
                </c:pt>
                <c:pt idx="560">
                  <c:v>-2.6316072079999984</c:v>
                </c:pt>
                <c:pt idx="561">
                  <c:v>-2.9399895879999978</c:v>
                </c:pt>
                <c:pt idx="562">
                  <c:v>-3.0747735929999997</c:v>
                </c:pt>
                <c:pt idx="563">
                  <c:v>-2.9766380429999995</c:v>
                </c:pt>
                <c:pt idx="564">
                  <c:v>-3.0399750513333359</c:v>
                </c:pt>
                <c:pt idx="565">
                  <c:v>-3.1066160606666635</c:v>
                </c:pt>
                <c:pt idx="566">
                  <c:v>-2.9722012609999986</c:v>
                </c:pt>
                <c:pt idx="567">
                  <c:v>-3.4529885809999996</c:v>
                </c:pt>
                <c:pt idx="568">
                  <c:v>-4.0691080504999997</c:v>
                </c:pt>
                <c:pt idx="569">
                  <c:v>-4.42289522</c:v>
                </c:pt>
                <c:pt idx="570">
                  <c:v>-4.6575535859999997</c:v>
                </c:pt>
                <c:pt idx="571">
                  <c:v>-4.6216468519999996</c:v>
                </c:pt>
                <c:pt idx="572">
                  <c:v>-4.3702848630000002</c:v>
                </c:pt>
                <c:pt idx="573">
                  <c:v>-4.140154375399999</c:v>
                </c:pt>
                <c:pt idx="574">
                  <c:v>-3.8569763028000006</c:v>
                </c:pt>
                <c:pt idx="575">
                  <c:v>-3.4415795011999997</c:v>
                </c:pt>
                <c:pt idx="576">
                  <c:v>-3.0599359142000013</c:v>
                </c:pt>
                <c:pt idx="577">
                  <c:v>-2.7748264571999997</c:v>
                </c:pt>
                <c:pt idx="578">
                  <c:v>-2.54789183812</c:v>
                </c:pt>
                <c:pt idx="579">
                  <c:v>-2.29344311904</c:v>
                </c:pt>
                <c:pt idx="580">
                  <c:v>-2.0269889999600004</c:v>
                </c:pt>
                <c:pt idx="581">
                  <c:v>-1.7840447808799995</c:v>
                </c:pt>
                <c:pt idx="582">
                  <c:v>-1.4750993617999999</c:v>
                </c:pt>
                <c:pt idx="583">
                  <c:v>-1.1131924560999984</c:v>
                </c:pt>
                <c:pt idx="584">
                  <c:v>-0.90736590566666564</c:v>
                </c:pt>
                <c:pt idx="585">
                  <c:v>-0.8117092686333347</c:v>
                </c:pt>
                <c:pt idx="586">
                  <c:v>-0.90148398089999837</c:v>
                </c:pt>
                <c:pt idx="587">
                  <c:v>-1.0425521447999984</c:v>
                </c:pt>
                <c:pt idx="588">
                  <c:v>-1.3025543093999996</c:v>
                </c:pt>
                <c:pt idx="589">
                  <c:v>-1.7117980047999986</c:v>
                </c:pt>
                <c:pt idx="590">
                  <c:v>-2.0991244095999981</c:v>
                </c:pt>
                <c:pt idx="591">
                  <c:v>-2.3874278059999998</c:v>
                </c:pt>
                <c:pt idx="592">
                  <c:v>-2.3929727800000009</c:v>
                </c:pt>
                <c:pt idx="593">
                  <c:v>-2.3802317889999998</c:v>
                </c:pt>
                <c:pt idx="594">
                  <c:v>-2.5210089319999991</c:v>
                </c:pt>
                <c:pt idx="595">
                  <c:v>-2.6902377660000001</c:v>
                </c:pt>
                <c:pt idx="596">
                  <c:v>-2.8181629779999984</c:v>
                </c:pt>
                <c:pt idx="597">
                  <c:v>-3.1196478388999989</c:v>
                </c:pt>
                <c:pt idx="598">
                  <c:v>-3.6978316661666657</c:v>
                </c:pt>
                <c:pt idx="599">
                  <c:v>-3.976024493433334</c:v>
                </c:pt>
                <c:pt idx="600">
                  <c:v>-4.2142407206999986</c:v>
                </c:pt>
                <c:pt idx="601">
                  <c:v>-4.2970049159999997</c:v>
                </c:pt>
                <c:pt idx="602">
                  <c:v>-4.2304733529999998</c:v>
                </c:pt>
                <c:pt idx="603">
                  <c:v>-4.0555004569999999</c:v>
                </c:pt>
                <c:pt idx="604">
                  <c:v>-3.9847342449999994</c:v>
                </c:pt>
                <c:pt idx="605">
                  <c:v>-4.1526063099999995</c:v>
                </c:pt>
                <c:pt idx="606">
                  <c:v>-4.418163516666664</c:v>
                </c:pt>
                <c:pt idx="607">
                  <c:v>-4.4549468643333334</c:v>
                </c:pt>
                <c:pt idx="608">
                  <c:v>-4.3764631928999984</c:v>
                </c:pt>
                <c:pt idx="609">
                  <c:v>-3.633521877033334</c:v>
                </c:pt>
                <c:pt idx="610">
                  <c:v>-2.9379771399666659</c:v>
                </c:pt>
                <c:pt idx="611">
                  <c:v>-2.1469244446999989</c:v>
                </c:pt>
                <c:pt idx="612">
                  <c:v>-0.70633072250000062</c:v>
                </c:pt>
                <c:pt idx="613">
                  <c:v>-8.7717022500001463E-2</c:v>
                </c:pt>
                <c:pt idx="614">
                  <c:v>-0.48276258219999946</c:v>
                </c:pt>
                <c:pt idx="615">
                  <c:v>-1.0824741581999984</c:v>
                </c:pt>
                <c:pt idx="616">
                  <c:v>-1.4589139175999994</c:v>
                </c:pt>
                <c:pt idx="617">
                  <c:v>-1.7153412530000001</c:v>
                </c:pt>
                <c:pt idx="618">
                  <c:v>-1.9452023581999986</c:v>
                </c:pt>
                <c:pt idx="619">
                  <c:v>-2.0980898634000011</c:v>
                </c:pt>
                <c:pt idx="620">
                  <c:v>-2.6557822773666642</c:v>
                </c:pt>
                <c:pt idx="621">
                  <c:v>-3.0568933150333359</c:v>
                </c:pt>
                <c:pt idx="622">
                  <c:v>-3.0583137745999993</c:v>
                </c:pt>
                <c:pt idx="623">
                  <c:v>-3.0008060907000011</c:v>
                </c:pt>
                <c:pt idx="624">
                  <c:v>-3.1496268398999998</c:v>
                </c:pt>
                <c:pt idx="625">
                  <c:v>-3.2884980959999996</c:v>
                </c:pt>
                <c:pt idx="626">
                  <c:v>-3.3073970947999989</c:v>
                </c:pt>
                <c:pt idx="627">
                  <c:v>-3.1358563298999993</c:v>
                </c:pt>
                <c:pt idx="628">
                  <c:v>-2.7490145712</c:v>
                </c:pt>
                <c:pt idx="629">
                  <c:v>-2.1855986019999998</c:v>
                </c:pt>
                <c:pt idx="630">
                  <c:v>-1.7678289177999993</c:v>
                </c:pt>
                <c:pt idx="631">
                  <c:v>-1.5445962962999999</c:v>
                </c:pt>
                <c:pt idx="632">
                  <c:v>-1.4675396101500002</c:v>
                </c:pt>
                <c:pt idx="633">
                  <c:v>-1.5509898239999984</c:v>
                </c:pt>
                <c:pt idx="634">
                  <c:v>-1.685982878099999</c:v>
                </c:pt>
                <c:pt idx="635">
                  <c:v>-1.7747856932999992</c:v>
                </c:pt>
                <c:pt idx="636">
                  <c:v>-1.7351957135999996</c:v>
                </c:pt>
                <c:pt idx="637">
                  <c:v>-1.6696001308999993</c:v>
                </c:pt>
                <c:pt idx="638">
                  <c:v>-1.7105994318999995</c:v>
                </c:pt>
                <c:pt idx="639">
                  <c:v>-1.7405706995666659</c:v>
                </c:pt>
                <c:pt idx="640">
                  <c:v>-1.899578842933332</c:v>
                </c:pt>
                <c:pt idx="641">
                  <c:v>-2.1872696495999984</c:v>
                </c:pt>
                <c:pt idx="642">
                  <c:v>-2.2054006194999989</c:v>
                </c:pt>
                <c:pt idx="643">
                  <c:v>-2.3863393456999979</c:v>
                </c:pt>
                <c:pt idx="644">
                  <c:v>-2.5206363053999983</c:v>
                </c:pt>
                <c:pt idx="645">
                  <c:v>-2.5403538575999995</c:v>
                </c:pt>
                <c:pt idx="646">
                  <c:v>-2.7762909525999993</c:v>
                </c:pt>
                <c:pt idx="647">
                  <c:v>-2.9855899926999987</c:v>
                </c:pt>
                <c:pt idx="648">
                  <c:v>-3.3287025932999992</c:v>
                </c:pt>
                <c:pt idx="649">
                  <c:v>-3.7866389140999983</c:v>
                </c:pt>
                <c:pt idx="650">
                  <c:v>-4.4150310362999976</c:v>
                </c:pt>
                <c:pt idx="651">
                  <c:v>-4.4552797908999988</c:v>
                </c:pt>
                <c:pt idx="652">
                  <c:v>-4.8755717243000003</c:v>
                </c:pt>
                <c:pt idx="653">
                  <c:v>-4.9689857181000008</c:v>
                </c:pt>
                <c:pt idx="654">
                  <c:v>-4.9887996967000001</c:v>
                </c:pt>
                <c:pt idx="655">
                  <c:v>-5.4857801374999999</c:v>
                </c:pt>
                <c:pt idx="656">
                  <c:v>-5.8793430782999989</c:v>
                </c:pt>
                <c:pt idx="657">
                  <c:v>-5.9691692700999983</c:v>
                </c:pt>
                <c:pt idx="658">
                  <c:v>-5.3589560436666677</c:v>
                </c:pt>
                <c:pt idx="659">
                  <c:v>-4.7497005361333331</c:v>
                </c:pt>
                <c:pt idx="660">
                  <c:v>-3.9694727390999995</c:v>
                </c:pt>
                <c:pt idx="661">
                  <c:v>-3.7756598379999993</c:v>
                </c:pt>
                <c:pt idx="662">
                  <c:v>-4.0227413490999995</c:v>
                </c:pt>
                <c:pt idx="663">
                  <c:v>-3.7403560003999994</c:v>
                </c:pt>
                <c:pt idx="664">
                  <c:v>-3.4693101488</c:v>
                </c:pt>
                <c:pt idx="665">
                  <c:v>-3.1718104323999983</c:v>
                </c:pt>
                <c:pt idx="666">
                  <c:v>-2.8293377159999995</c:v>
                </c:pt>
                <c:pt idx="667">
                  <c:v>-2.5863163995999985</c:v>
                </c:pt>
                <c:pt idx="668">
                  <c:v>-2.7136405831999992</c:v>
                </c:pt>
                <c:pt idx="669">
                  <c:v>-2.6888382387666656</c:v>
                </c:pt>
                <c:pt idx="670">
                  <c:v>-2.6751845795333331</c:v>
                </c:pt>
                <c:pt idx="671">
                  <c:v>-2.5906861147999987</c:v>
                </c:pt>
                <c:pt idx="672">
                  <c:v>-2.4026120073999992</c:v>
                </c:pt>
                <c:pt idx="673">
                  <c:v>-2.0609169038666657</c:v>
                </c:pt>
                <c:pt idx="674">
                  <c:v>-2.0046130072333321</c:v>
                </c:pt>
                <c:pt idx="675">
                  <c:v>-2.080944635611111</c:v>
                </c:pt>
                <c:pt idx="676">
                  <c:v>-1.8599401959222215</c:v>
                </c:pt>
                <c:pt idx="677">
                  <c:v>-1.5291987542333327</c:v>
                </c:pt>
                <c:pt idx="678">
                  <c:v>-1.0059660755444435</c:v>
                </c:pt>
                <c:pt idx="679">
                  <c:v>-0.49153714285555594</c:v>
                </c:pt>
                <c:pt idx="680">
                  <c:v>-0.27524927136666655</c:v>
                </c:pt>
                <c:pt idx="681">
                  <c:v>-0.1858594311777777</c:v>
                </c:pt>
                <c:pt idx="682">
                  <c:v>-0.32341022408888875</c:v>
                </c:pt>
                <c:pt idx="683">
                  <c:v>-0.92955105750000033</c:v>
                </c:pt>
                <c:pt idx="684">
                  <c:v>-1.7498556386999988</c:v>
                </c:pt>
                <c:pt idx="685">
                  <c:v>-2.6147019198999994</c:v>
                </c:pt>
                <c:pt idx="686">
                  <c:v>-3.607825492199999</c:v>
                </c:pt>
                <c:pt idx="687">
                  <c:v>-3.673384428799999</c:v>
                </c:pt>
                <c:pt idx="688">
                  <c:v>-3.7189744909</c:v>
                </c:pt>
                <c:pt idx="689">
                  <c:v>-3.7295830084999992</c:v>
                </c:pt>
                <c:pt idx="690">
                  <c:v>-3.8003440484999995</c:v>
                </c:pt>
                <c:pt idx="691">
                  <c:v>-2.9189977638999993</c:v>
                </c:pt>
                <c:pt idx="692">
                  <c:v>-2.2941473096999996</c:v>
                </c:pt>
                <c:pt idx="693">
                  <c:v>-1.9817953579999994</c:v>
                </c:pt>
                <c:pt idx="694">
                  <c:v>-1.7065082063000006</c:v>
                </c:pt>
                <c:pt idx="695">
                  <c:v>-1.5106733545999989</c:v>
                </c:pt>
                <c:pt idx="696">
                  <c:v>-1.1745795362333329</c:v>
                </c:pt>
                <c:pt idx="697">
                  <c:v>-0.78048571786666621</c:v>
                </c:pt>
                <c:pt idx="698">
                  <c:v>-3.3788934699999551E-2</c:v>
                </c:pt>
                <c:pt idx="699">
                  <c:v>0.68044448980000105</c:v>
                </c:pt>
                <c:pt idx="700">
                  <c:v>1.4545627142999997</c:v>
                </c:pt>
                <c:pt idx="701">
                  <c:v>1.7966972925000011</c:v>
                </c:pt>
                <c:pt idx="702">
                  <c:v>1.7306791140000009</c:v>
                </c:pt>
                <c:pt idx="703">
                  <c:v>2.1194091903000007</c:v>
                </c:pt>
                <c:pt idx="704">
                  <c:v>2.2995708879999999</c:v>
                </c:pt>
                <c:pt idx="705">
                  <c:v>2.2520581901666681</c:v>
                </c:pt>
                <c:pt idx="706">
                  <c:v>2.5447303114333337</c:v>
                </c:pt>
                <c:pt idx="707">
                  <c:v>2.7407221028000013</c:v>
                </c:pt>
                <c:pt idx="708">
                  <c:v>2.5771138179000008</c:v>
                </c:pt>
                <c:pt idx="709">
                  <c:v>2.1686655893999998</c:v>
                </c:pt>
                <c:pt idx="710">
                  <c:v>1.5972595584999993</c:v>
                </c:pt>
                <c:pt idx="711">
                  <c:v>0.85378830289999996</c:v>
                </c:pt>
                <c:pt idx="712">
                  <c:v>0.43273363990000036</c:v>
                </c:pt>
                <c:pt idx="713">
                  <c:v>-2.3902352600000398E-2</c:v>
                </c:pt>
                <c:pt idx="714">
                  <c:v>-0.23130070909999922</c:v>
                </c:pt>
                <c:pt idx="715">
                  <c:v>-0.72825778659999862</c:v>
                </c:pt>
                <c:pt idx="716">
                  <c:v>-1.188734650799999</c:v>
                </c:pt>
                <c:pt idx="717">
                  <c:v>-1.3689804778999974</c:v>
                </c:pt>
                <c:pt idx="718">
                  <c:v>-1.4351174651000012</c:v>
                </c:pt>
                <c:pt idx="719">
                  <c:v>-1.4351417677999994</c:v>
                </c:pt>
                <c:pt idx="720">
                  <c:v>-1.4431729461999998</c:v>
                </c:pt>
                <c:pt idx="721">
                  <c:v>-1.6451961926333345</c:v>
                </c:pt>
                <c:pt idx="722">
                  <c:v>-1.6287194390666659</c:v>
                </c:pt>
                <c:pt idx="723">
                  <c:v>-1.6656987398999998</c:v>
                </c:pt>
                <c:pt idx="724">
                  <c:v>-1.4609092009999989</c:v>
                </c:pt>
                <c:pt idx="725">
                  <c:v>-1.2175918222000011</c:v>
                </c:pt>
                <c:pt idx="726">
                  <c:v>-0.7256174479999995</c:v>
                </c:pt>
                <c:pt idx="727">
                  <c:v>-0.32331133280000124</c:v>
                </c:pt>
                <c:pt idx="728">
                  <c:v>6.7073422700000052E-2</c:v>
                </c:pt>
                <c:pt idx="729">
                  <c:v>-2.382201750000057E-2</c:v>
                </c:pt>
                <c:pt idx="730">
                  <c:v>-0.2570738274999993</c:v>
                </c:pt>
                <c:pt idx="731">
                  <c:v>-0.56251300129999926</c:v>
                </c:pt>
                <c:pt idx="732">
                  <c:v>-0.59016063209999903</c:v>
                </c:pt>
                <c:pt idx="733">
                  <c:v>-0.75004420689999929</c:v>
                </c:pt>
                <c:pt idx="734">
                  <c:v>-0.56646794230000008</c:v>
                </c:pt>
                <c:pt idx="735">
                  <c:v>-0.29241412640000064</c:v>
                </c:pt>
                <c:pt idx="736">
                  <c:v>0.75363968949999993</c:v>
                </c:pt>
                <c:pt idx="737">
                  <c:v>1.9628846928999995</c:v>
                </c:pt>
                <c:pt idx="738">
                  <c:v>3.0309241125999993</c:v>
                </c:pt>
                <c:pt idx="739">
                  <c:v>3.5141988324000009</c:v>
                </c:pt>
                <c:pt idx="740">
                  <c:v>3.8710998522000004</c:v>
                </c:pt>
                <c:pt idx="741">
                  <c:v>4.0570620720000008</c:v>
                </c:pt>
                <c:pt idx="742">
                  <c:v>3.8001130857000014</c:v>
                </c:pt>
                <c:pt idx="743">
                  <c:v>3.4688165327000009</c:v>
                </c:pt>
                <c:pt idx="744">
                  <c:v>2.7652732303000001</c:v>
                </c:pt>
                <c:pt idx="745">
                  <c:v>1.9947831303000019</c:v>
                </c:pt>
                <c:pt idx="746">
                  <c:v>1.2632272322000002</c:v>
                </c:pt>
                <c:pt idx="747">
                  <c:v>0.89454383460000031</c:v>
                </c:pt>
                <c:pt idx="748">
                  <c:v>0.53082678840000064</c:v>
                </c:pt>
                <c:pt idx="749">
                  <c:v>0.36683915909999953</c:v>
                </c:pt>
                <c:pt idx="750">
                  <c:v>0.28623060820000035</c:v>
                </c:pt>
                <c:pt idx="751">
                  <c:v>0.61911429870000134</c:v>
                </c:pt>
                <c:pt idx="752">
                  <c:v>0.96280538763333468</c:v>
                </c:pt>
                <c:pt idx="753">
                  <c:v>1.6545135765666661</c:v>
                </c:pt>
                <c:pt idx="754">
                  <c:v>1.8896938655000017</c:v>
                </c:pt>
                <c:pt idx="755">
                  <c:v>1.8082530679666657</c:v>
                </c:pt>
                <c:pt idx="756">
                  <c:v>1.6390780222333348</c:v>
                </c:pt>
                <c:pt idx="757">
                  <c:v>1.1940385560000006</c:v>
                </c:pt>
                <c:pt idx="758">
                  <c:v>0.30961270169999899</c:v>
                </c:pt>
                <c:pt idx="759">
                  <c:v>-0.26873341699999997</c:v>
                </c:pt>
                <c:pt idx="760">
                  <c:v>-0.6612118959999993</c:v>
                </c:pt>
                <c:pt idx="761">
                  <c:v>-1.0653162869999999</c:v>
                </c:pt>
                <c:pt idx="762">
                  <c:v>-1.4101473076</c:v>
                </c:pt>
                <c:pt idx="763">
                  <c:v>-1.7457495303999995</c:v>
                </c:pt>
                <c:pt idx="764">
                  <c:v>-2.0953115658000003</c:v>
                </c:pt>
                <c:pt idx="765">
                  <c:v>-2.5388829443999983</c:v>
                </c:pt>
                <c:pt idx="766">
                  <c:v>-3.0648859750000002</c:v>
                </c:pt>
                <c:pt idx="767">
                  <c:v>-3.8615777084999996</c:v>
                </c:pt>
                <c:pt idx="768">
                  <c:v>-3.6205756568999998</c:v>
                </c:pt>
                <c:pt idx="769">
                  <c:v>-3.4829385791999989</c:v>
                </c:pt>
                <c:pt idx="770">
                  <c:v>-3.2791514109499991</c:v>
                </c:pt>
                <c:pt idx="771">
                  <c:v>-3.1323300426999987</c:v>
                </c:pt>
                <c:pt idx="772">
                  <c:v>-2.4439792744500002</c:v>
                </c:pt>
                <c:pt idx="773">
                  <c:v>-2.0211300061999999</c:v>
                </c:pt>
                <c:pt idx="774">
                  <c:v>-1.9094399154000001</c:v>
                </c:pt>
                <c:pt idx="775">
                  <c:v>-2.0043422678000002</c:v>
                </c:pt>
                <c:pt idx="776">
                  <c:v>-1.8069967856000009</c:v>
                </c:pt>
                <c:pt idx="777">
                  <c:v>-1.7063992906000003</c:v>
                </c:pt>
                <c:pt idx="778">
                  <c:v>-1.5736217725333326</c:v>
                </c:pt>
                <c:pt idx="779">
                  <c:v>-1.7384480924666663</c:v>
                </c:pt>
                <c:pt idx="780">
                  <c:v>-1.8663527727</c:v>
                </c:pt>
                <c:pt idx="781">
                  <c:v>-1.862477375100001</c:v>
                </c:pt>
                <c:pt idx="782">
                  <c:v>-1.1288771676999989</c:v>
                </c:pt>
                <c:pt idx="783">
                  <c:v>-0.58963998519999983</c:v>
                </c:pt>
                <c:pt idx="784">
                  <c:v>0.36800495440000169</c:v>
                </c:pt>
                <c:pt idx="785">
                  <c:v>1.3332964486000005</c:v>
                </c:pt>
                <c:pt idx="786">
                  <c:v>2.4262868036</c:v>
                </c:pt>
                <c:pt idx="787">
                  <c:v>3.2144806889000002</c:v>
                </c:pt>
                <c:pt idx="788">
                  <c:v>3.7653791197000004</c:v>
                </c:pt>
                <c:pt idx="789">
                  <c:v>3.5846575946000012</c:v>
                </c:pt>
                <c:pt idx="790">
                  <c:v>3.0927332315000005</c:v>
                </c:pt>
                <c:pt idx="791">
                  <c:v>2.6338088684000001</c:v>
                </c:pt>
                <c:pt idx="792">
                  <c:v>1.8437078552999999</c:v>
                </c:pt>
                <c:pt idx="793">
                  <c:v>1.4118905753000011</c:v>
                </c:pt>
                <c:pt idx="794">
                  <c:v>0.94021259790000045</c:v>
                </c:pt>
                <c:pt idx="795">
                  <c:v>0.88528198500000066</c:v>
                </c:pt>
                <c:pt idx="796">
                  <c:v>0.84365055149999968</c:v>
                </c:pt>
                <c:pt idx="797">
                  <c:v>0.84954873900000116</c:v>
                </c:pt>
                <c:pt idx="798">
                  <c:v>0.81747259079999957</c:v>
                </c:pt>
                <c:pt idx="799">
                  <c:v>0.41173208595000155</c:v>
                </c:pt>
                <c:pt idx="800">
                  <c:v>0.38469498109999911</c:v>
                </c:pt>
                <c:pt idx="801">
                  <c:v>0.36325753080000034</c:v>
                </c:pt>
                <c:pt idx="802">
                  <c:v>0.45573753819999929</c:v>
                </c:pt>
                <c:pt idx="803">
                  <c:v>0.55881045870000001</c:v>
                </c:pt>
                <c:pt idx="804">
                  <c:v>0.74072625980000062</c:v>
                </c:pt>
                <c:pt idx="805">
                  <c:v>1.6404522365000016</c:v>
                </c:pt>
                <c:pt idx="806">
                  <c:v>2.3767424903999999</c:v>
                </c:pt>
                <c:pt idx="807">
                  <c:v>2.8708491068500006</c:v>
                </c:pt>
                <c:pt idx="808">
                  <c:v>2.9269557233000008</c:v>
                </c:pt>
                <c:pt idx="809">
                  <c:v>2.8703982419000003</c:v>
                </c:pt>
                <c:pt idx="810">
                  <c:v>2.6450932430666647</c:v>
                </c:pt>
                <c:pt idx="811">
                  <c:v>2.4777085968333363</c:v>
                </c:pt>
                <c:pt idx="812">
                  <c:v>2.4669680343000007</c:v>
                </c:pt>
                <c:pt idx="813">
                  <c:v>2.4384525632166643</c:v>
                </c:pt>
                <c:pt idx="814">
                  <c:v>2.409937092133335</c:v>
                </c:pt>
                <c:pt idx="815">
                  <c:v>2.3691002924000006</c:v>
                </c:pt>
                <c:pt idx="816">
                  <c:v>2.1498984946666653</c:v>
                </c:pt>
                <c:pt idx="817">
                  <c:v>2.0950179748333362</c:v>
                </c:pt>
                <c:pt idx="818">
                  <c:v>1.8560587679000005</c:v>
                </c:pt>
                <c:pt idx="819">
                  <c:v>1.6782606852666646</c:v>
                </c:pt>
                <c:pt idx="820">
                  <c:v>1.2677110048333322</c:v>
                </c:pt>
                <c:pt idx="821">
                  <c:v>0.85460481660000198</c:v>
                </c:pt>
                <c:pt idx="822">
                  <c:v>6.7998836000001006E-2</c:v>
                </c:pt>
                <c:pt idx="823">
                  <c:v>-0.10675595399999871</c:v>
                </c:pt>
                <c:pt idx="824">
                  <c:v>-0.51378723666666737</c:v>
                </c:pt>
                <c:pt idx="825">
                  <c:v>-0.73704688433333132</c:v>
                </c:pt>
                <c:pt idx="826">
                  <c:v>-1.2025009366999999</c:v>
                </c:pt>
                <c:pt idx="827">
                  <c:v>-1.704355615399999</c:v>
                </c:pt>
                <c:pt idx="828">
                  <c:v>-2.0156299100999995</c:v>
                </c:pt>
                <c:pt idx="829">
                  <c:v>-1.7602691856999986</c:v>
                </c:pt>
                <c:pt idx="830">
                  <c:v>-1.546694744649999</c:v>
                </c:pt>
                <c:pt idx="831">
                  <c:v>-1.0995897035999995</c:v>
                </c:pt>
                <c:pt idx="832">
                  <c:v>-0.64483723907999924</c:v>
                </c:pt>
                <c:pt idx="833">
                  <c:v>-0.24508477455999866</c:v>
                </c:pt>
                <c:pt idx="834">
                  <c:v>0.23266768996000131</c:v>
                </c:pt>
                <c:pt idx="835">
                  <c:v>0.29406385448000094</c:v>
                </c:pt>
                <c:pt idx="836">
                  <c:v>0.46353981900000107</c:v>
                </c:pt>
                <c:pt idx="837">
                  <c:v>0.80448663999999859</c:v>
                </c:pt>
                <c:pt idx="838">
                  <c:v>1.5861642959999998</c:v>
                </c:pt>
                <c:pt idx="839">
                  <c:v>1.9060766600000001</c:v>
                </c:pt>
                <c:pt idx="840">
                  <c:v>2.0294652880000008</c:v>
                </c:pt>
                <c:pt idx="841">
                  <c:v>1.6683510746666652</c:v>
                </c:pt>
                <c:pt idx="842">
                  <c:v>1.2842368613333335</c:v>
                </c:pt>
                <c:pt idx="843">
                  <c:v>0.63179694799999986</c:v>
                </c:pt>
                <c:pt idx="844">
                  <c:v>0.23410123800000093</c:v>
                </c:pt>
                <c:pt idx="845">
                  <c:v>-0.23791436199999971</c:v>
                </c:pt>
                <c:pt idx="846">
                  <c:v>-0.34561630700000023</c:v>
                </c:pt>
                <c:pt idx="847">
                  <c:v>-0.21132198299999949</c:v>
                </c:pt>
                <c:pt idx="848">
                  <c:v>5.9523596000001788E-2</c:v>
                </c:pt>
                <c:pt idx="849">
                  <c:v>0.36323646700000189</c:v>
                </c:pt>
                <c:pt idx="850">
                  <c:v>0.32229718733333712</c:v>
                </c:pt>
                <c:pt idx="851">
                  <c:v>0.27571952666666455</c:v>
                </c:pt>
                <c:pt idx="852">
                  <c:v>0.16429798300000087</c:v>
                </c:pt>
                <c:pt idx="853">
                  <c:v>-0.13945729399999962</c:v>
                </c:pt>
                <c:pt idx="854">
                  <c:v>-0.6536385659999997</c:v>
                </c:pt>
                <c:pt idx="855">
                  <c:v>-1.1287703719999982</c:v>
                </c:pt>
                <c:pt idx="856">
                  <c:v>-1.6039268139999994</c:v>
                </c:pt>
                <c:pt idx="857">
                  <c:v>-2.0149829500000003</c:v>
                </c:pt>
                <c:pt idx="858">
                  <c:v>-2.3529130049999978</c:v>
                </c:pt>
                <c:pt idx="859">
                  <c:v>-2.5564650560000004</c:v>
                </c:pt>
                <c:pt idx="860">
                  <c:v>-2.9805240160000013</c:v>
                </c:pt>
                <c:pt idx="861">
                  <c:v>-3.348372974000001</c:v>
                </c:pt>
                <c:pt idx="862">
                  <c:v>-3.2685682353333325</c:v>
                </c:pt>
                <c:pt idx="863">
                  <c:v>-3.1336204036666668</c:v>
                </c:pt>
                <c:pt idx="864">
                  <c:v>-3.0525455299999988</c:v>
                </c:pt>
                <c:pt idx="865">
                  <c:v>-2.5531226929999988</c:v>
                </c:pt>
                <c:pt idx="866">
                  <c:v>-1.9883244370000011</c:v>
                </c:pt>
                <c:pt idx="867">
                  <c:v>-1.2498450905999992</c:v>
                </c:pt>
                <c:pt idx="868">
                  <c:v>-0.80152335849999901</c:v>
                </c:pt>
                <c:pt idx="869">
                  <c:v>-7.7386509199998343E-2</c:v>
                </c:pt>
                <c:pt idx="870">
                  <c:v>0.31058763790000121</c:v>
                </c:pt>
                <c:pt idx="871">
                  <c:v>0.49999068499999844</c:v>
                </c:pt>
                <c:pt idx="872">
                  <c:v>0.68639493210000069</c:v>
                </c:pt>
                <c:pt idx="873">
                  <c:v>0.18791293326666647</c:v>
                </c:pt>
                <c:pt idx="874">
                  <c:v>-0.2401865786666626</c:v>
                </c:pt>
                <c:pt idx="875">
                  <c:v>-0.47897136699999976</c:v>
                </c:pt>
                <c:pt idx="876">
                  <c:v>-0.62710993859999853</c:v>
                </c:pt>
                <c:pt idx="877">
                  <c:v>-0.72481662859999929</c:v>
                </c:pt>
                <c:pt idx="878">
                  <c:v>-0.92711760079999905</c:v>
                </c:pt>
                <c:pt idx="879">
                  <c:v>-0.39214841459999761</c:v>
                </c:pt>
                <c:pt idx="880">
                  <c:v>0.3213728861000007</c:v>
                </c:pt>
                <c:pt idx="881">
                  <c:v>0.76078839390000041</c:v>
                </c:pt>
                <c:pt idx="882">
                  <c:v>1.3150843756999997</c:v>
                </c:pt>
                <c:pt idx="883">
                  <c:v>1.6621639647999995</c:v>
                </c:pt>
                <c:pt idx="884">
                  <c:v>2.031991348700001</c:v>
                </c:pt>
                <c:pt idx="885">
                  <c:v>2.1592142687000004</c:v>
                </c:pt>
                <c:pt idx="886">
                  <c:v>2.2754371886999989</c:v>
                </c:pt>
                <c:pt idx="887">
                  <c:v>2.4240172340000008</c:v>
                </c:pt>
                <c:pt idx="888">
                  <c:v>2.3015062398000001</c:v>
                </c:pt>
                <c:pt idx="889">
                  <c:v>1.9816415436000003</c:v>
                </c:pt>
                <c:pt idx="890">
                  <c:v>1.9173756129000008</c:v>
                </c:pt>
                <c:pt idx="891">
                  <c:v>1.6839741639000003</c:v>
                </c:pt>
                <c:pt idx="892">
                  <c:v>0.96131597389999968</c:v>
                </c:pt>
                <c:pt idx="893">
                  <c:v>0.62041443220000048</c:v>
                </c:pt>
                <c:pt idx="894">
                  <c:v>-7.6290372799999062E-2</c:v>
                </c:pt>
                <c:pt idx="895">
                  <c:v>-0.78493504999999786</c:v>
                </c:pt>
                <c:pt idx="896">
                  <c:v>-1.8030819689999991</c:v>
                </c:pt>
                <c:pt idx="897">
                  <c:v>-2.7857103310000007</c:v>
                </c:pt>
                <c:pt idx="898">
                  <c:v>-3.601694718000001</c:v>
                </c:pt>
                <c:pt idx="899">
                  <c:v>-4.0497033849999999</c:v>
                </c:pt>
                <c:pt idx="900">
                  <c:v>-3.8028955476666662</c:v>
                </c:pt>
                <c:pt idx="901">
                  <c:v>-3.4415375423333341</c:v>
                </c:pt>
                <c:pt idx="902">
                  <c:v>-2.9040695340000005</c:v>
                </c:pt>
                <c:pt idx="903">
                  <c:v>-1.8601274073333336</c:v>
                </c:pt>
                <c:pt idx="904">
                  <c:v>-0.5795860666666659</c:v>
                </c:pt>
                <c:pt idx="905">
                  <c:v>-8.7006113999999357E-2</c:v>
                </c:pt>
                <c:pt idx="906">
                  <c:v>-0.76832790200000112</c:v>
                </c:pt>
                <c:pt idx="907">
                  <c:v>-1.6423496680000014</c:v>
                </c:pt>
                <c:pt idx="908">
                  <c:v>-3.4871935844999982</c:v>
                </c:pt>
                <c:pt idx="909">
                  <c:v>-5.2800165009999986</c:v>
                </c:pt>
                <c:pt idx="910">
                  <c:v>-6.7455511000000001</c:v>
                </c:pt>
                <c:pt idx="911">
                  <c:v>-7.7503472989999995</c:v>
                </c:pt>
                <c:pt idx="912">
                  <c:v>-8.4050740739999981</c:v>
                </c:pt>
                <c:pt idx="913">
                  <c:v>-8.4086317619999988</c:v>
                </c:pt>
                <c:pt idx="914">
                  <c:v>-8.1496861409999983</c:v>
                </c:pt>
                <c:pt idx="915">
                  <c:v>-7.4804067040000009</c:v>
                </c:pt>
                <c:pt idx="916">
                  <c:v>-7.4393638920000003</c:v>
                </c:pt>
                <c:pt idx="917">
                  <c:v>-6.8926075139999998</c:v>
                </c:pt>
                <c:pt idx="918">
                  <c:v>-5.5386560819999993</c:v>
                </c:pt>
                <c:pt idx="919">
                  <c:v>-4.5185015209999992</c:v>
                </c:pt>
                <c:pt idx="920">
                  <c:v>-4.0036187460000008</c:v>
                </c:pt>
                <c:pt idx="921">
                  <c:v>-4.7360772709999992</c:v>
                </c:pt>
                <c:pt idx="922">
                  <c:v>-5.2313054959999992</c:v>
                </c:pt>
                <c:pt idx="923">
                  <c:v>-5.4760809969999986</c:v>
                </c:pt>
                <c:pt idx="924">
                  <c:v>-5.7632645339999993</c:v>
                </c:pt>
                <c:pt idx="925">
                  <c:v>-5.1231234759999982</c:v>
                </c:pt>
                <c:pt idx="926">
                  <c:v>-4.6971974430000003</c:v>
                </c:pt>
                <c:pt idx="927">
                  <c:v>-4.1800532990000008</c:v>
                </c:pt>
                <c:pt idx="928">
                  <c:v>-3.6716775960000003</c:v>
                </c:pt>
                <c:pt idx="929">
                  <c:v>-3.2112090510000009</c:v>
                </c:pt>
                <c:pt idx="930">
                  <c:v>-2.4901119660000006</c:v>
                </c:pt>
                <c:pt idx="931">
                  <c:v>-1.8658029909999971</c:v>
                </c:pt>
                <c:pt idx="932">
                  <c:v>-1.4917635419999993</c:v>
                </c:pt>
                <c:pt idx="933">
                  <c:v>-1.2730012989999988</c:v>
                </c:pt>
                <c:pt idx="934">
                  <c:v>-1.0414063609999999</c:v>
                </c:pt>
                <c:pt idx="935">
                  <c:v>-0.90502097234999823</c:v>
                </c:pt>
                <c:pt idx="936">
                  <c:v>-0.65567458370000153</c:v>
                </c:pt>
                <c:pt idx="937">
                  <c:v>-5.6150396699999661E-2</c:v>
                </c:pt>
                <c:pt idx="938">
                  <c:v>0.54026982733333462</c:v>
                </c:pt>
                <c:pt idx="939">
                  <c:v>0.71661329526666506</c:v>
                </c:pt>
                <c:pt idx="940">
                  <c:v>0.54371453269999925</c:v>
                </c:pt>
                <c:pt idx="941">
                  <c:v>-0.16341577460000067</c:v>
                </c:pt>
                <c:pt idx="942">
                  <c:v>-0.65926404730000066</c:v>
                </c:pt>
                <c:pt idx="943">
                  <c:v>-0.69376905300000047</c:v>
                </c:pt>
                <c:pt idx="944">
                  <c:v>-0.55634463770000053</c:v>
                </c:pt>
                <c:pt idx="945">
                  <c:v>-0.37943920837777867</c:v>
                </c:pt>
                <c:pt idx="946">
                  <c:v>-0.58032412705555458</c:v>
                </c:pt>
                <c:pt idx="947">
                  <c:v>-0.26497805993333401</c:v>
                </c:pt>
                <c:pt idx="948">
                  <c:v>-0.13065003851110646</c:v>
                </c:pt>
                <c:pt idx="949">
                  <c:v>6.8057087211114364E-2</c:v>
                </c:pt>
                <c:pt idx="950">
                  <c:v>0.18916418083333397</c:v>
                </c:pt>
                <c:pt idx="951">
                  <c:v>0.37806394095555618</c:v>
                </c:pt>
                <c:pt idx="952">
                  <c:v>0.74660901247778</c:v>
                </c:pt>
                <c:pt idx="953">
                  <c:v>1.0659241661000003</c:v>
                </c:pt>
                <c:pt idx="954">
                  <c:v>1.3104956334000004</c:v>
                </c:pt>
                <c:pt idx="955">
                  <c:v>1.4083243185666676</c:v>
                </c:pt>
                <c:pt idx="956">
                  <c:v>1.4651710037333334</c:v>
                </c:pt>
                <c:pt idx="957">
                  <c:v>1.4405521889000017</c:v>
                </c:pt>
                <c:pt idx="958">
                  <c:v>1.2046140861000012</c:v>
                </c:pt>
                <c:pt idx="959">
                  <c:v>0.85374544830000154</c:v>
                </c:pt>
                <c:pt idx="960">
                  <c:v>0.20223052370000083</c:v>
                </c:pt>
                <c:pt idx="961">
                  <c:v>-0.39686877940000009</c:v>
                </c:pt>
                <c:pt idx="962">
                  <c:v>-1.0885414503999993</c:v>
                </c:pt>
                <c:pt idx="963">
                  <c:v>-1.6935332087999999</c:v>
                </c:pt>
                <c:pt idx="964">
                  <c:v>-2.0718493994999996</c:v>
                </c:pt>
                <c:pt idx="965">
                  <c:v>-2.4260979957000011</c:v>
                </c:pt>
                <c:pt idx="966">
                  <c:v>-2.361782525233334</c:v>
                </c:pt>
                <c:pt idx="967">
                  <c:v>-2.1615486547666674</c:v>
                </c:pt>
                <c:pt idx="968">
                  <c:v>-1.7919164842999997</c:v>
                </c:pt>
                <c:pt idx="969">
                  <c:v>-0.84226534919999807</c:v>
                </c:pt>
                <c:pt idx="970">
                  <c:v>-0.37764728214999899</c:v>
                </c:pt>
                <c:pt idx="971">
                  <c:v>-0.15446231509999997</c:v>
                </c:pt>
                <c:pt idx="972">
                  <c:v>3.2668651949999017E-2</c:v>
                </c:pt>
                <c:pt idx="973">
                  <c:v>8.1360519000002185E-2</c:v>
                </c:pt>
                <c:pt idx="974">
                  <c:v>8.0054786050000715E-2</c:v>
                </c:pt>
                <c:pt idx="975">
                  <c:v>-0.11172484689999962</c:v>
                </c:pt>
                <c:pt idx="976">
                  <c:v>-0.64310141009999988</c:v>
                </c:pt>
                <c:pt idx="977">
                  <c:v>-1.4457510085999994</c:v>
                </c:pt>
                <c:pt idx="978">
                  <c:v>-1.581498161999999</c:v>
                </c:pt>
                <c:pt idx="979">
                  <c:v>-1.6583320396999985</c:v>
                </c:pt>
                <c:pt idx="980">
                  <c:v>-1.0261778518999991</c:v>
                </c:pt>
                <c:pt idx="981">
                  <c:v>-0.84945078840000043</c:v>
                </c:pt>
                <c:pt idx="982">
                  <c:v>-0.64192375599999885</c:v>
                </c:pt>
                <c:pt idx="983">
                  <c:v>-0.71233524199999998</c:v>
                </c:pt>
                <c:pt idx="984">
                  <c:v>-1.6203495150000009</c:v>
                </c:pt>
                <c:pt idx="985">
                  <c:v>-2.24034552</c:v>
                </c:pt>
                <c:pt idx="986">
                  <c:v>-3.0573140059999986</c:v>
                </c:pt>
                <c:pt idx="987">
                  <c:v>-2.7755329920000005</c:v>
                </c:pt>
                <c:pt idx="988">
                  <c:v>-2.2431306269999993</c:v>
                </c:pt>
                <c:pt idx="989">
                  <c:v>-1.6996503069999989</c:v>
                </c:pt>
                <c:pt idx="990">
                  <c:v>-1.2950116549999979</c:v>
                </c:pt>
                <c:pt idx="991">
                  <c:v>-1.1904010589999992</c:v>
                </c:pt>
                <c:pt idx="992">
                  <c:v>-1.189255511999999</c:v>
                </c:pt>
                <c:pt idx="993">
                  <c:v>-1.3303030583333335</c:v>
                </c:pt>
                <c:pt idx="994">
                  <c:v>-1.9353668046666641</c:v>
                </c:pt>
                <c:pt idx="995">
                  <c:v>-2.5123549510000007</c:v>
                </c:pt>
                <c:pt idx="996">
                  <c:v>-3.2378670349999989</c:v>
                </c:pt>
                <c:pt idx="997">
                  <c:v>-3.2141454620000003</c:v>
                </c:pt>
                <c:pt idx="998">
                  <c:v>-3.0621191589999999</c:v>
                </c:pt>
                <c:pt idx="999">
                  <c:v>-3.0032587219999991</c:v>
                </c:pt>
                <c:pt idx="1000">
                  <c:v>-2.8608982849999984</c:v>
                </c:pt>
                <c:pt idx="1001">
                  <c:v>-2.5224229729999994</c:v>
                </c:pt>
                <c:pt idx="1002">
                  <c:v>-1.9316210180000013</c:v>
                </c:pt>
                <c:pt idx="1003">
                  <c:v>-1.1483089870000001</c:v>
                </c:pt>
                <c:pt idx="1004">
                  <c:v>-0.46702896299999885</c:v>
                </c:pt>
                <c:pt idx="1005">
                  <c:v>-0.31039901799999825</c:v>
                </c:pt>
                <c:pt idx="1006">
                  <c:v>-0.21295301999999872</c:v>
                </c:pt>
                <c:pt idx="1007">
                  <c:v>-0.45308868559999915</c:v>
                </c:pt>
                <c:pt idx="1008">
                  <c:v>-0.93297462770000017</c:v>
                </c:pt>
                <c:pt idx="1009">
                  <c:v>-1.2045030474999994</c:v>
                </c:pt>
                <c:pt idx="1010">
                  <c:v>-0.94853060179999815</c:v>
                </c:pt>
                <c:pt idx="1011">
                  <c:v>-0.65716225609999945</c:v>
                </c:pt>
                <c:pt idx="1012">
                  <c:v>-0.33190088599999967</c:v>
                </c:pt>
                <c:pt idx="1013">
                  <c:v>0.22606205799999834</c:v>
                </c:pt>
                <c:pt idx="1014">
                  <c:v>0.97587733000000121</c:v>
                </c:pt>
                <c:pt idx="1015">
                  <c:v>1.8228056410000004</c:v>
                </c:pt>
                <c:pt idx="1016">
                  <c:v>2.5746218124000002</c:v>
                </c:pt>
                <c:pt idx="1017">
                  <c:v>2.8136229055000008</c:v>
                </c:pt>
                <c:pt idx="1018">
                  <c:v>3.0248634823000025</c:v>
                </c:pt>
                <c:pt idx="1019">
                  <c:v>3.1869816994000004</c:v>
                </c:pt>
                <c:pt idx="1020">
                  <c:v>2.3278903093000007</c:v>
                </c:pt>
                <c:pt idx="1021">
                  <c:v>1.3397059421333353</c:v>
                </c:pt>
                <c:pt idx="1022">
                  <c:v>0.2965179749666671</c:v>
                </c:pt>
                <c:pt idx="1023">
                  <c:v>-0.80281099219999952</c:v>
                </c:pt>
                <c:pt idx="1024">
                  <c:v>-0.93717646170000002</c:v>
                </c:pt>
                <c:pt idx="1025">
                  <c:v>-1.0538915047333326</c:v>
                </c:pt>
                <c:pt idx="1026">
                  <c:v>-0.93815274776666691</c:v>
                </c:pt>
                <c:pt idx="1027">
                  <c:v>-0.84240199079999911</c:v>
                </c:pt>
                <c:pt idx="1028">
                  <c:v>-0.43595986379999907</c:v>
                </c:pt>
                <c:pt idx="1029">
                  <c:v>-0.18539047380000007</c:v>
                </c:pt>
                <c:pt idx="1030">
                  <c:v>-0.45164025090000059</c:v>
                </c:pt>
                <c:pt idx="1031">
                  <c:v>-1.0804781471999991</c:v>
                </c:pt>
                <c:pt idx="1032">
                  <c:v>-1.0690103126999997</c:v>
                </c:pt>
                <c:pt idx="1033">
                  <c:v>-0.98558984329999966</c:v>
                </c:pt>
                <c:pt idx="1034">
                  <c:v>7.080076286666781E-2</c:v>
                </c:pt>
                <c:pt idx="1035">
                  <c:v>1.0780487403333332</c:v>
                </c:pt>
                <c:pt idx="1036">
                  <c:v>1.854997658666667</c:v>
                </c:pt>
                <c:pt idx="1037">
                  <c:v>3.1338280732333335</c:v>
                </c:pt>
                <c:pt idx="1038">
                  <c:v>3.9956584878000001</c:v>
                </c:pt>
                <c:pt idx="1039">
                  <c:v>4.0886502998666678</c:v>
                </c:pt>
                <c:pt idx="1040">
                  <c:v>3.5103255559333331</c:v>
                </c:pt>
                <c:pt idx="1041">
                  <c:v>2.6335552628000016</c:v>
                </c:pt>
                <c:pt idx="1042">
                  <c:v>2.1653266113000011</c:v>
                </c:pt>
                <c:pt idx="1043">
                  <c:v>1.419017310000001</c:v>
                </c:pt>
                <c:pt idx="1044">
                  <c:v>0.56587853399999943</c:v>
                </c:pt>
                <c:pt idx="1045">
                  <c:v>0.48870315799999986</c:v>
                </c:pt>
                <c:pt idx="1046">
                  <c:v>0.82121456900000034</c:v>
                </c:pt>
                <c:pt idx="1047">
                  <c:v>1.0241302980000011</c:v>
                </c:pt>
                <c:pt idx="1048">
                  <c:v>1.2857121210000013</c:v>
                </c:pt>
                <c:pt idx="1049">
                  <c:v>1.5580428060000013</c:v>
                </c:pt>
                <c:pt idx="1050">
                  <c:v>2.0077297656666673</c:v>
                </c:pt>
                <c:pt idx="1051">
                  <c:v>2.0154866863333343</c:v>
                </c:pt>
                <c:pt idx="1052">
                  <c:v>1.7496342380000005</c:v>
                </c:pt>
                <c:pt idx="1053">
                  <c:v>1.3833684970000011</c:v>
                </c:pt>
                <c:pt idx="1054">
                  <c:v>1.3194336169999996</c:v>
                </c:pt>
                <c:pt idx="1055">
                  <c:v>1.1657739200000012</c:v>
                </c:pt>
                <c:pt idx="1056">
                  <c:v>1.2476489350000008</c:v>
                </c:pt>
                <c:pt idx="1057">
                  <c:v>1.0737661003333354</c:v>
                </c:pt>
                <c:pt idx="1058">
                  <c:v>1.2426783366666676</c:v>
                </c:pt>
                <c:pt idx="1059">
                  <c:v>1.3984176740000027</c:v>
                </c:pt>
                <c:pt idx="1060">
                  <c:v>1.6161781079999997</c:v>
                </c:pt>
                <c:pt idx="1061">
                  <c:v>2.2531531699999992</c:v>
                </c:pt>
                <c:pt idx="1062">
                  <c:v>3.1805389790000014</c:v>
                </c:pt>
                <c:pt idx="1063">
                  <c:v>4.3793588202000002</c:v>
                </c:pt>
                <c:pt idx="1064">
                  <c:v>5.3754371167000006</c:v>
                </c:pt>
                <c:pt idx="1065">
                  <c:v>2.9739740353000013</c:v>
                </c:pt>
                <c:pt idx="1066">
                  <c:v>0.78296763420000204</c:v>
                </c:pt>
                <c:pt idx="1067">
                  <c:v>-1.4124153542000011</c:v>
                </c:pt>
                <c:pt idx="1068">
                  <c:v>-3.5187470128499996</c:v>
                </c:pt>
                <c:pt idx="1069">
                  <c:v>-3.0514351714999988</c:v>
                </c:pt>
                <c:pt idx="1070">
                  <c:v>-3.3445947637</c:v>
                </c:pt>
                <c:pt idx="1071">
                  <c:v>-3.3764901914000003</c:v>
                </c:pt>
                <c:pt idx="1072">
                  <c:v>-3.1938519218999986</c:v>
                </c:pt>
                <c:pt idx="1073">
                  <c:v>-2.5525007068999992</c:v>
                </c:pt>
                <c:pt idx="1074">
                  <c:v>-1.2541177134999995</c:v>
                </c:pt>
                <c:pt idx="1075">
                  <c:v>-0.22010360929999884</c:v>
                </c:pt>
                <c:pt idx="1076">
                  <c:v>0.62138262080000217</c:v>
                </c:pt>
                <c:pt idx="1077">
                  <c:v>1.0211123397000001</c:v>
                </c:pt>
                <c:pt idx="1078">
                  <c:v>0.74458366260000197</c:v>
                </c:pt>
                <c:pt idx="1079">
                  <c:v>0.49122631020000185</c:v>
                </c:pt>
                <c:pt idx="1080">
                  <c:v>0.44830345360000035</c:v>
                </c:pt>
                <c:pt idx="1081">
                  <c:v>0.28617212090000077</c:v>
                </c:pt>
                <c:pt idx="1082">
                  <c:v>-0.15779321563333326</c:v>
                </c:pt>
                <c:pt idx="1083">
                  <c:v>-0.40751182976666644</c:v>
                </c:pt>
                <c:pt idx="1084">
                  <c:v>-0.44706577500000044</c:v>
                </c:pt>
                <c:pt idx="1085">
                  <c:v>-1.3102918869</c:v>
                </c:pt>
                <c:pt idx="1086">
                  <c:v>-1.8315107988000001</c:v>
                </c:pt>
                <c:pt idx="1087">
                  <c:v>-2.6200751800999988</c:v>
                </c:pt>
                <c:pt idx="1088">
                  <c:v>-3.7865663962999996</c:v>
                </c:pt>
                <c:pt idx="1089">
                  <c:v>-4.720028598999999</c:v>
                </c:pt>
                <c:pt idx="1090">
                  <c:v>-4.7727824329999997</c:v>
                </c:pt>
                <c:pt idx="1091">
                  <c:v>-4.7561521410000012</c:v>
                </c:pt>
                <c:pt idx="1092">
                  <c:v>-4.9683857459999992</c:v>
                </c:pt>
                <c:pt idx="1093">
                  <c:v>-5.0634980970000001</c:v>
                </c:pt>
                <c:pt idx="1094">
                  <c:v>-5.6834534080000019</c:v>
                </c:pt>
                <c:pt idx="1095">
                  <c:v>-5.9223584229999986</c:v>
                </c:pt>
                <c:pt idx="1096">
                  <c:v>-6.1494310859999999</c:v>
                </c:pt>
                <c:pt idx="1097">
                  <c:v>-5.9125477159999988</c:v>
                </c:pt>
                <c:pt idx="1098">
                  <c:v>-5.5427507459999994</c:v>
                </c:pt>
                <c:pt idx="1099">
                  <c:v>-5.1565430110000001</c:v>
                </c:pt>
                <c:pt idx="1100">
                  <c:v>-4.7421925529999989</c:v>
                </c:pt>
                <c:pt idx="1101">
                  <c:v>-4.4261669109999993</c:v>
                </c:pt>
                <c:pt idx="1102">
                  <c:v>-4.3616672469999997</c:v>
                </c:pt>
                <c:pt idx="1103">
                  <c:v>-3.7717586654999993</c:v>
                </c:pt>
                <c:pt idx="1104">
                  <c:v>-2.9278665546666662</c:v>
                </c:pt>
                <c:pt idx="1105">
                  <c:v>-2.3732804678333324</c:v>
                </c:pt>
                <c:pt idx="1106">
                  <c:v>-2.2600420307999993</c:v>
                </c:pt>
                <c:pt idx="1107">
                  <c:v>-1.8720926745000002</c:v>
                </c:pt>
                <c:pt idx="1108">
                  <c:v>-2.1563829355999999</c:v>
                </c:pt>
                <c:pt idx="1109">
                  <c:v>-2.1804468387</c:v>
                </c:pt>
                <c:pt idx="1110">
                  <c:v>-2.2005107417999996</c:v>
                </c:pt>
                <c:pt idx="1111">
                  <c:v>-2.6898636127499991</c:v>
                </c:pt>
                <c:pt idx="1112">
                  <c:v>-2.7612206836999995</c:v>
                </c:pt>
                <c:pt idx="1113">
                  <c:v>-3.0163367306</c:v>
                </c:pt>
                <c:pt idx="1114">
                  <c:v>-3.676199382700001</c:v>
                </c:pt>
                <c:pt idx="1115">
                  <c:v>-3.4081140250999988</c:v>
                </c:pt>
                <c:pt idx="1116">
                  <c:v>-3.473087723399999</c:v>
                </c:pt>
                <c:pt idx="1117">
                  <c:v>-3.7703777201999982</c:v>
                </c:pt>
                <c:pt idx="1118">
                  <c:v>-3.7561914433000005</c:v>
                </c:pt>
                <c:pt idx="1119">
                  <c:v>-3.5081952480999998</c:v>
                </c:pt>
                <c:pt idx="1120">
                  <c:v>-2.4880472229999988</c:v>
                </c:pt>
                <c:pt idx="1121">
                  <c:v>-0.88932568889999875</c:v>
                </c:pt>
                <c:pt idx="1122">
                  <c:v>-4.1033919699998478E-2</c:v>
                </c:pt>
                <c:pt idx="1123">
                  <c:v>0.60962464749999956</c:v>
                </c:pt>
                <c:pt idx="1124">
                  <c:v>0.3102318661666672</c:v>
                </c:pt>
                <c:pt idx="1125">
                  <c:v>2.383908483333208E-2</c:v>
                </c:pt>
                <c:pt idx="1126">
                  <c:v>-0.26455369650000016</c:v>
                </c:pt>
                <c:pt idx="1127">
                  <c:v>-0.93000518989999925</c:v>
                </c:pt>
                <c:pt idx="1128">
                  <c:v>-1.3485066376999999</c:v>
                </c:pt>
                <c:pt idx="1129">
                  <c:v>-0.15638841929999892</c:v>
                </c:pt>
                <c:pt idx="1130">
                  <c:v>1.4010023535000009</c:v>
                </c:pt>
                <c:pt idx="1131">
                  <c:v>2.7673507275000002</c:v>
                </c:pt>
                <c:pt idx="1132">
                  <c:v>3.6982216152000014</c:v>
                </c:pt>
                <c:pt idx="1133">
                  <c:v>3.1911801028999989</c:v>
                </c:pt>
                <c:pt idx="1134">
                  <c:v>2.2242507099999997</c:v>
                </c:pt>
                <c:pt idx="1135">
                  <c:v>1.4261619100000011</c:v>
                </c:pt>
                <c:pt idx="1136">
                  <c:v>1.051811451999999</c:v>
                </c:pt>
                <c:pt idx="1137">
                  <c:v>1.0783823298999984</c:v>
                </c:pt>
                <c:pt idx="1138">
                  <c:v>0.6934238655999998</c:v>
                </c:pt>
                <c:pt idx="1139">
                  <c:v>0.9147487426000005</c:v>
                </c:pt>
                <c:pt idx="1140">
                  <c:v>1.0309851495333344</c:v>
                </c:pt>
                <c:pt idx="1141">
                  <c:v>1.1161888564666693</c:v>
                </c:pt>
                <c:pt idx="1142">
                  <c:v>0.50293246339999875</c:v>
                </c:pt>
                <c:pt idx="1143">
                  <c:v>-0.51481066529999886</c:v>
                </c:pt>
                <c:pt idx="1144">
                  <c:v>-0.3938187223000007</c:v>
                </c:pt>
                <c:pt idx="1145">
                  <c:v>-0.41890997089999971</c:v>
                </c:pt>
                <c:pt idx="1146">
                  <c:v>-0.11773681884999831</c:v>
                </c:pt>
                <c:pt idx="1147">
                  <c:v>0.29686823319999966</c:v>
                </c:pt>
                <c:pt idx="1148">
                  <c:v>1.4458457363000008</c:v>
                </c:pt>
                <c:pt idx="1149">
                  <c:v>2.6975181423999999</c:v>
                </c:pt>
                <c:pt idx="1150">
                  <c:v>3.7362806579000019</c:v>
                </c:pt>
                <c:pt idx="1151">
                  <c:v>4.9745862061999997</c:v>
                </c:pt>
                <c:pt idx="1152">
                  <c:v>5.7905985985000008</c:v>
                </c:pt>
                <c:pt idx="1153">
                  <c:v>4.9371020692750012</c:v>
                </c:pt>
                <c:pt idx="1154">
                  <c:v>3.757101640050001</c:v>
                </c:pt>
                <c:pt idx="1155">
                  <c:v>1.8067377108250007</c:v>
                </c:pt>
                <c:pt idx="1156">
                  <c:v>1.2063521815999998</c:v>
                </c:pt>
                <c:pt idx="1157">
                  <c:v>0.48764570039999988</c:v>
                </c:pt>
                <c:pt idx="1158">
                  <c:v>0.34004020080000075</c:v>
                </c:pt>
                <c:pt idx="1159">
                  <c:v>0.57798517770000046</c:v>
                </c:pt>
                <c:pt idx="1160">
                  <c:v>1.3853737143000018</c:v>
                </c:pt>
                <c:pt idx="1161">
                  <c:v>3.0290523893000003</c:v>
                </c:pt>
                <c:pt idx="1162">
                  <c:v>3.4223591960000022</c:v>
                </c:pt>
                <c:pt idx="1163">
                  <c:v>2.8987167090000003</c:v>
                </c:pt>
                <c:pt idx="1164">
                  <c:v>2.3443140909999993</c:v>
                </c:pt>
                <c:pt idx="1165">
                  <c:v>2.2467809170000006</c:v>
                </c:pt>
                <c:pt idx="1166">
                  <c:v>1.610643842</c:v>
                </c:pt>
                <c:pt idx="1167">
                  <c:v>1.0268563139999998</c:v>
                </c:pt>
                <c:pt idx="1168">
                  <c:v>0.70970953800000025</c:v>
                </c:pt>
                <c:pt idx="1169">
                  <c:v>0.36433484260000171</c:v>
                </c:pt>
                <c:pt idx="1170">
                  <c:v>-0.15293943919999897</c:v>
                </c:pt>
                <c:pt idx="1171">
                  <c:v>-7.2329384599999713E-2</c:v>
                </c:pt>
                <c:pt idx="1172">
                  <c:v>-0.31027366020000002</c:v>
                </c:pt>
                <c:pt idx="1173">
                  <c:v>-5.0695662199998992E-2</c:v>
                </c:pt>
                <c:pt idx="1174">
                  <c:v>0.33184635905000004</c:v>
                </c:pt>
                <c:pt idx="1175">
                  <c:v>0.81332898030000145</c:v>
                </c:pt>
                <c:pt idx="1176">
                  <c:v>1.6383338015500009</c:v>
                </c:pt>
                <c:pt idx="1177">
                  <c:v>1.8499451228000003</c:v>
                </c:pt>
                <c:pt idx="1178">
                  <c:v>1.6627876676</c:v>
                </c:pt>
                <c:pt idx="1179">
                  <c:v>0.84641214710000057</c:v>
                </c:pt>
                <c:pt idx="1180">
                  <c:v>-0.33961978860000031</c:v>
                </c:pt>
                <c:pt idx="1181">
                  <c:v>-1.2185769873999996</c:v>
                </c:pt>
                <c:pt idx="1182">
                  <c:v>-1.2016323379666662</c:v>
                </c:pt>
                <c:pt idx="1183">
                  <c:v>-0.94683108853333131</c:v>
                </c:pt>
                <c:pt idx="1184">
                  <c:v>-0.62987143909999865</c:v>
                </c:pt>
                <c:pt idx="1185">
                  <c:v>-0.44647471269999972</c:v>
                </c:pt>
                <c:pt idx="1186">
                  <c:v>0.1704732166999996</c:v>
                </c:pt>
                <c:pt idx="1187">
                  <c:v>0.51000864190000073</c:v>
                </c:pt>
                <c:pt idx="1188">
                  <c:v>0.74795897219999929</c:v>
                </c:pt>
                <c:pt idx="1189">
                  <c:v>0.84054419759999988</c:v>
                </c:pt>
                <c:pt idx="1190">
                  <c:v>0.19495192970000019</c:v>
                </c:pt>
                <c:pt idx="1191">
                  <c:v>-0.27975692000000052</c:v>
                </c:pt>
                <c:pt idx="1192">
                  <c:v>-1.3409389269999998</c:v>
                </c:pt>
                <c:pt idx="1193">
                  <c:v>-2.4402739519999983</c:v>
                </c:pt>
                <c:pt idx="1194">
                  <c:v>-3.127921237999999</c:v>
                </c:pt>
                <c:pt idx="1195">
                  <c:v>-7.0658958209999998</c:v>
                </c:pt>
                <c:pt idx="1196">
                  <c:v>-7.2076342979999986</c:v>
                </c:pt>
                <c:pt idx="1197">
                  <c:v>-6.9636445620999989</c:v>
                </c:pt>
                <c:pt idx="1198">
                  <c:v>-6.9536800986999996</c:v>
                </c:pt>
                <c:pt idx="1199">
                  <c:v>-7.0497649378999991</c:v>
                </c:pt>
                <c:pt idx="1200">
                  <c:v>-7.1175431534999989</c:v>
                </c:pt>
                <c:pt idx="1201">
                  <c:v>-6.7722213181000006</c:v>
                </c:pt>
                <c:pt idx="1202">
                  <c:v>-5.7957735164999988</c:v>
                </c:pt>
                <c:pt idx="1203">
                  <c:v>-5.3896642132666663</c:v>
                </c:pt>
                <c:pt idx="1204">
                  <c:v>-5.0060036100333329</c:v>
                </c:pt>
                <c:pt idx="1205">
                  <c:v>-4.1065530067999987</c:v>
                </c:pt>
                <c:pt idx="1206">
                  <c:v>-3.7160431937999983</c:v>
                </c:pt>
                <c:pt idx="1207">
                  <c:v>-2.0460113339999983</c:v>
                </c:pt>
                <c:pt idx="1208">
                  <c:v>-0.64228108099999925</c:v>
                </c:pt>
                <c:pt idx="1209">
                  <c:v>0.42453292850000146</c:v>
                </c:pt>
                <c:pt idx="1210">
                  <c:v>-0.16816850966666586</c:v>
                </c:pt>
                <c:pt idx="1211">
                  <c:v>-0.44810119783333491</c:v>
                </c:pt>
                <c:pt idx="1212">
                  <c:v>-0.67556778599999845</c:v>
                </c:pt>
                <c:pt idx="1213">
                  <c:v>-0.71930444499999968</c:v>
                </c:pt>
                <c:pt idx="1214">
                  <c:v>-0.71302466500000072</c:v>
                </c:pt>
                <c:pt idx="1215">
                  <c:v>-0.70917892466666554</c:v>
                </c:pt>
                <c:pt idx="1216">
                  <c:v>-0.67916782763333305</c:v>
                </c:pt>
                <c:pt idx="1217">
                  <c:v>-1.2071677164749994</c:v>
                </c:pt>
                <c:pt idx="1218">
                  <c:v>-1.5609602386499999</c:v>
                </c:pt>
                <c:pt idx="1219">
                  <c:v>-2.0341816608250012</c:v>
                </c:pt>
                <c:pt idx="1220">
                  <c:v>-1.9385035829999993</c:v>
                </c:pt>
                <c:pt idx="1221">
                  <c:v>-2.0614864700000002</c:v>
                </c:pt>
                <c:pt idx="1222">
                  <c:v>-1.6392321609999989</c:v>
                </c:pt>
                <c:pt idx="1223">
                  <c:v>-1.7399157229999993</c:v>
                </c:pt>
                <c:pt idx="1224">
                  <c:v>-1.8522486099999984</c:v>
                </c:pt>
                <c:pt idx="1225">
                  <c:v>-1.9028785819999996</c:v>
                </c:pt>
                <c:pt idx="1226">
                  <c:v>-2.5420556359999988</c:v>
                </c:pt>
                <c:pt idx="1227">
                  <c:v>-2.7377901159999993</c:v>
                </c:pt>
                <c:pt idx="1228">
                  <c:v>-3.1603812139999974</c:v>
                </c:pt>
                <c:pt idx="1229">
                  <c:v>-3.6173816059999986</c:v>
                </c:pt>
                <c:pt idx="1230">
                  <c:v>-3.6856300589999993</c:v>
                </c:pt>
                <c:pt idx="1231">
                  <c:v>-3.4329955299999995</c:v>
                </c:pt>
                <c:pt idx="1232">
                  <c:v>-2.6972502406666656</c:v>
                </c:pt>
                <c:pt idx="1233">
                  <c:v>-1.9662339143333334</c:v>
                </c:pt>
                <c:pt idx="1234">
                  <c:v>-1.7319027869999992</c:v>
                </c:pt>
                <c:pt idx="1235">
                  <c:v>-1.4689071810000005</c:v>
                </c:pt>
                <c:pt idx="1236">
                  <c:v>-1.5165792429999989</c:v>
                </c:pt>
                <c:pt idx="1237">
                  <c:v>-1.5098485159999999</c:v>
                </c:pt>
                <c:pt idx="1238">
                  <c:v>-1.2513201906000013</c:v>
                </c:pt>
                <c:pt idx="1239">
                  <c:v>-1.1053216853999999</c:v>
                </c:pt>
                <c:pt idx="1240">
                  <c:v>-0.93777304600000022</c:v>
                </c:pt>
                <c:pt idx="1241">
                  <c:v>-1.0065360730666661</c:v>
                </c:pt>
                <c:pt idx="1242">
                  <c:v>-0.7405374668000011</c:v>
                </c:pt>
                <c:pt idx="1243">
                  <c:v>-0.61745306053333238</c:v>
                </c:pt>
                <c:pt idx="1244">
                  <c:v>-0.49519278680000056</c:v>
                </c:pt>
                <c:pt idx="1245">
                  <c:v>-0.2030359942000004</c:v>
                </c:pt>
                <c:pt idx="1246">
                  <c:v>-2.6467472700000272E-2</c:v>
                </c:pt>
                <c:pt idx="1247">
                  <c:v>3.4240884099999036E-2</c:v>
                </c:pt>
                <c:pt idx="1248">
                  <c:v>0.41722713903333286</c:v>
                </c:pt>
                <c:pt idx="1249">
                  <c:v>0.50879529396666712</c:v>
                </c:pt>
                <c:pt idx="1250">
                  <c:v>0.75986314890000095</c:v>
                </c:pt>
                <c:pt idx="1251">
                  <c:v>0.61615323830000168</c:v>
                </c:pt>
                <c:pt idx="1252">
                  <c:v>0.55827179390000126</c:v>
                </c:pt>
                <c:pt idx="1253">
                  <c:v>0.2854986968500004</c:v>
                </c:pt>
                <c:pt idx="1254">
                  <c:v>0.17212989979999982</c:v>
                </c:pt>
                <c:pt idx="1255">
                  <c:v>0.11407559280000079</c:v>
                </c:pt>
                <c:pt idx="1256">
                  <c:v>0.50561182480000078</c:v>
                </c:pt>
                <c:pt idx="1257">
                  <c:v>0.58276172660000114</c:v>
                </c:pt>
                <c:pt idx="1258">
                  <c:v>0.65657951520000069</c:v>
                </c:pt>
                <c:pt idx="1259">
                  <c:v>0.1307783005999994</c:v>
                </c:pt>
                <c:pt idx="1260">
                  <c:v>-0.64903211124999949</c:v>
                </c:pt>
                <c:pt idx="1261">
                  <c:v>-1.412535073099999</c:v>
                </c:pt>
                <c:pt idx="1262">
                  <c:v>-1.3734272942666674</c:v>
                </c:pt>
                <c:pt idx="1263">
                  <c:v>-1.4676773719333331</c:v>
                </c:pt>
                <c:pt idx="1264">
                  <c:v>-1.5179547882999982</c:v>
                </c:pt>
                <c:pt idx="1265">
                  <c:v>-1.4216802499499988</c:v>
                </c:pt>
                <c:pt idx="1266">
                  <c:v>-1.1734639116000007</c:v>
                </c:pt>
                <c:pt idx="1267">
                  <c:v>-1.249598863000001</c:v>
                </c:pt>
                <c:pt idx="1268">
                  <c:v>-0.63978875599999796</c:v>
                </c:pt>
                <c:pt idx="1269">
                  <c:v>0.14905999610000009</c:v>
                </c:pt>
                <c:pt idx="1270">
                  <c:v>0.72866823599999897</c:v>
                </c:pt>
                <c:pt idx="1271">
                  <c:v>1.1661316304000007</c:v>
                </c:pt>
                <c:pt idx="1272">
                  <c:v>1.1215668922333331</c:v>
                </c:pt>
                <c:pt idx="1273">
                  <c:v>1.0395494341166671</c:v>
                </c:pt>
                <c:pt idx="1274">
                  <c:v>0.95753197600000028</c:v>
                </c:pt>
                <c:pt idx="1275">
                  <c:v>0.8238393441999996</c:v>
                </c:pt>
                <c:pt idx="1276">
                  <c:v>0.88475779679999977</c:v>
                </c:pt>
                <c:pt idx="1277">
                  <c:v>0.73519933430000073</c:v>
                </c:pt>
                <c:pt idx="1278">
                  <c:v>0.63772137180000055</c:v>
                </c:pt>
                <c:pt idx="1279">
                  <c:v>0.45469582880000026</c:v>
                </c:pt>
                <c:pt idx="1280">
                  <c:v>0.59431268069999987</c:v>
                </c:pt>
                <c:pt idx="1281">
                  <c:v>1.1086700907000004</c:v>
                </c:pt>
                <c:pt idx="1282">
                  <c:v>1.3768312286999986</c:v>
                </c:pt>
                <c:pt idx="1283">
                  <c:v>1.6069509666999995</c:v>
                </c:pt>
                <c:pt idx="1284">
                  <c:v>1.4576880981666669</c:v>
                </c:pt>
                <c:pt idx="1285">
                  <c:v>0.87208665973333233</c:v>
                </c:pt>
                <c:pt idx="1286">
                  <c:v>0.27602400300000163</c:v>
                </c:pt>
                <c:pt idx="1287">
                  <c:v>-0.18078762433333218</c:v>
                </c:pt>
                <c:pt idx="1288">
                  <c:v>-0.8364113436666667</c:v>
                </c:pt>
                <c:pt idx="1289">
                  <c:v>-1.1640377830000013</c:v>
                </c:pt>
                <c:pt idx="1290">
                  <c:v>-1.1624129489999984</c:v>
                </c:pt>
                <c:pt idx="1291">
                  <c:v>-0.64783984600000011</c:v>
                </c:pt>
                <c:pt idx="1292">
                  <c:v>-0.67159419399999898</c:v>
                </c:pt>
                <c:pt idx="1293">
                  <c:v>-0.61434854200000011</c:v>
                </c:pt>
                <c:pt idx="1294">
                  <c:v>-0.92465263999999969</c:v>
                </c:pt>
                <c:pt idx="1295">
                  <c:v>-1.2399567380000001</c:v>
                </c:pt>
                <c:pt idx="1296">
                  <c:v>-1.6537790569999995</c:v>
                </c:pt>
                <c:pt idx="1297">
                  <c:v>-1.9453495929999978</c:v>
                </c:pt>
                <c:pt idx="1298">
                  <c:v>-2.1033535270000012</c:v>
                </c:pt>
                <c:pt idx="1299">
                  <c:v>-1.7112362159999996</c:v>
                </c:pt>
                <c:pt idx="1300">
                  <c:v>-1.2804498633333328</c:v>
                </c:pt>
                <c:pt idx="1301">
                  <c:v>-0.90349218886666627</c:v>
                </c:pt>
                <c:pt idx="1302">
                  <c:v>-0.32745934163333246</c:v>
                </c:pt>
                <c:pt idx="1303">
                  <c:v>-0.62380286729999845</c:v>
                </c:pt>
                <c:pt idx="1304">
                  <c:v>-0.91514939296666675</c:v>
                </c:pt>
                <c:pt idx="1305">
                  <c:v>-1.1082147852999977</c:v>
                </c:pt>
                <c:pt idx="1306">
                  <c:v>-1.0379484629999993</c:v>
                </c:pt>
                <c:pt idx="1307">
                  <c:v>-1.0957649499999995</c:v>
                </c:pt>
                <c:pt idx="1308">
                  <c:v>-0.81774255699999898</c:v>
                </c:pt>
                <c:pt idx="1309">
                  <c:v>-0.98717691200000068</c:v>
                </c:pt>
                <c:pt idx="1310">
                  <c:v>-0.85203141000000038</c:v>
                </c:pt>
                <c:pt idx="1311">
                  <c:v>-0.61802465200000078</c:v>
                </c:pt>
                <c:pt idx="1312">
                  <c:v>-0.68872362599999981</c:v>
                </c:pt>
                <c:pt idx="1313">
                  <c:v>-0.68704525000000061</c:v>
                </c:pt>
                <c:pt idx="1314">
                  <c:v>-1.2467995970000008</c:v>
                </c:pt>
                <c:pt idx="1315">
                  <c:v>-1.8364116950000007</c:v>
                </c:pt>
                <c:pt idx="1316">
                  <c:v>-2.1857058929999997</c:v>
                </c:pt>
                <c:pt idx="1317">
                  <c:v>-2.5041065569999983</c:v>
                </c:pt>
                <c:pt idx="1318">
                  <c:v>-2.0143797929999998</c:v>
                </c:pt>
                <c:pt idx="1319">
                  <c:v>-2.3571105530000001</c:v>
                </c:pt>
                <c:pt idx="1320">
                  <c:v>-2.479557312999999</c:v>
                </c:pt>
                <c:pt idx="1321">
                  <c:v>-2.3941798729999988</c:v>
                </c:pt>
                <c:pt idx="1322">
                  <c:v>-2.2358936329999999</c:v>
                </c:pt>
                <c:pt idx="1323">
                  <c:v>-2.7638231950000005</c:v>
                </c:pt>
                <c:pt idx="1324">
                  <c:v>-3.0950079459999991</c:v>
                </c:pt>
                <c:pt idx="1325">
                  <c:v>-3.3651040229999989</c:v>
                </c:pt>
                <c:pt idx="1326">
                  <c:v>-3.3193916233333329</c:v>
                </c:pt>
                <c:pt idx="1327">
                  <c:v>-3.2439313856666665</c:v>
                </c:pt>
                <c:pt idx="1328">
                  <c:v>-3.3269936409999996</c:v>
                </c:pt>
                <c:pt idx="1329">
                  <c:v>-2.8535364909999998</c:v>
                </c:pt>
                <c:pt idx="1330">
                  <c:v>-1.8885460409999997</c:v>
                </c:pt>
                <c:pt idx="1331">
                  <c:v>-0.98209438099999957</c:v>
                </c:pt>
                <c:pt idx="1332">
                  <c:v>-0.59702829999999807</c:v>
                </c:pt>
                <c:pt idx="1333">
                  <c:v>-0.24668905699999932</c:v>
                </c:pt>
                <c:pt idx="1334">
                  <c:v>-6.0293439666663673E-2</c:v>
                </c:pt>
                <c:pt idx="1335">
                  <c:v>-0.18777057233333494</c:v>
                </c:pt>
                <c:pt idx="1336">
                  <c:v>-0.31524770500000088</c:v>
                </c:pt>
                <c:pt idx="1337">
                  <c:v>-0.78040553799999834</c:v>
                </c:pt>
                <c:pt idx="1338">
                  <c:v>-1.3362023069999989</c:v>
                </c:pt>
                <c:pt idx="1339">
                  <c:v>-1.9480595899999997</c:v>
                </c:pt>
                <c:pt idx="1340">
                  <c:v>-2.4719622339999994</c:v>
                </c:pt>
                <c:pt idx="1341">
                  <c:v>-2.5500775299999994</c:v>
                </c:pt>
                <c:pt idx="1342">
                  <c:v>-2.652563743</c:v>
                </c:pt>
                <c:pt idx="1343">
                  <c:v>-2.5414588169999988</c:v>
                </c:pt>
                <c:pt idx="1344">
                  <c:v>-1.9942945630000004</c:v>
                </c:pt>
                <c:pt idx="1345">
                  <c:v>-1.6702319853076943</c:v>
                </c:pt>
                <c:pt idx="1346">
                  <c:v>-1.9199929046153823</c:v>
                </c:pt>
                <c:pt idx="1347">
                  <c:v>-2.0997538239230789</c:v>
                </c:pt>
                <c:pt idx="1348">
                  <c:v>-2.3760492118974348</c:v>
                </c:pt>
                <c:pt idx="1349">
                  <c:v>-2.6819573568717967</c:v>
                </c:pt>
                <c:pt idx="1350">
                  <c:v>-3.1720059198461517</c:v>
                </c:pt>
                <c:pt idx="1351">
                  <c:v>-2.4282765451538459</c:v>
                </c:pt>
                <c:pt idx="1352">
                  <c:v>-1.3151838774615374</c:v>
                </c:pt>
                <c:pt idx="1353">
                  <c:v>-0.15982831976923073</c:v>
                </c:pt>
                <c:pt idx="1354">
                  <c:v>0.68803149392307894</c:v>
                </c:pt>
                <c:pt idx="1355">
                  <c:v>1.4934353896153834</c:v>
                </c:pt>
                <c:pt idx="1356">
                  <c:v>2.5052769553076946</c:v>
                </c:pt>
                <c:pt idx="1357">
                  <c:v>3.0937338130000018</c:v>
                </c:pt>
                <c:pt idx="1358">
                  <c:v>3.6190559629999992</c:v>
                </c:pt>
                <c:pt idx="1359">
                  <c:v>4.1311670440000015</c:v>
                </c:pt>
                <c:pt idx="1360">
                  <c:v>3.8247510083333367</c:v>
                </c:pt>
                <c:pt idx="1361">
                  <c:v>3.3130229506666655</c:v>
                </c:pt>
                <c:pt idx="1362">
                  <c:v>2.7087665420000011</c:v>
                </c:pt>
                <c:pt idx="1363">
                  <c:v>2.080918211000002</c:v>
                </c:pt>
                <c:pt idx="1364">
                  <c:v>1.1348043600000004</c:v>
                </c:pt>
                <c:pt idx="1365">
                  <c:v>0.42917563299999983</c:v>
                </c:pt>
                <c:pt idx="1366">
                  <c:v>-0.45992737299999931</c:v>
                </c:pt>
                <c:pt idx="1367">
                  <c:v>-1.0661179789999995</c:v>
                </c:pt>
                <c:pt idx="1368">
                  <c:v>-1.746440913999999</c:v>
                </c:pt>
                <c:pt idx="1369">
                  <c:v>-2.3828713029999982</c:v>
                </c:pt>
                <c:pt idx="1370">
                  <c:v>-2.7384882329999982</c:v>
                </c:pt>
                <c:pt idx="1371">
                  <c:v>-3.0519588239999997</c:v>
                </c:pt>
                <c:pt idx="1372">
                  <c:v>-3.2528002369999989</c:v>
                </c:pt>
                <c:pt idx="1373">
                  <c:v>-3.5447176849999984</c:v>
                </c:pt>
                <c:pt idx="1374">
                  <c:v>-4.0976261779999987</c:v>
                </c:pt>
                <c:pt idx="1375">
                  <c:v>-4.3965058079999988</c:v>
                </c:pt>
                <c:pt idx="1376">
                  <c:v>-4.8044594969999981</c:v>
                </c:pt>
                <c:pt idx="1377">
                  <c:v>-5.0635060214999985</c:v>
                </c:pt>
                <c:pt idx="1378">
                  <c:v>-4.9621551459999989</c:v>
                </c:pt>
                <c:pt idx="1379">
                  <c:v>-4.980688869999998</c:v>
                </c:pt>
                <c:pt idx="1380">
                  <c:v>-5.0650010966666645</c:v>
                </c:pt>
                <c:pt idx="1381">
                  <c:v>-5.5607804023333323</c:v>
                </c:pt>
                <c:pt idx="1382">
                  <c:v>-5.8501852949999993</c:v>
                </c:pt>
                <c:pt idx="1383">
                  <c:v>-6.1610201870000001</c:v>
                </c:pt>
                <c:pt idx="1384">
                  <c:v>-5.7252727729999986</c:v>
                </c:pt>
                <c:pt idx="1385">
                  <c:v>-5.2268641240000004</c:v>
                </c:pt>
                <c:pt idx="1386">
                  <c:v>-4.3142040799999997</c:v>
                </c:pt>
                <c:pt idx="1387">
                  <c:v>-3.4734635729999983</c:v>
                </c:pt>
                <c:pt idx="1388">
                  <c:v>-2.7315510048999982</c:v>
                </c:pt>
                <c:pt idx="1389">
                  <c:v>-2.5480049368</c:v>
                </c:pt>
                <c:pt idx="1390">
                  <c:v>-2.3942353020333353</c:v>
                </c:pt>
                <c:pt idx="1391">
                  <c:v>-2.2434656672666637</c:v>
                </c:pt>
                <c:pt idx="1392">
                  <c:v>-2.0396960324999984</c:v>
                </c:pt>
                <c:pt idx="1393">
                  <c:v>-1.7266088643999993</c:v>
                </c:pt>
                <c:pt idx="1394">
                  <c:v>-1.0391365963000005</c:v>
                </c:pt>
                <c:pt idx="1395">
                  <c:v>-0.67413462819999914</c:v>
                </c:pt>
                <c:pt idx="1396">
                  <c:v>-0.74115426010000007</c:v>
                </c:pt>
                <c:pt idx="1397">
                  <c:v>-1.5772230919999988</c:v>
                </c:pt>
                <c:pt idx="1398">
                  <c:v>-1.6325324120000015</c:v>
                </c:pt>
                <c:pt idx="1399">
                  <c:v>-1.3441583779999977</c:v>
                </c:pt>
                <c:pt idx="1400">
                  <c:v>-0.38942823333332832</c:v>
                </c:pt>
                <c:pt idx="1401">
                  <c:v>0.14498473733333306</c:v>
                </c:pt>
                <c:pt idx="1402">
                  <c:v>0.66730940899999958</c:v>
                </c:pt>
                <c:pt idx="1403">
                  <c:v>1.5159135810000031</c:v>
                </c:pt>
                <c:pt idx="1404">
                  <c:v>1.8248018999999989</c:v>
                </c:pt>
                <c:pt idx="1405">
                  <c:v>2.7342817910000008</c:v>
                </c:pt>
                <c:pt idx="1406">
                  <c:v>3.671492648000001</c:v>
                </c:pt>
                <c:pt idx="1407">
                  <c:v>4.7298908219999998</c:v>
                </c:pt>
                <c:pt idx="1408">
                  <c:v>4.986017652000001</c:v>
                </c:pt>
                <c:pt idx="1409">
                  <c:v>4.4446890121000013</c:v>
                </c:pt>
                <c:pt idx="1410">
                  <c:v>3.9282253722000018</c:v>
                </c:pt>
                <c:pt idx="1411">
                  <c:v>3.605473854066668</c:v>
                </c:pt>
                <c:pt idx="1412">
                  <c:v>4.0306872359333337</c:v>
                </c:pt>
                <c:pt idx="1413">
                  <c:v>4.2540218178</c:v>
                </c:pt>
                <c:pt idx="1414">
                  <c:v>4.7718384233000002</c:v>
                </c:pt>
                <c:pt idx="1415">
                  <c:v>5.100112073</c:v>
                </c:pt>
                <c:pt idx="1416">
                  <c:v>5.1157038030000006</c:v>
                </c:pt>
                <c:pt idx="1417">
                  <c:v>4.7405636740000006</c:v>
                </c:pt>
                <c:pt idx="1418">
                  <c:v>4.56492083133333</c:v>
                </c:pt>
                <c:pt idx="1419">
                  <c:v>4.4126754226666698</c:v>
                </c:pt>
                <c:pt idx="1420">
                  <c:v>4.2460957419999996</c:v>
                </c:pt>
                <c:pt idx="1421">
                  <c:v>4.8470557540000012</c:v>
                </c:pt>
                <c:pt idx="1422">
                  <c:v>5.1407771060000016</c:v>
                </c:pt>
                <c:pt idx="1423">
                  <c:v>5.145073785000001</c:v>
                </c:pt>
                <c:pt idx="1424">
                  <c:v>4.9493661780000018</c:v>
                </c:pt>
                <c:pt idx="1425">
                  <c:v>4.5837252930000005</c:v>
                </c:pt>
                <c:pt idx="1426">
                  <c:v>3.9762347550000001</c:v>
                </c:pt>
                <c:pt idx="1427">
                  <c:v>3.5660104680000018</c:v>
                </c:pt>
                <c:pt idx="1428">
                  <c:v>3.4228383200000003</c:v>
                </c:pt>
                <c:pt idx="1429">
                  <c:v>3.4247081450000003</c:v>
                </c:pt>
                <c:pt idx="1430">
                  <c:v>4.5288865030000007</c:v>
                </c:pt>
                <c:pt idx="1431">
                  <c:v>5.9870485660000003</c:v>
                </c:pt>
                <c:pt idx="1432">
                  <c:v>7.5707136179999992</c:v>
                </c:pt>
                <c:pt idx="1433">
                  <c:v>8.1405424380000024</c:v>
                </c:pt>
                <c:pt idx="1434">
                  <c:v>8.015193518000002</c:v>
                </c:pt>
                <c:pt idx="1435">
                  <c:v>7.8443298979999998</c:v>
                </c:pt>
                <c:pt idx="1436">
                  <c:v>7.5291712770000014</c:v>
                </c:pt>
                <c:pt idx="1437">
                  <c:v>7.4730580819999979</c:v>
                </c:pt>
                <c:pt idx="1438">
                  <c:v>7.3696315160000001</c:v>
                </c:pt>
                <c:pt idx="1439">
                  <c:v>7.2769113700000023</c:v>
                </c:pt>
                <c:pt idx="1440">
                  <c:v>6.9383490329999997</c:v>
                </c:pt>
                <c:pt idx="1441">
                  <c:v>6.6041029180000006</c:v>
                </c:pt>
                <c:pt idx="1442">
                  <c:v>6.1671628639999998</c:v>
                </c:pt>
                <c:pt idx="1443">
                  <c:v>5.8897863850000007</c:v>
                </c:pt>
                <c:pt idx="1444">
                  <c:v>6.2107843410000001</c:v>
                </c:pt>
                <c:pt idx="1445">
                  <c:v>6.4163938179999995</c:v>
                </c:pt>
                <c:pt idx="1446">
                  <c:v>6.0535240065</c:v>
                </c:pt>
                <c:pt idx="1447">
                  <c:v>5.6666541950000013</c:v>
                </c:pt>
                <c:pt idx="1448">
                  <c:v>5.1968983990000002</c:v>
                </c:pt>
                <c:pt idx="1449">
                  <c:v>5.0726179150000021</c:v>
                </c:pt>
                <c:pt idx="1450">
                  <c:v>5.389071027</c:v>
                </c:pt>
                <c:pt idx="1451">
                  <c:v>6.4089409950000009</c:v>
                </c:pt>
                <c:pt idx="1452">
                  <c:v>6.6086767257000005</c:v>
                </c:pt>
                <c:pt idx="1453">
                  <c:v>6.0440032956000014</c:v>
                </c:pt>
                <c:pt idx="1454">
                  <c:v>5.5056827446999996</c:v>
                </c:pt>
                <c:pt idx="1455">
                  <c:v>4.8644925109999999</c:v>
                </c:pt>
                <c:pt idx="1456">
                  <c:v>4.2223022773000007</c:v>
                </c:pt>
                <c:pt idx="1457">
                  <c:v>3.6514614935999994</c:v>
                </c:pt>
                <c:pt idx="1458">
                  <c:v>3.6392853099</c:v>
                </c:pt>
                <c:pt idx="1459">
                  <c:v>3.632854310099999</c:v>
                </c:pt>
                <c:pt idx="1460">
                  <c:v>3.7770352481000007</c:v>
                </c:pt>
                <c:pt idx="1461">
                  <c:v>3.8461335314999996</c:v>
                </c:pt>
                <c:pt idx="1462">
                  <c:v>4.0177937086000011</c:v>
                </c:pt>
                <c:pt idx="1463">
                  <c:v>4.0728415868999992</c:v>
                </c:pt>
                <c:pt idx="1464">
                  <c:v>4.2863057205999997</c:v>
                </c:pt>
                <c:pt idx="1465">
                  <c:v>4.2643814326666671</c:v>
                </c:pt>
                <c:pt idx="1466">
                  <c:v>4.2364571447333343</c:v>
                </c:pt>
                <c:pt idx="1467">
                  <c:v>4.0115328568000006</c:v>
                </c:pt>
                <c:pt idx="1468">
                  <c:v>2.5077566092999994</c:v>
                </c:pt>
                <c:pt idx="1469">
                  <c:v>0.3351009780000016</c:v>
                </c:pt>
                <c:pt idx="1470">
                  <c:v>0.1078542756428611</c:v>
                </c:pt>
                <c:pt idx="1471">
                  <c:v>0.21563155168571058</c:v>
                </c:pt>
                <c:pt idx="1472">
                  <c:v>7.0585837128570361E-2</c:v>
                </c:pt>
                <c:pt idx="1473">
                  <c:v>-6.4465877428569129E-2</c:v>
                </c:pt>
                <c:pt idx="1474">
                  <c:v>-0.2585863252857088</c:v>
                </c:pt>
                <c:pt idx="1475">
                  <c:v>-0.69320085284286037</c:v>
                </c:pt>
                <c:pt idx="1476">
                  <c:v>-1.0876935803999999</c:v>
                </c:pt>
                <c:pt idx="1477">
                  <c:v>-1.2522254144000016</c:v>
                </c:pt>
                <c:pt idx="1478">
                  <c:v>-1.7911417465999993</c:v>
                </c:pt>
                <c:pt idx="1479">
                  <c:v>-2.198674908400001</c:v>
                </c:pt>
                <c:pt idx="1480">
                  <c:v>-3.098733439085712</c:v>
                </c:pt>
                <c:pt idx="1481">
                  <c:v>-2.9206208722714297</c:v>
                </c:pt>
                <c:pt idx="1482">
                  <c:v>-2.9390499276571438</c:v>
                </c:pt>
                <c:pt idx="1483">
                  <c:v>-2.7333695980428576</c:v>
                </c:pt>
                <c:pt idx="1484">
                  <c:v>-2.5149289245285686</c:v>
                </c:pt>
                <c:pt idx="1485">
                  <c:v>-2.2693159574142863</c:v>
                </c:pt>
                <c:pt idx="1486">
                  <c:v>-0.63413731460000022</c:v>
                </c:pt>
                <c:pt idx="1487">
                  <c:v>2.2369169723642877</c:v>
                </c:pt>
                <c:pt idx="1488">
                  <c:v>4.19497125932857</c:v>
                </c:pt>
                <c:pt idx="1489">
                  <c:v>5.6701845218428577</c:v>
                </c:pt>
                <c:pt idx="1490">
                  <c:v>6.7152238685571444</c:v>
                </c:pt>
                <c:pt idx="1491">
                  <c:v>7.6424334004214298</c:v>
                </c:pt>
                <c:pt idx="1492">
                  <c:v>8.2496429322857132</c:v>
                </c:pt>
                <c:pt idx="1493">
                  <c:v>8.3603453961000014</c:v>
                </c:pt>
                <c:pt idx="1494">
                  <c:v>8.0262368267000017</c:v>
                </c:pt>
                <c:pt idx="1495">
                  <c:v>7.6202253370999991</c:v>
                </c:pt>
                <c:pt idx="1496">
                  <c:v>7.5387259163999989</c:v>
                </c:pt>
                <c:pt idx="1497">
                  <c:v>6.8902023466999989</c:v>
                </c:pt>
                <c:pt idx="1498">
                  <c:v>5.748956080000001</c:v>
                </c:pt>
                <c:pt idx="1499">
                  <c:v>5.112673796000001</c:v>
                </c:pt>
                <c:pt idx="1500">
                  <c:v>4.4063208289999984</c:v>
                </c:pt>
                <c:pt idx="1501">
                  <c:v>3.9170637399999997</c:v>
                </c:pt>
                <c:pt idx="1502">
                  <c:v>3.8478761160000019</c:v>
                </c:pt>
                <c:pt idx="1503">
                  <c:v>3.1288749879999997</c:v>
                </c:pt>
                <c:pt idx="1504">
                  <c:v>2.7655618110000013</c:v>
                </c:pt>
                <c:pt idx="1505">
                  <c:v>2.6097425100000002</c:v>
                </c:pt>
                <c:pt idx="1506">
                  <c:v>2.6957614710000009</c:v>
                </c:pt>
                <c:pt idx="1507">
                  <c:v>3.0940428120000014</c:v>
                </c:pt>
                <c:pt idx="1508">
                  <c:v>3.5446313209999989</c:v>
                </c:pt>
                <c:pt idx="1509">
                  <c:v>3.7536498530000006</c:v>
                </c:pt>
                <c:pt idx="1510">
                  <c:v>3.1386133866666643</c:v>
                </c:pt>
                <c:pt idx="1511">
                  <c:v>2.9070334203333363</c:v>
                </c:pt>
                <c:pt idx="1512">
                  <c:v>2.5545188539999995</c:v>
                </c:pt>
                <c:pt idx="1513">
                  <c:v>2.121600840333338</c:v>
                </c:pt>
                <c:pt idx="1514">
                  <c:v>2.0653049196666657</c:v>
                </c:pt>
                <c:pt idx="1515">
                  <c:v>2.0642271100000009</c:v>
                </c:pt>
                <c:pt idx="1516">
                  <c:v>2.5011160290000003</c:v>
                </c:pt>
                <c:pt idx="1517">
                  <c:v>3.3499328940000002</c:v>
                </c:pt>
                <c:pt idx="1518">
                  <c:v>4.0059212619999993</c:v>
                </c:pt>
                <c:pt idx="1519">
                  <c:v>4.3453406550000011</c:v>
                </c:pt>
                <c:pt idx="1520">
                  <c:v>3.9987113510000007</c:v>
                </c:pt>
                <c:pt idx="1521">
                  <c:v>3.2099762159000012</c:v>
                </c:pt>
                <c:pt idx="1522">
                  <c:v>2.0730385979000019</c:v>
                </c:pt>
                <c:pt idx="1523">
                  <c:v>1.1545548038</c:v>
                </c:pt>
                <c:pt idx="1524">
                  <c:v>0.4471810836500012</c:v>
                </c:pt>
                <c:pt idx="1525">
                  <c:v>-4.0163836499999661E-2</c:v>
                </c:pt>
                <c:pt idx="1526">
                  <c:v>-5.642921075000018E-2</c:v>
                </c:pt>
                <c:pt idx="1527">
                  <c:v>5.4728915000001876E-2</c:v>
                </c:pt>
                <c:pt idx="1528">
                  <c:v>0.35038734075000022</c:v>
                </c:pt>
                <c:pt idx="1529">
                  <c:v>0.77055686650000155</c:v>
                </c:pt>
                <c:pt idx="1530">
                  <c:v>1.3782176922500007</c:v>
                </c:pt>
                <c:pt idx="1531">
                  <c:v>1.7569049180000018</c:v>
                </c:pt>
                <c:pt idx="1532">
                  <c:v>1.9731638437499992</c:v>
                </c:pt>
                <c:pt idx="1533">
                  <c:v>1.8934671694999992</c:v>
                </c:pt>
                <c:pt idx="1534">
                  <c:v>2.1983611048000018</c:v>
                </c:pt>
                <c:pt idx="1535">
                  <c:v>2.7203603986000005</c:v>
                </c:pt>
                <c:pt idx="1536">
                  <c:v>2.5156016913000006</c:v>
                </c:pt>
                <c:pt idx="1537">
                  <c:v>2.3441716811000006</c:v>
                </c:pt>
                <c:pt idx="1538">
                  <c:v>2.0905728209000003</c:v>
                </c:pt>
                <c:pt idx="1539">
                  <c:v>1.5198247885000011</c:v>
                </c:pt>
                <c:pt idx="1540">
                  <c:v>0.6836650333000005</c:v>
                </c:pt>
                <c:pt idx="1541">
                  <c:v>-0.31620724700000125</c:v>
                </c:pt>
                <c:pt idx="1542">
                  <c:v>-1.0577952272999998</c:v>
                </c:pt>
                <c:pt idx="1543">
                  <c:v>-2.2455604580999982</c:v>
                </c:pt>
                <c:pt idx="1544">
                  <c:v>-3.8000110783000007</c:v>
                </c:pt>
                <c:pt idx="1545">
                  <c:v>-4.3648725892999991</c:v>
                </c:pt>
                <c:pt idx="1546">
                  <c:v>-4.6634729699999991</c:v>
                </c:pt>
                <c:pt idx="1547">
                  <c:v>-4.7057538171999997</c:v>
                </c:pt>
                <c:pt idx="1548">
                  <c:v>-5.4267625799999983</c:v>
                </c:pt>
                <c:pt idx="1549">
                  <c:v>-6.8568191249999959</c:v>
                </c:pt>
                <c:pt idx="1550">
                  <c:v>-7.0576576169999985</c:v>
                </c:pt>
                <c:pt idx="1551">
                  <c:v>-7.768302015999998</c:v>
                </c:pt>
                <c:pt idx="1552">
                  <c:v>-7.746348842999998</c:v>
                </c:pt>
                <c:pt idx="1553">
                  <c:v>-7.4673583112499973</c:v>
                </c:pt>
                <c:pt idx="1554">
                  <c:v>-6.9385177794999979</c:v>
                </c:pt>
                <c:pt idx="1555">
                  <c:v>-6.1488338477499997</c:v>
                </c:pt>
                <c:pt idx="1556">
                  <c:v>-5.2788511160000002</c:v>
                </c:pt>
                <c:pt idx="1557">
                  <c:v>-4.1868134340000012</c:v>
                </c:pt>
                <c:pt idx="1558">
                  <c:v>-2.9229830309999976</c:v>
                </c:pt>
                <c:pt idx="1559">
                  <c:v>-1.4765969249999991</c:v>
                </c:pt>
                <c:pt idx="1560">
                  <c:v>-6.3372511999999048E-2</c:v>
                </c:pt>
                <c:pt idx="1561">
                  <c:v>0.33321306900000103</c:v>
                </c:pt>
                <c:pt idx="1562">
                  <c:v>1.1126457000001366E-2</c:v>
                </c:pt>
                <c:pt idx="1563">
                  <c:v>-0.51675644400000031</c:v>
                </c:pt>
                <c:pt idx="1564">
                  <c:v>-1.2982593891</c:v>
                </c:pt>
                <c:pt idx="1565">
                  <c:v>-2.0535179905500005</c:v>
                </c:pt>
                <c:pt idx="1566">
                  <c:v>-2.6964872670000002</c:v>
                </c:pt>
                <c:pt idx="1567">
                  <c:v>-2.9138413579999991</c:v>
                </c:pt>
                <c:pt idx="1568">
                  <c:v>-3.1084868319999988</c:v>
                </c:pt>
                <c:pt idx="1569">
                  <c:v>-3.3903746199999993</c:v>
                </c:pt>
                <c:pt idx="1570">
                  <c:v>-3.5186447550000004</c:v>
                </c:pt>
                <c:pt idx="1571">
                  <c:v>-3.6723628139999995</c:v>
                </c:pt>
                <c:pt idx="1572">
                  <c:v>-3.9655624149999991</c:v>
                </c:pt>
                <c:pt idx="1573">
                  <c:v>-4.1831466649999989</c:v>
                </c:pt>
                <c:pt idx="1574">
                  <c:v>-3.5064821140000006</c:v>
                </c:pt>
                <c:pt idx="1575">
                  <c:v>-2.5984733691999988</c:v>
                </c:pt>
                <c:pt idx="1576">
                  <c:v>-1.0910952143999992</c:v>
                </c:pt>
                <c:pt idx="1577">
                  <c:v>0.36748378960000139</c:v>
                </c:pt>
                <c:pt idx="1578">
                  <c:v>2.2084280834999994</c:v>
                </c:pt>
                <c:pt idx="1579">
                  <c:v>3.7469174130000003</c:v>
                </c:pt>
                <c:pt idx="1580">
                  <c:v>4.2230335911000001</c:v>
                </c:pt>
                <c:pt idx="1581">
                  <c:v>4.5443214583000007</c:v>
                </c:pt>
                <c:pt idx="1582">
                  <c:v>4.3686991783</c:v>
                </c:pt>
                <c:pt idx="1583">
                  <c:v>4.2445947778999997</c:v>
                </c:pt>
                <c:pt idx="1584">
                  <c:v>3.9847267526999994</c:v>
                </c:pt>
                <c:pt idx="1585">
                  <c:v>4.0698257275000005</c:v>
                </c:pt>
                <c:pt idx="1586">
                  <c:v>3.3384352362000005</c:v>
                </c:pt>
                <c:pt idx="1587">
                  <c:v>2.2916117842000023</c:v>
                </c:pt>
                <c:pt idx="1588">
                  <c:v>2.5489720423000009</c:v>
                </c:pt>
                <c:pt idx="1589">
                  <c:v>2.333472338</c:v>
                </c:pt>
                <c:pt idx="1590">
                  <c:v>0.99844200920000326</c:v>
                </c:pt>
                <c:pt idx="1591">
                  <c:v>0.19936985600000057</c:v>
                </c:pt>
                <c:pt idx="1592">
                  <c:v>0.21054886199999956</c:v>
                </c:pt>
                <c:pt idx="1593">
                  <c:v>4.9154386000001438E-2</c:v>
                </c:pt>
                <c:pt idx="1594">
                  <c:v>0.67879700199999959</c:v>
                </c:pt>
                <c:pt idx="1595">
                  <c:v>0.91860628466667116</c:v>
                </c:pt>
                <c:pt idx="1596">
                  <c:v>1.2044831913333311</c:v>
                </c:pt>
                <c:pt idx="1597">
                  <c:v>1.3427232356666661</c:v>
                </c:pt>
                <c:pt idx="1598">
                  <c:v>1.3669067550000058</c:v>
                </c:pt>
                <c:pt idx="1599">
                  <c:v>1.5899708743333285</c:v>
                </c:pt>
                <c:pt idx="1600">
                  <c:v>2.0808929980000013</c:v>
                </c:pt>
                <c:pt idx="1601">
                  <c:v>2.8063829299999998</c:v>
                </c:pt>
                <c:pt idx="1602">
                  <c:v>3.3817940370000006</c:v>
                </c:pt>
                <c:pt idx="1603">
                  <c:v>3.7187855600000024</c:v>
                </c:pt>
                <c:pt idx="1604">
                  <c:v>3.6083940875000007</c:v>
                </c:pt>
                <c:pt idx="1605">
                  <c:v>3.6715029149999996</c:v>
                </c:pt>
                <c:pt idx="1606">
                  <c:v>3.377755860333334</c:v>
                </c:pt>
                <c:pt idx="1607">
                  <c:v>2.6006360616666662</c:v>
                </c:pt>
                <c:pt idx="1608">
                  <c:v>1.8302086080000013</c:v>
                </c:pt>
                <c:pt idx="1609">
                  <c:v>0.99619951800000095</c:v>
                </c:pt>
                <c:pt idx="1610">
                  <c:v>1.1959907356666708</c:v>
                </c:pt>
                <c:pt idx="1611">
                  <c:v>1.6312581543333291</c:v>
                </c:pt>
                <c:pt idx="1612">
                  <c:v>1.5691473249999994</c:v>
                </c:pt>
                <c:pt idx="1613">
                  <c:v>1.9833698290000008</c:v>
                </c:pt>
                <c:pt idx="1614">
                  <c:v>2.2685923329999991</c:v>
                </c:pt>
                <c:pt idx="1615">
                  <c:v>1.2976714569999999</c:v>
                </c:pt>
                <c:pt idx="1616">
                  <c:v>-2.2529322000000462E-2</c:v>
                </c:pt>
                <c:pt idx="1617">
                  <c:v>1.4825223000000776E-2</c:v>
                </c:pt>
                <c:pt idx="1618">
                  <c:v>1.2221276900000007</c:v>
                </c:pt>
                <c:pt idx="1619">
                  <c:v>2.3655973540000019</c:v>
                </c:pt>
                <c:pt idx="1620">
                  <c:v>2.6350582095000021</c:v>
                </c:pt>
                <c:pt idx="1621">
                  <c:v>2.4660727649999998</c:v>
                </c:pt>
                <c:pt idx="1622">
                  <c:v>1.7672859270000014</c:v>
                </c:pt>
                <c:pt idx="1623">
                  <c:v>1.4782059059999995</c:v>
                </c:pt>
                <c:pt idx="1624">
                  <c:v>1.4926189130000012</c:v>
                </c:pt>
                <c:pt idx="1625">
                  <c:v>2.2049802732500012</c:v>
                </c:pt>
                <c:pt idx="1626">
                  <c:v>2.4671119335</c:v>
                </c:pt>
                <c:pt idx="1627">
                  <c:v>2.9042435937500013</c:v>
                </c:pt>
                <c:pt idx="1628">
                  <c:v>2.8848237040000004</c:v>
                </c:pt>
                <c:pt idx="1629">
                  <c:v>2.318556752000001</c:v>
                </c:pt>
                <c:pt idx="1630">
                  <c:v>1.4252282600000008</c:v>
                </c:pt>
                <c:pt idx="1631">
                  <c:v>0.48091983399999982</c:v>
                </c:pt>
                <c:pt idx="1632">
                  <c:v>-0.27092527024999846</c:v>
                </c:pt>
                <c:pt idx="1633">
                  <c:v>-1.0868249744999989</c:v>
                </c:pt>
                <c:pt idx="1634">
                  <c:v>-1.4307270787499995</c:v>
                </c:pt>
                <c:pt idx="1635">
                  <c:v>-1.7966159829999988</c:v>
                </c:pt>
                <c:pt idx="1636">
                  <c:v>-2.1140999749999985</c:v>
                </c:pt>
                <c:pt idx="1637">
                  <c:v>-2.4736474630000007</c:v>
                </c:pt>
                <c:pt idx="1638">
                  <c:v>-2.8283414409999992</c:v>
                </c:pt>
                <c:pt idx="1639">
                  <c:v>-2.4924806949999976</c:v>
                </c:pt>
                <c:pt idx="1640">
                  <c:v>-1.4540434399999995</c:v>
                </c:pt>
                <c:pt idx="1641">
                  <c:v>-0.68275037199999922</c:v>
                </c:pt>
                <c:pt idx="1642">
                  <c:v>0.46209081100000127</c:v>
                </c:pt>
                <c:pt idx="1643">
                  <c:v>1.1333424430000001</c:v>
                </c:pt>
                <c:pt idx="1644">
                  <c:v>1.6895518450000022</c:v>
                </c:pt>
                <c:pt idx="1645">
                  <c:v>2.2265226709999997</c:v>
                </c:pt>
                <c:pt idx="1646">
                  <c:v>2.8771966640000013</c:v>
                </c:pt>
                <c:pt idx="1647">
                  <c:v>3.5676909260000009</c:v>
                </c:pt>
                <c:pt idx="1648">
                  <c:v>4.1230459250000031</c:v>
                </c:pt>
                <c:pt idx="1649">
                  <c:v>3.6267574584999984</c:v>
                </c:pt>
                <c:pt idx="1650">
                  <c:v>2.6430850919999997</c:v>
                </c:pt>
                <c:pt idx="1651">
                  <c:v>2.1285767170000014</c:v>
                </c:pt>
                <c:pt idx="1652">
                  <c:v>1.6000176170000007</c:v>
                </c:pt>
                <c:pt idx="1653">
                  <c:v>1.1663506750000021</c:v>
                </c:pt>
                <c:pt idx="1654">
                  <c:v>0.92128488700000055</c:v>
                </c:pt>
                <c:pt idx="1655">
                  <c:v>0.42122490500000076</c:v>
                </c:pt>
                <c:pt idx="1656">
                  <c:v>-0.18200661799999907</c:v>
                </c:pt>
                <c:pt idx="1657">
                  <c:v>-0.62292612799999958</c:v>
                </c:pt>
                <c:pt idx="1658">
                  <c:v>-0.98771039899999735</c:v>
                </c:pt>
                <c:pt idx="1659">
                  <c:v>-0.65747800099999765</c:v>
                </c:pt>
                <c:pt idx="1660">
                  <c:v>-0.55926885399999904</c:v>
                </c:pt>
                <c:pt idx="1661">
                  <c:v>-0.9259122289999997</c:v>
                </c:pt>
                <c:pt idx="1662">
                  <c:v>-1.151807324</c:v>
                </c:pt>
                <c:pt idx="1663">
                  <c:v>-1.1015837140000002</c:v>
                </c:pt>
                <c:pt idx="1664">
                  <c:v>-1.2505301559999999</c:v>
                </c:pt>
                <c:pt idx="1665">
                  <c:v>-0.90398077999999948</c:v>
                </c:pt>
                <c:pt idx="1666">
                  <c:v>-0.41402040899999726</c:v>
                </c:pt>
                <c:pt idx="1667">
                  <c:v>1.4450158505000008</c:v>
                </c:pt>
                <c:pt idx="1668">
                  <c:v>2.3907420100000003</c:v>
                </c:pt>
                <c:pt idx="1669">
                  <c:v>2.4876049788571422</c:v>
                </c:pt>
                <c:pt idx="1670">
                  <c:v>2.5961731810476181</c:v>
                </c:pt>
                <c:pt idx="1671">
                  <c:v>2.9860724832380985</c:v>
                </c:pt>
                <c:pt idx="1672">
                  <c:v>3.3235032854285738</c:v>
                </c:pt>
                <c:pt idx="1673">
                  <c:v>4.0040986542857127</c:v>
                </c:pt>
                <c:pt idx="1674">
                  <c:v>5.9521553231428577</c:v>
                </c:pt>
                <c:pt idx="1675">
                  <c:v>6.2128844920000006</c:v>
                </c:pt>
                <c:pt idx="1676">
                  <c:v>5.5473378699999998</c:v>
                </c:pt>
                <c:pt idx="1677">
                  <c:v>4.3296726650000004</c:v>
                </c:pt>
                <c:pt idx="1678">
                  <c:v>3.1942067769999998</c:v>
                </c:pt>
                <c:pt idx="1679">
                  <c:v>1.7573105640000009</c:v>
                </c:pt>
                <c:pt idx="1680">
                  <c:v>0.99762143100000245</c:v>
                </c:pt>
                <c:pt idx="1681">
                  <c:v>1.2484295099999994</c:v>
                </c:pt>
                <c:pt idx="1682">
                  <c:v>0.793469433666667</c:v>
                </c:pt>
                <c:pt idx="1683">
                  <c:v>0.70315870333333663</c:v>
                </c:pt>
                <c:pt idx="1684">
                  <c:v>0.72447753900000045</c:v>
                </c:pt>
                <c:pt idx="1685">
                  <c:v>0.65745499200000168</c:v>
                </c:pt>
                <c:pt idx="1686">
                  <c:v>0.87083740400000131</c:v>
                </c:pt>
                <c:pt idx="1687">
                  <c:v>1.0156425216666705</c:v>
                </c:pt>
                <c:pt idx="1688">
                  <c:v>1.5083149133333311</c:v>
                </c:pt>
                <c:pt idx="1689">
                  <c:v>1.8680028870000012</c:v>
                </c:pt>
                <c:pt idx="1690">
                  <c:v>2.416933725749999</c:v>
                </c:pt>
                <c:pt idx="1691">
                  <c:v>2.850904764500001</c:v>
                </c:pt>
                <c:pt idx="1692">
                  <c:v>2.837875803250002</c:v>
                </c:pt>
                <c:pt idx="1693">
                  <c:v>2.4633975420000009</c:v>
                </c:pt>
                <c:pt idx="1694">
                  <c:v>1.8497100470000003</c:v>
                </c:pt>
                <c:pt idx="1695">
                  <c:v>1.4914669570000001</c:v>
                </c:pt>
                <c:pt idx="1696">
                  <c:v>1.2574717606666699</c:v>
                </c:pt>
                <c:pt idx="1697">
                  <c:v>0.88934015899999608</c:v>
                </c:pt>
                <c:pt idx="1698">
                  <c:v>0.86194287533333558</c:v>
                </c:pt>
                <c:pt idx="1699">
                  <c:v>0.60915664300000216</c:v>
                </c:pt>
                <c:pt idx="1700">
                  <c:v>0.60445574500000099</c:v>
                </c:pt>
                <c:pt idx="1701">
                  <c:v>0.64443387900000104</c:v>
                </c:pt>
                <c:pt idx="1702">
                  <c:v>0.47540560700000256</c:v>
                </c:pt>
                <c:pt idx="1703">
                  <c:v>0.16154019200000214</c:v>
                </c:pt>
                <c:pt idx="1704">
                  <c:v>0.10299575900000058</c:v>
                </c:pt>
                <c:pt idx="1705">
                  <c:v>-2.2776972000000839E-2</c:v>
                </c:pt>
                <c:pt idx="1706">
                  <c:v>0.58563097833332911</c:v>
                </c:pt>
                <c:pt idx="1707">
                  <c:v>1.1620397406666729</c:v>
                </c:pt>
                <c:pt idx="1708">
                  <c:v>1.5454127510000006</c:v>
                </c:pt>
                <c:pt idx="1709">
                  <c:v>1.4557151536666666</c:v>
                </c:pt>
                <c:pt idx="1710">
                  <c:v>1.5004368563333355</c:v>
                </c:pt>
                <c:pt idx="1711">
                  <c:v>1.9424200589999998</c:v>
                </c:pt>
                <c:pt idx="1712">
                  <c:v>1.4219813010000006</c:v>
                </c:pt>
                <c:pt idx="1713">
                  <c:v>1.121199240000001</c:v>
                </c:pt>
                <c:pt idx="1714">
                  <c:v>0.68683818899999949</c:v>
                </c:pt>
                <c:pt idx="1715">
                  <c:v>0.68625596899999941</c:v>
                </c:pt>
                <c:pt idx="1716">
                  <c:v>0.41055823366666999</c:v>
                </c:pt>
                <c:pt idx="1717">
                  <c:v>0.56723474933333051</c:v>
                </c:pt>
                <c:pt idx="1718">
                  <c:v>0.34088891600000082</c:v>
                </c:pt>
                <c:pt idx="1719">
                  <c:v>0.82692064899999984</c:v>
                </c:pt>
                <c:pt idx="1720">
                  <c:v>0.78077226600000316</c:v>
                </c:pt>
                <c:pt idx="1721">
                  <c:v>0.9634864830000005</c:v>
                </c:pt>
                <c:pt idx="1722">
                  <c:v>1.3217337560000004</c:v>
                </c:pt>
                <c:pt idx="1723">
                  <c:v>1.5985046430000001</c:v>
                </c:pt>
                <c:pt idx="1724">
                  <c:v>1.7819909730000028</c:v>
                </c:pt>
                <c:pt idx="1725">
                  <c:v>1.6338592756666657</c:v>
                </c:pt>
                <c:pt idx="1726">
                  <c:v>1.4857275783333357</c:v>
                </c:pt>
                <c:pt idx="1727">
                  <c:v>1.3375958810000004</c:v>
                </c:pt>
                <c:pt idx="1728">
                  <c:v>0.64181871699999959</c:v>
                </c:pt>
                <c:pt idx="1729">
                  <c:v>-0.2914709809999998</c:v>
                </c:pt>
                <c:pt idx="1730">
                  <c:v>0.39823018400000088</c:v>
                </c:pt>
                <c:pt idx="1731">
                  <c:v>-0.29936748199999741</c:v>
                </c:pt>
                <c:pt idx="1732">
                  <c:v>-0.62170353899999853</c:v>
                </c:pt>
                <c:pt idx="1733">
                  <c:v>-1.3612448600000011</c:v>
                </c:pt>
                <c:pt idx="1734">
                  <c:v>-1.8008655659999988</c:v>
                </c:pt>
                <c:pt idx="1735">
                  <c:v>-0.75755777599999874</c:v>
                </c:pt>
                <c:pt idx="1736">
                  <c:v>0.28070533050000179</c:v>
                </c:pt>
                <c:pt idx="1737">
                  <c:v>-0.20638035124999909</c:v>
                </c:pt>
                <c:pt idx="1738">
                  <c:v>-0.2119660329999995</c:v>
                </c:pt>
                <c:pt idx="1739">
                  <c:v>0.24165938700000034</c:v>
                </c:pt>
                <c:pt idx="1740">
                  <c:v>-0.34460652988889073</c:v>
                </c:pt>
                <c:pt idx="1741">
                  <c:v>-0.20989940977777799</c:v>
                </c:pt>
                <c:pt idx="1742">
                  <c:v>-7.0573036666647937E-3</c:v>
                </c:pt>
                <c:pt idx="1743">
                  <c:v>0.22355094744444415</c:v>
                </c:pt>
                <c:pt idx="1744">
                  <c:v>0.13274350755555808</c:v>
                </c:pt>
                <c:pt idx="1745">
                  <c:v>-0.6940219643333343</c:v>
                </c:pt>
                <c:pt idx="1746">
                  <c:v>-1.2259932942222189</c:v>
                </c:pt>
                <c:pt idx="1747">
                  <c:v>-1.4777248681111121</c:v>
                </c:pt>
                <c:pt idx="1748">
                  <c:v>-1.4535071709999965</c:v>
                </c:pt>
                <c:pt idx="1749">
                  <c:v>-3.1740168619999967</c:v>
                </c:pt>
                <c:pt idx="1750">
                  <c:v>-3.2243598939999991</c:v>
                </c:pt>
                <c:pt idx="1751">
                  <c:v>-3.045975691999999</c:v>
                </c:pt>
                <c:pt idx="1752">
                  <c:v>-1.9933504700000011</c:v>
                </c:pt>
                <c:pt idx="1753">
                  <c:v>-4.1351508999998288E-2</c:v>
                </c:pt>
                <c:pt idx="1754">
                  <c:v>1.1501311730000001</c:v>
                </c:pt>
                <c:pt idx="1755">
                  <c:v>1.5823562911000035</c:v>
                </c:pt>
                <c:pt idx="1756">
                  <c:v>1.8315010092000001</c:v>
                </c:pt>
                <c:pt idx="1757">
                  <c:v>1.1837192970000014</c:v>
                </c:pt>
                <c:pt idx="1758">
                  <c:v>-9.8719372999998001E-2</c:v>
                </c:pt>
                <c:pt idx="1759">
                  <c:v>-0.79088299499999692</c:v>
                </c:pt>
                <c:pt idx="1760">
                  <c:v>-1.4515703949999974</c:v>
                </c:pt>
                <c:pt idx="1761">
                  <c:v>-2.8568025669999972</c:v>
                </c:pt>
                <c:pt idx="1762">
                  <c:v>-5.2764187019999991</c:v>
                </c:pt>
                <c:pt idx="1763">
                  <c:v>-8.36194652</c:v>
                </c:pt>
                <c:pt idx="1764">
                  <c:v>-8.5825310153333341</c:v>
                </c:pt>
                <c:pt idx="1765">
                  <c:v>-8.5252823106666646</c:v>
                </c:pt>
                <c:pt idx="1766">
                  <c:v>-7.8963907726666678</c:v>
                </c:pt>
                <c:pt idx="1767">
                  <c:v>-7.0942918953333312</c:v>
                </c:pt>
                <c:pt idx="1768">
                  <c:v>-6.1905710309999984</c:v>
                </c:pt>
                <c:pt idx="1769">
                  <c:v>-5.8891334519999985</c:v>
                </c:pt>
                <c:pt idx="1770">
                  <c:v>-5.2429063099999986</c:v>
                </c:pt>
                <c:pt idx="1771">
                  <c:v>-4.0949684060000013</c:v>
                </c:pt>
                <c:pt idx="1772">
                  <c:v>-3.0706691809999977</c:v>
                </c:pt>
                <c:pt idx="1773">
                  <c:v>-1.2585615059999995</c:v>
                </c:pt>
                <c:pt idx="1774">
                  <c:v>-0.31262949499999948</c:v>
                </c:pt>
                <c:pt idx="1775">
                  <c:v>-0.67998958899999806</c:v>
                </c:pt>
                <c:pt idx="1776">
                  <c:v>-1.5921565613333328</c:v>
                </c:pt>
                <c:pt idx="1777">
                  <c:v>-3.4084158336666661</c:v>
                </c:pt>
                <c:pt idx="1778">
                  <c:v>-4.9027243059999996</c:v>
                </c:pt>
                <c:pt idx="1779">
                  <c:v>-5.9545605599999973</c:v>
                </c:pt>
                <c:pt idx="1780">
                  <c:v>-6.4847975279999979</c:v>
                </c:pt>
                <c:pt idx="1781">
                  <c:v>-6.7928851459999962</c:v>
                </c:pt>
                <c:pt idx="1782">
                  <c:v>-6.4556998299999968</c:v>
                </c:pt>
                <c:pt idx="1783">
                  <c:v>-6.2617334639999989</c:v>
                </c:pt>
                <c:pt idx="1784">
                  <c:v>-5.7282474059999977</c:v>
                </c:pt>
                <c:pt idx="1785">
                  <c:v>-5.1645287919999951</c:v>
                </c:pt>
                <c:pt idx="1786">
                  <c:v>-5.091798429999999</c:v>
                </c:pt>
                <c:pt idx="1787">
                  <c:v>-4.9939981839999987</c:v>
                </c:pt>
                <c:pt idx="1788">
                  <c:v>-5.2302063610000005</c:v>
                </c:pt>
                <c:pt idx="1789">
                  <c:v>-4.5944325830000015</c:v>
                </c:pt>
                <c:pt idx="1790">
                  <c:v>-3.7001286989999986</c:v>
                </c:pt>
                <c:pt idx="1791">
                  <c:v>-3.1107950810000009</c:v>
                </c:pt>
                <c:pt idx="1792">
                  <c:v>-2.0195172790333338</c:v>
                </c:pt>
                <c:pt idx="1793">
                  <c:v>-2.3572696135166655</c:v>
                </c:pt>
                <c:pt idx="1794">
                  <c:v>-2.6950219479999991</c:v>
                </c:pt>
                <c:pt idx="1795">
                  <c:v>-2.9169128693333342</c:v>
                </c:pt>
                <c:pt idx="1796">
                  <c:v>-2.0028706196666626</c:v>
                </c:pt>
                <c:pt idx="1797">
                  <c:v>-1.4722145349999991</c:v>
                </c:pt>
                <c:pt idx="1798">
                  <c:v>-1.4737688169999998</c:v>
                </c:pt>
                <c:pt idx="1799">
                  <c:v>-1.4445746323333335</c:v>
                </c:pt>
                <c:pt idx="1800">
                  <c:v>-1.8537132896666684</c:v>
                </c:pt>
                <c:pt idx="1801">
                  <c:v>-1.8511700859999998</c:v>
                </c:pt>
                <c:pt idx="1802">
                  <c:v>-2.060984028</c:v>
                </c:pt>
                <c:pt idx="1803">
                  <c:v>-1.2825874689999974</c:v>
                </c:pt>
                <c:pt idx="1804">
                  <c:v>-1.2620154669999977</c:v>
                </c:pt>
                <c:pt idx="1805">
                  <c:v>-0.55899482799999944</c:v>
                </c:pt>
                <c:pt idx="1806">
                  <c:v>0.29130386799999997</c:v>
                </c:pt>
                <c:pt idx="1807">
                  <c:v>0.9309384420000022</c:v>
                </c:pt>
                <c:pt idx="1808">
                  <c:v>0.72389650599999911</c:v>
                </c:pt>
                <c:pt idx="1809">
                  <c:v>-0.57488335683333425</c:v>
                </c:pt>
                <c:pt idx="1810">
                  <c:v>-1.6224383196666654</c:v>
                </c:pt>
                <c:pt idx="1811">
                  <c:v>-3.9699572824999994</c:v>
                </c:pt>
                <c:pt idx="1812">
                  <c:v>-3.6020701453333341</c:v>
                </c:pt>
                <c:pt idx="1813">
                  <c:v>-3.8258272081666647</c:v>
                </c:pt>
                <c:pt idx="1814">
                  <c:v>-3.1540845709999985</c:v>
                </c:pt>
                <c:pt idx="1815">
                  <c:v>-2.864650940999999</c:v>
                </c:pt>
                <c:pt idx="1816">
                  <c:v>-2.2859127190000006</c:v>
                </c:pt>
                <c:pt idx="1817">
                  <c:v>-2.4508891930000001</c:v>
                </c:pt>
                <c:pt idx="1818">
                  <c:v>-2.1753269129999993</c:v>
                </c:pt>
                <c:pt idx="1819">
                  <c:v>-1.6098714189999992</c:v>
                </c:pt>
                <c:pt idx="1820">
                  <c:v>-1.0780338880000002</c:v>
                </c:pt>
                <c:pt idx="1821">
                  <c:v>-0.62267639199999891</c:v>
                </c:pt>
                <c:pt idx="1822">
                  <c:v>0.24615554100000026</c:v>
                </c:pt>
                <c:pt idx="1823">
                  <c:v>-2.2676641333335468E-2</c:v>
                </c:pt>
                <c:pt idx="1824">
                  <c:v>-0.55794552366666395</c:v>
                </c:pt>
                <c:pt idx="1825">
                  <c:v>-1.2643416060000003</c:v>
                </c:pt>
                <c:pt idx="1826">
                  <c:v>-1.1196509280000004</c:v>
                </c:pt>
                <c:pt idx="1827">
                  <c:v>-1.0846946849999988</c:v>
                </c:pt>
                <c:pt idx="1828">
                  <c:v>0.18544584099999994</c:v>
                </c:pt>
                <c:pt idx="1829">
                  <c:v>0.87957637899999952</c:v>
                </c:pt>
                <c:pt idx="1830">
                  <c:v>1.5224771490000002</c:v>
                </c:pt>
                <c:pt idx="1831">
                  <c:v>3.1188057550000003</c:v>
                </c:pt>
                <c:pt idx="1832">
                  <c:v>3.0428972406666617</c:v>
                </c:pt>
                <c:pt idx="1833">
                  <c:v>3.0383414583333366</c:v>
                </c:pt>
                <c:pt idx="1834">
                  <c:v>2.5126431689999986</c:v>
                </c:pt>
                <c:pt idx="1835">
                  <c:v>2.1412984129999977</c:v>
                </c:pt>
                <c:pt idx="1836">
                  <c:v>1.7939104570000008</c:v>
                </c:pt>
                <c:pt idx="1837">
                  <c:v>1.3059652009999994</c:v>
                </c:pt>
                <c:pt idx="1838">
                  <c:v>1.1645395529999991</c:v>
                </c:pt>
                <c:pt idx="1839">
                  <c:v>0.83173050099999912</c:v>
                </c:pt>
                <c:pt idx="1840">
                  <c:v>1.0252331420000012</c:v>
                </c:pt>
                <c:pt idx="1841">
                  <c:v>1.191501179000003</c:v>
                </c:pt>
                <c:pt idx="1842">
                  <c:v>1.360067055</c:v>
                </c:pt>
                <c:pt idx="1843">
                  <c:v>1.9566576099999988</c:v>
                </c:pt>
                <c:pt idx="1844">
                  <c:v>2.9955379990000015</c:v>
                </c:pt>
                <c:pt idx="1845">
                  <c:v>4.2378353649999987</c:v>
                </c:pt>
                <c:pt idx="1846">
                  <c:v>3.4470261579999999</c:v>
                </c:pt>
                <c:pt idx="1847">
                  <c:v>3.2705159510000019</c:v>
                </c:pt>
                <c:pt idx="1848">
                  <c:v>3.0116927479999998</c:v>
                </c:pt>
                <c:pt idx="1849">
                  <c:v>3.0693431070000017</c:v>
                </c:pt>
                <c:pt idx="1850">
                  <c:v>3.5428915414444511</c:v>
                </c:pt>
                <c:pt idx="1851">
                  <c:v>2.9417941098888907</c:v>
                </c:pt>
                <c:pt idx="1852">
                  <c:v>2.2472527783333298</c:v>
                </c:pt>
                <c:pt idx="1853">
                  <c:v>1.5791955467777807</c:v>
                </c:pt>
                <c:pt idx="1854">
                  <c:v>0.7235297442222226</c:v>
                </c:pt>
                <c:pt idx="1855">
                  <c:v>0.33526524166667038</c:v>
                </c:pt>
                <c:pt idx="1856">
                  <c:v>0.443823117111112</c:v>
                </c:pt>
                <c:pt idx="1857">
                  <c:v>0.24260938955555922</c:v>
                </c:pt>
                <c:pt idx="1858">
                  <c:v>-9.3195043999998006E-2</c:v>
                </c:pt>
                <c:pt idx="1859">
                  <c:v>-0.30490400599999923</c:v>
                </c:pt>
                <c:pt idx="1860">
                  <c:v>-1.8700417289999987</c:v>
                </c:pt>
                <c:pt idx="1861">
                  <c:v>-2.545300622000001</c:v>
                </c:pt>
                <c:pt idx="1862">
                  <c:v>-3.1758118536666693</c:v>
                </c:pt>
                <c:pt idx="1863">
                  <c:v>-3.3983694063333321</c:v>
                </c:pt>
                <c:pt idx="1864">
                  <c:v>-3.3938157739999983</c:v>
                </c:pt>
                <c:pt idx="1865">
                  <c:v>-2.7952307159999954</c:v>
                </c:pt>
                <c:pt idx="1866">
                  <c:v>-3.0485789269999994</c:v>
                </c:pt>
                <c:pt idx="1867">
                  <c:v>-4.3439142850000003</c:v>
                </c:pt>
                <c:pt idx="1868">
                  <c:v>-5.1283573770000004</c:v>
                </c:pt>
                <c:pt idx="1869">
                  <c:v>-6.0841969690000006</c:v>
                </c:pt>
                <c:pt idx="1870">
                  <c:v>-4.8594277876666645</c:v>
                </c:pt>
                <c:pt idx="1871">
                  <c:v>-3.0464608993333382</c:v>
                </c:pt>
                <c:pt idx="1872">
                  <c:v>-1.0964368259999997</c:v>
                </c:pt>
                <c:pt idx="1873">
                  <c:v>2.176634109566665</c:v>
                </c:pt>
                <c:pt idx="1874">
                  <c:v>2.9742656932333293</c:v>
                </c:pt>
                <c:pt idx="1875">
                  <c:v>2.0971122748999989</c:v>
                </c:pt>
                <c:pt idx="1876">
                  <c:v>-0.14733040376666828</c:v>
                </c:pt>
                <c:pt idx="1877">
                  <c:v>-2.975773082433335</c:v>
                </c:pt>
                <c:pt idx="1878">
                  <c:v>-5.4512157611000003</c:v>
                </c:pt>
                <c:pt idx="1879">
                  <c:v>-6.4966329220333341</c:v>
                </c:pt>
                <c:pt idx="1880">
                  <c:v>-6.9436441280666639</c:v>
                </c:pt>
                <c:pt idx="1881">
                  <c:v>-7.6388886157</c:v>
                </c:pt>
                <c:pt idx="1882">
                  <c:v>-7.9761331033333356</c:v>
                </c:pt>
                <c:pt idx="1883">
                  <c:v>-8.6837850665666636</c:v>
                </c:pt>
                <c:pt idx="1884">
                  <c:v>-9.5613854239999991</c:v>
                </c:pt>
                <c:pt idx="1885">
                  <c:v>-10.283690336999999</c:v>
                </c:pt>
                <c:pt idx="1886">
                  <c:v>-10.761544264999998</c:v>
                </c:pt>
                <c:pt idx="1887">
                  <c:v>-10.517300898</c:v>
                </c:pt>
                <c:pt idx="1888">
                  <c:v>-10.003947114999999</c:v>
                </c:pt>
                <c:pt idx="1889">
                  <c:v>-9.5064575919999985</c:v>
                </c:pt>
                <c:pt idx="1890">
                  <c:v>-9.2420299679999989</c:v>
                </c:pt>
                <c:pt idx="1891">
                  <c:v>-9.5426371799999981</c:v>
                </c:pt>
                <c:pt idx="1892">
                  <c:v>-9.5647092739999984</c:v>
                </c:pt>
                <c:pt idx="1893">
                  <c:v>-9.7093282700000003</c:v>
                </c:pt>
                <c:pt idx="1894">
                  <c:v>-9.6897648640000007</c:v>
                </c:pt>
                <c:pt idx="1895">
                  <c:v>-9.5499493499999986</c:v>
                </c:pt>
                <c:pt idx="1896">
                  <c:v>-9.3390607748000001</c:v>
                </c:pt>
                <c:pt idx="1897">
                  <c:v>-8.9507465709999998</c:v>
                </c:pt>
                <c:pt idx="1898">
                  <c:v>-8.3594906359000003</c:v>
                </c:pt>
                <c:pt idx="1899">
                  <c:v>-7.3341083721999993</c:v>
                </c:pt>
                <c:pt idx="1900">
                  <c:v>-7.1769743536999995</c:v>
                </c:pt>
                <c:pt idx="1901">
                  <c:v>-7.0123941691000002</c:v>
                </c:pt>
                <c:pt idx="1902">
                  <c:v>-6.8182726401</c:v>
                </c:pt>
                <c:pt idx="1903">
                  <c:v>-6.4131442473</c:v>
                </c:pt>
                <c:pt idx="1904">
                  <c:v>-6.1723936142333358</c:v>
                </c:pt>
                <c:pt idx="1905">
                  <c:v>-6.0829227816666647</c:v>
                </c:pt>
                <c:pt idx="1906">
                  <c:v>-5.9502017389999997</c:v>
                </c:pt>
                <c:pt idx="1907">
                  <c:v>-6.0523290868333328</c:v>
                </c:pt>
                <c:pt idx="1908">
                  <c:v>-6.0349945346666658</c:v>
                </c:pt>
                <c:pt idx="1909">
                  <c:v>-5.5266791824999997</c:v>
                </c:pt>
                <c:pt idx="1910">
                  <c:v>-5.0552263041000005</c:v>
                </c:pt>
                <c:pt idx="1911">
                  <c:v>-5.0446483110999987</c:v>
                </c:pt>
                <c:pt idx="1912">
                  <c:v>-5.1345448180999984</c:v>
                </c:pt>
                <c:pt idx="1913">
                  <c:v>-5.2300382250999995</c:v>
                </c:pt>
                <c:pt idx="1914">
                  <c:v>-5.3458363352999996</c:v>
                </c:pt>
                <c:pt idx="1915">
                  <c:v>-5.1804551418999996</c:v>
                </c:pt>
                <c:pt idx="1916">
                  <c:v>-4.0554070010000007</c:v>
                </c:pt>
                <c:pt idx="1917">
                  <c:v>-3.483355094999999</c:v>
                </c:pt>
                <c:pt idx="1918">
                  <c:v>-2.7331324729999995</c:v>
                </c:pt>
                <c:pt idx="1919">
                  <c:v>-2.3415113800333325</c:v>
                </c:pt>
                <c:pt idx="1920">
                  <c:v>-2.3086748870666662</c:v>
                </c:pt>
                <c:pt idx="1921">
                  <c:v>-2.3186625731999992</c:v>
                </c:pt>
                <c:pt idx="1922">
                  <c:v>-1.9001999457999985</c:v>
                </c:pt>
                <c:pt idx="1923">
                  <c:v>-1.5297717394000001</c:v>
                </c:pt>
                <c:pt idx="1924">
                  <c:v>-1.9994032821999999</c:v>
                </c:pt>
                <c:pt idx="1925">
                  <c:v>-2.6642808218000003</c:v>
                </c:pt>
                <c:pt idx="1926">
                  <c:v>-3.6371641974249997</c:v>
                </c:pt>
                <c:pt idx="1927">
                  <c:v>-4.5880655730499997</c:v>
                </c:pt>
                <c:pt idx="1928">
                  <c:v>-4.8488626486750004</c:v>
                </c:pt>
                <c:pt idx="1929">
                  <c:v>-5.3449830243000003</c:v>
                </c:pt>
                <c:pt idx="1930">
                  <c:v>-6.5015659623000008</c:v>
                </c:pt>
                <c:pt idx="1931">
                  <c:v>-7.5701140822999999</c:v>
                </c:pt>
                <c:pt idx="1932">
                  <c:v>-8.1743932816999987</c:v>
                </c:pt>
                <c:pt idx="1933">
                  <c:v>-8.0184153560999984</c:v>
                </c:pt>
                <c:pt idx="1934">
                  <c:v>-7.7338733382999987</c:v>
                </c:pt>
                <c:pt idx="1935">
                  <c:v>-7.7997645802999997</c:v>
                </c:pt>
                <c:pt idx="1936">
                  <c:v>-7.8121693222999991</c:v>
                </c:pt>
                <c:pt idx="1937">
                  <c:v>-7.9203044619999989</c:v>
                </c:pt>
                <c:pt idx="1938">
                  <c:v>-7.6283902346999994</c:v>
                </c:pt>
                <c:pt idx="1939">
                  <c:v>-7.0354387792999997</c:v>
                </c:pt>
                <c:pt idx="1940">
                  <c:v>-6.7324036898999999</c:v>
                </c:pt>
                <c:pt idx="1941">
                  <c:v>-6.5383410004999991</c:v>
                </c:pt>
                <c:pt idx="1942">
                  <c:v>-6.1708836110999998</c:v>
                </c:pt>
                <c:pt idx="1943">
                  <c:v>-5.9339916640000006</c:v>
                </c:pt>
                <c:pt idx="1944">
                  <c:v>-5.8110619168999991</c:v>
                </c:pt>
                <c:pt idx="1945">
                  <c:v>-5.4820036031333323</c:v>
                </c:pt>
                <c:pt idx="1946">
                  <c:v>-5.2698750893666659</c:v>
                </c:pt>
                <c:pt idx="1947">
                  <c:v>-5.1534424921999982</c:v>
                </c:pt>
                <c:pt idx="1948">
                  <c:v>-4.654416434499999</c:v>
                </c:pt>
                <c:pt idx="1949">
                  <c:v>-4.0187955596999991</c:v>
                </c:pt>
                <c:pt idx="1950">
                  <c:v>-3.8424131465999993</c:v>
                </c:pt>
                <c:pt idx="1951">
                  <c:v>-4.2449392149400005</c:v>
                </c:pt>
                <c:pt idx="1952">
                  <c:v>-4.3995336832799996</c:v>
                </c:pt>
                <c:pt idx="1953">
                  <c:v>-4.5656752516199992</c:v>
                </c:pt>
                <c:pt idx="1954">
                  <c:v>-4.5604095199599985</c:v>
                </c:pt>
                <c:pt idx="1955">
                  <c:v>-4.4831197882999998</c:v>
                </c:pt>
                <c:pt idx="1956">
                  <c:v>-4.2276964624999991</c:v>
                </c:pt>
                <c:pt idx="1957">
                  <c:v>-3.7239818022999995</c:v>
                </c:pt>
                <c:pt idx="1958">
                  <c:v>-3.1207649316000001</c:v>
                </c:pt>
                <c:pt idx="1959">
                  <c:v>-2.4709364084999996</c:v>
                </c:pt>
                <c:pt idx="1960">
                  <c:v>-1.9060519771666664</c:v>
                </c:pt>
                <c:pt idx="1961">
                  <c:v>-1.0693439458333334</c:v>
                </c:pt>
                <c:pt idx="1962">
                  <c:v>-0.26763591450000002</c:v>
                </c:pt>
                <c:pt idx="1963">
                  <c:v>0.3002569580000003</c:v>
                </c:pt>
                <c:pt idx="1964">
                  <c:v>0.20925204140000009</c:v>
                </c:pt>
                <c:pt idx="1965">
                  <c:v>5.6670736000000055E-2</c:v>
                </c:pt>
                <c:pt idx="1966">
                  <c:v>-0.29708841380000006</c:v>
                </c:pt>
                <c:pt idx="1967">
                  <c:v>-0.85193587013333261</c:v>
                </c:pt>
                <c:pt idx="1968">
                  <c:v>-1.1019300241666667</c:v>
                </c:pt>
                <c:pt idx="1969">
                  <c:v>-1.1064634426</c:v>
                </c:pt>
                <c:pt idx="1970">
                  <c:v>-0.8199391644999996</c:v>
                </c:pt>
                <c:pt idx="1971">
                  <c:v>-0.78354514470000014</c:v>
                </c:pt>
                <c:pt idx="1972">
                  <c:v>-0.69168442489999959</c:v>
                </c:pt>
                <c:pt idx="1973">
                  <c:v>-0.57333960509999971</c:v>
                </c:pt>
                <c:pt idx="1974">
                  <c:v>-0.66101385859999962</c:v>
                </c:pt>
                <c:pt idx="1975">
                  <c:v>2.4704184006000003</c:v>
                </c:pt>
                <c:pt idx="1976">
                  <c:v>5.9910956322500004</c:v>
                </c:pt>
                <c:pt idx="1977">
                  <c:v>8.5012395639000005</c:v>
                </c:pt>
                <c:pt idx="1978">
                  <c:v>10.083523426600001</c:v>
                </c:pt>
                <c:pt idx="1979">
                  <c:v>10.8431866747</c:v>
                </c:pt>
                <c:pt idx="1980">
                  <c:v>10.459486586200001</c:v>
                </c:pt>
                <c:pt idx="1981">
                  <c:v>6.5076263614000016</c:v>
                </c:pt>
                <c:pt idx="1982">
                  <c:v>3.3848913102000004</c:v>
                </c:pt>
                <c:pt idx="1983">
                  <c:v>2.7973625453000004</c:v>
                </c:pt>
                <c:pt idx="1984">
                  <c:v>2.0515282598000013</c:v>
                </c:pt>
                <c:pt idx="1985">
                  <c:v>2.4272443797000021</c:v>
                </c:pt>
                <c:pt idx="1986">
                  <c:v>3.3102733314000012</c:v>
                </c:pt>
                <c:pt idx="1987">
                  <c:v>3.3427679739999991</c:v>
                </c:pt>
                <c:pt idx="1988">
                  <c:v>3.4185015372000009</c:v>
                </c:pt>
                <c:pt idx="1989">
                  <c:v>3.5220416693000001</c:v>
                </c:pt>
                <c:pt idx="1990">
                  <c:v>3.5857268485000002</c:v>
                </c:pt>
                <c:pt idx="1991">
                  <c:v>4.1616689320999996</c:v>
                </c:pt>
                <c:pt idx="1992">
                  <c:v>5.4953239262666669</c:v>
                </c:pt>
                <c:pt idx="1993">
                  <c:v>6.1623008836833311</c:v>
                </c:pt>
                <c:pt idx="1994">
                  <c:v>6.8862436411000001</c:v>
                </c:pt>
                <c:pt idx="1995">
                  <c:v>7.3910704318500011</c:v>
                </c:pt>
                <c:pt idx="1996">
                  <c:v>7.0858012225999998</c:v>
                </c:pt>
                <c:pt idx="1997">
                  <c:v>6.5800912444000001</c:v>
                </c:pt>
                <c:pt idx="1998">
                  <c:v>5.9770875102000005</c:v>
                </c:pt>
                <c:pt idx="1999">
                  <c:v>5.8405242311000007</c:v>
                </c:pt>
                <c:pt idx="2000">
                  <c:v>5.6438407100999992</c:v>
                </c:pt>
                <c:pt idx="2001">
                  <c:v>5.3983103608</c:v>
                </c:pt>
                <c:pt idx="2002">
                  <c:v>4.8952941115000002</c:v>
                </c:pt>
                <c:pt idx="2003">
                  <c:v>4.9702215106000001</c:v>
                </c:pt>
                <c:pt idx="2004">
                  <c:v>4.4976121600000001</c:v>
                </c:pt>
                <c:pt idx="2005">
                  <c:v>4.8557259625999993</c:v>
                </c:pt>
                <c:pt idx="2006">
                  <c:v>5.4679878099000012</c:v>
                </c:pt>
                <c:pt idx="2007">
                  <c:v>5.9918434610999993</c:v>
                </c:pt>
                <c:pt idx="2008">
                  <c:v>6.1077736156000002</c:v>
                </c:pt>
                <c:pt idx="2009">
                  <c:v>5.8435874385000002</c:v>
                </c:pt>
                <c:pt idx="2010">
                  <c:v>5.6243124613999989</c:v>
                </c:pt>
                <c:pt idx="2011">
                  <c:v>4.7936989900000002</c:v>
                </c:pt>
                <c:pt idx="2012">
                  <c:v>4.116934541</c:v>
                </c:pt>
                <c:pt idx="2013">
                  <c:v>3.7586846840000012</c:v>
                </c:pt>
                <c:pt idx="2014">
                  <c:v>3.4769346489999995</c:v>
                </c:pt>
                <c:pt idx="2015">
                  <c:v>3.6364458640000006</c:v>
                </c:pt>
                <c:pt idx="2016">
                  <c:v>3.904933422</c:v>
                </c:pt>
                <c:pt idx="2017">
                  <c:v>4.9484404726666682</c:v>
                </c:pt>
                <c:pt idx="2018">
                  <c:v>5.9267254693333342</c:v>
                </c:pt>
                <c:pt idx="2019">
                  <c:v>6.4076105690000009</c:v>
                </c:pt>
                <c:pt idx="2020">
                  <c:v>6.4921193009999998</c:v>
                </c:pt>
                <c:pt idx="2021">
                  <c:v>6.7152094319999991</c:v>
                </c:pt>
                <c:pt idx="2022">
                  <c:v>7.4926934229000013</c:v>
                </c:pt>
                <c:pt idx="2023">
                  <c:v>8.2842831451999999</c:v>
                </c:pt>
                <c:pt idx="2024">
                  <c:v>9.3936241932000009</c:v>
                </c:pt>
                <c:pt idx="2025">
                  <c:v>10.758901505100001</c:v>
                </c:pt>
                <c:pt idx="2026">
                  <c:v>11.680817860299999</c:v>
                </c:pt>
                <c:pt idx="2027">
                  <c:v>12.400239810400002</c:v>
                </c:pt>
                <c:pt idx="2028">
                  <c:v>12.147763018633334</c:v>
                </c:pt>
                <c:pt idx="2029">
                  <c:v>11.494286226866667</c:v>
                </c:pt>
                <c:pt idx="2030">
                  <c:v>10.1178910351</c:v>
                </c:pt>
                <c:pt idx="2031">
                  <c:v>7.1158631347000005</c:v>
                </c:pt>
                <c:pt idx="2032">
                  <c:v>5.6361548280000004</c:v>
                </c:pt>
                <c:pt idx="2033">
                  <c:v>5.6662183801000001</c:v>
                </c:pt>
                <c:pt idx="2034">
                  <c:v>5.5957166868249999</c:v>
                </c:pt>
                <c:pt idx="2035">
                  <c:v>5.5252149935499997</c:v>
                </c:pt>
                <c:pt idx="2036">
                  <c:v>5.320311100275001</c:v>
                </c:pt>
                <c:pt idx="2037">
                  <c:v>4.3439400070000005</c:v>
                </c:pt>
                <c:pt idx="2038">
                  <c:v>2.9884163889999993</c:v>
                </c:pt>
                <c:pt idx="2039">
                  <c:v>1.6537410789999996</c:v>
                </c:pt>
                <c:pt idx="2040">
                  <c:v>1.7867236970000029</c:v>
                </c:pt>
                <c:pt idx="2041">
                  <c:v>1.7534636220000017</c:v>
                </c:pt>
                <c:pt idx="2042">
                  <c:v>1.2356123219999997</c:v>
                </c:pt>
                <c:pt idx="2043">
                  <c:v>0.44148467800000013</c:v>
                </c:pt>
                <c:pt idx="2044">
                  <c:v>-1.1842901619999999</c:v>
                </c:pt>
                <c:pt idx="2045">
                  <c:v>-1.1437021269999992</c:v>
                </c:pt>
                <c:pt idx="2046">
                  <c:v>-0.58518142299999809</c:v>
                </c:pt>
                <c:pt idx="2047">
                  <c:v>0.88173670800000004</c:v>
                </c:pt>
                <c:pt idx="2048">
                  <c:v>2.2702019390000014</c:v>
                </c:pt>
                <c:pt idx="2049">
                  <c:v>5.0874451409999999</c:v>
                </c:pt>
                <c:pt idx="2050">
                  <c:v>6.3701349100000009</c:v>
                </c:pt>
                <c:pt idx="2051">
                  <c:v>7.3298912720000011</c:v>
                </c:pt>
                <c:pt idx="2052">
                  <c:v>8.6049947450000008</c:v>
                </c:pt>
                <c:pt idx="2053">
                  <c:v>9.4669788429999997</c:v>
                </c:pt>
                <c:pt idx="2054">
                  <c:v>9.2195977580000008</c:v>
                </c:pt>
                <c:pt idx="2055">
                  <c:v>8.897196346000003</c:v>
                </c:pt>
                <c:pt idx="2056">
                  <c:v>6.2076242881999999</c:v>
                </c:pt>
                <c:pt idx="2057">
                  <c:v>2.3361226337999987</c:v>
                </c:pt>
                <c:pt idx="2058">
                  <c:v>-0.84914922059999931</c:v>
                </c:pt>
                <c:pt idx="2059">
                  <c:v>-3.5294258749999994</c:v>
                </c:pt>
                <c:pt idx="2060">
                  <c:v>-5.1283821249999999</c:v>
                </c:pt>
                <c:pt idx="2061">
                  <c:v>-4.8621295569999985</c:v>
                </c:pt>
                <c:pt idx="2062">
                  <c:v>-5.5963097009999991</c:v>
                </c:pt>
                <c:pt idx="2063">
                  <c:v>-3.9708241419999997</c:v>
                </c:pt>
                <c:pt idx="2064">
                  <c:v>-3.8598734445999994</c:v>
                </c:pt>
                <c:pt idx="2065">
                  <c:v>-4.0938570836999997</c:v>
                </c:pt>
                <c:pt idx="2066">
                  <c:v>-3.7647976227999997</c:v>
                </c:pt>
                <c:pt idx="2067">
                  <c:v>-3.6954262618999998</c:v>
                </c:pt>
                <c:pt idx="2068">
                  <c:v>-3.5330467291999996</c:v>
                </c:pt>
                <c:pt idx="2069">
                  <c:v>-3.728669475066666</c:v>
                </c:pt>
                <c:pt idx="2070">
                  <c:v>-3.8819433268333334</c:v>
                </c:pt>
                <c:pt idx="2071">
                  <c:v>-3.7568187396999999</c:v>
                </c:pt>
                <c:pt idx="2072">
                  <c:v>1.0048230959</c:v>
                </c:pt>
                <c:pt idx="2073">
                  <c:v>4.0978079648999994</c:v>
                </c:pt>
                <c:pt idx="2074">
                  <c:v>5.983723833900001</c:v>
                </c:pt>
                <c:pt idx="2075">
                  <c:v>5.9617483029000002</c:v>
                </c:pt>
                <c:pt idx="2076">
                  <c:v>5.0608885406000006</c:v>
                </c:pt>
                <c:pt idx="2077">
                  <c:v>6.1555631727666702</c:v>
                </c:pt>
                <c:pt idx="2078">
                  <c:v>5.8679765651999967</c:v>
                </c:pt>
                <c:pt idx="2079">
                  <c:v>5.5803899576333347</c:v>
                </c:pt>
                <c:pt idx="2080">
                  <c:v>5.2009330334000001</c:v>
                </c:pt>
                <c:pt idx="2081">
                  <c:v>4.5965644160000005</c:v>
                </c:pt>
                <c:pt idx="2082">
                  <c:v>3.6276637059999999</c:v>
                </c:pt>
                <c:pt idx="2083">
                  <c:v>2.5081184749999998</c:v>
                </c:pt>
                <c:pt idx="2084">
                  <c:v>2.427242832000001</c:v>
                </c:pt>
                <c:pt idx="2085">
                  <c:v>3.0225160249999998</c:v>
                </c:pt>
                <c:pt idx="2086">
                  <c:v>3.3177873460000011</c:v>
                </c:pt>
                <c:pt idx="2087">
                  <c:v>3.782437799000002</c:v>
                </c:pt>
                <c:pt idx="2088">
                  <c:v>4.3556296230000022</c:v>
                </c:pt>
                <c:pt idx="2089">
                  <c:v>4.4695906500000007</c:v>
                </c:pt>
                <c:pt idx="2090">
                  <c:v>4.6142583679999998</c:v>
                </c:pt>
                <c:pt idx="2091">
                  <c:v>4.8572501670000019</c:v>
                </c:pt>
                <c:pt idx="2092">
                  <c:v>5.2986992380000002</c:v>
                </c:pt>
                <c:pt idx="2093">
                  <c:v>4.9238555354999995</c:v>
                </c:pt>
                <c:pt idx="2094">
                  <c:v>4.135011833000001</c:v>
                </c:pt>
                <c:pt idx="2095">
                  <c:v>3.7677151471666699</c:v>
                </c:pt>
                <c:pt idx="2096">
                  <c:v>3.4648797613333322</c:v>
                </c:pt>
                <c:pt idx="2097">
                  <c:v>3.2644828755000006</c:v>
                </c:pt>
                <c:pt idx="2098">
                  <c:v>2.960950823000001</c:v>
                </c:pt>
                <c:pt idx="2099">
                  <c:v>2.1363515705000022</c:v>
                </c:pt>
                <c:pt idx="2100">
                  <c:v>1.6717043180000015</c:v>
                </c:pt>
                <c:pt idx="2101">
                  <c:v>1.1235617659999999</c:v>
                </c:pt>
                <c:pt idx="2102">
                  <c:v>0.7803818610000004</c:v>
                </c:pt>
                <c:pt idx="2103">
                  <c:v>0.55901478800000071</c:v>
                </c:pt>
                <c:pt idx="2104">
                  <c:v>-0.51280661499999969</c:v>
                </c:pt>
                <c:pt idx="2105">
                  <c:v>-1.7630396489999987</c:v>
                </c:pt>
                <c:pt idx="2106">
                  <c:v>-3.555727085</c:v>
                </c:pt>
                <c:pt idx="2107">
                  <c:v>-4.9552226660000009</c:v>
                </c:pt>
                <c:pt idx="2108">
                  <c:v>-5.9863114725000006</c:v>
                </c:pt>
                <c:pt idx="2109">
                  <c:v>-6.6728999789999994</c:v>
                </c:pt>
                <c:pt idx="2110">
                  <c:v>-7.2900587620000001</c:v>
                </c:pt>
                <c:pt idx="2111">
                  <c:v>-7.6775640779999996</c:v>
                </c:pt>
                <c:pt idx="2112">
                  <c:v>-8.3819139209999989</c:v>
                </c:pt>
                <c:pt idx="2113">
                  <c:v>-7.7364481561999998</c:v>
                </c:pt>
                <c:pt idx="2114">
                  <c:v>-6.3641459058999992</c:v>
                </c:pt>
                <c:pt idx="2115">
                  <c:v>-4.4260508212999996</c:v>
                </c:pt>
                <c:pt idx="2116">
                  <c:v>-3.8740025656749992</c:v>
                </c:pt>
                <c:pt idx="2117">
                  <c:v>-3.4057671100499993</c:v>
                </c:pt>
                <c:pt idx="2118">
                  <c:v>-3.0599581544249999</c:v>
                </c:pt>
                <c:pt idx="2119">
                  <c:v>-2.6964847988000002</c:v>
                </c:pt>
                <c:pt idx="2120">
                  <c:v>-2.5961221896000004</c:v>
                </c:pt>
                <c:pt idx="2121">
                  <c:v>-1.4618062299999997</c:v>
                </c:pt>
                <c:pt idx="2122">
                  <c:v>-0.55374997899999912</c:v>
                </c:pt>
                <c:pt idx="2123">
                  <c:v>-0.58337316599999856</c:v>
                </c:pt>
                <c:pt idx="2124">
                  <c:v>-1.3303893069999999</c:v>
                </c:pt>
                <c:pt idx="2125">
                  <c:v>-1.7471561510000004</c:v>
                </c:pt>
                <c:pt idx="2126">
                  <c:v>-1.9687731170000005</c:v>
                </c:pt>
                <c:pt idx="2127">
                  <c:v>-2.2687616539999995</c:v>
                </c:pt>
                <c:pt idx="2128">
                  <c:v>-2.254135936</c:v>
                </c:pt>
                <c:pt idx="2129">
                  <c:v>-2.3905771959999988</c:v>
                </c:pt>
                <c:pt idx="2130">
                  <c:v>-1.9276973680999996</c:v>
                </c:pt>
                <c:pt idx="2131">
                  <c:v>-1.1467791609999987</c:v>
                </c:pt>
                <c:pt idx="2132">
                  <c:v>-1.0225007365000005</c:v>
                </c:pt>
                <c:pt idx="2133">
                  <c:v>-0.97059197069999925</c:v>
                </c:pt>
                <c:pt idx="2134">
                  <c:v>-1.1006033366333341</c:v>
                </c:pt>
                <c:pt idx="2135">
                  <c:v>-1.0091382319666673</c:v>
                </c:pt>
                <c:pt idx="2136">
                  <c:v>-1.0699374311000005</c:v>
                </c:pt>
                <c:pt idx="2137">
                  <c:v>-1.0039793969000002</c:v>
                </c:pt>
                <c:pt idx="2138">
                  <c:v>-1.8143585170000005</c:v>
                </c:pt>
                <c:pt idx="2139">
                  <c:v>-3.1226801129999986</c:v>
                </c:pt>
                <c:pt idx="2140">
                  <c:v>-4.1970114169999997</c:v>
                </c:pt>
                <c:pt idx="2141">
                  <c:v>-5.5950503900000008</c:v>
                </c:pt>
                <c:pt idx="2142">
                  <c:v>-5.6097962699999977</c:v>
                </c:pt>
                <c:pt idx="2143">
                  <c:v>-5.3503788329999988</c:v>
                </c:pt>
                <c:pt idx="2144">
                  <c:v>-4.9573324479999989</c:v>
                </c:pt>
                <c:pt idx="2145">
                  <c:v>-4.6119864740000001</c:v>
                </c:pt>
                <c:pt idx="2146">
                  <c:v>-4.1169710949999985</c:v>
                </c:pt>
                <c:pt idx="2147">
                  <c:v>-3.7054434520000008</c:v>
                </c:pt>
                <c:pt idx="2148">
                  <c:v>-3.1520634039999997</c:v>
                </c:pt>
                <c:pt idx="2149">
                  <c:v>-3.2045610509999989</c:v>
                </c:pt>
                <c:pt idx="2150">
                  <c:v>-4.1694336069999993</c:v>
                </c:pt>
                <c:pt idx="2151">
                  <c:v>-5.8607876739999982</c:v>
                </c:pt>
                <c:pt idx="2152">
                  <c:v>-6.9472469783333342</c:v>
                </c:pt>
                <c:pt idx="2153">
                  <c:v>-5.9392629601666647</c:v>
                </c:pt>
                <c:pt idx="2154">
                  <c:v>-5.7977006356999983</c:v>
                </c:pt>
                <c:pt idx="2155">
                  <c:v>-5.0574886140000004</c:v>
                </c:pt>
                <c:pt idx="2156">
                  <c:v>-4.6716960157333336</c:v>
                </c:pt>
                <c:pt idx="2157">
                  <c:v>-3.7672148174666664</c:v>
                </c:pt>
                <c:pt idx="2158">
                  <c:v>-2.7766784191999991</c:v>
                </c:pt>
                <c:pt idx="2159">
                  <c:v>-2.4434068920999996</c:v>
                </c:pt>
                <c:pt idx="2160">
                  <c:v>-1.6657547131999992</c:v>
                </c:pt>
                <c:pt idx="2161">
                  <c:v>-0.88925312969999926</c:v>
                </c:pt>
                <c:pt idx="2162">
                  <c:v>2.7598148762000001</c:v>
                </c:pt>
                <c:pt idx="2163">
                  <c:v>6.879807983200001</c:v>
                </c:pt>
                <c:pt idx="2164">
                  <c:v>9.1820639998666671</c:v>
                </c:pt>
                <c:pt idx="2165">
                  <c:v>10.844546744933334</c:v>
                </c:pt>
                <c:pt idx="2166">
                  <c:v>11.4353483762</c:v>
                </c:pt>
                <c:pt idx="2167">
                  <c:v>11.637941202899999</c:v>
                </c:pt>
                <c:pt idx="2168">
                  <c:v>11.606541829600001</c:v>
                </c:pt>
                <c:pt idx="2169">
                  <c:v>11.4756379563</c:v>
                </c:pt>
                <c:pt idx="2170">
                  <c:v>11.067880804800001</c:v>
                </c:pt>
                <c:pt idx="2171">
                  <c:v>10.7131158533</c:v>
                </c:pt>
                <c:pt idx="2172">
                  <c:v>10.552168101900001</c:v>
                </c:pt>
                <c:pt idx="2173">
                  <c:v>10.1858151552</c:v>
                </c:pt>
                <c:pt idx="2174">
                  <c:v>10.005104576600001</c:v>
                </c:pt>
                <c:pt idx="2175">
                  <c:v>9.8739100911000008</c:v>
                </c:pt>
                <c:pt idx="2176">
                  <c:v>9.4096066956999991</c:v>
                </c:pt>
                <c:pt idx="2177">
                  <c:v>8.4210555273000001</c:v>
                </c:pt>
                <c:pt idx="2178">
                  <c:v>7.1526884695000001</c:v>
                </c:pt>
                <c:pt idx="2179">
                  <c:v>7.4012804993000003</c:v>
                </c:pt>
                <c:pt idx="2180">
                  <c:v>8.0992311729000015</c:v>
                </c:pt>
                <c:pt idx="2181">
                  <c:v>8.6902516434000017</c:v>
                </c:pt>
                <c:pt idx="2182">
                  <c:v>8.9078696563999991</c:v>
                </c:pt>
                <c:pt idx="2183">
                  <c:v>8.9437146072999987</c:v>
                </c:pt>
                <c:pt idx="2184">
                  <c:v>8.7344416792500006</c:v>
                </c:pt>
                <c:pt idx="2185">
                  <c:v>8.7541780512000003</c:v>
                </c:pt>
                <c:pt idx="2186">
                  <c:v>8.5642746286999998</c:v>
                </c:pt>
                <c:pt idx="2187">
                  <c:v>8.7681283225999991</c:v>
                </c:pt>
                <c:pt idx="2188">
                  <c:v>9.3547620694999996</c:v>
                </c:pt>
                <c:pt idx="2189">
                  <c:v>9.3745856784499999</c:v>
                </c:pt>
                <c:pt idx="2190">
                  <c:v>9.2990942873999991</c:v>
                </c:pt>
                <c:pt idx="2191">
                  <c:v>9.2089650289999998</c:v>
                </c:pt>
                <c:pt idx="2192">
                  <c:v>9.0846434314999982</c:v>
                </c:pt>
                <c:pt idx="2193">
                  <c:v>8.774332739450001</c:v>
                </c:pt>
                <c:pt idx="2194">
                  <c:v>8.4225217474000011</c:v>
                </c:pt>
                <c:pt idx="2195">
                  <c:v>7.9127041279999997</c:v>
                </c:pt>
                <c:pt idx="2196">
                  <c:v>7.4101487140000009</c:v>
                </c:pt>
                <c:pt idx="2197">
                  <c:v>6.4249189809000011</c:v>
                </c:pt>
                <c:pt idx="2198">
                  <c:v>4.4101857898000016</c:v>
                </c:pt>
                <c:pt idx="2199">
                  <c:v>2.7255114976999999</c:v>
                </c:pt>
                <c:pt idx="2200">
                  <c:v>1.5483561056000004</c:v>
                </c:pt>
                <c:pt idx="2201">
                  <c:v>1.0000412067000006</c:v>
                </c:pt>
                <c:pt idx="2202">
                  <c:v>1.1298245912000007</c:v>
                </c:pt>
                <c:pt idx="2203">
                  <c:v>1.0266176171000003</c:v>
                </c:pt>
                <c:pt idx="2204">
                  <c:v>0.91891334300000072</c:v>
                </c:pt>
                <c:pt idx="2205">
                  <c:v>0.4901701264999998</c:v>
                </c:pt>
                <c:pt idx="2206">
                  <c:v>0.36388078250000033</c:v>
                </c:pt>
                <c:pt idx="2207">
                  <c:v>0.38849612810000034</c:v>
                </c:pt>
                <c:pt idx="2208">
                  <c:v>0.33065970856666738</c:v>
                </c:pt>
                <c:pt idx="2209">
                  <c:v>0.25933138903333353</c:v>
                </c:pt>
                <c:pt idx="2210">
                  <c:v>-0.96460307949999979</c:v>
                </c:pt>
                <c:pt idx="2211">
                  <c:v>-2.7285168229999988</c:v>
                </c:pt>
                <c:pt idx="2212">
                  <c:v>-3.2158251959999999</c:v>
                </c:pt>
                <c:pt idx="2213">
                  <c:v>-3.6539561899999997</c:v>
                </c:pt>
                <c:pt idx="2214">
                  <c:v>-3.1908551010000004</c:v>
                </c:pt>
                <c:pt idx="2215">
                  <c:v>-2.0193549159000002</c:v>
                </c:pt>
                <c:pt idx="2216">
                  <c:v>-1.6899570672999999</c:v>
                </c:pt>
                <c:pt idx="2217">
                  <c:v>-1.5630340606000002</c:v>
                </c:pt>
                <c:pt idx="2218">
                  <c:v>-0.93082992599999992</c:v>
                </c:pt>
                <c:pt idx="2219">
                  <c:v>-0.49869094250000012</c:v>
                </c:pt>
                <c:pt idx="2220">
                  <c:v>-0.23296614800000004</c:v>
                </c:pt>
                <c:pt idx="2221">
                  <c:v>3.9084391999999912E-2</c:v>
                </c:pt>
                <c:pt idx="2222">
                  <c:v>0.24660912390000034</c:v>
                </c:pt>
                <c:pt idx="2223">
                  <c:v>0.50629612270000068</c:v>
                </c:pt>
                <c:pt idx="2224">
                  <c:v>0.57093404750000021</c:v>
                </c:pt>
                <c:pt idx="2225">
                  <c:v>0.82358367229999985</c:v>
                </c:pt>
                <c:pt idx="2226">
                  <c:v>0.71009113019999948</c:v>
                </c:pt>
                <c:pt idx="2227">
                  <c:v>0.65513524100000087</c:v>
                </c:pt>
                <c:pt idx="2228">
                  <c:v>0.70351241410000043</c:v>
                </c:pt>
                <c:pt idx="2229">
                  <c:v>0.82597881570000053</c:v>
                </c:pt>
                <c:pt idx="2230">
                  <c:v>0.97377308730000056</c:v>
                </c:pt>
                <c:pt idx="2231">
                  <c:v>1.1145158294499997</c:v>
                </c:pt>
                <c:pt idx="2232">
                  <c:v>1.5442717716000001</c:v>
                </c:pt>
                <c:pt idx="2233">
                  <c:v>1.8982516538000005</c:v>
                </c:pt>
                <c:pt idx="2234">
                  <c:v>2.2342584380999995</c:v>
                </c:pt>
                <c:pt idx="2235">
                  <c:v>4.6093154225999999</c:v>
                </c:pt>
                <c:pt idx="2236">
                  <c:v>4.6846600571000003</c:v>
                </c:pt>
                <c:pt idx="2237">
                  <c:v>3.0887130441000004</c:v>
                </c:pt>
                <c:pt idx="2238">
                  <c:v>1.5935863810999997</c:v>
                </c:pt>
                <c:pt idx="2239">
                  <c:v>0.70602661810000056</c:v>
                </c:pt>
                <c:pt idx="2240">
                  <c:v>0.86739793840000035</c:v>
                </c:pt>
                <c:pt idx="2241">
                  <c:v>1.2734496566000004</c:v>
                </c:pt>
                <c:pt idx="2242">
                  <c:v>1.8072779892500002</c:v>
                </c:pt>
                <c:pt idx="2243">
                  <c:v>1.6002497219</c:v>
                </c:pt>
                <c:pt idx="2244">
                  <c:v>1.6993246545499998</c:v>
                </c:pt>
                <c:pt idx="2245">
                  <c:v>2.2515566871999999</c:v>
                </c:pt>
                <c:pt idx="2246">
                  <c:v>2.4333156278999999</c:v>
                </c:pt>
                <c:pt idx="2247">
                  <c:v>2.9879381452500002</c:v>
                </c:pt>
                <c:pt idx="2248">
                  <c:v>3.9995606626000004</c:v>
                </c:pt>
                <c:pt idx="2249">
                  <c:v>3.8133667929000001</c:v>
                </c:pt>
                <c:pt idx="2250">
                  <c:v>3.8421152867999986</c:v>
                </c:pt>
                <c:pt idx="2251">
                  <c:v>4.2115089069999989</c:v>
                </c:pt>
                <c:pt idx="2252">
                  <c:v>3.7905001729999999</c:v>
                </c:pt>
                <c:pt idx="2253">
                  <c:v>3.0233308240000021</c:v>
                </c:pt>
                <c:pt idx="2254">
                  <c:v>2.0834243380000004</c:v>
                </c:pt>
                <c:pt idx="2255">
                  <c:v>2.1197311606666709</c:v>
                </c:pt>
                <c:pt idx="2256">
                  <c:v>2.8914113893333298</c:v>
                </c:pt>
                <c:pt idx="2257">
                  <c:v>3.2051798810000012</c:v>
                </c:pt>
                <c:pt idx="2258">
                  <c:v>3.3145748936666717</c:v>
                </c:pt>
                <c:pt idx="2259">
                  <c:v>3.6844293213333295</c:v>
                </c:pt>
                <c:pt idx="2260">
                  <c:v>3.9448515020000006</c:v>
                </c:pt>
                <c:pt idx="2261">
                  <c:v>4.4197540090000018</c:v>
                </c:pt>
                <c:pt idx="2262">
                  <c:v>4.2053339972500012</c:v>
                </c:pt>
                <c:pt idx="2263">
                  <c:v>3.5899139855000008</c:v>
                </c:pt>
                <c:pt idx="2264">
                  <c:v>2.5828032237500018</c:v>
                </c:pt>
                <c:pt idx="2265">
                  <c:v>1.650128561999999</c:v>
                </c:pt>
                <c:pt idx="2266">
                  <c:v>1.7009608940000014</c:v>
                </c:pt>
                <c:pt idx="2267">
                  <c:v>2.1022167849999995</c:v>
                </c:pt>
                <c:pt idx="2268">
                  <c:v>2.3310874579999989</c:v>
                </c:pt>
                <c:pt idx="2269">
                  <c:v>2.4401647880000024</c:v>
                </c:pt>
                <c:pt idx="2270">
                  <c:v>2.5219951800000011</c:v>
                </c:pt>
                <c:pt idx="2271">
                  <c:v>2.5054095109999999</c:v>
                </c:pt>
                <c:pt idx="2272">
                  <c:v>3.7603257780000003</c:v>
                </c:pt>
                <c:pt idx="2273">
                  <c:v>5.6548561320000008</c:v>
                </c:pt>
                <c:pt idx="2274">
                  <c:v>6.7469383860000001</c:v>
                </c:pt>
                <c:pt idx="2275">
                  <c:v>6.82652094</c:v>
                </c:pt>
                <c:pt idx="2276">
                  <c:v>5.6164637350000017</c:v>
                </c:pt>
                <c:pt idx="2277">
                  <c:v>4.5404105179999998</c:v>
                </c:pt>
                <c:pt idx="2278">
                  <c:v>1.8173324100000006</c:v>
                </c:pt>
                <c:pt idx="2279">
                  <c:v>-1.0305013140000003</c:v>
                </c:pt>
                <c:pt idx="2280">
                  <c:v>-2.8822555719999983</c:v>
                </c:pt>
                <c:pt idx="2281">
                  <c:v>-2.9875857840000002</c:v>
                </c:pt>
                <c:pt idx="2282">
                  <c:v>-2.7699238614999988</c:v>
                </c:pt>
                <c:pt idx="2283">
                  <c:v>-2.5512619389999998</c:v>
                </c:pt>
                <c:pt idx="2284">
                  <c:v>-2.3169002049999996</c:v>
                </c:pt>
                <c:pt idx="2285">
                  <c:v>-2.2538361879999993</c:v>
                </c:pt>
                <c:pt idx="2286">
                  <c:v>-2.1053905509999993</c:v>
                </c:pt>
                <c:pt idx="2287">
                  <c:v>-2.4111745149999999</c:v>
                </c:pt>
                <c:pt idx="2288">
                  <c:v>-3.5041995659999987</c:v>
                </c:pt>
                <c:pt idx="2289">
                  <c:v>-4.3917057169999998</c:v>
                </c:pt>
                <c:pt idx="2290">
                  <c:v>-4.8817121679999982</c:v>
                </c:pt>
                <c:pt idx="2291">
                  <c:v>-6.1640139219999996</c:v>
                </c:pt>
                <c:pt idx="2292">
                  <c:v>-6.3794802069999994</c:v>
                </c:pt>
                <c:pt idx="2293">
                  <c:v>-6.1502027819999991</c:v>
                </c:pt>
                <c:pt idx="2294">
                  <c:v>-6.062235283499998</c:v>
                </c:pt>
                <c:pt idx="2295">
                  <c:v>-5.8917944849999984</c:v>
                </c:pt>
                <c:pt idx="2296">
                  <c:v>-5.7252197669999987</c:v>
                </c:pt>
                <c:pt idx="2297">
                  <c:v>-5.5946320429999989</c:v>
                </c:pt>
                <c:pt idx="2298">
                  <c:v>-5.5485445129999995</c:v>
                </c:pt>
                <c:pt idx="2299">
                  <c:v>-5.3249990753333316</c:v>
                </c:pt>
                <c:pt idx="2300">
                  <c:v>-5.2636337296666662</c:v>
                </c:pt>
                <c:pt idx="2301">
                  <c:v>-4.9658489530000001</c:v>
                </c:pt>
                <c:pt idx="2302">
                  <c:v>-4.8350492939999992</c:v>
                </c:pt>
                <c:pt idx="2303">
                  <c:v>-5.077717419333335</c:v>
                </c:pt>
                <c:pt idx="2304">
                  <c:v>-5.2593975446666654</c:v>
                </c:pt>
                <c:pt idx="2305">
                  <c:v>-5.3830782699999995</c:v>
                </c:pt>
                <c:pt idx="2306">
                  <c:v>-5.5205466566666646</c:v>
                </c:pt>
                <c:pt idx="2307">
                  <c:v>-5.5621125363333332</c:v>
                </c:pt>
                <c:pt idx="2308">
                  <c:v>-5.5547477249999995</c:v>
                </c:pt>
                <c:pt idx="2309">
                  <c:v>-5.1428804799999996</c:v>
                </c:pt>
                <c:pt idx="2310">
                  <c:v>-4.8259454259999988</c:v>
                </c:pt>
                <c:pt idx="2311">
                  <c:v>-4.509371257299998</c:v>
                </c:pt>
                <c:pt idx="2312">
                  <c:v>-3.8683059693000001</c:v>
                </c:pt>
                <c:pt idx="2313">
                  <c:v>-3.5445742398999989</c:v>
                </c:pt>
                <c:pt idx="2314">
                  <c:v>-3.0477504253999994</c:v>
                </c:pt>
                <c:pt idx="2315">
                  <c:v>-2.7052036604999992</c:v>
                </c:pt>
                <c:pt idx="2316">
                  <c:v>-2.660932690233333</c:v>
                </c:pt>
                <c:pt idx="2317">
                  <c:v>-2.4978849966666665</c:v>
                </c:pt>
                <c:pt idx="2318">
                  <c:v>-2.1483213257</c:v>
                </c:pt>
                <c:pt idx="2319">
                  <c:v>-2.0287812057999997</c:v>
                </c:pt>
                <c:pt idx="2320">
                  <c:v>-2.2616939196999994</c:v>
                </c:pt>
                <c:pt idx="2321">
                  <c:v>-1.9085659466</c:v>
                </c:pt>
                <c:pt idx="2322">
                  <c:v>-2.0390004654999996</c:v>
                </c:pt>
                <c:pt idx="2323">
                  <c:v>-2.2603808551499993</c:v>
                </c:pt>
                <c:pt idx="2324">
                  <c:v>-1.4313323447999995</c:v>
                </c:pt>
                <c:pt idx="2325">
                  <c:v>0.55412537389999983</c:v>
                </c:pt>
                <c:pt idx="2326">
                  <c:v>2.9280055398</c:v>
                </c:pt>
                <c:pt idx="2327">
                  <c:v>3.8249575350999994</c:v>
                </c:pt>
                <c:pt idx="2328">
                  <c:v>3.3959520944000001</c:v>
                </c:pt>
                <c:pt idx="2329">
                  <c:v>2.2946570808000004</c:v>
                </c:pt>
                <c:pt idx="2330">
                  <c:v>0.57688996720000052</c:v>
                </c:pt>
                <c:pt idx="2331">
                  <c:v>-1.0750825295999995</c:v>
                </c:pt>
                <c:pt idx="2332">
                  <c:v>-2.2395659287999994</c:v>
                </c:pt>
                <c:pt idx="2333">
                  <c:v>-3.2472073886000006</c:v>
                </c:pt>
                <c:pt idx="2334">
                  <c:v>-3.3628516699000004</c:v>
                </c:pt>
                <c:pt idx="2335">
                  <c:v>-3.8996260773999998</c:v>
                </c:pt>
                <c:pt idx="2336">
                  <c:v>-4.3231867507999988</c:v>
                </c:pt>
                <c:pt idx="2337">
                  <c:v>-5.2269670774999986</c:v>
                </c:pt>
                <c:pt idx="2338">
                  <c:v>-3.3547230570999993</c:v>
                </c:pt>
                <c:pt idx="2339">
                  <c:v>-2.4796793557000001</c:v>
                </c:pt>
                <c:pt idx="2340">
                  <c:v>-1.8058043665999985</c:v>
                </c:pt>
                <c:pt idx="2341">
                  <c:v>-2.1814835111999997</c:v>
                </c:pt>
                <c:pt idx="2342">
                  <c:v>-3.8561045799999993</c:v>
                </c:pt>
                <c:pt idx="2343">
                  <c:v>-4.2192717819999981</c:v>
                </c:pt>
                <c:pt idx="2344">
                  <c:v>-4.2849603969999999</c:v>
                </c:pt>
                <c:pt idx="2345">
                  <c:v>-4.2090007829999996</c:v>
                </c:pt>
                <c:pt idx="2346">
                  <c:v>-4.0985795839999986</c:v>
                </c:pt>
                <c:pt idx="2347">
                  <c:v>-3.1955159570000005</c:v>
                </c:pt>
                <c:pt idx="2348">
                  <c:v>-2.2422122039999985</c:v>
                </c:pt>
                <c:pt idx="2349">
                  <c:v>-0.57177784499999795</c:v>
                </c:pt>
                <c:pt idx="2350">
                  <c:v>1.344386474000002</c:v>
                </c:pt>
                <c:pt idx="2351">
                  <c:v>2.0426296090000005</c:v>
                </c:pt>
                <c:pt idx="2352">
                  <c:v>2.2569013603333339</c:v>
                </c:pt>
                <c:pt idx="2353">
                  <c:v>1.959190511666665</c:v>
                </c:pt>
                <c:pt idx="2354">
                  <c:v>1.6112882630000005</c:v>
                </c:pt>
                <c:pt idx="2355">
                  <c:v>1.9903089240000016</c:v>
                </c:pt>
                <c:pt idx="2356">
                  <c:v>1.9313230800000003</c:v>
                </c:pt>
                <c:pt idx="2357">
                  <c:v>2.2289631250000008</c:v>
                </c:pt>
                <c:pt idx="2358">
                  <c:v>2.1773881810000013</c:v>
                </c:pt>
                <c:pt idx="2359">
                  <c:v>3.2997495110000008</c:v>
                </c:pt>
                <c:pt idx="2360">
                  <c:v>4.753181883333335</c:v>
                </c:pt>
                <c:pt idx="2361">
                  <c:v>6.034477144666667</c:v>
                </c:pt>
                <c:pt idx="2362">
                  <c:v>6.2537724059999995</c:v>
                </c:pt>
                <c:pt idx="2363">
                  <c:v>4.5499329910000004</c:v>
                </c:pt>
                <c:pt idx="2364">
                  <c:v>2.1945826789999998</c:v>
                </c:pt>
                <c:pt idx="2365">
                  <c:v>0.59455568499999956</c:v>
                </c:pt>
                <c:pt idx="2366">
                  <c:v>0.1133609609999997</c:v>
                </c:pt>
                <c:pt idx="2367">
                  <c:v>0.3517297620000015</c:v>
                </c:pt>
                <c:pt idx="2368">
                  <c:v>1.1746874780000027</c:v>
                </c:pt>
                <c:pt idx="2369">
                  <c:v>1.448619263000003</c:v>
                </c:pt>
                <c:pt idx="2370">
                  <c:v>1.7372942453333362</c:v>
                </c:pt>
                <c:pt idx="2371">
                  <c:v>2.1424005276666662</c:v>
                </c:pt>
                <c:pt idx="2372">
                  <c:v>3.2830934099999993</c:v>
                </c:pt>
                <c:pt idx="2373">
                  <c:v>5.1506723130000012</c:v>
                </c:pt>
                <c:pt idx="2374">
                  <c:v>6.1963885489999981</c:v>
                </c:pt>
                <c:pt idx="2375">
                  <c:v>5.719390778166666</c:v>
                </c:pt>
                <c:pt idx="2376">
                  <c:v>4.8163930073333336</c:v>
                </c:pt>
                <c:pt idx="2377">
                  <c:v>4.5809761698333347</c:v>
                </c:pt>
                <c:pt idx="2378">
                  <c:v>4.3455593323333321</c:v>
                </c:pt>
                <c:pt idx="2379">
                  <c:v>4.1101424948333349</c:v>
                </c:pt>
                <c:pt idx="2380">
                  <c:v>2.4397046811428602</c:v>
                </c:pt>
                <c:pt idx="2381">
                  <c:v>1.5537958674523757</c:v>
                </c:pt>
                <c:pt idx="2382">
                  <c:v>1.3159979537619062</c:v>
                </c:pt>
                <c:pt idx="2383">
                  <c:v>1.5429210400714322</c:v>
                </c:pt>
                <c:pt idx="2384">
                  <c:v>1.8662862263809537</c:v>
                </c:pt>
                <c:pt idx="2385">
                  <c:v>2.0382423126904765</c:v>
                </c:pt>
                <c:pt idx="2386">
                  <c:v>2.7253890989999991</c:v>
                </c:pt>
                <c:pt idx="2387">
                  <c:v>3.0126768049999999</c:v>
                </c:pt>
                <c:pt idx="2388">
                  <c:v>3.0989351790000015</c:v>
                </c:pt>
                <c:pt idx="2389">
                  <c:v>3.2591523020000004</c:v>
                </c:pt>
                <c:pt idx="2390">
                  <c:v>3.2047193086666663</c:v>
                </c:pt>
                <c:pt idx="2391">
                  <c:v>4.4222863153333343</c:v>
                </c:pt>
                <c:pt idx="2392">
                  <c:v>5.0841041220000012</c:v>
                </c:pt>
                <c:pt idx="2393">
                  <c:v>4.8725866889999985</c:v>
                </c:pt>
                <c:pt idx="2394">
                  <c:v>3.3031254399999987</c:v>
                </c:pt>
                <c:pt idx="2395">
                  <c:v>2.212296070999999</c:v>
                </c:pt>
                <c:pt idx="2396">
                  <c:v>0.86032794000000123</c:v>
                </c:pt>
                <c:pt idx="2397">
                  <c:v>-0.66659305799999835</c:v>
                </c:pt>
                <c:pt idx="2398">
                  <c:v>-1.9281114110000015</c:v>
                </c:pt>
                <c:pt idx="2399">
                  <c:v>-2.2695054879999983</c:v>
                </c:pt>
                <c:pt idx="2400">
                  <c:v>-1.8352816700000005</c:v>
                </c:pt>
                <c:pt idx="2401">
                  <c:v>-1.4813200962499984</c:v>
                </c:pt>
                <c:pt idx="2402">
                  <c:v>-0.85802022249999688</c:v>
                </c:pt>
                <c:pt idx="2403">
                  <c:v>0.43130115125000046</c:v>
                </c:pt>
                <c:pt idx="2404">
                  <c:v>1.2208565250000003</c:v>
                </c:pt>
                <c:pt idx="2405">
                  <c:v>2.4288729579999995</c:v>
                </c:pt>
                <c:pt idx="2406">
                  <c:v>3.8874863840000007</c:v>
                </c:pt>
                <c:pt idx="2407">
                  <c:v>4.9299700738000016</c:v>
                </c:pt>
                <c:pt idx="2408">
                  <c:v>5.2347938451000005</c:v>
                </c:pt>
                <c:pt idx="2409">
                  <c:v>5.8996123263999998</c:v>
                </c:pt>
                <c:pt idx="2410">
                  <c:v>3.7060457305000005</c:v>
                </c:pt>
                <c:pt idx="2411">
                  <c:v>2.7754390002750009</c:v>
                </c:pt>
                <c:pt idx="2412">
                  <c:v>1.8368370700500005</c:v>
                </c:pt>
                <c:pt idx="2413">
                  <c:v>1.6160776398250007</c:v>
                </c:pt>
                <c:pt idx="2414">
                  <c:v>1.4312966096000004</c:v>
                </c:pt>
                <c:pt idx="2415">
                  <c:v>2.2651398999000012</c:v>
                </c:pt>
                <c:pt idx="2416">
                  <c:v>3.4071195597000017</c:v>
                </c:pt>
                <c:pt idx="2417">
                  <c:v>4.442327413500001</c:v>
                </c:pt>
                <c:pt idx="2418">
                  <c:v>4.3702070863666673</c:v>
                </c:pt>
                <c:pt idx="2419">
                  <c:v>4.2980867592333336</c:v>
                </c:pt>
                <c:pt idx="2420">
                  <c:v>4.1704664320999996</c:v>
                </c:pt>
                <c:pt idx="2421">
                  <c:v>3.004118075200001</c:v>
                </c:pt>
                <c:pt idx="2422">
                  <c:v>2.5509214456000002</c:v>
                </c:pt>
                <c:pt idx="2423">
                  <c:v>2.0023961660000005</c:v>
                </c:pt>
                <c:pt idx="2424">
                  <c:v>1.0979498142999997</c:v>
                </c:pt>
                <c:pt idx="2425">
                  <c:v>0.43838074320000153</c:v>
                </c:pt>
                <c:pt idx="2426">
                  <c:v>5.4542948699999982E-2</c:v>
                </c:pt>
                <c:pt idx="2427">
                  <c:v>1.1848041120666704</c:v>
                </c:pt>
                <c:pt idx="2428">
                  <c:v>2.3717726395333294</c:v>
                </c:pt>
                <c:pt idx="2429">
                  <c:v>3.5546400617999989</c:v>
                </c:pt>
                <c:pt idx="2430">
                  <c:v>4.6482833623000008</c:v>
                </c:pt>
                <c:pt idx="2431">
                  <c:v>4.0701357734499997</c:v>
                </c:pt>
                <c:pt idx="2432">
                  <c:v>3.3809881846000014</c:v>
                </c:pt>
                <c:pt idx="2433">
                  <c:v>2.8633982583333353</c:v>
                </c:pt>
                <c:pt idx="2434">
                  <c:v>3.2636520026666638</c:v>
                </c:pt>
                <c:pt idx="2435">
                  <c:v>3.2879943354000005</c:v>
                </c:pt>
                <c:pt idx="2436">
                  <c:v>3.6195662348000006</c:v>
                </c:pt>
                <c:pt idx="2437">
                  <c:v>3.5527752341999985</c:v>
                </c:pt>
                <c:pt idx="2438">
                  <c:v>3.2127734709000002</c:v>
                </c:pt>
                <c:pt idx="2439">
                  <c:v>2.689944630700003</c:v>
                </c:pt>
                <c:pt idx="2440">
                  <c:v>2.7127186312999996</c:v>
                </c:pt>
                <c:pt idx="2441">
                  <c:v>2.6181224261000011</c:v>
                </c:pt>
                <c:pt idx="2442">
                  <c:v>2.3495771357999988</c:v>
                </c:pt>
                <c:pt idx="2443">
                  <c:v>1.9066365455000014</c:v>
                </c:pt>
                <c:pt idx="2444">
                  <c:v>1.9466869552000006</c:v>
                </c:pt>
                <c:pt idx="2445">
                  <c:v>2.7241092649000009</c:v>
                </c:pt>
                <c:pt idx="2446">
                  <c:v>2.3363225507000003</c:v>
                </c:pt>
                <c:pt idx="2447">
                  <c:v>1.2316874008000003</c:v>
                </c:pt>
                <c:pt idx="2448">
                  <c:v>-0.1785343440000009</c:v>
                </c:pt>
                <c:pt idx="2449">
                  <c:v>-3.157678701</c:v>
                </c:pt>
                <c:pt idx="2450">
                  <c:v>-6.1585456559999994</c:v>
                </c:pt>
                <c:pt idx="2451">
                  <c:v>-8.0167670839999978</c:v>
                </c:pt>
                <c:pt idx="2452">
                  <c:v>-8.9263490699999988</c:v>
                </c:pt>
                <c:pt idx="2453">
                  <c:v>-8.980487382999998</c:v>
                </c:pt>
                <c:pt idx="2454">
                  <c:v>-8.7800205719999997</c:v>
                </c:pt>
                <c:pt idx="2455">
                  <c:v>-9.220281635000001</c:v>
                </c:pt>
                <c:pt idx="2456">
                  <c:v>-10.656611697999999</c:v>
                </c:pt>
                <c:pt idx="2457">
                  <c:v>-11.611844801</c:v>
                </c:pt>
                <c:pt idx="2458">
                  <c:v>-11.921708832</c:v>
                </c:pt>
                <c:pt idx="2459">
                  <c:v>-12.113294061999996</c:v>
                </c:pt>
                <c:pt idx="2460">
                  <c:v>-12.323102309000003</c:v>
                </c:pt>
                <c:pt idx="2461">
                  <c:v>-12.292285031999999</c:v>
                </c:pt>
                <c:pt idx="2462">
                  <c:v>-10.732348413499997</c:v>
                </c:pt>
                <c:pt idx="2463">
                  <c:v>-10.070333920000001</c:v>
                </c:pt>
                <c:pt idx="2464">
                  <c:v>-9.2009881209999964</c:v>
                </c:pt>
                <c:pt idx="2465">
                  <c:v>-8.1121524160000007</c:v>
                </c:pt>
                <c:pt idx="2466">
                  <c:v>-6.8723167109999981</c:v>
                </c:pt>
                <c:pt idx="2467">
                  <c:v>-6.3874795319999969</c:v>
                </c:pt>
                <c:pt idx="2468">
                  <c:v>-6.7241895749999969</c:v>
                </c:pt>
                <c:pt idx="2469">
                  <c:v>-6.9478435740000002</c:v>
                </c:pt>
                <c:pt idx="2470">
                  <c:v>-7.4115214870000017</c:v>
                </c:pt>
                <c:pt idx="2471">
                  <c:v>-8.1165196639999984</c:v>
                </c:pt>
                <c:pt idx="2472">
                  <c:v>-8.9509857934999992</c:v>
                </c:pt>
                <c:pt idx="2473">
                  <c:v>-9.5864987230000001</c:v>
                </c:pt>
                <c:pt idx="2474">
                  <c:v>-10.729445352500001</c:v>
                </c:pt>
                <c:pt idx="2475">
                  <c:v>-11.578996682</c:v>
                </c:pt>
                <c:pt idx="2476">
                  <c:v>-11.457222868000001</c:v>
                </c:pt>
                <c:pt idx="2477">
                  <c:v>-11.263455617999998</c:v>
                </c:pt>
                <c:pt idx="2478">
                  <c:v>-11.077864523999999</c:v>
                </c:pt>
                <c:pt idx="2479">
                  <c:v>-11.19857412</c:v>
                </c:pt>
                <c:pt idx="2480">
                  <c:v>-11.751204515999998</c:v>
                </c:pt>
                <c:pt idx="2481">
                  <c:v>-12.503621785999998</c:v>
                </c:pt>
                <c:pt idx="2482">
                  <c:v>-13.174342907999998</c:v>
                </c:pt>
                <c:pt idx="2483">
                  <c:v>-13.297248356000001</c:v>
                </c:pt>
                <c:pt idx="2484">
                  <c:v>-12.975290350999998</c:v>
                </c:pt>
                <c:pt idx="2485">
                  <c:v>-12.376743015999999</c:v>
                </c:pt>
                <c:pt idx="2486">
                  <c:v>-12.436394271999999</c:v>
                </c:pt>
                <c:pt idx="2487">
                  <c:v>-11.726513428000001</c:v>
                </c:pt>
                <c:pt idx="2488">
                  <c:v>-10.317218083999997</c:v>
                </c:pt>
                <c:pt idx="2489">
                  <c:v>-7.3410143189999992</c:v>
                </c:pt>
                <c:pt idx="2490">
                  <c:v>-4.1940549969999985</c:v>
                </c:pt>
                <c:pt idx="2491">
                  <c:v>-1.477270204333335</c:v>
                </c:pt>
                <c:pt idx="2492">
                  <c:v>-0.66107656166666473</c:v>
                </c:pt>
                <c:pt idx="2493">
                  <c:v>-0.52888291899999906</c:v>
                </c:pt>
                <c:pt idx="2494">
                  <c:v>-1.0986665939999991</c:v>
                </c:pt>
                <c:pt idx="2495">
                  <c:v>-1.4994556420000009</c:v>
                </c:pt>
                <c:pt idx="2496">
                  <c:v>-1.8862324284999996</c:v>
                </c:pt>
                <c:pt idx="2497">
                  <c:v>-2.0161634149999976</c:v>
                </c:pt>
                <c:pt idx="2498">
                  <c:v>-2.0523856899999995</c:v>
                </c:pt>
                <c:pt idx="2499">
                  <c:v>-1.5146642480000008</c:v>
                </c:pt>
                <c:pt idx="2500">
                  <c:v>-1.122017259999998</c:v>
                </c:pt>
                <c:pt idx="2501">
                  <c:v>-1.1701994684999981</c:v>
                </c:pt>
                <c:pt idx="2502">
                  <c:v>-1.5444052103333341</c:v>
                </c:pt>
                <c:pt idx="2503">
                  <c:v>-1.7426452536666641</c:v>
                </c:pt>
                <c:pt idx="2504">
                  <c:v>-1.734325596999998</c:v>
                </c:pt>
                <c:pt idx="2505">
                  <c:v>-2.165600238999998</c:v>
                </c:pt>
                <c:pt idx="2506">
                  <c:v>-1.9294892709999996</c:v>
                </c:pt>
                <c:pt idx="2507">
                  <c:v>-1.9348353079999985</c:v>
                </c:pt>
                <c:pt idx="2508">
                  <c:v>-1.7856786809999985</c:v>
                </c:pt>
                <c:pt idx="2509">
                  <c:v>-1.6804235459999983</c:v>
                </c:pt>
                <c:pt idx="2510">
                  <c:v>-1.5421835870000002</c:v>
                </c:pt>
                <c:pt idx="2511">
                  <c:v>-1.4669590269999997</c:v>
                </c:pt>
                <c:pt idx="2512">
                  <c:v>-1.4613816000000011</c:v>
                </c:pt>
                <c:pt idx="2513">
                  <c:v>-1.4404373229999994</c:v>
                </c:pt>
                <c:pt idx="2514">
                  <c:v>-1.2028165990000002</c:v>
                </c:pt>
                <c:pt idx="2515">
                  <c:v>-1.0581075129999995</c:v>
                </c:pt>
                <c:pt idx="2516">
                  <c:v>-0.80694910499999928</c:v>
                </c:pt>
                <c:pt idx="2517">
                  <c:v>0.40681598030769273</c:v>
                </c:pt>
                <c:pt idx="2518">
                  <c:v>0.86622366561538477</c:v>
                </c:pt>
                <c:pt idx="2519">
                  <c:v>1.3181316509230818</c:v>
                </c:pt>
                <c:pt idx="2520">
                  <c:v>1.152315486230771</c:v>
                </c:pt>
                <c:pt idx="2521">
                  <c:v>0.98649932153846365</c:v>
                </c:pt>
                <c:pt idx="2522">
                  <c:v>0.69750710684615314</c:v>
                </c:pt>
                <c:pt idx="2523">
                  <c:v>0.80027969215384864</c:v>
                </c:pt>
                <c:pt idx="2524">
                  <c:v>0.90305227746153882</c:v>
                </c:pt>
                <c:pt idx="2525">
                  <c:v>0.69817622943589974</c:v>
                </c:pt>
                <c:pt idx="2526">
                  <c:v>0.49330018141025711</c:v>
                </c:pt>
                <c:pt idx="2527">
                  <c:v>0.28842413338461803</c:v>
                </c:pt>
                <c:pt idx="2528">
                  <c:v>8.9877618692311145E-2</c:v>
                </c:pt>
                <c:pt idx="2529">
                  <c:v>-2.2327959999994818E-3</c:v>
                </c:pt>
                <c:pt idx="2530">
                  <c:v>0.14629393449999917</c:v>
                </c:pt>
                <c:pt idx="2531">
                  <c:v>0.38776486500000118</c:v>
                </c:pt>
                <c:pt idx="2532">
                  <c:v>0.40365513400000097</c:v>
                </c:pt>
                <c:pt idx="2533">
                  <c:v>0.63829426499999897</c:v>
                </c:pt>
                <c:pt idx="2534">
                  <c:v>0.80255164550000302</c:v>
                </c:pt>
                <c:pt idx="2535">
                  <c:v>0.98529792599999944</c:v>
                </c:pt>
                <c:pt idx="2536">
                  <c:v>1.0410847800000003</c:v>
                </c:pt>
                <c:pt idx="2537">
                  <c:v>1.0731486587500019</c:v>
                </c:pt>
                <c:pt idx="2538">
                  <c:v>1.1052125374999999</c:v>
                </c:pt>
                <c:pt idx="2539">
                  <c:v>1.1372764162500015</c:v>
                </c:pt>
                <c:pt idx="2540">
                  <c:v>1.1227782200000025</c:v>
                </c:pt>
                <c:pt idx="2541">
                  <c:v>1.4569568093333345</c:v>
                </c:pt>
                <c:pt idx="2542">
                  <c:v>1.9331101986666681</c:v>
                </c:pt>
                <c:pt idx="2543">
                  <c:v>2.4177182880000014</c:v>
                </c:pt>
                <c:pt idx="2544">
                  <c:v>2.9307338289999993</c:v>
                </c:pt>
                <c:pt idx="2545">
                  <c:v>3.4144593040000011</c:v>
                </c:pt>
                <c:pt idx="2546">
                  <c:v>4.512367557000001</c:v>
                </c:pt>
                <c:pt idx="2547">
                  <c:v>5.3535332320000002</c:v>
                </c:pt>
                <c:pt idx="2548">
                  <c:v>5.3853825280000009</c:v>
                </c:pt>
                <c:pt idx="2549">
                  <c:v>6.0167772906666723</c:v>
                </c:pt>
                <c:pt idx="2550">
                  <c:v>6.2834728203333317</c:v>
                </c:pt>
                <c:pt idx="2551">
                  <c:v>6.4339086360000017</c:v>
                </c:pt>
                <c:pt idx="2552">
                  <c:v>6.3120134350000008</c:v>
                </c:pt>
                <c:pt idx="2553">
                  <c:v>6.4553076150000006</c:v>
                </c:pt>
                <c:pt idx="2554">
                  <c:v>6.8457838629999994</c:v>
                </c:pt>
                <c:pt idx="2555">
                  <c:v>6.9818016060000012</c:v>
                </c:pt>
                <c:pt idx="2556">
                  <c:v>7.0300931906666655</c:v>
                </c:pt>
                <c:pt idx="2557">
                  <c:v>6.8693847753333355</c:v>
                </c:pt>
                <c:pt idx="2558">
                  <c:v>6.4966763599999986</c:v>
                </c:pt>
                <c:pt idx="2559">
                  <c:v>6.2187101090000034</c:v>
                </c:pt>
                <c:pt idx="2560">
                  <c:v>5.9860105664999992</c:v>
                </c:pt>
                <c:pt idx="2561">
                  <c:v>5.6248803240000012</c:v>
                </c:pt>
                <c:pt idx="2562">
                  <c:v>5.059829757000001</c:v>
                </c:pt>
                <c:pt idx="2563">
                  <c:v>4.6473381590000002</c:v>
                </c:pt>
                <c:pt idx="2564">
                  <c:v>4.5896712310000023</c:v>
                </c:pt>
                <c:pt idx="2565">
                  <c:v>4.9200366490000018</c:v>
                </c:pt>
                <c:pt idx="2566">
                  <c:v>4.8040895453333352</c:v>
                </c:pt>
                <c:pt idx="2567">
                  <c:v>4.7555635416666693</c:v>
                </c:pt>
                <c:pt idx="2568">
                  <c:v>4.6629589380000027</c:v>
                </c:pt>
                <c:pt idx="2569">
                  <c:v>4.5306902535000013</c:v>
                </c:pt>
                <c:pt idx="2570">
                  <c:v>4.4479260690000011</c:v>
                </c:pt>
                <c:pt idx="2571">
                  <c:v>4.3287789429999997</c:v>
                </c:pt>
                <c:pt idx="2572">
                  <c:v>4.5103488683333346</c:v>
                </c:pt>
                <c:pt idx="2573">
                  <c:v>4.5483383269999962</c:v>
                </c:pt>
                <c:pt idx="2574">
                  <c:v>4.5863277856666684</c:v>
                </c:pt>
                <c:pt idx="2575">
                  <c:v>4.8343073299999997</c:v>
                </c:pt>
                <c:pt idx="2576">
                  <c:v>4.9902737210000012</c:v>
                </c:pt>
                <c:pt idx="2577">
                  <c:v>5.0431602310000017</c:v>
                </c:pt>
                <c:pt idx="2578">
                  <c:v>4.7386622089999992</c:v>
                </c:pt>
                <c:pt idx="2579">
                  <c:v>4.8453728829999996</c:v>
                </c:pt>
                <c:pt idx="2580">
                  <c:v>5.3114361579999994</c:v>
                </c:pt>
                <c:pt idx="2581">
                  <c:v>5.7210822325000024</c:v>
                </c:pt>
                <c:pt idx="2582">
                  <c:v>5.8808465069999993</c:v>
                </c:pt>
                <c:pt idx="2583">
                  <c:v>5.9583146525000004</c:v>
                </c:pt>
                <c:pt idx="2584">
                  <c:v>5.4957233979999991</c:v>
                </c:pt>
                <c:pt idx="2585">
                  <c:v>4.6948310050000011</c:v>
                </c:pt>
                <c:pt idx="2586">
                  <c:v>4.9020876250000001</c:v>
                </c:pt>
                <c:pt idx="2587">
                  <c:v>5.1025212179999997</c:v>
                </c:pt>
                <c:pt idx="2588">
                  <c:v>5.5618566460000025</c:v>
                </c:pt>
                <c:pt idx="2589">
                  <c:v>5.8851255299999998</c:v>
                </c:pt>
                <c:pt idx="2590">
                  <c:v>6.4022396310000005</c:v>
                </c:pt>
                <c:pt idx="2591">
                  <c:v>6.1492671110000021</c:v>
                </c:pt>
                <c:pt idx="2592">
                  <c:v>5.3752786300000004</c:v>
                </c:pt>
                <c:pt idx="2593">
                  <c:v>4.193290149000001</c:v>
                </c:pt>
                <c:pt idx="2594">
                  <c:v>4.001042751</c:v>
                </c:pt>
                <c:pt idx="2595">
                  <c:v>3.7705727284999995</c:v>
                </c:pt>
                <c:pt idx="2596">
                  <c:v>3.6419738059999993</c:v>
                </c:pt>
                <c:pt idx="2597">
                  <c:v>4.1458077370000002</c:v>
                </c:pt>
                <c:pt idx="2598">
                  <c:v>5.381872171000003</c:v>
                </c:pt>
                <c:pt idx="2599">
                  <c:v>6.1500956050000006</c:v>
                </c:pt>
                <c:pt idx="2600">
                  <c:v>6.4132660179999998</c:v>
                </c:pt>
                <c:pt idx="2601">
                  <c:v>6.7757231000000004</c:v>
                </c:pt>
                <c:pt idx="2602">
                  <c:v>7.0059577695000019</c:v>
                </c:pt>
                <c:pt idx="2603">
                  <c:v>7.2506927390000016</c:v>
                </c:pt>
                <c:pt idx="2604">
                  <c:v>7.4600396509999989</c:v>
                </c:pt>
                <c:pt idx="2605">
                  <c:v>7.6592584250000009</c:v>
                </c:pt>
                <c:pt idx="2606">
                  <c:v>8.1319904130000005</c:v>
                </c:pt>
                <c:pt idx="2607">
                  <c:v>8.617325567</c:v>
                </c:pt>
                <c:pt idx="2608">
                  <c:v>8.5047564634999997</c:v>
                </c:pt>
                <c:pt idx="2609">
                  <c:v>7.9259186600000007</c:v>
                </c:pt>
                <c:pt idx="2610">
                  <c:v>6.8116230010000027</c:v>
                </c:pt>
                <c:pt idx="2611">
                  <c:v>6.8500676737500008</c:v>
                </c:pt>
                <c:pt idx="2612">
                  <c:v>7.5265086465000017</c:v>
                </c:pt>
                <c:pt idx="2613">
                  <c:v>7.8548021192499995</c:v>
                </c:pt>
                <c:pt idx="2614">
                  <c:v>8.3985952920000013</c:v>
                </c:pt>
                <c:pt idx="2615">
                  <c:v>8.5351878409999991</c:v>
                </c:pt>
                <c:pt idx="2616">
                  <c:v>8.311400726000004</c:v>
                </c:pt>
                <c:pt idx="2617">
                  <c:v>6.9108076940000025</c:v>
                </c:pt>
                <c:pt idx="2618">
                  <c:v>5.5120801710000009</c:v>
                </c:pt>
                <c:pt idx="2619">
                  <c:v>5.0866068849999984</c:v>
                </c:pt>
                <c:pt idx="2620">
                  <c:v>5.9771115890000015</c:v>
                </c:pt>
                <c:pt idx="2621">
                  <c:v>6.9086588750000004</c:v>
                </c:pt>
                <c:pt idx="2622">
                  <c:v>6.1876374510000005</c:v>
                </c:pt>
                <c:pt idx="2623">
                  <c:v>5.3626160269999996</c:v>
                </c:pt>
                <c:pt idx="2624">
                  <c:v>4.128575334999999</c:v>
                </c:pt>
                <c:pt idx="2625">
                  <c:v>2.7998057700000007</c:v>
                </c:pt>
                <c:pt idx="2626">
                  <c:v>2.0238446070000009</c:v>
                </c:pt>
                <c:pt idx="2627">
                  <c:v>0.76521406600000041</c:v>
                </c:pt>
                <c:pt idx="2628">
                  <c:v>-0.23879109133332932</c:v>
                </c:pt>
                <c:pt idx="2629">
                  <c:v>-0.88005435366667051</c:v>
                </c:pt>
                <c:pt idx="2630">
                  <c:v>-1.170076997999999</c:v>
                </c:pt>
                <c:pt idx="2631">
                  <c:v>-0.68849672199999823</c:v>
                </c:pt>
                <c:pt idx="2632">
                  <c:v>-0.35119131999999809</c:v>
                </c:pt>
                <c:pt idx="2633">
                  <c:v>-0.37688591800000104</c:v>
                </c:pt>
                <c:pt idx="2634">
                  <c:v>-0.41384565466666778</c:v>
                </c:pt>
                <c:pt idx="2635">
                  <c:v>-0.69658359033332928</c:v>
                </c:pt>
                <c:pt idx="2636">
                  <c:v>-0.83540792599999847</c:v>
                </c:pt>
                <c:pt idx="2637">
                  <c:v>-0.27306224999999884</c:v>
                </c:pt>
                <c:pt idx="2638">
                  <c:v>0.35342531000000221</c:v>
                </c:pt>
                <c:pt idx="2639">
                  <c:v>0.76838285000000006</c:v>
                </c:pt>
                <c:pt idx="2640">
                  <c:v>1.047512041500001</c:v>
                </c:pt>
                <c:pt idx="2641">
                  <c:v>1.1956658329999996</c:v>
                </c:pt>
                <c:pt idx="2642">
                  <c:v>1.2344497880000027</c:v>
                </c:pt>
                <c:pt idx="2643">
                  <c:v>1.329185743</c:v>
                </c:pt>
                <c:pt idx="2644">
                  <c:v>1.6547019590000005</c:v>
                </c:pt>
                <c:pt idx="2645">
                  <c:v>1.8878329170000026</c:v>
                </c:pt>
                <c:pt idx="2646">
                  <c:v>1.6245401540000017</c:v>
                </c:pt>
                <c:pt idx="2647">
                  <c:v>1.5499585340000017</c:v>
                </c:pt>
                <c:pt idx="2648">
                  <c:v>1.4887896139999999</c:v>
                </c:pt>
                <c:pt idx="2649">
                  <c:v>1.0541878215000011</c:v>
                </c:pt>
                <c:pt idx="2650">
                  <c:v>0.60449266233333532</c:v>
                </c:pt>
                <c:pt idx="2651">
                  <c:v>0.47407571566666817</c:v>
                </c:pt>
                <c:pt idx="2652">
                  <c:v>0.57442939800000126</c:v>
                </c:pt>
                <c:pt idx="2653">
                  <c:v>0.55509664700000272</c:v>
                </c:pt>
                <c:pt idx="2654">
                  <c:v>0.37468110999999915</c:v>
                </c:pt>
                <c:pt idx="2655">
                  <c:v>-0.37889249550000059</c:v>
                </c:pt>
                <c:pt idx="2656">
                  <c:v>-0.87363230099999889</c:v>
                </c:pt>
                <c:pt idx="2657">
                  <c:v>-1.9168141589999976</c:v>
                </c:pt>
                <c:pt idx="2658">
                  <c:v>-2.4164484823749977</c:v>
                </c:pt>
                <c:pt idx="2659">
                  <c:v>-2.6582928057499995</c:v>
                </c:pt>
                <c:pt idx="2660">
                  <c:v>-2.5707791522019185</c:v>
                </c:pt>
                <c:pt idx="2661">
                  <c:v>-2.5727117986538506</c:v>
                </c:pt>
                <c:pt idx="2662">
                  <c:v>-2.574644445105772</c:v>
                </c:pt>
                <c:pt idx="2663">
                  <c:v>-2.5700809915576883</c:v>
                </c:pt>
                <c:pt idx="2664">
                  <c:v>-2.4655775380096099</c:v>
                </c:pt>
                <c:pt idx="2665">
                  <c:v>-2.3275941844615371</c:v>
                </c:pt>
                <c:pt idx="2666">
                  <c:v>-2.3473173945384591</c:v>
                </c:pt>
                <c:pt idx="2667">
                  <c:v>-2.1489248136153893</c:v>
                </c:pt>
                <c:pt idx="2668">
                  <c:v>-2.5732423619423113</c:v>
                </c:pt>
                <c:pt idx="2669">
                  <c:v>-3.070516110269228</c:v>
                </c:pt>
                <c:pt idx="2670">
                  <c:v>-3.5198186585961508</c:v>
                </c:pt>
                <c:pt idx="2671">
                  <c:v>-3.8871704069230777</c:v>
                </c:pt>
                <c:pt idx="2672">
                  <c:v>-4.1075880709999986</c:v>
                </c:pt>
                <c:pt idx="2673">
                  <c:v>-3.3492349059999995</c:v>
                </c:pt>
                <c:pt idx="2674">
                  <c:v>-2.3994516319999999</c:v>
                </c:pt>
                <c:pt idx="2675">
                  <c:v>-1.6791947329999974</c:v>
                </c:pt>
                <c:pt idx="2676">
                  <c:v>-1.1554865220000003</c:v>
                </c:pt>
                <c:pt idx="2677">
                  <c:v>-0.65945785299999926</c:v>
                </c:pt>
                <c:pt idx="2678">
                  <c:v>7.2848565999999337E-2</c:v>
                </c:pt>
                <c:pt idx="2679">
                  <c:v>0.85139655000000047</c:v>
                </c:pt>
                <c:pt idx="2680">
                  <c:v>1.4347933033999993</c:v>
                </c:pt>
                <c:pt idx="2681">
                  <c:v>1.9392422568000018</c:v>
                </c:pt>
                <c:pt idx="2682">
                  <c:v>2.3286324101999991</c:v>
                </c:pt>
                <c:pt idx="2683">
                  <c:v>2.5430867635999981</c:v>
                </c:pt>
                <c:pt idx="2684">
                  <c:v>2.6381065170000007</c:v>
                </c:pt>
                <c:pt idx="2685">
                  <c:v>2.5506350673333369</c:v>
                </c:pt>
                <c:pt idx="2686">
                  <c:v>2.4771636176666654</c:v>
                </c:pt>
                <c:pt idx="2687">
                  <c:v>2.3688862970000013</c:v>
                </c:pt>
                <c:pt idx="2688">
                  <c:v>2.2080649389999998</c:v>
                </c:pt>
                <c:pt idx="2689">
                  <c:v>2.3351613766666723</c:v>
                </c:pt>
                <c:pt idx="2690">
                  <c:v>2.5182600203333294</c:v>
                </c:pt>
                <c:pt idx="2691">
                  <c:v>2.4583743976666668</c:v>
                </c:pt>
                <c:pt idx="2692">
                  <c:v>2.3883554083333358</c:v>
                </c:pt>
                <c:pt idx="2693">
                  <c:v>2.3387947189999991</c:v>
                </c:pt>
                <c:pt idx="2694">
                  <c:v>2.0733946164999999</c:v>
                </c:pt>
                <c:pt idx="2695">
                  <c:v>1.689525414000002</c:v>
                </c:pt>
                <c:pt idx="2696">
                  <c:v>1.4151361860000016</c:v>
                </c:pt>
                <c:pt idx="2697">
                  <c:v>1.0425920860000026</c:v>
                </c:pt>
                <c:pt idx="2698">
                  <c:v>0.26187485200000005</c:v>
                </c:pt>
                <c:pt idx="2699">
                  <c:v>0.17905704300000025</c:v>
                </c:pt>
                <c:pt idx="2700">
                  <c:v>0.1241009410000018</c:v>
                </c:pt>
                <c:pt idx="2701">
                  <c:v>0.19585582000000201</c:v>
                </c:pt>
                <c:pt idx="2702">
                  <c:v>0.19868436800000033</c:v>
                </c:pt>
                <c:pt idx="2703">
                  <c:v>0.28726291600000131</c:v>
                </c:pt>
                <c:pt idx="2704">
                  <c:v>0.26091315700000095</c:v>
                </c:pt>
                <c:pt idx="2705">
                  <c:v>0.32000281400000041</c:v>
                </c:pt>
                <c:pt idx="2706">
                  <c:v>0.67650348400000127</c:v>
                </c:pt>
                <c:pt idx="2707">
                  <c:v>1.2658425560000008</c:v>
                </c:pt>
                <c:pt idx="2708">
                  <c:v>1.7365085459999996</c:v>
                </c:pt>
                <c:pt idx="2709">
                  <c:v>1.990944574000002</c:v>
                </c:pt>
                <c:pt idx="2710">
                  <c:v>2.1149687410000002</c:v>
                </c:pt>
                <c:pt idx="2711">
                  <c:v>1.9828402060000005</c:v>
                </c:pt>
                <c:pt idx="2712">
                  <c:v>1.7404097539999981</c:v>
                </c:pt>
                <c:pt idx="2713">
                  <c:v>1.5249793019999984</c:v>
                </c:pt>
                <c:pt idx="2714">
                  <c:v>1.306602912999999</c:v>
                </c:pt>
                <c:pt idx="2715">
                  <c:v>1.0090043709999996</c:v>
                </c:pt>
                <c:pt idx="2716">
                  <c:v>0.8932259060000014</c:v>
                </c:pt>
                <c:pt idx="2717">
                  <c:v>0.60879285999999944</c:v>
                </c:pt>
                <c:pt idx="2718">
                  <c:v>0.18334467400000065</c:v>
                </c:pt>
                <c:pt idx="2719">
                  <c:v>-0.41585961000000005</c:v>
                </c:pt>
                <c:pt idx="2720">
                  <c:v>-0.60183269133333006</c:v>
                </c:pt>
                <c:pt idx="2721">
                  <c:v>-0.75363417266667021</c:v>
                </c:pt>
                <c:pt idx="2722">
                  <c:v>-0.83792045799999926</c:v>
                </c:pt>
                <c:pt idx="2723">
                  <c:v>-0.53445878800000202</c:v>
                </c:pt>
                <c:pt idx="2724">
                  <c:v>-3.5627729999987423E-3</c:v>
                </c:pt>
                <c:pt idx="2725">
                  <c:v>0.35858303100000199</c:v>
                </c:pt>
                <c:pt idx="2726">
                  <c:v>1.1449802833333358</c:v>
                </c:pt>
                <c:pt idx="2727">
                  <c:v>2.1374359116666639</c:v>
                </c:pt>
                <c:pt idx="2728">
                  <c:v>2.4254089960000016</c:v>
                </c:pt>
                <c:pt idx="2729">
                  <c:v>2.7547817130000034</c:v>
                </c:pt>
                <c:pt idx="2730">
                  <c:v>2.7896702093333374</c:v>
                </c:pt>
                <c:pt idx="2731">
                  <c:v>2.8085473056666661</c:v>
                </c:pt>
                <c:pt idx="2732">
                  <c:v>2.9379337019999987</c:v>
                </c:pt>
                <c:pt idx="2733">
                  <c:v>3.3176297099999985</c:v>
                </c:pt>
                <c:pt idx="2734">
                  <c:v>3.8848470630000005</c:v>
                </c:pt>
                <c:pt idx="2735">
                  <c:v>4.6104792590000017</c:v>
                </c:pt>
                <c:pt idx="2736">
                  <c:v>5.0747102539999993</c:v>
                </c:pt>
                <c:pt idx="2737">
                  <c:v>5.3954727489999996</c:v>
                </c:pt>
                <c:pt idx="2738">
                  <c:v>5.4191268200000025</c:v>
                </c:pt>
                <c:pt idx="2739">
                  <c:v>4.9256217239999991</c:v>
                </c:pt>
                <c:pt idx="2740">
                  <c:v>4.7879887520000004</c:v>
                </c:pt>
                <c:pt idx="2741">
                  <c:v>4.845973635</c:v>
                </c:pt>
                <c:pt idx="2742">
                  <c:v>4.5126211273333361</c:v>
                </c:pt>
                <c:pt idx="2743">
                  <c:v>4.4282504173333308</c:v>
                </c:pt>
                <c:pt idx="2744">
                  <c:v>4.3438797073333362</c:v>
                </c:pt>
                <c:pt idx="2745">
                  <c:v>4.2336995640000019</c:v>
                </c:pt>
                <c:pt idx="2746">
                  <c:v>4.0739041569999994</c:v>
                </c:pt>
                <c:pt idx="2747">
                  <c:v>3.522989208000002</c:v>
                </c:pt>
                <c:pt idx="2748">
                  <c:v>3.4427270760000006</c:v>
                </c:pt>
                <c:pt idx="2749">
                  <c:v>3.3625086740000008</c:v>
                </c:pt>
                <c:pt idx="2750">
                  <c:v>3.3015318100000002</c:v>
                </c:pt>
                <c:pt idx="2751">
                  <c:v>3.5691786950000015</c:v>
                </c:pt>
                <c:pt idx="2752">
                  <c:v>3.7610815720000019</c:v>
                </c:pt>
                <c:pt idx="2753">
                  <c:v>3.6320948882500019</c:v>
                </c:pt>
                <c:pt idx="2754">
                  <c:v>3.7930974044999992</c:v>
                </c:pt>
                <c:pt idx="2755">
                  <c:v>3.9185930207500022</c:v>
                </c:pt>
                <c:pt idx="2756">
                  <c:v>3.9320406370000001</c:v>
                </c:pt>
                <c:pt idx="2757">
                  <c:v>3.8776143263333296</c:v>
                </c:pt>
                <c:pt idx="2758">
                  <c:v>3.7520643796666704</c:v>
                </c:pt>
                <c:pt idx="2759">
                  <c:v>3.9032594200000013</c:v>
                </c:pt>
                <c:pt idx="2760">
                  <c:v>4.199842287500001</c:v>
                </c:pt>
                <c:pt idx="2761">
                  <c:v>4.3234641549999999</c:v>
                </c:pt>
                <c:pt idx="2762">
                  <c:v>4.1756825974999998</c:v>
                </c:pt>
                <c:pt idx="2763">
                  <c:v>3.8244121399999997</c:v>
                </c:pt>
                <c:pt idx="2764">
                  <c:v>3.304841261</c:v>
                </c:pt>
                <c:pt idx="2765">
                  <c:v>2.8607440160000017</c:v>
                </c:pt>
                <c:pt idx="2766">
                  <c:v>2.8256612929999996</c:v>
                </c:pt>
                <c:pt idx="2767">
                  <c:v>2.6306998870000022</c:v>
                </c:pt>
                <c:pt idx="2768">
                  <c:v>2.8651371466666689</c:v>
                </c:pt>
                <c:pt idx="2769">
                  <c:v>3.0787755413333286</c:v>
                </c:pt>
                <c:pt idx="2770">
                  <c:v>3.3996914920000023</c:v>
                </c:pt>
                <c:pt idx="2771">
                  <c:v>4.2759779670000029</c:v>
                </c:pt>
                <c:pt idx="2772">
                  <c:v>4.6864303800000009</c:v>
                </c:pt>
                <c:pt idx="2773">
                  <c:v>4.9750356439999983</c:v>
                </c:pt>
                <c:pt idx="2774">
                  <c:v>4.8031997280000027</c:v>
                </c:pt>
                <c:pt idx="2775">
                  <c:v>4.5069883120000007</c:v>
                </c:pt>
                <c:pt idx="2776">
                  <c:v>4.1492711960000008</c:v>
                </c:pt>
                <c:pt idx="2777">
                  <c:v>3.7425967520000007</c:v>
                </c:pt>
                <c:pt idx="2778">
                  <c:v>3.5484599973333317</c:v>
                </c:pt>
                <c:pt idx="2779">
                  <c:v>3.2740076926666717</c:v>
                </c:pt>
                <c:pt idx="2780">
                  <c:v>3.077401689000002</c:v>
                </c:pt>
                <c:pt idx="2781">
                  <c:v>2.6692414440000007</c:v>
                </c:pt>
                <c:pt idx="2782">
                  <c:v>2.1612499520000021</c:v>
                </c:pt>
                <c:pt idx="2783">
                  <c:v>1.7703833049999993</c:v>
                </c:pt>
                <c:pt idx="2784">
                  <c:v>1.3522706630000023</c:v>
                </c:pt>
                <c:pt idx="2785">
                  <c:v>0.93191222000000451</c:v>
                </c:pt>
                <c:pt idx="2786">
                  <c:v>0.669641661</c:v>
                </c:pt>
                <c:pt idx="2787">
                  <c:v>0.47590850500000315</c:v>
                </c:pt>
                <c:pt idx="2788">
                  <c:v>0.4361753489999991</c:v>
                </c:pt>
                <c:pt idx="2789">
                  <c:v>1.836298850000162E-2</c:v>
                </c:pt>
                <c:pt idx="2790">
                  <c:v>-0.18227507199999948</c:v>
                </c:pt>
                <c:pt idx="2791">
                  <c:v>-0.29756685399999938</c:v>
                </c:pt>
                <c:pt idx="2792">
                  <c:v>-0.44392230800000121</c:v>
                </c:pt>
                <c:pt idx="2793">
                  <c:v>-0.54122355899999874</c:v>
                </c:pt>
                <c:pt idx="2794">
                  <c:v>-0.60345197999999911</c:v>
                </c:pt>
                <c:pt idx="2795">
                  <c:v>-0.61596442849999633</c:v>
                </c:pt>
                <c:pt idx="2796">
                  <c:v>-0.58750147699999999</c:v>
                </c:pt>
                <c:pt idx="2797">
                  <c:v>-0.51651926700000317</c:v>
                </c:pt>
                <c:pt idx="2798">
                  <c:v>-0.4672285129999949</c:v>
                </c:pt>
                <c:pt idx="2799">
                  <c:v>-0.56414969400000103</c:v>
                </c:pt>
                <c:pt idx="2800">
                  <c:v>-0.66107087500000006</c:v>
                </c:pt>
                <c:pt idx="2801">
                  <c:v>-0.75799205599999908</c:v>
                </c:pt>
                <c:pt idx="2802">
                  <c:v>-1.0592905370000025</c:v>
                </c:pt>
                <c:pt idx="2803">
                  <c:v>-1.5794576179999993</c:v>
                </c:pt>
                <c:pt idx="2804">
                  <c:v>-2.043658298999997</c:v>
                </c:pt>
                <c:pt idx="2805">
                  <c:v>-2.3139753800000005</c:v>
                </c:pt>
                <c:pt idx="2806">
                  <c:v>-2.985339561</c:v>
                </c:pt>
                <c:pt idx="2807">
                  <c:v>-3.8623013203333354</c:v>
                </c:pt>
                <c:pt idx="2808">
                  <c:v>-4.5547219796666649</c:v>
                </c:pt>
                <c:pt idx="2809">
                  <c:v>-4.9850319390000006</c:v>
                </c:pt>
                <c:pt idx="2810">
                  <c:v>-5.343219496999998</c:v>
                </c:pt>
                <c:pt idx="2811">
                  <c:v>-5.5469520189999972</c:v>
                </c:pt>
                <c:pt idx="2812">
                  <c:v>-5.9691188000000004</c:v>
                </c:pt>
                <c:pt idx="2813">
                  <c:v>-6.3793306489999999</c:v>
                </c:pt>
                <c:pt idx="2814">
                  <c:v>-6.3210474313333282</c:v>
                </c:pt>
                <c:pt idx="2815">
                  <c:v>-6.27080552116667</c:v>
                </c:pt>
                <c:pt idx="2816">
                  <c:v>-6.1561023109999997</c:v>
                </c:pt>
                <c:pt idx="2817">
                  <c:v>-5.4909920600000017</c:v>
                </c:pt>
                <c:pt idx="2818">
                  <c:v>-4.8814799449999988</c:v>
                </c:pt>
                <c:pt idx="2819">
                  <c:v>-4.0814710669999972</c:v>
                </c:pt>
                <c:pt idx="2820">
                  <c:v>-3.6931852586666629</c:v>
                </c:pt>
                <c:pt idx="2821">
                  <c:v>-2.7491544503333358</c:v>
                </c:pt>
                <c:pt idx="2822">
                  <c:v>-1.4617469419999978</c:v>
                </c:pt>
                <c:pt idx="2823">
                  <c:v>-0.83178452599999986</c:v>
                </c:pt>
                <c:pt idx="2824">
                  <c:v>-5.5682978000000105E-2</c:v>
                </c:pt>
                <c:pt idx="2825">
                  <c:v>-0.21055375766666273</c:v>
                </c:pt>
                <c:pt idx="2826">
                  <c:v>-0.41519402033332753</c:v>
                </c:pt>
                <c:pt idx="2827">
                  <c:v>-1.0542076449999982</c:v>
                </c:pt>
                <c:pt idx="2828">
                  <c:v>-1.5134332226666629</c:v>
                </c:pt>
                <c:pt idx="2829">
                  <c:v>-2.1638801503333323</c:v>
                </c:pt>
                <c:pt idx="2830">
                  <c:v>-2.1706833959999976</c:v>
                </c:pt>
                <c:pt idx="2831">
                  <c:v>-1.7728266109999957</c:v>
                </c:pt>
                <c:pt idx="2832">
                  <c:v>-1.305953440999998</c:v>
                </c:pt>
                <c:pt idx="2833">
                  <c:v>-0.99027593400000136</c:v>
                </c:pt>
                <c:pt idx="2834">
                  <c:v>-0.79298097999999761</c:v>
                </c:pt>
                <c:pt idx="2835">
                  <c:v>-0.57368602599999718</c:v>
                </c:pt>
                <c:pt idx="2836">
                  <c:v>-0.25239107199999822</c:v>
                </c:pt>
                <c:pt idx="2837">
                  <c:v>-0.31056293066666285</c:v>
                </c:pt>
                <c:pt idx="2838">
                  <c:v>-0.4299779153333354</c:v>
                </c:pt>
                <c:pt idx="2839">
                  <c:v>-0.41989804500000005</c:v>
                </c:pt>
                <c:pt idx="2840">
                  <c:v>-2.2065562000001648E-2</c:v>
                </c:pt>
                <c:pt idx="2841">
                  <c:v>0.44404588000000089</c:v>
                </c:pt>
                <c:pt idx="2842">
                  <c:v>0.64881351800000076</c:v>
                </c:pt>
                <c:pt idx="2843">
                  <c:v>0.62975607600000316</c:v>
                </c:pt>
                <c:pt idx="2844">
                  <c:v>0.66008587700000021</c:v>
                </c:pt>
                <c:pt idx="2845">
                  <c:v>0.63861254100000053</c:v>
                </c:pt>
                <c:pt idx="2846">
                  <c:v>0.5509943299999982</c:v>
                </c:pt>
                <c:pt idx="2847">
                  <c:v>3.9059604750001142E-2</c:v>
                </c:pt>
                <c:pt idx="2848">
                  <c:v>8.5092779499998272E-2</c:v>
                </c:pt>
                <c:pt idx="2849">
                  <c:v>0.13612295425000198</c:v>
                </c:pt>
                <c:pt idx="2850">
                  <c:v>0.24265312900000069</c:v>
                </c:pt>
                <c:pt idx="2851">
                  <c:v>0.10300600499999746</c:v>
                </c:pt>
                <c:pt idx="2852">
                  <c:v>-1.1751785000001291E-2</c:v>
                </c:pt>
                <c:pt idx="2853">
                  <c:v>-4.6785321999998075E-2</c:v>
                </c:pt>
                <c:pt idx="2854">
                  <c:v>-0.25568162600000122</c:v>
                </c:pt>
                <c:pt idx="2855">
                  <c:v>-0.18917716200000001</c:v>
                </c:pt>
                <c:pt idx="2856">
                  <c:v>0.27114869200000058</c:v>
                </c:pt>
                <c:pt idx="2857">
                  <c:v>0.30230448899999729</c:v>
                </c:pt>
                <c:pt idx="2858">
                  <c:v>0.66209706999999796</c:v>
                </c:pt>
                <c:pt idx="2859">
                  <c:v>0.7599092725000034</c:v>
                </c:pt>
                <c:pt idx="2860">
                  <c:v>1.0132307750000002</c:v>
                </c:pt>
                <c:pt idx="2861">
                  <c:v>1.1310235000000013</c:v>
                </c:pt>
                <c:pt idx="2862">
                  <c:v>1.3384194180000009</c:v>
                </c:pt>
                <c:pt idx="2863">
                  <c:v>1.3620881215000011</c:v>
                </c:pt>
                <c:pt idx="2864">
                  <c:v>1.2997568249999993</c:v>
                </c:pt>
                <c:pt idx="2865">
                  <c:v>1.0607648820000044</c:v>
                </c:pt>
                <c:pt idx="2866">
                  <c:v>0.55467901900000172</c:v>
                </c:pt>
                <c:pt idx="2867">
                  <c:v>-0.11497196199999848</c:v>
                </c:pt>
                <c:pt idx="2868">
                  <c:v>-0.99417903399999652</c:v>
                </c:pt>
                <c:pt idx="2869">
                  <c:v>-1.4979686870000002</c:v>
                </c:pt>
                <c:pt idx="2870">
                  <c:v>-1.4836541949999997</c:v>
                </c:pt>
                <c:pt idx="2871">
                  <c:v>-1.2108025820000012</c:v>
                </c:pt>
                <c:pt idx="2872">
                  <c:v>-1.1011934776666656</c:v>
                </c:pt>
                <c:pt idx="2873">
                  <c:v>-1.3651032733333359</c:v>
                </c:pt>
                <c:pt idx="2874">
                  <c:v>-1.8400412690000003</c:v>
                </c:pt>
                <c:pt idx="2875">
                  <c:v>-1.9644328610000024</c:v>
                </c:pt>
                <c:pt idx="2876">
                  <c:v>-1.2639338849999984</c:v>
                </c:pt>
                <c:pt idx="2877">
                  <c:v>-0.50723425199999816</c:v>
                </c:pt>
                <c:pt idx="2878">
                  <c:v>4.18397240000008E-2</c:v>
                </c:pt>
                <c:pt idx="2879">
                  <c:v>0.46442396366666649</c:v>
                </c:pt>
                <c:pt idx="2880">
                  <c:v>0.68500820333333579</c:v>
                </c:pt>
                <c:pt idx="2881">
                  <c:v>1.0255684430000009</c:v>
                </c:pt>
                <c:pt idx="2882">
                  <c:v>0.84574832500000241</c:v>
                </c:pt>
                <c:pt idx="2883">
                  <c:v>0.61423552400000148</c:v>
                </c:pt>
                <c:pt idx="2884">
                  <c:v>0.49513130900000135</c:v>
                </c:pt>
                <c:pt idx="2885">
                  <c:v>0.20226818099999733</c:v>
                </c:pt>
                <c:pt idx="2886">
                  <c:v>1.8951756000003428E-2</c:v>
                </c:pt>
                <c:pt idx="2887">
                  <c:v>-5.8159369999998489E-2</c:v>
                </c:pt>
                <c:pt idx="2888">
                  <c:v>-2.1896700999999297E-2</c:v>
                </c:pt>
                <c:pt idx="2889">
                  <c:v>0.34889470699999947</c:v>
                </c:pt>
                <c:pt idx="2890">
                  <c:v>0.86717899400000675</c:v>
                </c:pt>
                <c:pt idx="2891">
                  <c:v>1.3835317286666715</c:v>
                </c:pt>
                <c:pt idx="2892">
                  <c:v>2.0743481633333403</c:v>
                </c:pt>
                <c:pt idx="2893">
                  <c:v>2.4376954980000001</c:v>
                </c:pt>
                <c:pt idx="2894">
                  <c:v>2.3732836926666678</c:v>
                </c:pt>
                <c:pt idx="2895">
                  <c:v>2.1185505043333368</c:v>
                </c:pt>
                <c:pt idx="2896">
                  <c:v>1.6688859729999983</c:v>
                </c:pt>
                <c:pt idx="2897">
                  <c:v>1.3485737750000002</c:v>
                </c:pt>
                <c:pt idx="2898">
                  <c:v>0.58201016800000005</c:v>
                </c:pt>
                <c:pt idx="2899">
                  <c:v>0.27954716700000048</c:v>
                </c:pt>
                <c:pt idx="2900">
                  <c:v>0.28431126799999973</c:v>
                </c:pt>
                <c:pt idx="2901">
                  <c:v>0.37352466900000181</c:v>
                </c:pt>
                <c:pt idx="2902">
                  <c:v>0.38789348550000113</c:v>
                </c:pt>
                <c:pt idx="2903">
                  <c:v>0.20241410200000232</c:v>
                </c:pt>
                <c:pt idx="2904">
                  <c:v>0.14233040899999949</c:v>
                </c:pt>
                <c:pt idx="2905">
                  <c:v>1.53546889999987E-2</c:v>
                </c:pt>
                <c:pt idx="2906">
                  <c:v>-0.113797703999996</c:v>
                </c:pt>
                <c:pt idx="2907">
                  <c:v>-0.14101129699999859</c:v>
                </c:pt>
                <c:pt idx="2908">
                  <c:v>9.1768209999997907E-2</c:v>
                </c:pt>
                <c:pt idx="2909">
                  <c:v>0.40302099900000243</c:v>
                </c:pt>
                <c:pt idx="2910">
                  <c:v>0.16747565123809949</c:v>
                </c:pt>
                <c:pt idx="2911">
                  <c:v>0.18577752047619711</c:v>
                </c:pt>
                <c:pt idx="2912">
                  <c:v>0.14649485971429144</c:v>
                </c:pt>
                <c:pt idx="2913">
                  <c:v>5.0579532285723872E-2</c:v>
                </c:pt>
                <c:pt idx="2914">
                  <c:v>1.0589786857142514E-2</c:v>
                </c:pt>
                <c:pt idx="2915">
                  <c:v>-7.965503057143053E-2</c:v>
                </c:pt>
                <c:pt idx="2916">
                  <c:v>0.30375340700000208</c:v>
                </c:pt>
                <c:pt idx="2917">
                  <c:v>0.69666975957143151</c:v>
                </c:pt>
                <c:pt idx="2918">
                  <c:v>0.61976103130952609</c:v>
                </c:pt>
                <c:pt idx="2919">
                  <c:v>0.54285230304762422</c:v>
                </c:pt>
                <c:pt idx="2920">
                  <c:v>0.46594357478571169</c:v>
                </c:pt>
                <c:pt idx="2921">
                  <c:v>5.4568979857140931E-2</c:v>
                </c:pt>
                <c:pt idx="2922">
                  <c:v>-0.23733255657142749</c:v>
                </c:pt>
                <c:pt idx="2923">
                  <c:v>-0.34742036799999809</c:v>
                </c:pt>
                <c:pt idx="2924">
                  <c:v>-0.42857402142857026</c:v>
                </c:pt>
                <c:pt idx="2925">
                  <c:v>-0.63741303185713605</c:v>
                </c:pt>
                <c:pt idx="2926">
                  <c:v>-0.75934993228571201</c:v>
                </c:pt>
                <c:pt idx="2927">
                  <c:v>-0.71617765971427971</c:v>
                </c:pt>
                <c:pt idx="2928">
                  <c:v>-0.54639118864286118</c:v>
                </c:pt>
                <c:pt idx="2929">
                  <c:v>-0.34312481757142876</c:v>
                </c:pt>
                <c:pt idx="2930">
                  <c:v>-5.3274387999998396E-2</c:v>
                </c:pt>
                <c:pt idx="2931">
                  <c:v>0.23716182557143028</c:v>
                </c:pt>
                <c:pt idx="2932">
                  <c:v>0.50930206814285839</c:v>
                </c:pt>
                <c:pt idx="2933">
                  <c:v>0.71746257971428307</c:v>
                </c:pt>
                <c:pt idx="2934">
                  <c:v>1.03619325728571</c:v>
                </c:pt>
                <c:pt idx="2935">
                  <c:v>1.2204344438571404</c:v>
                </c:pt>
                <c:pt idx="2936">
                  <c:v>1.3727705474285727</c:v>
                </c:pt>
                <c:pt idx="2937">
                  <c:v>1.476136051000001</c:v>
                </c:pt>
                <c:pt idx="2938">
                  <c:v>1.5486792440000023</c:v>
                </c:pt>
                <c:pt idx="2939">
                  <c:v>1.1390772190000007</c:v>
                </c:pt>
                <c:pt idx="2940">
                  <c:v>0.94188159900000201</c:v>
                </c:pt>
                <c:pt idx="2941">
                  <c:v>0.96967007225000224</c:v>
                </c:pt>
                <c:pt idx="2942">
                  <c:v>0.86278939549999834</c:v>
                </c:pt>
                <c:pt idx="2943">
                  <c:v>0.81037601874999865</c:v>
                </c:pt>
                <c:pt idx="2944">
                  <c:v>0.90837234199999983</c:v>
                </c:pt>
                <c:pt idx="2945">
                  <c:v>1.4065622652499989</c:v>
                </c:pt>
                <c:pt idx="2946">
                  <c:v>1.4951442385</c:v>
                </c:pt>
                <c:pt idx="2947">
                  <c:v>1.4967262117500013</c:v>
                </c:pt>
                <c:pt idx="2948">
                  <c:v>1.1816108350000007</c:v>
                </c:pt>
                <c:pt idx="2949">
                  <c:v>1.2203646582499985</c:v>
                </c:pt>
                <c:pt idx="2950">
                  <c:v>0.96959478150000145</c:v>
                </c:pt>
                <c:pt idx="2951">
                  <c:v>0.6328813047500006</c:v>
                </c:pt>
                <c:pt idx="2952">
                  <c:v>0.68816782800000098</c:v>
                </c:pt>
                <c:pt idx="2953">
                  <c:v>0.66672459100000303</c:v>
                </c:pt>
                <c:pt idx="2954">
                  <c:v>1.0161357890000033</c:v>
                </c:pt>
                <c:pt idx="2955">
                  <c:v>1.5345190335000023</c:v>
                </c:pt>
                <c:pt idx="2956">
                  <c:v>1.6479092185000006</c:v>
                </c:pt>
                <c:pt idx="2957">
                  <c:v>1.5142994035000008</c:v>
                </c:pt>
                <c:pt idx="2958">
                  <c:v>1.1481351689999997</c:v>
                </c:pt>
                <c:pt idx="2959">
                  <c:v>1.2097535408333329</c:v>
                </c:pt>
                <c:pt idx="2960">
                  <c:v>1.4209115826666707</c:v>
                </c:pt>
                <c:pt idx="2961">
                  <c:v>1.5155697665000005</c:v>
                </c:pt>
                <c:pt idx="2962">
                  <c:v>1.6252037609999999</c:v>
                </c:pt>
                <c:pt idx="2963">
                  <c:v>1.3659334369999989</c:v>
                </c:pt>
                <c:pt idx="2964">
                  <c:v>1.2154131130000003</c:v>
                </c:pt>
                <c:pt idx="2965">
                  <c:v>1.1162260705000016</c:v>
                </c:pt>
                <c:pt idx="2966">
                  <c:v>1.1181596640000002</c:v>
                </c:pt>
                <c:pt idx="2967">
                  <c:v>1.1200932575000024</c:v>
                </c:pt>
                <c:pt idx="2968">
                  <c:v>1.2099808530000011</c:v>
                </c:pt>
                <c:pt idx="2969">
                  <c:v>1.0892314525000018</c:v>
                </c:pt>
                <c:pt idx="2970">
                  <c:v>1.5172139790000028</c:v>
                </c:pt>
                <c:pt idx="2971">
                  <c:v>1.2948012675000022</c:v>
                </c:pt>
                <c:pt idx="2972">
                  <c:v>1.5528762560000011</c:v>
                </c:pt>
                <c:pt idx="2973">
                  <c:v>1.1628582780000016</c:v>
                </c:pt>
                <c:pt idx="2974">
                  <c:v>0.82465171999999853</c:v>
                </c:pt>
                <c:pt idx="2975">
                  <c:v>1.0696996300000023</c:v>
                </c:pt>
                <c:pt idx="2976">
                  <c:v>2.0665606389999986</c:v>
                </c:pt>
                <c:pt idx="2977">
                  <c:v>2.992103310000001</c:v>
                </c:pt>
                <c:pt idx="2978">
                  <c:v>3.8038126950000013</c:v>
                </c:pt>
                <c:pt idx="2979">
                  <c:v>3.9787000785000011</c:v>
                </c:pt>
                <c:pt idx="2980">
                  <c:v>4.4436666361000015</c:v>
                </c:pt>
                <c:pt idx="2981">
                  <c:v>4.9516873503000021</c:v>
                </c:pt>
                <c:pt idx="2982">
                  <c:v>5.0384076552500012</c:v>
                </c:pt>
                <c:pt idx="2983">
                  <c:v>5.0833197268666659</c:v>
                </c:pt>
                <c:pt idx="2984">
                  <c:v>5.0562237098333362</c:v>
                </c:pt>
                <c:pt idx="2985">
                  <c:v>5.0395105130000015</c:v>
                </c:pt>
                <c:pt idx="2986">
                  <c:v>4.5062562091</c:v>
                </c:pt>
                <c:pt idx="2987">
                  <c:v>4.7381704091000003</c:v>
                </c:pt>
                <c:pt idx="2988">
                  <c:v>4.8400322734000021</c:v>
                </c:pt>
                <c:pt idx="2989">
                  <c:v>5.3316503667000017</c:v>
                </c:pt>
                <c:pt idx="2990">
                  <c:v>6.1302966060000017</c:v>
                </c:pt>
                <c:pt idx="2991">
                  <c:v>6.5628095175000016</c:v>
                </c:pt>
                <c:pt idx="2992">
                  <c:v>6.9915365412000021</c:v>
                </c:pt>
                <c:pt idx="2993">
                  <c:v>6.9837123408500013</c:v>
                </c:pt>
                <c:pt idx="2994">
                  <c:v>6.8047897404999986</c:v>
                </c:pt>
                <c:pt idx="2995">
                  <c:v>6.649270240149999</c:v>
                </c:pt>
                <c:pt idx="2996">
                  <c:v>6.4837525398000011</c:v>
                </c:pt>
                <c:pt idx="2997">
                  <c:v>6.196630551900002</c:v>
                </c:pt>
                <c:pt idx="2998">
                  <c:v>6.4226855603999997</c:v>
                </c:pt>
                <c:pt idx="2999">
                  <c:v>6.1385546872999992</c:v>
                </c:pt>
                <c:pt idx="3000">
                  <c:v>6.1313613145000012</c:v>
                </c:pt>
                <c:pt idx="3001">
                  <c:v>6.0617885419000004</c:v>
                </c:pt>
                <c:pt idx="3002">
                  <c:v>5.8543404232333334</c:v>
                </c:pt>
                <c:pt idx="3003">
                  <c:v>5.8552672045666654</c:v>
                </c:pt>
                <c:pt idx="3004">
                  <c:v>6.2066585858999996</c:v>
                </c:pt>
                <c:pt idx="3005">
                  <c:v>6.9720016065666677</c:v>
                </c:pt>
                <c:pt idx="3006">
                  <c:v>7.8405186650333327</c:v>
                </c:pt>
                <c:pt idx="3007">
                  <c:v>8.3394409675999999</c:v>
                </c:pt>
                <c:pt idx="3008">
                  <c:v>8.4277807277999983</c:v>
                </c:pt>
                <c:pt idx="3009">
                  <c:v>8.2046117879999994</c:v>
                </c:pt>
                <c:pt idx="3010">
                  <c:v>8.040052915833332</c:v>
                </c:pt>
                <c:pt idx="3011">
                  <c:v>8.03649878211667</c:v>
                </c:pt>
                <c:pt idx="3012">
                  <c:v>7.9749794483999992</c:v>
                </c:pt>
                <c:pt idx="3013">
                  <c:v>7.7467153778333309</c:v>
                </c:pt>
                <c:pt idx="3014">
                  <c:v>7.6413051242666725</c:v>
                </c:pt>
                <c:pt idx="3015">
                  <c:v>7.7052113161999998</c:v>
                </c:pt>
                <c:pt idx="3016">
                  <c:v>7.7603407668333304</c:v>
                </c:pt>
                <c:pt idx="3017">
                  <c:v>7.6464325171666712</c:v>
                </c:pt>
                <c:pt idx="3018">
                  <c:v>7.6371018930000005</c:v>
                </c:pt>
                <c:pt idx="3019">
                  <c:v>7.7419318268000019</c:v>
                </c:pt>
                <c:pt idx="3020">
                  <c:v>7.7288972517499985</c:v>
                </c:pt>
                <c:pt idx="3021">
                  <c:v>7.8125546267000008</c:v>
                </c:pt>
                <c:pt idx="3022">
                  <c:v>7.9071931016499999</c:v>
                </c:pt>
                <c:pt idx="3023">
                  <c:v>7.8022535099333385</c:v>
                </c:pt>
                <c:pt idx="3024">
                  <c:v>7.7584797604666651</c:v>
                </c:pt>
                <c:pt idx="3025">
                  <c:v>7.8664218366333287</c:v>
                </c:pt>
                <c:pt idx="3026">
                  <c:v>8.0067455069666718</c:v>
                </c:pt>
                <c:pt idx="3027">
                  <c:v>7.9396644253666668</c:v>
                </c:pt>
                <c:pt idx="3028">
                  <c:v>8.1342110104333365</c:v>
                </c:pt>
                <c:pt idx="3029">
                  <c:v>8.1507713955000014</c:v>
                </c:pt>
                <c:pt idx="3030">
                  <c:v>8.3014053188000023</c:v>
                </c:pt>
                <c:pt idx="3031">
                  <c:v>8.3639798420999991</c:v>
                </c:pt>
                <c:pt idx="3032">
                  <c:v>8.4126494276666648</c:v>
                </c:pt>
                <c:pt idx="3033">
                  <c:v>8.3436834742333303</c:v>
                </c:pt>
                <c:pt idx="3034">
                  <c:v>8.7007258434000008</c:v>
                </c:pt>
                <c:pt idx="3035">
                  <c:v>8.987288416700002</c:v>
                </c:pt>
                <c:pt idx="3036">
                  <c:v>8.5650042858999988</c:v>
                </c:pt>
                <c:pt idx="3037">
                  <c:v>7.8480618051000022</c:v>
                </c:pt>
                <c:pt idx="3038">
                  <c:v>7.2451193243000009</c:v>
                </c:pt>
                <c:pt idx="3039">
                  <c:v>7.0754428935</c:v>
                </c:pt>
                <c:pt idx="3040">
                  <c:v>7.1835522253666699</c:v>
                </c:pt>
                <c:pt idx="3041">
                  <c:v>7.3801084572333355</c:v>
                </c:pt>
                <c:pt idx="3042">
                  <c:v>7.905139189099998</c:v>
                </c:pt>
                <c:pt idx="3043">
                  <c:v>8.1989613498999994</c:v>
                </c:pt>
                <c:pt idx="3044">
                  <c:v>8.2385668592000005</c:v>
                </c:pt>
                <c:pt idx="3045">
                  <c:v>8.0376558784000025</c:v>
                </c:pt>
                <c:pt idx="3046">
                  <c:v>8.066129537600002</c:v>
                </c:pt>
                <c:pt idx="3047">
                  <c:v>8.1878799803999982</c:v>
                </c:pt>
                <c:pt idx="3048">
                  <c:v>8.5687233101999993</c:v>
                </c:pt>
                <c:pt idx="3049">
                  <c:v>8.6141824546750012</c:v>
                </c:pt>
                <c:pt idx="3050">
                  <c:v>8.7416415991500003</c:v>
                </c:pt>
                <c:pt idx="3051">
                  <c:v>8.5051007436250021</c:v>
                </c:pt>
                <c:pt idx="3052">
                  <c:v>8.2705598880999993</c:v>
                </c:pt>
                <c:pt idx="3053">
                  <c:v>8.2348282474000012</c:v>
                </c:pt>
                <c:pt idx="3054">
                  <c:v>8.1321368067000002</c:v>
                </c:pt>
                <c:pt idx="3055">
                  <c:v>8.3223532263999989</c:v>
                </c:pt>
                <c:pt idx="3056">
                  <c:v>8.7207092237000019</c:v>
                </c:pt>
                <c:pt idx="3057">
                  <c:v>9.1735883192000021</c:v>
                </c:pt>
                <c:pt idx="3058">
                  <c:v>9.6690116295000017</c:v>
                </c:pt>
                <c:pt idx="3059">
                  <c:v>9.7517290176000007</c:v>
                </c:pt>
                <c:pt idx="3060">
                  <c:v>9.4573690057000004</c:v>
                </c:pt>
                <c:pt idx="3061">
                  <c:v>8.2086269712000028</c:v>
                </c:pt>
                <c:pt idx="3062">
                  <c:v>5.4937646483999991</c:v>
                </c:pt>
                <c:pt idx="3063">
                  <c:v>1.7747462050000014</c:v>
                </c:pt>
                <c:pt idx="3064">
                  <c:v>-1.3666496110999997</c:v>
                </c:pt>
                <c:pt idx="3065">
                  <c:v>-2.4107124404999993</c:v>
                </c:pt>
                <c:pt idx="3066">
                  <c:v>-3.2825675071999987</c:v>
                </c:pt>
                <c:pt idx="3067">
                  <c:v>-3.3463684921999999</c:v>
                </c:pt>
                <c:pt idx="3068">
                  <c:v>-3.293708421599999</c:v>
                </c:pt>
                <c:pt idx="3069">
                  <c:v>-2.4292958754999976</c:v>
                </c:pt>
                <c:pt idx="3070">
                  <c:v>-1.6091958199999983</c:v>
                </c:pt>
                <c:pt idx="3071">
                  <c:v>-0.75690369783333544</c:v>
                </c:pt>
                <c:pt idx="3072">
                  <c:v>-6.0611575666664308E-2</c:v>
                </c:pt>
                <c:pt idx="3073">
                  <c:v>-0.21278723759999885</c:v>
                </c:pt>
                <c:pt idx="3074">
                  <c:v>-0.29836958499999966</c:v>
                </c:pt>
                <c:pt idx="3075">
                  <c:v>-0.94247983240000011</c:v>
                </c:pt>
                <c:pt idx="3076">
                  <c:v>-2.1347322809000007</c:v>
                </c:pt>
                <c:pt idx="3077">
                  <c:v>-1.760783288099999</c:v>
                </c:pt>
                <c:pt idx="3078">
                  <c:v>-1.6760486735000004</c:v>
                </c:pt>
                <c:pt idx="3079">
                  <c:v>-0.5139422119999999</c:v>
                </c:pt>
                <c:pt idx="3080">
                  <c:v>0.63997380310000018</c:v>
                </c:pt>
                <c:pt idx="3081">
                  <c:v>2.3766691868000009</c:v>
                </c:pt>
                <c:pt idx="3082">
                  <c:v>3.1809016546000013</c:v>
                </c:pt>
                <c:pt idx="3083">
                  <c:v>3.4300618258000011</c:v>
                </c:pt>
                <c:pt idx="3084">
                  <c:v>2.9532069970000023</c:v>
                </c:pt>
                <c:pt idx="3085">
                  <c:v>2.1441823681999992</c:v>
                </c:pt>
                <c:pt idx="3086">
                  <c:v>1.3178546224000005</c:v>
                </c:pt>
                <c:pt idx="3087">
                  <c:v>0.12746327660000034</c:v>
                </c:pt>
                <c:pt idx="3088">
                  <c:v>-0.5206685678999996</c:v>
                </c:pt>
                <c:pt idx="3089">
                  <c:v>-0.42853785099999975</c:v>
                </c:pt>
                <c:pt idx="3090">
                  <c:v>-0.50469177104545526</c:v>
                </c:pt>
                <c:pt idx="3091">
                  <c:v>-0.52179575862424432</c:v>
                </c:pt>
                <c:pt idx="3092">
                  <c:v>-0.34584148070302767</c:v>
                </c:pt>
                <c:pt idx="3093">
                  <c:v>-0.1226248623818158</c:v>
                </c:pt>
                <c:pt idx="3094">
                  <c:v>0.64468887317272738</c:v>
                </c:pt>
                <c:pt idx="3095">
                  <c:v>1.9770026087272718</c:v>
                </c:pt>
                <c:pt idx="3096">
                  <c:v>3.0763163442818175</c:v>
                </c:pt>
                <c:pt idx="3097">
                  <c:v>3.4986300798363663</c:v>
                </c:pt>
                <c:pt idx="3098">
                  <c:v>3.4529694609909116</c:v>
                </c:pt>
                <c:pt idx="3099">
                  <c:v>3.4605072420454546</c:v>
                </c:pt>
                <c:pt idx="3100">
                  <c:v>4.0162089867000006</c:v>
                </c:pt>
                <c:pt idx="3101">
                  <c:v>4.4910574204500007</c:v>
                </c:pt>
                <c:pt idx="3102">
                  <c:v>5.0118731542000017</c:v>
                </c:pt>
                <c:pt idx="3103">
                  <c:v>5.5791735102000013</c:v>
                </c:pt>
                <c:pt idx="3104">
                  <c:v>6.3770251986000002</c:v>
                </c:pt>
                <c:pt idx="3105">
                  <c:v>6.3484968051000008</c:v>
                </c:pt>
                <c:pt idx="3106">
                  <c:v>6.5875834858500006</c:v>
                </c:pt>
                <c:pt idx="3107">
                  <c:v>7.1988812665999991</c:v>
                </c:pt>
                <c:pt idx="3108">
                  <c:v>6.5921191046000001</c:v>
                </c:pt>
                <c:pt idx="3109">
                  <c:v>4.9690776946666659</c:v>
                </c:pt>
                <c:pt idx="3110">
                  <c:v>3.1883627373333354</c:v>
                </c:pt>
                <c:pt idx="3111">
                  <c:v>2.6263283899999994</c:v>
                </c:pt>
                <c:pt idx="3112">
                  <c:v>1.1325762660000009</c:v>
                </c:pt>
                <c:pt idx="3113">
                  <c:v>-0.72571941599999867</c:v>
                </c:pt>
                <c:pt idx="3114">
                  <c:v>-1.829792458</c:v>
                </c:pt>
                <c:pt idx="3115">
                  <c:v>-1.4844650779999977</c:v>
                </c:pt>
                <c:pt idx="3116">
                  <c:v>-1.2474012080999994</c:v>
                </c:pt>
                <c:pt idx="3117">
                  <c:v>-0.89967937319999969</c:v>
                </c:pt>
                <c:pt idx="3118">
                  <c:v>-1.0121952699996939E-2</c:v>
                </c:pt>
                <c:pt idx="3119">
                  <c:v>-0.57598390049999892</c:v>
                </c:pt>
                <c:pt idx="3120">
                  <c:v>-0.73691904830000077</c:v>
                </c:pt>
                <c:pt idx="3121">
                  <c:v>8.5478902200000206E-2</c:v>
                </c:pt>
                <c:pt idx="3122">
                  <c:v>0.83347873630000002</c:v>
                </c:pt>
                <c:pt idx="3123">
                  <c:v>1.9409472561000012</c:v>
                </c:pt>
                <c:pt idx="3124">
                  <c:v>2.2735045281000001</c:v>
                </c:pt>
                <c:pt idx="3125">
                  <c:v>2.5688219156000009</c:v>
                </c:pt>
                <c:pt idx="3126">
                  <c:v>2.7992280648999994</c:v>
                </c:pt>
                <c:pt idx="3127">
                  <c:v>2.5718456898999982</c:v>
                </c:pt>
                <c:pt idx="3128">
                  <c:v>0.69822238559999938</c:v>
                </c:pt>
                <c:pt idx="3129">
                  <c:v>-0.87840091869999881</c:v>
                </c:pt>
                <c:pt idx="3130">
                  <c:v>-2.4194259613333298</c:v>
                </c:pt>
                <c:pt idx="3131">
                  <c:v>-3.7994148826666656</c:v>
                </c:pt>
                <c:pt idx="3132">
                  <c:v>-3.4939350139999981</c:v>
                </c:pt>
                <c:pt idx="3133">
                  <c:v>-1.2497840609999979</c:v>
                </c:pt>
                <c:pt idx="3134">
                  <c:v>2.4090441920999979</c:v>
                </c:pt>
                <c:pt idx="3135">
                  <c:v>4.8219366485000013</c:v>
                </c:pt>
                <c:pt idx="3136">
                  <c:v>8.3628676118999987</c:v>
                </c:pt>
                <c:pt idx="3137">
                  <c:v>10.302802875299999</c:v>
                </c:pt>
                <c:pt idx="3138">
                  <c:v>10.289624929266669</c:v>
                </c:pt>
                <c:pt idx="3139">
                  <c:v>9.4353539083333331</c:v>
                </c:pt>
                <c:pt idx="3140">
                  <c:v>10.403306677000002</c:v>
                </c:pt>
                <c:pt idx="3141">
                  <c:v>9.728952187033336</c:v>
                </c:pt>
                <c:pt idx="3142">
                  <c:v>8.9726468970666673</c:v>
                </c:pt>
                <c:pt idx="3143">
                  <c:v>8.2173410071000017</c:v>
                </c:pt>
                <c:pt idx="3144">
                  <c:v>4.8187732269999994</c:v>
                </c:pt>
                <c:pt idx="3145">
                  <c:v>4.7023253160000031</c:v>
                </c:pt>
                <c:pt idx="3146">
                  <c:v>3.6105394290000028</c:v>
                </c:pt>
                <c:pt idx="3147">
                  <c:v>3.7710584440000012</c:v>
                </c:pt>
                <c:pt idx="3148">
                  <c:v>7.4285903251000001</c:v>
                </c:pt>
                <c:pt idx="3149">
                  <c:v>9.5310953969999996</c:v>
                </c:pt>
                <c:pt idx="3150">
                  <c:v>10.9044131253</c:v>
                </c:pt>
                <c:pt idx="3151">
                  <c:v>11.2554878926</c:v>
                </c:pt>
                <c:pt idx="3152">
                  <c:v>10.7270304163</c:v>
                </c:pt>
                <c:pt idx="3153">
                  <c:v>10.371332689999999</c:v>
                </c:pt>
                <c:pt idx="3154">
                  <c:v>10.3661722974</c:v>
                </c:pt>
                <c:pt idx="3155">
                  <c:v>10.71776273425</c:v>
                </c:pt>
                <c:pt idx="3156">
                  <c:v>10.9889014711</c:v>
                </c:pt>
                <c:pt idx="3157">
                  <c:v>11.7460713583</c:v>
                </c:pt>
                <c:pt idx="3158">
                  <c:v>8.3589643259999988</c:v>
                </c:pt>
                <c:pt idx="3159">
                  <c:v>4.9063436150000008</c:v>
                </c:pt>
                <c:pt idx="3160">
                  <c:v>-0.12286210499999939</c:v>
                </c:pt>
                <c:pt idx="3161">
                  <c:v>-2.3093755219999981</c:v>
                </c:pt>
                <c:pt idx="3162">
                  <c:v>-4.1162230389999976</c:v>
                </c:pt>
                <c:pt idx="3163">
                  <c:v>-6.2271844449999989</c:v>
                </c:pt>
                <c:pt idx="3164">
                  <c:v>-9.0167353749999997</c:v>
                </c:pt>
                <c:pt idx="3165">
                  <c:v>-10.591997115000002</c:v>
                </c:pt>
                <c:pt idx="3166">
                  <c:v>-13.791395440000001</c:v>
                </c:pt>
                <c:pt idx="3167">
                  <c:v>-14.964770332000001</c:v>
                </c:pt>
                <c:pt idx="3168">
                  <c:v>-15.674439362999998</c:v>
                </c:pt>
                <c:pt idx="3169">
                  <c:v>-16.603625115</c:v>
                </c:pt>
                <c:pt idx="3170">
                  <c:v>-17.666810867000002</c:v>
                </c:pt>
                <c:pt idx="3171">
                  <c:v>-21.648530981999997</c:v>
                </c:pt>
                <c:pt idx="3172">
                  <c:v>-22.527852541000001</c:v>
                </c:pt>
                <c:pt idx="3173">
                  <c:v>-23.474976149999996</c:v>
                </c:pt>
                <c:pt idx="3174">
                  <c:v>-24.086776688999997</c:v>
                </c:pt>
                <c:pt idx="3175">
                  <c:v>-24.0961562695</c:v>
                </c:pt>
                <c:pt idx="3176">
                  <c:v>-24.105535849999999</c:v>
                </c:pt>
                <c:pt idx="3177">
                  <c:v>-24.437589003999996</c:v>
                </c:pt>
                <c:pt idx="3178">
                  <c:v>-24.553272057999997</c:v>
                </c:pt>
                <c:pt idx="3179">
                  <c:v>-25.446398766999998</c:v>
                </c:pt>
                <c:pt idx="3180">
                  <c:v>-25.201489489</c:v>
                </c:pt>
                <c:pt idx="3181">
                  <c:v>-24.718026203999997</c:v>
                </c:pt>
                <c:pt idx="3182">
                  <c:v>-23.650584371000001</c:v>
                </c:pt>
                <c:pt idx="3183">
                  <c:v>-23.071954137999999</c:v>
                </c:pt>
                <c:pt idx="3184">
                  <c:v>-22.120325588</c:v>
                </c:pt>
                <c:pt idx="3185">
                  <c:v>-18.504633371999994</c:v>
                </c:pt>
                <c:pt idx="3186">
                  <c:v>-15.255442754999997</c:v>
                </c:pt>
                <c:pt idx="3187">
                  <c:v>-15.226588392499998</c:v>
                </c:pt>
                <c:pt idx="3188">
                  <c:v>-15.31891128</c:v>
                </c:pt>
                <c:pt idx="3189">
                  <c:v>-14.343594693999997</c:v>
                </c:pt>
                <c:pt idx="3190">
                  <c:v>-14.020927173999997</c:v>
                </c:pt>
                <c:pt idx="3191">
                  <c:v>-14.904654334499998</c:v>
                </c:pt>
                <c:pt idx="3192">
                  <c:v>-15.623963994999997</c:v>
                </c:pt>
                <c:pt idx="3193">
                  <c:v>-16.520651580000003</c:v>
                </c:pt>
                <c:pt idx="3194">
                  <c:v>-18.222917731999996</c:v>
                </c:pt>
                <c:pt idx="3195">
                  <c:v>-18.827168325999999</c:v>
                </c:pt>
                <c:pt idx="3196">
                  <c:v>-19.381913476999998</c:v>
                </c:pt>
                <c:pt idx="3197">
                  <c:v>-20.425886824999999</c:v>
                </c:pt>
                <c:pt idx="3198">
                  <c:v>-20.840817758</c:v>
                </c:pt>
                <c:pt idx="3199">
                  <c:v>-20.967876611999998</c:v>
                </c:pt>
                <c:pt idx="3200">
                  <c:v>-21.095935465999997</c:v>
                </c:pt>
                <c:pt idx="3201">
                  <c:v>-21.502326619999998</c:v>
                </c:pt>
                <c:pt idx="3202">
                  <c:v>-21.973220474000001</c:v>
                </c:pt>
                <c:pt idx="3203">
                  <c:v>-23.435419168999996</c:v>
                </c:pt>
                <c:pt idx="3204">
                  <c:v>-25.823841099999999</c:v>
                </c:pt>
                <c:pt idx="3205">
                  <c:v>-26.971749949999996</c:v>
                </c:pt>
                <c:pt idx="3206">
                  <c:v>-27.693278932549998</c:v>
                </c:pt>
                <c:pt idx="3207">
                  <c:v>-28.437294415099998</c:v>
                </c:pt>
                <c:pt idx="3208">
                  <c:v>-28.330252697649989</c:v>
                </c:pt>
                <c:pt idx="3209">
                  <c:v>-28.034324380199994</c:v>
                </c:pt>
                <c:pt idx="3210">
                  <c:v>-27.813214780931816</c:v>
                </c:pt>
                <c:pt idx="3211">
                  <c:v>-25.703105181663638</c:v>
                </c:pt>
                <c:pt idx="3212">
                  <c:v>-22.095995582395453</c:v>
                </c:pt>
                <c:pt idx="3213">
                  <c:v>-19.011885983127264</c:v>
                </c:pt>
                <c:pt idx="3214">
                  <c:v>-17.154776383859087</c:v>
                </c:pt>
                <c:pt idx="3215">
                  <c:v>-15.791666784590909</c:v>
                </c:pt>
                <c:pt idx="3216">
                  <c:v>-14.760557185322725</c:v>
                </c:pt>
                <c:pt idx="3217">
                  <c:v>-13.538447586054541</c:v>
                </c:pt>
                <c:pt idx="3218">
                  <c:v>-12.057337986786361</c:v>
                </c:pt>
                <c:pt idx="3219">
                  <c:v>-10.635228387518183</c:v>
                </c:pt>
                <c:pt idx="3220">
                  <c:v>-9.5491187882500022</c:v>
                </c:pt>
                <c:pt idx="3221">
                  <c:v>-8.0501664707999971</c:v>
                </c:pt>
                <c:pt idx="3222">
                  <c:v>-6.5787564533499996</c:v>
                </c:pt>
                <c:pt idx="3223">
                  <c:v>-5.1633788358999979</c:v>
                </c:pt>
                <c:pt idx="3224">
                  <c:v>-4.2205453184499966</c:v>
                </c:pt>
                <c:pt idx="3225">
                  <c:v>-3.554639200999997</c:v>
                </c:pt>
                <c:pt idx="3226">
                  <c:v>-3.3010894079999957</c:v>
                </c:pt>
                <c:pt idx="3227">
                  <c:v>-3.0895204149999955</c:v>
                </c:pt>
                <c:pt idx="3228">
                  <c:v>-2.8889719029999981</c:v>
                </c:pt>
                <c:pt idx="3229">
                  <c:v>-2.351834580000002</c:v>
                </c:pt>
                <c:pt idx="3230">
                  <c:v>-1.9749073379999977</c:v>
                </c:pt>
                <c:pt idx="3231">
                  <c:v>-1.685960896000001</c:v>
                </c:pt>
                <c:pt idx="3232">
                  <c:v>-2.3344410449999984</c:v>
                </c:pt>
                <c:pt idx="3233">
                  <c:v>-2.6802940099999972</c:v>
                </c:pt>
                <c:pt idx="3234">
                  <c:v>-1.953340254999997</c:v>
                </c:pt>
                <c:pt idx="3235">
                  <c:v>-1.6215556999999983</c:v>
                </c:pt>
                <c:pt idx="3236">
                  <c:v>-2.245620878999997</c:v>
                </c:pt>
                <c:pt idx="3237">
                  <c:v>-0.44464780899999568</c:v>
                </c:pt>
                <c:pt idx="3238">
                  <c:v>0.2046970440000031</c:v>
                </c:pt>
                <c:pt idx="3239">
                  <c:v>3.3335932890000031</c:v>
                </c:pt>
                <c:pt idx="3240">
                  <c:v>7.9751144050000029</c:v>
                </c:pt>
                <c:pt idx="3241">
                  <c:v>8.6240308984999992</c:v>
                </c:pt>
                <c:pt idx="3242">
                  <c:v>8.9190337920000005</c:v>
                </c:pt>
                <c:pt idx="3243">
                  <c:v>11.642046069000003</c:v>
                </c:pt>
                <c:pt idx="3244">
                  <c:v>15.200433910999998</c:v>
                </c:pt>
                <c:pt idx="3245">
                  <c:v>14.383005209</c:v>
                </c:pt>
                <c:pt idx="3246">
                  <c:v>13.161580107000001</c:v>
                </c:pt>
                <c:pt idx="3247">
                  <c:v>8.3191464050000015</c:v>
                </c:pt>
                <c:pt idx="3248">
                  <c:v>4.3637758830000006</c:v>
                </c:pt>
                <c:pt idx="3249">
                  <c:v>1.8859776480000008</c:v>
                </c:pt>
                <c:pt idx="3250">
                  <c:v>6.1272490000000346E-2</c:v>
                </c:pt>
                <c:pt idx="3251">
                  <c:v>0.15092492800000201</c:v>
                </c:pt>
                <c:pt idx="3252">
                  <c:v>-0.25625509249999823</c:v>
                </c:pt>
                <c:pt idx="3253">
                  <c:v>1.2145648869999981</c:v>
                </c:pt>
                <c:pt idx="3254">
                  <c:v>2.2490595249999998</c:v>
                </c:pt>
                <c:pt idx="3255">
                  <c:v>3.0057811379999961</c:v>
                </c:pt>
                <c:pt idx="3256">
                  <c:v>4.0072062710000012</c:v>
                </c:pt>
                <c:pt idx="3257">
                  <c:v>4.4574073020000036</c:v>
                </c:pt>
                <c:pt idx="3258">
                  <c:v>4.3630258510000033</c:v>
                </c:pt>
                <c:pt idx="3259">
                  <c:v>4.857274871666668</c:v>
                </c:pt>
                <c:pt idx="3260">
                  <c:v>5.6943204923333361</c:v>
                </c:pt>
                <c:pt idx="3261">
                  <c:v>6.3723673130000016</c:v>
                </c:pt>
                <c:pt idx="3262">
                  <c:v>7.5226427579999999</c:v>
                </c:pt>
                <c:pt idx="3263">
                  <c:v>8.2066186640000041</c:v>
                </c:pt>
                <c:pt idx="3264">
                  <c:v>10.155241650000001</c:v>
                </c:pt>
                <c:pt idx="3265">
                  <c:v>9.8617263459999975</c:v>
                </c:pt>
                <c:pt idx="3266">
                  <c:v>12.770552361000002</c:v>
                </c:pt>
                <c:pt idx="3267">
                  <c:v>11.972088394500002</c:v>
                </c:pt>
                <c:pt idx="3268">
                  <c:v>10.931798078</c:v>
                </c:pt>
                <c:pt idx="3269">
                  <c:v>8.3599911950000028</c:v>
                </c:pt>
                <c:pt idx="3270">
                  <c:v>7.7866539150000023</c:v>
                </c:pt>
                <c:pt idx="3271">
                  <c:v>8.1111199939999992</c:v>
                </c:pt>
                <c:pt idx="3272">
                  <c:v>7.736746784000001</c:v>
                </c:pt>
                <c:pt idx="3273">
                  <c:v>7.5172641613333369</c:v>
                </c:pt>
                <c:pt idx="3274">
                  <c:v>7.4485612306666695</c:v>
                </c:pt>
                <c:pt idx="3275">
                  <c:v>6.6149102627272711</c:v>
                </c:pt>
                <c:pt idx="3276">
                  <c:v>6.5867227354545399</c:v>
                </c:pt>
                <c:pt idx="3277">
                  <c:v>7.3868545481818231</c:v>
                </c:pt>
                <c:pt idx="3278">
                  <c:v>8.6998982519090937</c:v>
                </c:pt>
                <c:pt idx="3279">
                  <c:v>8.998298534636362</c:v>
                </c:pt>
                <c:pt idx="3280">
                  <c:v>10.175335683363631</c:v>
                </c:pt>
                <c:pt idx="3281">
                  <c:v>10.576272451090912</c:v>
                </c:pt>
                <c:pt idx="3282">
                  <c:v>10.186116326818183</c:v>
                </c:pt>
                <c:pt idx="3283">
                  <c:v>9.9933417025454503</c:v>
                </c:pt>
                <c:pt idx="3284">
                  <c:v>10.259552809272723</c:v>
                </c:pt>
                <c:pt idx="3285">
                  <c:v>10.769969477</c:v>
                </c:pt>
                <c:pt idx="3286">
                  <c:v>11.347751307999999</c:v>
                </c:pt>
                <c:pt idx="3287">
                  <c:v>11.564179829999993</c:v>
                </c:pt>
                <c:pt idx="3288">
                  <c:v>11.780608352000005</c:v>
                </c:pt>
                <c:pt idx="3289">
                  <c:v>11.874360524</c:v>
                </c:pt>
                <c:pt idx="3290">
                  <c:v>13.050465629333335</c:v>
                </c:pt>
                <c:pt idx="3291">
                  <c:v>12.603160534666667</c:v>
                </c:pt>
                <c:pt idx="3292">
                  <c:v>11.92699584</c:v>
                </c:pt>
                <c:pt idx="3293">
                  <c:v>10.062180388000002</c:v>
                </c:pt>
                <c:pt idx="3294">
                  <c:v>7.1228300390000001</c:v>
                </c:pt>
                <c:pt idx="3295">
                  <c:v>4.2485526280000023</c:v>
                </c:pt>
                <c:pt idx="3296">
                  <c:v>2.1846291399999984</c:v>
                </c:pt>
                <c:pt idx="3297">
                  <c:v>0.265058401000001</c:v>
                </c:pt>
                <c:pt idx="3298">
                  <c:v>-0.25523625599999988</c:v>
                </c:pt>
                <c:pt idx="3299">
                  <c:v>-1.3596808130000007</c:v>
                </c:pt>
                <c:pt idx="3300">
                  <c:v>-1.4733400033333268</c:v>
                </c:pt>
                <c:pt idx="3301">
                  <c:v>-1.8153620936666712</c:v>
                </c:pt>
                <c:pt idx="3302">
                  <c:v>-2.1079138839999985</c:v>
                </c:pt>
                <c:pt idx="3303">
                  <c:v>-2.025813540999998</c:v>
                </c:pt>
                <c:pt idx="3304">
                  <c:v>-2.1196075979999982</c:v>
                </c:pt>
                <c:pt idx="3305">
                  <c:v>-2.035266121666659</c:v>
                </c:pt>
                <c:pt idx="3306">
                  <c:v>-1.8065113453333268</c:v>
                </c:pt>
                <c:pt idx="3307">
                  <c:v>-1.2519521689999955</c:v>
                </c:pt>
                <c:pt idx="3308">
                  <c:v>0.26103160733333297</c:v>
                </c:pt>
                <c:pt idx="3309">
                  <c:v>0.82825832966667079</c:v>
                </c:pt>
                <c:pt idx="3310">
                  <c:v>1.3375703240000014</c:v>
                </c:pt>
                <c:pt idx="3311">
                  <c:v>1.4283513503333296</c:v>
                </c:pt>
                <c:pt idx="3312">
                  <c:v>1.5829349812121265</c:v>
                </c:pt>
                <c:pt idx="3313">
                  <c:v>1.7375186120909092</c:v>
                </c:pt>
                <c:pt idx="3314">
                  <c:v>1.8921022429696919</c:v>
                </c:pt>
                <c:pt idx="3315">
                  <c:v>1.6941294668484872</c:v>
                </c:pt>
                <c:pt idx="3316">
                  <c:v>1.7328286087272708</c:v>
                </c:pt>
                <c:pt idx="3317">
                  <c:v>1.890804273606058</c:v>
                </c:pt>
                <c:pt idx="3318">
                  <c:v>1.5687871154848416</c:v>
                </c:pt>
                <c:pt idx="3319">
                  <c:v>1.3694034933636416</c:v>
                </c:pt>
                <c:pt idx="3320">
                  <c:v>4.3477544289090879</c:v>
                </c:pt>
                <c:pt idx="3321">
                  <c:v>5.9654541894545474</c:v>
                </c:pt>
                <c:pt idx="3322">
                  <c:v>7.5084227769999998</c:v>
                </c:pt>
                <c:pt idx="3323">
                  <c:v>8.1371651375454555</c:v>
                </c:pt>
                <c:pt idx="3324">
                  <c:v>9.1646445770909146</c:v>
                </c:pt>
                <c:pt idx="3325">
                  <c:v>10.800308893636362</c:v>
                </c:pt>
                <c:pt idx="3326">
                  <c:v>12.440097243181821</c:v>
                </c:pt>
                <c:pt idx="3327">
                  <c:v>13.453473785727276</c:v>
                </c:pt>
                <c:pt idx="3328">
                  <c:v>13.780262463772726</c:v>
                </c:pt>
                <c:pt idx="3329">
                  <c:v>14.107051141818186</c:v>
                </c:pt>
                <c:pt idx="3330">
                  <c:v>12.573608385363642</c:v>
                </c:pt>
                <c:pt idx="3331">
                  <c:v>13.405584596909087</c:v>
                </c:pt>
                <c:pt idx="3332">
                  <c:v>14.233627146454545</c:v>
                </c:pt>
                <c:pt idx="3333">
                  <c:v>14.963553549000004</c:v>
                </c:pt>
                <c:pt idx="3334">
                  <c:v>15.467555773000001</c:v>
                </c:pt>
                <c:pt idx="3335">
                  <c:v>15.894325590000001</c:v>
                </c:pt>
                <c:pt idx="3336">
                  <c:v>17.151391920000002</c:v>
                </c:pt>
                <c:pt idx="3337">
                  <c:v>16.914462072999996</c:v>
                </c:pt>
                <c:pt idx="3338">
                  <c:v>16.084740019999998</c:v>
                </c:pt>
                <c:pt idx="3339">
                  <c:v>14.220492888999999</c:v>
                </c:pt>
                <c:pt idx="3340">
                  <c:v>12.339634443999998</c:v>
                </c:pt>
                <c:pt idx="3341">
                  <c:v>10.819937999000004</c:v>
                </c:pt>
                <c:pt idx="3342">
                  <c:v>10.536342769000001</c:v>
                </c:pt>
                <c:pt idx="3343">
                  <c:v>11.691522677333335</c:v>
                </c:pt>
                <c:pt idx="3344">
                  <c:v>11.17122517366667</c:v>
                </c:pt>
                <c:pt idx="3345">
                  <c:v>10.142600045500004</c:v>
                </c:pt>
                <c:pt idx="3346">
                  <c:v>10.111853884000006</c:v>
                </c:pt>
                <c:pt idx="3347">
                  <c:v>7.563674983999995</c:v>
                </c:pt>
                <c:pt idx="3348">
                  <c:v>4.4256524000000041</c:v>
                </c:pt>
                <c:pt idx="3349">
                  <c:v>2.7744832590000073</c:v>
                </c:pt>
                <c:pt idx="3350">
                  <c:v>1.697779483000005</c:v>
                </c:pt>
                <c:pt idx="3351">
                  <c:v>0.9268608080000007</c:v>
                </c:pt>
                <c:pt idx="3352">
                  <c:v>-8.0672042499998042E-2</c:v>
                </c:pt>
                <c:pt idx="3353">
                  <c:v>-0.96205339299999793</c:v>
                </c:pt>
                <c:pt idx="3354">
                  <c:v>-1.5041786049999999</c:v>
                </c:pt>
                <c:pt idx="3355">
                  <c:v>-1.6117507940000024</c:v>
                </c:pt>
                <c:pt idx="3356">
                  <c:v>-1.065798669000003</c:v>
                </c:pt>
                <c:pt idx="3357">
                  <c:v>-0.45652433699999051</c:v>
                </c:pt>
                <c:pt idx="3358">
                  <c:v>-2.7862735729999955</c:v>
                </c:pt>
                <c:pt idx="3359">
                  <c:v>-3.2870342000000008</c:v>
                </c:pt>
                <c:pt idx="3360">
                  <c:v>-10.104191761000003</c:v>
                </c:pt>
                <c:pt idx="3361">
                  <c:v>-16.500750314999998</c:v>
                </c:pt>
                <c:pt idx="3362">
                  <c:v>-19.601870632999997</c:v>
                </c:pt>
                <c:pt idx="3363">
                  <c:v>-19.991309950999998</c:v>
                </c:pt>
                <c:pt idx="3364">
                  <c:v>-19.367705483000002</c:v>
                </c:pt>
                <c:pt idx="3365">
                  <c:v>-20.509670824666664</c:v>
                </c:pt>
                <c:pt idx="3366">
                  <c:v>-20.937291342333335</c:v>
                </c:pt>
                <c:pt idx="3367">
                  <c:v>-20.542678215999995</c:v>
                </c:pt>
                <c:pt idx="3368">
                  <c:v>-19.867802233999999</c:v>
                </c:pt>
                <c:pt idx="3369">
                  <c:v>-17.628286517199999</c:v>
                </c:pt>
                <c:pt idx="3370">
                  <c:v>-16.633890260699999</c:v>
                </c:pt>
                <c:pt idx="3371">
                  <c:v>-14.8606971751</c:v>
                </c:pt>
                <c:pt idx="3372">
                  <c:v>-12.123316805899998</c:v>
                </c:pt>
                <c:pt idx="3373">
                  <c:v>-11.037986068699999</c:v>
                </c:pt>
                <c:pt idx="3374">
                  <c:v>-10.1359511434</c:v>
                </c:pt>
                <c:pt idx="3375">
                  <c:v>-9.9678537572999986</c:v>
                </c:pt>
                <c:pt idx="3376">
                  <c:v>-9.3750373198999988</c:v>
                </c:pt>
                <c:pt idx="3377">
                  <c:v>-9.3259317022999983</c:v>
                </c:pt>
                <c:pt idx="3378">
                  <c:v>-9.7117025581000007</c:v>
                </c:pt>
                <c:pt idx="3379">
                  <c:v>-10.261526813899998</c:v>
                </c:pt>
                <c:pt idx="3380">
                  <c:v>-9.7818657069999997</c:v>
                </c:pt>
                <c:pt idx="3381">
                  <c:v>-9.5980270001000001</c:v>
                </c:pt>
                <c:pt idx="3382">
                  <c:v>-9.3083131651999995</c:v>
                </c:pt>
                <c:pt idx="3383">
                  <c:v>-9.0383132266999979</c:v>
                </c:pt>
                <c:pt idx="3384">
                  <c:v>-9.1310502858999989</c:v>
                </c:pt>
                <c:pt idx="3385">
                  <c:v>-9.4519702692000003</c:v>
                </c:pt>
                <c:pt idx="3386">
                  <c:v>-10.3399093373</c:v>
                </c:pt>
                <c:pt idx="3387">
                  <c:v>-11.057467871099998</c:v>
                </c:pt>
                <c:pt idx="3388">
                  <c:v>-11.7271777824</c:v>
                </c:pt>
                <c:pt idx="3389">
                  <c:v>-12.528156757900003</c:v>
                </c:pt>
                <c:pt idx="3390">
                  <c:v>-13.207369949699999</c:v>
                </c:pt>
                <c:pt idx="3391">
                  <c:v>-15.818677363999999</c:v>
                </c:pt>
                <c:pt idx="3392">
                  <c:v>-16.538335393999997</c:v>
                </c:pt>
                <c:pt idx="3393">
                  <c:v>-17.326868830000002</c:v>
                </c:pt>
                <c:pt idx="3394">
                  <c:v>-18.444936946999995</c:v>
                </c:pt>
                <c:pt idx="3395">
                  <c:v>-19.335067111999994</c:v>
                </c:pt>
                <c:pt idx="3396">
                  <c:v>-20.616427116000001</c:v>
                </c:pt>
                <c:pt idx="3397">
                  <c:v>-22.001596422999995</c:v>
                </c:pt>
                <c:pt idx="3398">
                  <c:v>-22.579468595000002</c:v>
                </c:pt>
                <c:pt idx="3399">
                  <c:v>-23.127409988</c:v>
                </c:pt>
                <c:pt idx="3400">
                  <c:v>-22.927839189</c:v>
                </c:pt>
                <c:pt idx="3401">
                  <c:v>-22.613337421999997</c:v>
                </c:pt>
                <c:pt idx="3402">
                  <c:v>-21.380182296999998</c:v>
                </c:pt>
                <c:pt idx="3403">
                  <c:v>-20.600589342333336</c:v>
                </c:pt>
                <c:pt idx="3404">
                  <c:v>-20.184984667666662</c:v>
                </c:pt>
                <c:pt idx="3405">
                  <c:v>-20.530252734999998</c:v>
                </c:pt>
                <c:pt idx="3406">
                  <c:v>-21.016581768999998</c:v>
                </c:pt>
                <c:pt idx="3407">
                  <c:v>-22.186738755999997</c:v>
                </c:pt>
                <c:pt idx="3408">
                  <c:v>-22.828997183999999</c:v>
                </c:pt>
                <c:pt idx="3409">
                  <c:v>-22.914895238</c:v>
                </c:pt>
                <c:pt idx="3410">
                  <c:v>-23.075531163999997</c:v>
                </c:pt>
                <c:pt idx="3411">
                  <c:v>-23.424906771999996</c:v>
                </c:pt>
                <c:pt idx="3412">
                  <c:v>-24.424088263999998</c:v>
                </c:pt>
                <c:pt idx="3413">
                  <c:v>-24.393974695999997</c:v>
                </c:pt>
                <c:pt idx="3414">
                  <c:v>-24.510742473000001</c:v>
                </c:pt>
                <c:pt idx="3415">
                  <c:v>-24.316176149999997</c:v>
                </c:pt>
                <c:pt idx="3416">
                  <c:v>-24.495966126999999</c:v>
                </c:pt>
                <c:pt idx="3417">
                  <c:v>-24.461833903500001</c:v>
                </c:pt>
                <c:pt idx="3418">
                  <c:v>-24.261309979999997</c:v>
                </c:pt>
                <c:pt idx="3419">
                  <c:v>-24.224758326499995</c:v>
                </c:pt>
                <c:pt idx="3420">
                  <c:v>-24.373727373000001</c:v>
                </c:pt>
                <c:pt idx="3421">
                  <c:v>-24.637017981</c:v>
                </c:pt>
                <c:pt idx="3422">
                  <c:v>-24.730070090999998</c:v>
                </c:pt>
                <c:pt idx="3423">
                  <c:v>-25.819751244000003</c:v>
                </c:pt>
                <c:pt idx="3424">
                  <c:v>-26.260277122999998</c:v>
                </c:pt>
                <c:pt idx="3425">
                  <c:v>-26.460806885999997</c:v>
                </c:pt>
                <c:pt idx="3426">
                  <c:v>-26.571316586999998</c:v>
                </c:pt>
                <c:pt idx="3427">
                  <c:v>-26.361571179999999</c:v>
                </c:pt>
                <c:pt idx="3428">
                  <c:v>-26.094147395</c:v>
                </c:pt>
                <c:pt idx="3429">
                  <c:v>-25.674034815999999</c:v>
                </c:pt>
                <c:pt idx="3430">
                  <c:v>-25.515288760000001</c:v>
                </c:pt>
                <c:pt idx="3431">
                  <c:v>-24.664756299000004</c:v>
                </c:pt>
                <c:pt idx="3432">
                  <c:v>-22.565215768999998</c:v>
                </c:pt>
                <c:pt idx="3433">
                  <c:v>-18.919793876</c:v>
                </c:pt>
                <c:pt idx="3434">
                  <c:v>-18.672063130444446</c:v>
                </c:pt>
                <c:pt idx="3435">
                  <c:v>-18.486904123388889</c:v>
                </c:pt>
                <c:pt idx="3436">
                  <c:v>-18.047745116333331</c:v>
                </c:pt>
                <c:pt idx="3437">
                  <c:v>-18.526940526777778</c:v>
                </c:pt>
                <c:pt idx="3438">
                  <c:v>-18.759939764222221</c:v>
                </c:pt>
                <c:pt idx="3439">
                  <c:v>-18.494271109444441</c:v>
                </c:pt>
                <c:pt idx="3440">
                  <c:v>-17.807602454666672</c:v>
                </c:pt>
                <c:pt idx="3441">
                  <c:v>-17.40093379988889</c:v>
                </c:pt>
                <c:pt idx="3442">
                  <c:v>-17.10126514511111</c:v>
                </c:pt>
                <c:pt idx="3443">
                  <c:v>-16.77159649033333</c:v>
                </c:pt>
                <c:pt idx="3444">
                  <c:v>-16.441927835555553</c:v>
                </c:pt>
                <c:pt idx="3445">
                  <c:v>-15.092259180777781</c:v>
                </c:pt>
                <c:pt idx="3446">
                  <c:v>-13.323590526000002</c:v>
                </c:pt>
                <c:pt idx="3447">
                  <c:v>-12.529921871222221</c:v>
                </c:pt>
                <c:pt idx="3448">
                  <c:v>-11.979232191666664</c:v>
                </c:pt>
                <c:pt idx="3449">
                  <c:v>-11.234088741111112</c:v>
                </c:pt>
                <c:pt idx="3450">
                  <c:v>-10.294407871555553</c:v>
                </c:pt>
                <c:pt idx="3451">
                  <c:v>-9.4621013879999989</c:v>
                </c:pt>
                <c:pt idx="3452">
                  <c:v>-9.5500463040000003</c:v>
                </c:pt>
                <c:pt idx="3453">
                  <c:v>-12.262374507999997</c:v>
                </c:pt>
                <c:pt idx="3454">
                  <c:v>-14.675000311999996</c:v>
                </c:pt>
                <c:pt idx="3455">
                  <c:v>-18.894688374571423</c:v>
                </c:pt>
                <c:pt idx="3456">
                  <c:v>-22.404514237142859</c:v>
                </c:pt>
                <c:pt idx="3457">
                  <c:v>-25.182341173714288</c:v>
                </c:pt>
                <c:pt idx="3458">
                  <c:v>-27.478934822285709</c:v>
                </c:pt>
                <c:pt idx="3459">
                  <c:v>-29.302745932857135</c:v>
                </c:pt>
                <c:pt idx="3460">
                  <c:v>-30.835572228428571</c:v>
                </c:pt>
                <c:pt idx="3461">
                  <c:v>-31.568733873000003</c:v>
                </c:pt>
                <c:pt idx="3462">
                  <c:v>-32.319676856571427</c:v>
                </c:pt>
                <c:pt idx="3463">
                  <c:v>-32.878584278142853</c:v>
                </c:pt>
                <c:pt idx="3464">
                  <c:v>-33.367444976714282</c:v>
                </c:pt>
                <c:pt idx="3465">
                  <c:v>-33.631936116285715</c:v>
                </c:pt>
                <c:pt idx="3466">
                  <c:v>-33.641781092857137</c:v>
                </c:pt>
                <c:pt idx="3467">
                  <c:v>-33.50951669842857</c:v>
                </c:pt>
                <c:pt idx="3468">
                  <c:v>-34.258983000000001</c:v>
                </c:pt>
                <c:pt idx="3469">
                  <c:v>-34.400447325000002</c:v>
                </c:pt>
                <c:pt idx="3470">
                  <c:v>-34.585521616999998</c:v>
                </c:pt>
                <c:pt idx="3471">
                  <c:v>-35.030136444999997</c:v>
                </c:pt>
                <c:pt idx="3472">
                  <c:v>-35.890764631749995</c:v>
                </c:pt>
                <c:pt idx="3473">
                  <c:v>-36.169392818500008</c:v>
                </c:pt>
                <c:pt idx="3474">
                  <c:v>-36.938226705249996</c:v>
                </c:pt>
                <c:pt idx="3475">
                  <c:v>-37.182283192</c:v>
                </c:pt>
                <c:pt idx="3476">
                  <c:v>-36.575521979000001</c:v>
                </c:pt>
                <c:pt idx="3477">
                  <c:v>-33.897388171000003</c:v>
                </c:pt>
                <c:pt idx="3478">
                  <c:v>-28.272773835000002</c:v>
                </c:pt>
                <c:pt idx="3479">
                  <c:v>-27.05738256181818</c:v>
                </c:pt>
                <c:pt idx="3480">
                  <c:v>-25.74508038663636</c:v>
                </c:pt>
                <c:pt idx="3481">
                  <c:v>-25.70277821145454</c:v>
                </c:pt>
                <c:pt idx="3482">
                  <c:v>-26.262608383272724</c:v>
                </c:pt>
                <c:pt idx="3483">
                  <c:v>-26.466725390090907</c:v>
                </c:pt>
                <c:pt idx="3484">
                  <c:v>-24.917738198909088</c:v>
                </c:pt>
                <c:pt idx="3485">
                  <c:v>-21.168146364727271</c:v>
                </c:pt>
                <c:pt idx="3486">
                  <c:v>-18.01130200887879</c:v>
                </c:pt>
                <c:pt idx="3487">
                  <c:v>-17.260067653530299</c:v>
                </c:pt>
                <c:pt idx="3488">
                  <c:v>-16.508833298181816</c:v>
                </c:pt>
                <c:pt idx="3489">
                  <c:v>-15.777837932000002</c:v>
                </c:pt>
                <c:pt idx="3490">
                  <c:v>-15.46410027031818</c:v>
                </c:pt>
                <c:pt idx="3491">
                  <c:v>-14.619862608636357</c:v>
                </c:pt>
                <c:pt idx="3492">
                  <c:v>-13.402325071454541</c:v>
                </c:pt>
                <c:pt idx="3493">
                  <c:v>-11.871422301272725</c:v>
                </c:pt>
                <c:pt idx="3494">
                  <c:v>-10.853777111090906</c:v>
                </c:pt>
                <c:pt idx="3495">
                  <c:v>-10.241572428909089</c:v>
                </c:pt>
                <c:pt idx="3496">
                  <c:v>-9.6638308827272734</c:v>
                </c:pt>
                <c:pt idx="3497">
                  <c:v>-8.9493162445454555</c:v>
                </c:pt>
                <c:pt idx="3498">
                  <c:v>-7.3180720653636335</c:v>
                </c:pt>
                <c:pt idx="3499">
                  <c:v>-5.093774788181813</c:v>
                </c:pt>
                <c:pt idx="3500">
                  <c:v>-2.2938135599999985</c:v>
                </c:pt>
                <c:pt idx="3501">
                  <c:v>-0.58035131199999945</c:v>
                </c:pt>
                <c:pt idx="3502">
                  <c:v>0.36747606400000166</c:v>
                </c:pt>
                <c:pt idx="3503">
                  <c:v>1.4920490399999995</c:v>
                </c:pt>
                <c:pt idx="3504">
                  <c:v>3.6583051160000011</c:v>
                </c:pt>
                <c:pt idx="3505">
                  <c:v>4.5693146009999985</c:v>
                </c:pt>
                <c:pt idx="3506">
                  <c:v>4.0601397070000012</c:v>
                </c:pt>
                <c:pt idx="3507">
                  <c:v>5.0156233330000024</c:v>
                </c:pt>
                <c:pt idx="3508">
                  <c:v>4.7034545675000015</c:v>
                </c:pt>
                <c:pt idx="3509">
                  <c:v>5.5336536019999993</c:v>
                </c:pt>
                <c:pt idx="3510">
                  <c:v>5.0154209630000022</c:v>
                </c:pt>
                <c:pt idx="3511">
                  <c:v>4.3099779749999989</c:v>
                </c:pt>
                <c:pt idx="3512">
                  <c:v>1.3542174340000006</c:v>
                </c:pt>
                <c:pt idx="3513">
                  <c:v>-2.2202570759999993</c:v>
                </c:pt>
                <c:pt idx="3514">
                  <c:v>-5.4172214009999973</c:v>
                </c:pt>
                <c:pt idx="3515">
                  <c:v>-9.3882697260000008</c:v>
                </c:pt>
                <c:pt idx="3516">
                  <c:v>-10.478819050000002</c:v>
                </c:pt>
                <c:pt idx="3517">
                  <c:v>-11.672885531999999</c:v>
                </c:pt>
                <c:pt idx="3518">
                  <c:v>-11.449399013999999</c:v>
                </c:pt>
                <c:pt idx="3519">
                  <c:v>-9.8519465470000007</c:v>
                </c:pt>
                <c:pt idx="3520">
                  <c:v>-8.8291038779999997</c:v>
                </c:pt>
                <c:pt idx="3521">
                  <c:v>-7.6195204199999989</c:v>
                </c:pt>
                <c:pt idx="3522">
                  <c:v>-7.2604263619999987</c:v>
                </c:pt>
                <c:pt idx="3523">
                  <c:v>-5.8039392349999996</c:v>
                </c:pt>
                <c:pt idx="3524">
                  <c:v>-3.7201518579999995</c:v>
                </c:pt>
                <c:pt idx="3525">
                  <c:v>-0.96617396100000086</c:v>
                </c:pt>
                <c:pt idx="3526">
                  <c:v>0.723996982500001</c:v>
                </c:pt>
                <c:pt idx="3527">
                  <c:v>0.51708222599999942</c:v>
                </c:pt>
                <c:pt idx="3528">
                  <c:v>-1.1685452899999973</c:v>
                </c:pt>
                <c:pt idx="3529">
                  <c:v>-2.7868350930000005</c:v>
                </c:pt>
                <c:pt idx="3530">
                  <c:v>-4.8784305980000013</c:v>
                </c:pt>
                <c:pt idx="3531">
                  <c:v>-7.3815661929999976</c:v>
                </c:pt>
                <c:pt idx="3532">
                  <c:v>-8.0585785349999988</c:v>
                </c:pt>
                <c:pt idx="3533">
                  <c:v>-7.8165623339999968</c:v>
                </c:pt>
                <c:pt idx="3534">
                  <c:v>-5.9284520580000013</c:v>
                </c:pt>
                <c:pt idx="3535">
                  <c:v>-4.855375465333335</c:v>
                </c:pt>
                <c:pt idx="3536">
                  <c:v>-3.4325889726666645</c:v>
                </c:pt>
                <c:pt idx="3537">
                  <c:v>-3.2405913799999979</c:v>
                </c:pt>
                <c:pt idx="3538">
                  <c:v>-3.1747397929999988</c:v>
                </c:pt>
                <c:pt idx="3539">
                  <c:v>-1.4913406609999988</c:v>
                </c:pt>
                <c:pt idx="3540">
                  <c:v>-3.2598496459999993</c:v>
                </c:pt>
                <c:pt idx="3541">
                  <c:v>-3.2892704310000003</c:v>
                </c:pt>
                <c:pt idx="3542">
                  <c:v>-4.9534426999999983</c:v>
                </c:pt>
                <c:pt idx="3543">
                  <c:v>-6.7268284706666659</c:v>
                </c:pt>
                <c:pt idx="3544">
                  <c:v>-7.6346413633333317</c:v>
                </c:pt>
                <c:pt idx="3545">
                  <c:v>-7.8372958149999992</c:v>
                </c:pt>
                <c:pt idx="3546">
                  <c:v>-6.7622528000000006</c:v>
                </c:pt>
                <c:pt idx="3547">
                  <c:v>-5.4598462849999976</c:v>
                </c:pt>
                <c:pt idx="3548">
                  <c:v>-2.9080315680000002</c:v>
                </c:pt>
                <c:pt idx="3549">
                  <c:v>-1.6735021979999978</c:v>
                </c:pt>
                <c:pt idx="3550">
                  <c:v>-1.2661873750000012</c:v>
                </c:pt>
                <c:pt idx="3551">
                  <c:v>-0.97851421700000074</c:v>
                </c:pt>
                <c:pt idx="3552">
                  <c:v>0.59365438899999745</c:v>
                </c:pt>
                <c:pt idx="3553">
                  <c:v>0.7865397449999989</c:v>
                </c:pt>
                <c:pt idx="3554">
                  <c:v>0.62107239866666575</c:v>
                </c:pt>
                <c:pt idx="3555">
                  <c:v>0.60338875233333411</c:v>
                </c:pt>
                <c:pt idx="3556">
                  <c:v>0.68564510600000261</c:v>
                </c:pt>
                <c:pt idx="3557">
                  <c:v>1.1343705859999993</c:v>
                </c:pt>
                <c:pt idx="3558">
                  <c:v>2.0027025619999996</c:v>
                </c:pt>
                <c:pt idx="3559">
                  <c:v>2.9862490040000012</c:v>
                </c:pt>
                <c:pt idx="3560">
                  <c:v>3.6635592579999994</c:v>
                </c:pt>
                <c:pt idx="3561">
                  <c:v>4.2025101453333384</c:v>
                </c:pt>
                <c:pt idx="3562">
                  <c:v>4.6256503993333311</c:v>
                </c:pt>
                <c:pt idx="3563">
                  <c:v>4.8037906533333334</c:v>
                </c:pt>
                <c:pt idx="3564">
                  <c:v>5.4809935590000016</c:v>
                </c:pt>
                <c:pt idx="3565">
                  <c:v>5.8433364860000001</c:v>
                </c:pt>
                <c:pt idx="3566">
                  <c:v>6.4028519150000029</c:v>
                </c:pt>
                <c:pt idx="3567">
                  <c:v>7.0859434849999996</c:v>
                </c:pt>
                <c:pt idx="3568">
                  <c:v>7.2115666269999998</c:v>
                </c:pt>
                <c:pt idx="3569">
                  <c:v>6.9478936760000032</c:v>
                </c:pt>
                <c:pt idx="3570">
                  <c:v>6.3111079725000003</c:v>
                </c:pt>
                <c:pt idx="3571">
                  <c:v>5.8183222690000029</c:v>
                </c:pt>
                <c:pt idx="3572">
                  <c:v>5.400555391000001</c:v>
                </c:pt>
                <c:pt idx="3573">
                  <c:v>5.3119147430000009</c:v>
                </c:pt>
                <c:pt idx="3574">
                  <c:v>5.4517914659999995</c:v>
                </c:pt>
                <c:pt idx="3575">
                  <c:v>5.6280470230000006</c:v>
                </c:pt>
                <c:pt idx="3576">
                  <c:v>5.4147947055000003</c:v>
                </c:pt>
                <c:pt idx="3577">
                  <c:v>4.9204583880000001</c:v>
                </c:pt>
                <c:pt idx="3578">
                  <c:v>4.9796858035000007</c:v>
                </c:pt>
                <c:pt idx="3579">
                  <c:v>5.0389132189999994</c:v>
                </c:pt>
                <c:pt idx="3580">
                  <c:v>4.5618807862222255</c:v>
                </c:pt>
                <c:pt idx="3581">
                  <c:v>4.8935111534444466</c:v>
                </c:pt>
                <c:pt idx="3582">
                  <c:v>4.4400293206666657</c:v>
                </c:pt>
                <c:pt idx="3583">
                  <c:v>4.8915474878888894</c:v>
                </c:pt>
                <c:pt idx="3584">
                  <c:v>4.8968335551111117</c:v>
                </c:pt>
                <c:pt idx="3585">
                  <c:v>5.9671196223333318</c:v>
                </c:pt>
                <c:pt idx="3586">
                  <c:v>6.6068099895555541</c:v>
                </c:pt>
                <c:pt idx="3587">
                  <c:v>7.325386956777777</c:v>
                </c:pt>
                <c:pt idx="3588">
                  <c:v>7.7138325240000007</c:v>
                </c:pt>
                <c:pt idx="3589">
                  <c:v>7.8716915600000021</c:v>
                </c:pt>
                <c:pt idx="3590">
                  <c:v>8.1462197390000011</c:v>
                </c:pt>
                <c:pt idx="3591">
                  <c:v>8.4361468500000001</c:v>
                </c:pt>
                <c:pt idx="3592">
                  <c:v>7.9397337094999987</c:v>
                </c:pt>
                <c:pt idx="3593">
                  <c:v>8.7033208690000023</c:v>
                </c:pt>
                <c:pt idx="3594">
                  <c:v>8.9025703800000002</c:v>
                </c:pt>
                <c:pt idx="3595">
                  <c:v>7.0629846273333321</c:v>
                </c:pt>
                <c:pt idx="3596">
                  <c:v>4.3494375966666627</c:v>
                </c:pt>
                <c:pt idx="3597">
                  <c:v>2.1949608070000011</c:v>
                </c:pt>
                <c:pt idx="3598">
                  <c:v>1.2446203963333318</c:v>
                </c:pt>
                <c:pt idx="3599">
                  <c:v>0.99166526466667193</c:v>
                </c:pt>
                <c:pt idx="3600">
                  <c:v>-0.68838561100000106</c:v>
                </c:pt>
                <c:pt idx="3601">
                  <c:v>-0.98596026999999964</c:v>
                </c:pt>
                <c:pt idx="3602">
                  <c:v>-0.87641052899999927</c:v>
                </c:pt>
                <c:pt idx="3603">
                  <c:v>-0.52781231899999881</c:v>
                </c:pt>
                <c:pt idx="3604">
                  <c:v>0.57935756900000079</c:v>
                </c:pt>
                <c:pt idx="3605">
                  <c:v>2.0686382360000017</c:v>
                </c:pt>
                <c:pt idx="3606">
                  <c:v>3.2427563210000017</c:v>
                </c:pt>
                <c:pt idx="3607">
                  <c:v>3.8267495139999994</c:v>
                </c:pt>
                <c:pt idx="3608">
                  <c:v>2.680080086000002</c:v>
                </c:pt>
                <c:pt idx="3609">
                  <c:v>1.535410658</c:v>
                </c:pt>
                <c:pt idx="3610">
                  <c:v>0.29950203300000133</c:v>
                </c:pt>
                <c:pt idx="3611">
                  <c:v>-0.81224714100000028</c:v>
                </c:pt>
                <c:pt idx="3612">
                  <c:v>-1.7638398859999995</c:v>
                </c:pt>
                <c:pt idx="3613">
                  <c:v>-1.8020830710000002</c:v>
                </c:pt>
                <c:pt idx="3614">
                  <c:v>-1.5315409899999999</c:v>
                </c:pt>
                <c:pt idx="3615">
                  <c:v>-1.4033073310000006</c:v>
                </c:pt>
                <c:pt idx="3616">
                  <c:v>-0.69622362899999857</c:v>
                </c:pt>
                <c:pt idx="3617">
                  <c:v>-0.82893840399999874</c:v>
                </c:pt>
                <c:pt idx="3618">
                  <c:v>-0.40232978399999908</c:v>
                </c:pt>
                <c:pt idx="3619">
                  <c:v>-0.31609582099999756</c:v>
                </c:pt>
                <c:pt idx="3620">
                  <c:v>0.21419929200000176</c:v>
                </c:pt>
                <c:pt idx="3621">
                  <c:v>0.40336208100000093</c:v>
                </c:pt>
                <c:pt idx="3622">
                  <c:v>0.68430140200000089</c:v>
                </c:pt>
                <c:pt idx="3623">
                  <c:v>0.96530444499999923</c:v>
                </c:pt>
                <c:pt idx="3624">
                  <c:v>5.143950748</c:v>
                </c:pt>
                <c:pt idx="3625">
                  <c:v>7.7109345750000031</c:v>
                </c:pt>
                <c:pt idx="3626">
                  <c:v>9.3039184020000008</c:v>
                </c:pt>
                <c:pt idx="3627">
                  <c:v>11.220437762000001</c:v>
                </c:pt>
                <c:pt idx="3628">
                  <c:v>14.261781430999999</c:v>
                </c:pt>
                <c:pt idx="3629">
                  <c:v>18.572960958000003</c:v>
                </c:pt>
                <c:pt idx="3630">
                  <c:v>22.307758118000002</c:v>
                </c:pt>
                <c:pt idx="3631">
                  <c:v>23.153035940333336</c:v>
                </c:pt>
                <c:pt idx="3632">
                  <c:v>24.821313762666669</c:v>
                </c:pt>
                <c:pt idx="3633">
                  <c:v>26.571591585</c:v>
                </c:pt>
                <c:pt idx="3634">
                  <c:v>28.745396719000002</c:v>
                </c:pt>
                <c:pt idx="3635">
                  <c:v>30.18611078</c:v>
                </c:pt>
                <c:pt idx="3636">
                  <c:v>31.514606153000003</c:v>
                </c:pt>
                <c:pt idx="3637">
                  <c:v>33.495549103000002</c:v>
                </c:pt>
                <c:pt idx="3638">
                  <c:v>34.544673453000001</c:v>
                </c:pt>
                <c:pt idx="3639">
                  <c:v>33.603261665333335</c:v>
                </c:pt>
                <c:pt idx="3640">
                  <c:v>32.205358577666665</c:v>
                </c:pt>
                <c:pt idx="3641">
                  <c:v>29.864455490000001</c:v>
                </c:pt>
                <c:pt idx="3642">
                  <c:v>29.914125124666676</c:v>
                </c:pt>
                <c:pt idx="3643">
                  <c:v>30.217026607333331</c:v>
                </c:pt>
                <c:pt idx="3644">
                  <c:v>30.421995573999997</c:v>
                </c:pt>
                <c:pt idx="3645">
                  <c:v>32.285739653999997</c:v>
                </c:pt>
                <c:pt idx="3646">
                  <c:v>33.912688979000002</c:v>
                </c:pt>
                <c:pt idx="3647">
                  <c:v>36.007968926000004</c:v>
                </c:pt>
                <c:pt idx="3648">
                  <c:v>38.807641024999995</c:v>
                </c:pt>
                <c:pt idx="3649">
                  <c:v>41.352417504499996</c:v>
                </c:pt>
                <c:pt idx="3650">
                  <c:v>41.401370921400002</c:v>
                </c:pt>
                <c:pt idx="3651">
                  <c:v>39.203830020799998</c:v>
                </c:pt>
                <c:pt idx="3652">
                  <c:v>38.948708420199999</c:v>
                </c:pt>
                <c:pt idx="3653">
                  <c:v>37.191751058919607</c:v>
                </c:pt>
                <c:pt idx="3654">
                  <c:v>36.413457543839215</c:v>
                </c:pt>
                <c:pt idx="3655">
                  <c:v>36.240921765458822</c:v>
                </c:pt>
                <c:pt idx="3656">
                  <c:v>35.942748434011769</c:v>
                </c:pt>
                <c:pt idx="3657">
                  <c:v>36.237854950264712</c:v>
                </c:pt>
                <c:pt idx="3658">
                  <c:v>37.081228593317633</c:v>
                </c:pt>
                <c:pt idx="3659">
                  <c:v>36.286611352620589</c:v>
                </c:pt>
                <c:pt idx="3660">
                  <c:v>35.491494411923526</c:v>
                </c:pt>
                <c:pt idx="3661">
                  <c:v>34.198639199776473</c:v>
                </c:pt>
                <c:pt idx="3662">
                  <c:v>33.589868192029414</c:v>
                </c:pt>
                <c:pt idx="3663">
                  <c:v>32.528100524315683</c:v>
                </c:pt>
                <c:pt idx="3664">
                  <c:v>31.466832556601958</c:v>
                </c:pt>
                <c:pt idx="3665">
                  <c:v>30.105744588888228</c:v>
                </c:pt>
                <c:pt idx="3666">
                  <c:v>27.642544433941175</c:v>
                </c:pt>
                <c:pt idx="3667">
                  <c:v>26.241803053294113</c:v>
                </c:pt>
                <c:pt idx="3668">
                  <c:v>25.80289557264706</c:v>
                </c:pt>
                <c:pt idx="3669">
                  <c:v>26.839043296700005</c:v>
                </c:pt>
                <c:pt idx="3670">
                  <c:v>26.465022222802943</c:v>
                </c:pt>
                <c:pt idx="3671">
                  <c:v>26.091001148905882</c:v>
                </c:pt>
                <c:pt idx="3672">
                  <c:v>26.145434243358835</c:v>
                </c:pt>
                <c:pt idx="3673">
                  <c:v>27.046150212111758</c:v>
                </c:pt>
                <c:pt idx="3674">
                  <c:v>26.824836640164705</c:v>
                </c:pt>
                <c:pt idx="3675">
                  <c:v>26.603523068217648</c:v>
                </c:pt>
                <c:pt idx="3676">
                  <c:v>25.732809745620592</c:v>
                </c:pt>
                <c:pt idx="3677">
                  <c:v>24.86209642302353</c:v>
                </c:pt>
                <c:pt idx="3678">
                  <c:v>22.293887434376472</c:v>
                </c:pt>
                <c:pt idx="3679">
                  <c:v>19.347167614829409</c:v>
                </c:pt>
                <c:pt idx="3680">
                  <c:v>15.477216272882348</c:v>
                </c:pt>
                <c:pt idx="3681">
                  <c:v>13.454375252235291</c:v>
                </c:pt>
                <c:pt idx="3682">
                  <c:v>10.755046842588229</c:v>
                </c:pt>
                <c:pt idx="3683">
                  <c:v>9.0019612829411741</c:v>
                </c:pt>
                <c:pt idx="3684">
                  <c:v>7.841835893294121</c:v>
                </c:pt>
                <c:pt idx="3685">
                  <c:v>8.0551529286470576</c:v>
                </c:pt>
                <c:pt idx="3686">
                  <c:v>10.053658725000002</c:v>
                </c:pt>
                <c:pt idx="3687">
                  <c:v>12.276735005599999</c:v>
                </c:pt>
                <c:pt idx="3688">
                  <c:v>14.107577751900003</c:v>
                </c:pt>
                <c:pt idx="3689">
                  <c:v>14.213334921600001</c:v>
                </c:pt>
                <c:pt idx="3690">
                  <c:v>14.054985795600002</c:v>
                </c:pt>
                <c:pt idx="3691">
                  <c:v>13.536271189300001</c:v>
                </c:pt>
                <c:pt idx="3692">
                  <c:v>13.373216988199999</c:v>
                </c:pt>
                <c:pt idx="3693">
                  <c:v>13.210162787100002</c:v>
                </c:pt>
                <c:pt idx="3694">
                  <c:v>11.200460766000003</c:v>
                </c:pt>
                <c:pt idx="3695">
                  <c:v>10.343176118999997</c:v>
                </c:pt>
                <c:pt idx="3696">
                  <c:v>10.0804331965</c:v>
                </c:pt>
                <c:pt idx="3697">
                  <c:v>9.5291550740666651</c:v>
                </c:pt>
                <c:pt idx="3698">
                  <c:v>9.0043190516333347</c:v>
                </c:pt>
                <c:pt idx="3699">
                  <c:v>8.4100379291999978</c:v>
                </c:pt>
                <c:pt idx="3700">
                  <c:v>7.9351342049000024</c:v>
                </c:pt>
                <c:pt idx="3701">
                  <c:v>8.1086535335999983</c:v>
                </c:pt>
                <c:pt idx="3702">
                  <c:v>8.0023251457000022</c:v>
                </c:pt>
                <c:pt idx="3703">
                  <c:v>7.9449967578000003</c:v>
                </c:pt>
                <c:pt idx="3704">
                  <c:v>7.8610220485000006</c:v>
                </c:pt>
                <c:pt idx="3705">
                  <c:v>7.8414327022999988</c:v>
                </c:pt>
                <c:pt idx="3706">
                  <c:v>7.8088433560999988</c:v>
                </c:pt>
                <c:pt idx="3707">
                  <c:v>7.7826919098999987</c:v>
                </c:pt>
                <c:pt idx="3708">
                  <c:v>7.4720619917000022</c:v>
                </c:pt>
                <c:pt idx="3709">
                  <c:v>7.2591101166000005</c:v>
                </c:pt>
                <c:pt idx="3710">
                  <c:v>5.5822614488000006</c:v>
                </c:pt>
                <c:pt idx="3711">
                  <c:v>4.5086544203000027</c:v>
                </c:pt>
                <c:pt idx="3712">
                  <c:v>3.8132617375999978</c:v>
                </c:pt>
                <c:pt idx="3713">
                  <c:v>2.3764110259000013</c:v>
                </c:pt>
                <c:pt idx="3714">
                  <c:v>1.7254870142000023</c:v>
                </c:pt>
                <c:pt idx="3715">
                  <c:v>1.2362924025000019</c:v>
                </c:pt>
                <c:pt idx="3716">
                  <c:v>0.13693829079999631</c:v>
                </c:pt>
                <c:pt idx="3717">
                  <c:v>-0.58527752859999893</c:v>
                </c:pt>
                <c:pt idx="3718">
                  <c:v>-1.0260226131999985</c:v>
                </c:pt>
                <c:pt idx="3719">
                  <c:v>-1.5747789404999999</c:v>
                </c:pt>
                <c:pt idx="3720">
                  <c:v>-2.5231500127000004</c:v>
                </c:pt>
                <c:pt idx="3721">
                  <c:v>-3.2044395114999986</c:v>
                </c:pt>
                <c:pt idx="3722">
                  <c:v>-3.6813861097500009</c:v>
                </c:pt>
                <c:pt idx="3723">
                  <c:v>-3.410058008</c:v>
                </c:pt>
                <c:pt idx="3724">
                  <c:v>-3.5780992060999992</c:v>
                </c:pt>
                <c:pt idx="3725">
                  <c:v>-3.0028351042000025</c:v>
                </c:pt>
                <c:pt idx="3726">
                  <c:v>-2.7106418022999996</c:v>
                </c:pt>
                <c:pt idx="3727">
                  <c:v>-2.4107710293999993</c:v>
                </c:pt>
                <c:pt idx="3728">
                  <c:v>-1.6634766980333318</c:v>
                </c:pt>
                <c:pt idx="3729">
                  <c:v>-1.6748697666666601</c:v>
                </c:pt>
                <c:pt idx="3730">
                  <c:v>0.6221760647000032</c:v>
                </c:pt>
                <c:pt idx="3731">
                  <c:v>2.0186802668000006</c:v>
                </c:pt>
                <c:pt idx="3732">
                  <c:v>3.4606552350000008</c:v>
                </c:pt>
                <c:pt idx="3733">
                  <c:v>3.6335910493999997</c:v>
                </c:pt>
                <c:pt idx="3734">
                  <c:v>3.7628198618000006</c:v>
                </c:pt>
                <c:pt idx="3735">
                  <c:v>3.0718899587999999</c:v>
                </c:pt>
                <c:pt idx="3736">
                  <c:v>2.4900806280999994</c:v>
                </c:pt>
                <c:pt idx="3737">
                  <c:v>1.7577724586999999</c:v>
                </c:pt>
                <c:pt idx="3738">
                  <c:v>1.0115137828500025</c:v>
                </c:pt>
                <c:pt idx="3739">
                  <c:v>0.39267860700000412</c:v>
                </c:pt>
                <c:pt idx="3740">
                  <c:v>4.0015342000000231E-2</c:v>
                </c:pt>
                <c:pt idx="3741">
                  <c:v>3.5258450700002442E-2</c:v>
                </c:pt>
                <c:pt idx="3742">
                  <c:v>-0.3937381522999992</c:v>
                </c:pt>
                <c:pt idx="3743">
                  <c:v>-5.8604371799997779E-2</c:v>
                </c:pt>
                <c:pt idx="3744">
                  <c:v>0.2909924983666663</c:v>
                </c:pt>
                <c:pt idx="3745">
                  <c:v>0.78750900523333911</c:v>
                </c:pt>
                <c:pt idx="3746">
                  <c:v>1.0546238044999967</c:v>
                </c:pt>
                <c:pt idx="3747">
                  <c:v>1.2949770564666636</c:v>
                </c:pt>
                <c:pt idx="3748">
                  <c:v>1.2785038862000029</c:v>
                </c:pt>
                <c:pt idx="3749">
                  <c:v>-0.36696928406666274</c:v>
                </c:pt>
                <c:pt idx="3750">
                  <c:v>-1.0634424543333338</c:v>
                </c:pt>
                <c:pt idx="3751">
                  <c:v>-0.96946341686667026</c:v>
                </c:pt>
                <c:pt idx="3752">
                  <c:v>-1.1769471713000002</c:v>
                </c:pt>
                <c:pt idx="3753">
                  <c:v>-1.349723852833332</c:v>
                </c:pt>
                <c:pt idx="3754">
                  <c:v>-1.1500612472</c:v>
                </c:pt>
                <c:pt idx="3755">
                  <c:v>-0.97111506396667124</c:v>
                </c:pt>
                <c:pt idx="3756">
                  <c:v>-0.79216888073333536</c:v>
                </c:pt>
                <c:pt idx="3757">
                  <c:v>-0.52802373466666452</c:v>
                </c:pt>
                <c:pt idx="3758">
                  <c:v>-0.44869561089999621</c:v>
                </c:pt>
                <c:pt idx="3759">
                  <c:v>-1.9254890806499994</c:v>
                </c:pt>
                <c:pt idx="3760">
                  <c:v>-2.8256251504000005</c:v>
                </c:pt>
                <c:pt idx="3761">
                  <c:v>-4.1723826799000001</c:v>
                </c:pt>
                <c:pt idx="3762">
                  <c:v>-6.0571992700000017</c:v>
                </c:pt>
                <c:pt idx="3763">
                  <c:v>-8.0191302984999986</c:v>
                </c:pt>
                <c:pt idx="3764">
                  <c:v>-9.1428334003999971</c:v>
                </c:pt>
                <c:pt idx="3765">
                  <c:v>-8.8378619215999983</c:v>
                </c:pt>
                <c:pt idx="3766">
                  <c:v>-8.0222788803999947</c:v>
                </c:pt>
                <c:pt idx="3767">
                  <c:v>-6.8461464118999977</c:v>
                </c:pt>
                <c:pt idx="3768">
                  <c:v>-5.9450139433999993</c:v>
                </c:pt>
                <c:pt idx="3769">
                  <c:v>-5.2240045795333323</c:v>
                </c:pt>
                <c:pt idx="3770">
                  <c:v>-4.4089952156666641</c:v>
                </c:pt>
                <c:pt idx="3771">
                  <c:v>-4.2599858517999962</c:v>
                </c:pt>
                <c:pt idx="3772">
                  <c:v>-4.5708179019499973</c:v>
                </c:pt>
                <c:pt idx="3773">
                  <c:v>-5.5786499520999939</c:v>
                </c:pt>
                <c:pt idx="3774">
                  <c:v>-6.9306684384999961</c:v>
                </c:pt>
                <c:pt idx="3775">
                  <c:v>-7.1602923184999945</c:v>
                </c:pt>
                <c:pt idx="3776">
                  <c:v>-7.2025739601999987</c:v>
                </c:pt>
                <c:pt idx="3777">
                  <c:v>-6.4574053988333269</c:v>
                </c:pt>
                <c:pt idx="3778">
                  <c:v>-5.7122368374666692</c:v>
                </c:pt>
                <c:pt idx="3779">
                  <c:v>-5.0214854067999966</c:v>
                </c:pt>
                <c:pt idx="3780">
                  <c:v>-4.5251907395999957</c:v>
                </c:pt>
                <c:pt idx="3781">
                  <c:v>-5.1422085658999954</c:v>
                </c:pt>
                <c:pt idx="3782">
                  <c:v>-6.0192651528499965</c:v>
                </c:pt>
                <c:pt idx="3783">
                  <c:v>-6.0923217398000009</c:v>
                </c:pt>
                <c:pt idx="3784">
                  <c:v>-6.16537832675</c:v>
                </c:pt>
                <c:pt idx="3785">
                  <c:v>-8.1474632087000014</c:v>
                </c:pt>
                <c:pt idx="3786">
                  <c:v>-11.315044608499997</c:v>
                </c:pt>
                <c:pt idx="3787">
                  <c:v>-12.687032699299998</c:v>
                </c:pt>
                <c:pt idx="3788">
                  <c:v>-13.634995643933332</c:v>
                </c:pt>
                <c:pt idx="3789">
                  <c:v>-14.643796588566666</c:v>
                </c:pt>
                <c:pt idx="3790">
                  <c:v>-15.475204033199999</c:v>
                </c:pt>
                <c:pt idx="3791">
                  <c:v>-13.9461258123</c:v>
                </c:pt>
                <c:pt idx="3792">
                  <c:v>-11.9927362954</c:v>
                </c:pt>
                <c:pt idx="3793">
                  <c:v>-10.458346778500001</c:v>
                </c:pt>
                <c:pt idx="3794">
                  <c:v>-9.3711656566999935</c:v>
                </c:pt>
                <c:pt idx="3795">
                  <c:v>-9.2425132065999946</c:v>
                </c:pt>
                <c:pt idx="3796">
                  <c:v>-9.6531965413000016</c:v>
                </c:pt>
                <c:pt idx="3797">
                  <c:v>-10.374017242899999</c:v>
                </c:pt>
                <c:pt idx="3798">
                  <c:v>-12.697837944500002</c:v>
                </c:pt>
                <c:pt idx="3799">
                  <c:v>-14.126658646099997</c:v>
                </c:pt>
                <c:pt idx="3800">
                  <c:v>-14.889336490557142</c:v>
                </c:pt>
                <c:pt idx="3801">
                  <c:v>-15.561590613314289</c:v>
                </c:pt>
                <c:pt idx="3802">
                  <c:v>-16.17497093297143</c:v>
                </c:pt>
                <c:pt idx="3803">
                  <c:v>-16.912297909361904</c:v>
                </c:pt>
                <c:pt idx="3804">
                  <c:v>-17.649624885752381</c:v>
                </c:pt>
                <c:pt idx="3805">
                  <c:v>-18.386951862142851</c:v>
                </c:pt>
                <c:pt idx="3806">
                  <c:v>-19.161599384099997</c:v>
                </c:pt>
                <c:pt idx="3807">
                  <c:v>-18.9579410049</c:v>
                </c:pt>
                <c:pt idx="3808">
                  <c:v>-18.924751484899996</c:v>
                </c:pt>
                <c:pt idx="3809">
                  <c:v>-18.943295985999999</c:v>
                </c:pt>
                <c:pt idx="3810">
                  <c:v>-18.791336582050004</c:v>
                </c:pt>
                <c:pt idx="3811">
                  <c:v>-18.639377178099998</c:v>
                </c:pt>
                <c:pt idx="3812">
                  <c:v>-19.067018513800001</c:v>
                </c:pt>
                <c:pt idx="3813">
                  <c:v>-19.374429557800003</c:v>
                </c:pt>
                <c:pt idx="3814">
                  <c:v>-18.527930756949999</c:v>
                </c:pt>
                <c:pt idx="3815">
                  <c:v>-18.178008456100002</c:v>
                </c:pt>
                <c:pt idx="3816">
                  <c:v>-19.0055028174</c:v>
                </c:pt>
                <c:pt idx="3817">
                  <c:v>-19.1414593324</c:v>
                </c:pt>
                <c:pt idx="3818">
                  <c:v>-19.125220310699994</c:v>
                </c:pt>
                <c:pt idx="3819">
                  <c:v>-19.129824879699999</c:v>
                </c:pt>
                <c:pt idx="3820">
                  <c:v>-20.205704095399998</c:v>
                </c:pt>
                <c:pt idx="3821">
                  <c:v>-21.3199800728</c:v>
                </c:pt>
                <c:pt idx="3822">
                  <c:v>-21.264360729099998</c:v>
                </c:pt>
                <c:pt idx="3823">
                  <c:v>-20.168207830966665</c:v>
                </c:pt>
                <c:pt idx="3824">
                  <c:v>-20.04174293283333</c:v>
                </c:pt>
                <c:pt idx="3825">
                  <c:v>-19.454667434699999</c:v>
                </c:pt>
                <c:pt idx="3826">
                  <c:v>-19.251337836299996</c:v>
                </c:pt>
                <c:pt idx="3827">
                  <c:v>-17.595250241199999</c:v>
                </c:pt>
                <c:pt idx="3828">
                  <c:v>-14.464547946099994</c:v>
                </c:pt>
                <c:pt idx="3829">
                  <c:v>-12.041211750999999</c:v>
                </c:pt>
                <c:pt idx="3830">
                  <c:v>-11.217634454599999</c:v>
                </c:pt>
                <c:pt idx="3831">
                  <c:v>-7.918193422449999</c:v>
                </c:pt>
                <c:pt idx="3832">
                  <c:v>-5.6092039902999993</c:v>
                </c:pt>
                <c:pt idx="3833">
                  <c:v>-4.0846085263999985</c:v>
                </c:pt>
                <c:pt idx="3834">
                  <c:v>-3.4191538821999981</c:v>
                </c:pt>
                <c:pt idx="3835">
                  <c:v>-3.9713535192000009</c:v>
                </c:pt>
                <c:pt idx="3836">
                  <c:v>-6.4949358749000012</c:v>
                </c:pt>
                <c:pt idx="3837">
                  <c:v>-8.0744097740000011</c:v>
                </c:pt>
                <c:pt idx="3838">
                  <c:v>-10.318447833933332</c:v>
                </c:pt>
                <c:pt idx="3839">
                  <c:v>-11.522942743866668</c:v>
                </c:pt>
                <c:pt idx="3840">
                  <c:v>-10.577960253799997</c:v>
                </c:pt>
                <c:pt idx="3841">
                  <c:v>-10.498749666699998</c:v>
                </c:pt>
                <c:pt idx="3842">
                  <c:v>-9.7241093927999991</c:v>
                </c:pt>
                <c:pt idx="3843">
                  <c:v>-9.1810943826999978</c:v>
                </c:pt>
                <c:pt idx="3844">
                  <c:v>-8.3944906522999982</c:v>
                </c:pt>
                <c:pt idx="3845">
                  <c:v>-9.1042581754499992</c:v>
                </c:pt>
                <c:pt idx="3846">
                  <c:v>-9.4373702485999988</c:v>
                </c:pt>
                <c:pt idx="3847">
                  <c:v>-9.7767362221999985</c:v>
                </c:pt>
                <c:pt idx="3848">
                  <c:v>-10.102710745799996</c:v>
                </c:pt>
                <c:pt idx="3849">
                  <c:v>-10.214110146099998</c:v>
                </c:pt>
                <c:pt idx="3850">
                  <c:v>-9.8865087566999996</c:v>
                </c:pt>
                <c:pt idx="3851">
                  <c:v>-10.368069430999999</c:v>
                </c:pt>
                <c:pt idx="3852">
                  <c:v>-10.314625170699999</c:v>
                </c:pt>
                <c:pt idx="3853">
                  <c:v>-10.462097223899999</c:v>
                </c:pt>
                <c:pt idx="3854">
                  <c:v>-10.262155377100001</c:v>
                </c:pt>
                <c:pt idx="3855">
                  <c:v>-10.170398486899998</c:v>
                </c:pt>
                <c:pt idx="3856">
                  <c:v>-10.069905350899999</c:v>
                </c:pt>
                <c:pt idx="3857">
                  <c:v>-10.472557097099997</c:v>
                </c:pt>
                <c:pt idx="3858">
                  <c:v>-11.419292431199999</c:v>
                </c:pt>
                <c:pt idx="3859">
                  <c:v>-11.472348868999998</c:v>
                </c:pt>
                <c:pt idx="3860">
                  <c:v>-11.463847276499999</c:v>
                </c:pt>
                <c:pt idx="3861">
                  <c:v>-11.3125676653</c:v>
                </c:pt>
                <c:pt idx="3862">
                  <c:v>-11.079337254099999</c:v>
                </c:pt>
                <c:pt idx="3863">
                  <c:v>-10.697131442899998</c:v>
                </c:pt>
                <c:pt idx="3864">
                  <c:v>-10.973297047433334</c:v>
                </c:pt>
                <c:pt idx="3865">
                  <c:v>-11.448209885299999</c:v>
                </c:pt>
                <c:pt idx="3866">
                  <c:v>-11.863158723166666</c:v>
                </c:pt>
                <c:pt idx="3867">
                  <c:v>-13.713944670199998</c:v>
                </c:pt>
                <c:pt idx="3868">
                  <c:v>-14.035236862999998</c:v>
                </c:pt>
                <c:pt idx="3869">
                  <c:v>-12.676317531599999</c:v>
                </c:pt>
                <c:pt idx="3870">
                  <c:v>-11.683628800699999</c:v>
                </c:pt>
                <c:pt idx="3871">
                  <c:v>-11.114635634699999</c:v>
                </c:pt>
                <c:pt idx="3872">
                  <c:v>-10.619733305900001</c:v>
                </c:pt>
                <c:pt idx="3873">
                  <c:v>-10.827839363399999</c:v>
                </c:pt>
                <c:pt idx="3874">
                  <c:v>-10.717543493900001</c:v>
                </c:pt>
                <c:pt idx="3875">
                  <c:v>-10.26371336695</c:v>
                </c:pt>
                <c:pt idx="3876">
                  <c:v>-10.353045139999999</c:v>
                </c:pt>
                <c:pt idx="3877">
                  <c:v>-10.3400970456</c:v>
                </c:pt>
                <c:pt idx="3878">
                  <c:v>-10.429575228033332</c:v>
                </c:pt>
                <c:pt idx="3879">
                  <c:v>-10.012288216366667</c:v>
                </c:pt>
                <c:pt idx="3880">
                  <c:v>-10.0243401261</c:v>
                </c:pt>
                <c:pt idx="3881">
                  <c:v>-9.8034867706999993</c:v>
                </c:pt>
                <c:pt idx="3882">
                  <c:v>-9.8063223641999997</c:v>
                </c:pt>
                <c:pt idx="3883">
                  <c:v>-9.8891579577000002</c:v>
                </c:pt>
                <c:pt idx="3884">
                  <c:v>-10.041215803499998</c:v>
                </c:pt>
                <c:pt idx="3885">
                  <c:v>-11.184721222566663</c:v>
                </c:pt>
                <c:pt idx="3886">
                  <c:v>-13.265161862433335</c:v>
                </c:pt>
                <c:pt idx="3887">
                  <c:v>-16.135201852999998</c:v>
                </c:pt>
                <c:pt idx="3888">
                  <c:v>-18.461875362333327</c:v>
                </c:pt>
                <c:pt idx="3889">
                  <c:v>-19.720253278666668</c:v>
                </c:pt>
                <c:pt idx="3890">
                  <c:v>-20.686811207999998</c:v>
                </c:pt>
                <c:pt idx="3891">
                  <c:v>-21.992702820999998</c:v>
                </c:pt>
                <c:pt idx="3892">
                  <c:v>-22.364480541999999</c:v>
                </c:pt>
                <c:pt idx="3893">
                  <c:v>-22.647205914000001</c:v>
                </c:pt>
                <c:pt idx="3894">
                  <c:v>-24.266461618000001</c:v>
                </c:pt>
                <c:pt idx="3895">
                  <c:v>-24.937697255666663</c:v>
                </c:pt>
                <c:pt idx="3896">
                  <c:v>-24.739312931333334</c:v>
                </c:pt>
                <c:pt idx="3897">
                  <c:v>-24.217861795000001</c:v>
                </c:pt>
                <c:pt idx="3898">
                  <c:v>-23.323859340999999</c:v>
                </c:pt>
                <c:pt idx="3899">
                  <c:v>-22.461584396999996</c:v>
                </c:pt>
                <c:pt idx="3900">
                  <c:v>-21.579200736000004</c:v>
                </c:pt>
                <c:pt idx="3901">
                  <c:v>-21.665440523999997</c:v>
                </c:pt>
                <c:pt idx="3902">
                  <c:v>-21.635772112000001</c:v>
                </c:pt>
                <c:pt idx="3903">
                  <c:v>-21.578122299999997</c:v>
                </c:pt>
                <c:pt idx="3904">
                  <c:v>-22.546988849999998</c:v>
                </c:pt>
                <c:pt idx="3905">
                  <c:v>-21.952661345999999</c:v>
                </c:pt>
                <c:pt idx="3906">
                  <c:v>-21.544686564999996</c:v>
                </c:pt>
                <c:pt idx="3907">
                  <c:v>-21.195338335999995</c:v>
                </c:pt>
                <c:pt idx="3908">
                  <c:v>-21.439245281166663</c:v>
                </c:pt>
                <c:pt idx="3909">
                  <c:v>-21.709152226333334</c:v>
                </c:pt>
                <c:pt idx="3910">
                  <c:v>-21.937566883500001</c:v>
                </c:pt>
                <c:pt idx="3911">
                  <c:v>-22.200793974</c:v>
                </c:pt>
                <c:pt idx="3912">
                  <c:v>-22.687346649999995</c:v>
                </c:pt>
                <c:pt idx="3913">
                  <c:v>-22.746980920999999</c:v>
                </c:pt>
                <c:pt idx="3914">
                  <c:v>-22.624158091999998</c:v>
                </c:pt>
                <c:pt idx="3915">
                  <c:v>-21.922751174999995</c:v>
                </c:pt>
                <c:pt idx="3916">
                  <c:v>-21.122300728999999</c:v>
                </c:pt>
                <c:pt idx="3917">
                  <c:v>-20.890432714999999</c:v>
                </c:pt>
                <c:pt idx="3918">
                  <c:v>-19.812041487999998</c:v>
                </c:pt>
                <c:pt idx="3919">
                  <c:v>-18.105163327999996</c:v>
                </c:pt>
                <c:pt idx="3920">
                  <c:v>-18.225171530000001</c:v>
                </c:pt>
                <c:pt idx="3921">
                  <c:v>-17.573581132000001</c:v>
                </c:pt>
                <c:pt idx="3922">
                  <c:v>-17.209820634</c:v>
                </c:pt>
                <c:pt idx="3923">
                  <c:v>-16.679098590999999</c:v>
                </c:pt>
                <c:pt idx="3924">
                  <c:v>-16.685652471999997</c:v>
                </c:pt>
                <c:pt idx="3925">
                  <c:v>-17.139954236000005</c:v>
                </c:pt>
                <c:pt idx="3926">
                  <c:v>-17.883555075</c:v>
                </c:pt>
                <c:pt idx="3927">
                  <c:v>-18.486022928000001</c:v>
                </c:pt>
                <c:pt idx="3928">
                  <c:v>-18.770049831000005</c:v>
                </c:pt>
                <c:pt idx="3929">
                  <c:v>-19.065697194750001</c:v>
                </c:pt>
                <c:pt idx="3930">
                  <c:v>-19.360844858499998</c:v>
                </c:pt>
                <c:pt idx="3931">
                  <c:v>-20.146697922249999</c:v>
                </c:pt>
                <c:pt idx="3932">
                  <c:v>-20.704188085999995</c:v>
                </c:pt>
                <c:pt idx="3933">
                  <c:v>-20.124503982999997</c:v>
                </c:pt>
                <c:pt idx="3934">
                  <c:v>-13.313788426</c:v>
                </c:pt>
                <c:pt idx="3935">
                  <c:v>-13.453001728</c:v>
                </c:pt>
                <c:pt idx="3936">
                  <c:v>-13.751152030000002</c:v>
                </c:pt>
                <c:pt idx="3937">
                  <c:v>-14.387151131999998</c:v>
                </c:pt>
                <c:pt idx="3938">
                  <c:v>-14.985219592</c:v>
                </c:pt>
                <c:pt idx="3939">
                  <c:v>-15.525246010999997</c:v>
                </c:pt>
                <c:pt idx="3940">
                  <c:v>-14.406175631545455</c:v>
                </c:pt>
                <c:pt idx="3941">
                  <c:v>-14.203273891090909</c:v>
                </c:pt>
                <c:pt idx="3942">
                  <c:v>-14.74617436363636</c:v>
                </c:pt>
                <c:pt idx="3943">
                  <c:v>-15.261574836181817</c:v>
                </c:pt>
                <c:pt idx="3944">
                  <c:v>-16.635067465727271</c:v>
                </c:pt>
                <c:pt idx="3945">
                  <c:v>-17.016277984272726</c:v>
                </c:pt>
                <c:pt idx="3946">
                  <c:v>-17.665419164818182</c:v>
                </c:pt>
                <c:pt idx="3947">
                  <c:v>-18.326940273363636</c:v>
                </c:pt>
                <c:pt idx="3948">
                  <c:v>-18.475448758909089</c:v>
                </c:pt>
                <c:pt idx="3949">
                  <c:v>-17.302271401454544</c:v>
                </c:pt>
                <c:pt idx="3950">
                  <c:v>-14.595039162999997</c:v>
                </c:pt>
                <c:pt idx="3951">
                  <c:v>-14.824932835666662</c:v>
                </c:pt>
                <c:pt idx="3952">
                  <c:v>-13.761081008333333</c:v>
                </c:pt>
                <c:pt idx="3953">
                  <c:v>-13.296873981000001</c:v>
                </c:pt>
                <c:pt idx="3954">
                  <c:v>-11.929591697999998</c:v>
                </c:pt>
                <c:pt idx="3955">
                  <c:v>-11.719484277333331</c:v>
                </c:pt>
                <c:pt idx="3956">
                  <c:v>-11.442418256666665</c:v>
                </c:pt>
                <c:pt idx="3957">
                  <c:v>-11.389217835999998</c:v>
                </c:pt>
                <c:pt idx="3958">
                  <c:v>-11.338017415333336</c:v>
                </c:pt>
                <c:pt idx="3959">
                  <c:v>-11.322317294666664</c:v>
                </c:pt>
                <c:pt idx="3960">
                  <c:v>-11.353076073999997</c:v>
                </c:pt>
                <c:pt idx="3961">
                  <c:v>-12.496572672666664</c:v>
                </c:pt>
                <c:pt idx="3962">
                  <c:v>-12.523365223333332</c:v>
                </c:pt>
                <c:pt idx="3963">
                  <c:v>-12.497881426999999</c:v>
                </c:pt>
                <c:pt idx="3964">
                  <c:v>-12.235510906999998</c:v>
                </c:pt>
                <c:pt idx="3965">
                  <c:v>-11.897177586999998</c:v>
                </c:pt>
                <c:pt idx="3966">
                  <c:v>-11.607243596</c:v>
                </c:pt>
                <c:pt idx="3967">
                  <c:v>-11.856612138666664</c:v>
                </c:pt>
                <c:pt idx="3968">
                  <c:v>-12.083949781333335</c:v>
                </c:pt>
                <c:pt idx="3969">
                  <c:v>-12.357259824</c:v>
                </c:pt>
                <c:pt idx="3970">
                  <c:v>-13.357012286999996</c:v>
                </c:pt>
                <c:pt idx="3971">
                  <c:v>-13.593137008000001</c:v>
                </c:pt>
                <c:pt idx="3972">
                  <c:v>-13.667403482000001</c:v>
                </c:pt>
                <c:pt idx="3973">
                  <c:v>-13.702955559999999</c:v>
                </c:pt>
                <c:pt idx="3974">
                  <c:v>-13.522429948999999</c:v>
                </c:pt>
                <c:pt idx="3975">
                  <c:v>-14.095744788499998</c:v>
                </c:pt>
                <c:pt idx="3976">
                  <c:v>-14.666025427999999</c:v>
                </c:pt>
                <c:pt idx="3977">
                  <c:v>-15.641710965999998</c:v>
                </c:pt>
                <c:pt idx="3978">
                  <c:v>-16.216520682500001</c:v>
                </c:pt>
                <c:pt idx="3979">
                  <c:v>-16.490482198999999</c:v>
                </c:pt>
                <c:pt idx="3980">
                  <c:v>-16.704295153</c:v>
                </c:pt>
                <c:pt idx="3981">
                  <c:v>-17.185186427999998</c:v>
                </c:pt>
                <c:pt idx="3982">
                  <c:v>-16.685872173</c:v>
                </c:pt>
                <c:pt idx="3983">
                  <c:v>-16.100236773999999</c:v>
                </c:pt>
                <c:pt idx="3984">
                  <c:v>-15.346899181999998</c:v>
                </c:pt>
                <c:pt idx="3985">
                  <c:v>-15.088326338499996</c:v>
                </c:pt>
                <c:pt idx="3986">
                  <c:v>-14.918253795</c:v>
                </c:pt>
                <c:pt idx="3987">
                  <c:v>-14.781240763999998</c:v>
                </c:pt>
                <c:pt idx="3988">
                  <c:v>-14.914132225000001</c:v>
                </c:pt>
                <c:pt idx="3989">
                  <c:v>-14.656799287999998</c:v>
                </c:pt>
                <c:pt idx="3990">
                  <c:v>-14.284667625999997</c:v>
                </c:pt>
                <c:pt idx="3991">
                  <c:v>-13.73458488</c:v>
                </c:pt>
                <c:pt idx="3992">
                  <c:v>-13.8650706335</c:v>
                </c:pt>
                <c:pt idx="3993">
                  <c:v>-13.904556386999998</c:v>
                </c:pt>
                <c:pt idx="3994">
                  <c:v>-14.417712102999998</c:v>
                </c:pt>
                <c:pt idx="3995">
                  <c:v>-14.287150857999999</c:v>
                </c:pt>
                <c:pt idx="3996">
                  <c:v>-13.379298527</c:v>
                </c:pt>
                <c:pt idx="3997">
                  <c:v>-11.808940374999999</c:v>
                </c:pt>
                <c:pt idx="3998">
                  <c:v>-11.235322635999999</c:v>
                </c:pt>
                <c:pt idx="3999">
                  <c:v>-11.058589033999999</c:v>
                </c:pt>
                <c:pt idx="4000">
                  <c:v>-10.349780179</c:v>
                </c:pt>
                <c:pt idx="4001">
                  <c:v>-9.2942109999999989</c:v>
                </c:pt>
                <c:pt idx="4002">
                  <c:v>-8.4158389910000011</c:v>
                </c:pt>
                <c:pt idx="4003">
                  <c:v>-8.2274988499999999</c:v>
                </c:pt>
                <c:pt idx="4004">
                  <c:v>-8.1893119389999995</c:v>
                </c:pt>
                <c:pt idx="4005">
                  <c:v>-8.158672534222223</c:v>
                </c:pt>
                <c:pt idx="4006">
                  <c:v>-8.1235358294444442</c:v>
                </c:pt>
                <c:pt idx="4007">
                  <c:v>-8.0498991246666645</c:v>
                </c:pt>
                <c:pt idx="4008">
                  <c:v>-7.9519987698888883</c:v>
                </c:pt>
                <c:pt idx="4009">
                  <c:v>-7.861098415111111</c:v>
                </c:pt>
                <c:pt idx="4010">
                  <c:v>-7.8554497103333354</c:v>
                </c:pt>
                <c:pt idx="4011">
                  <c:v>-7.9002953055555576</c:v>
                </c:pt>
                <c:pt idx="4012">
                  <c:v>-8.0201409007777755</c:v>
                </c:pt>
                <c:pt idx="4013">
                  <c:v>-7.9998187293333345</c:v>
                </c:pt>
                <c:pt idx="4014">
                  <c:v>-8.1002450746666668</c:v>
                </c:pt>
                <c:pt idx="4015">
                  <c:v>-8.230309192</c:v>
                </c:pt>
                <c:pt idx="4016">
                  <c:v>-8.4043983440000005</c:v>
                </c:pt>
                <c:pt idx="4017">
                  <c:v>-8.4709159990000007</c:v>
                </c:pt>
                <c:pt idx="4018">
                  <c:v>-8.2552256479999997</c:v>
                </c:pt>
                <c:pt idx="4019">
                  <c:v>-7.781670167999998</c:v>
                </c:pt>
                <c:pt idx="4020">
                  <c:v>-7.4035745489999982</c:v>
                </c:pt>
                <c:pt idx="4021">
                  <c:v>-7.3292186916666644</c:v>
                </c:pt>
                <c:pt idx="4022">
                  <c:v>-7.3838628343333328</c:v>
                </c:pt>
                <c:pt idx="4023">
                  <c:v>-7.8817316269999989</c:v>
                </c:pt>
                <c:pt idx="4024">
                  <c:v>-8.0726383160000008</c:v>
                </c:pt>
                <c:pt idx="4025">
                  <c:v>-7.2493166119999994</c:v>
                </c:pt>
                <c:pt idx="4026">
                  <c:v>-6.3830454230000004</c:v>
                </c:pt>
                <c:pt idx="4027">
                  <c:v>-5.6555708749999996</c:v>
                </c:pt>
                <c:pt idx="4028">
                  <c:v>-5.606384570833332</c:v>
                </c:pt>
                <c:pt idx="4029">
                  <c:v>-5.6096667666666669</c:v>
                </c:pt>
                <c:pt idx="4030">
                  <c:v>-5.5546780990000002</c:v>
                </c:pt>
                <c:pt idx="4031">
                  <c:v>-5.601170626</c:v>
                </c:pt>
                <c:pt idx="4032">
                  <c:v>-5.6088467234999992</c:v>
                </c:pt>
                <c:pt idx="4033">
                  <c:v>-5.6165228209999993</c:v>
                </c:pt>
                <c:pt idx="4034">
                  <c:v>-5.7731027179999987</c:v>
                </c:pt>
                <c:pt idx="4035">
                  <c:v>-5.5854022619999988</c:v>
                </c:pt>
                <c:pt idx="4036">
                  <c:v>-5.5024770769999982</c:v>
                </c:pt>
                <c:pt idx="4037">
                  <c:v>-5.3125995489999989</c:v>
                </c:pt>
                <c:pt idx="4038">
                  <c:v>-5.4097262209999988</c:v>
                </c:pt>
                <c:pt idx="4039">
                  <c:v>-5.5105387190000004</c:v>
                </c:pt>
                <c:pt idx="4040">
                  <c:v>-5.3374092003333322</c:v>
                </c:pt>
                <c:pt idx="4041">
                  <c:v>-5.225473968666666</c:v>
                </c:pt>
                <c:pt idx="4042">
                  <c:v>-5.1357753869999998</c:v>
                </c:pt>
                <c:pt idx="4043">
                  <c:v>-4.8259487889999999</c:v>
                </c:pt>
                <c:pt idx="4044">
                  <c:v>-4.9434297129999987</c:v>
                </c:pt>
                <c:pt idx="4045">
                  <c:v>-1.6053155009999998</c:v>
                </c:pt>
                <c:pt idx="4046">
                  <c:v>4.1252877100000003</c:v>
                </c:pt>
                <c:pt idx="4047">
                  <c:v>11.300026435000001</c:v>
                </c:pt>
                <c:pt idx="4048">
                  <c:v>14.592495246</c:v>
                </c:pt>
                <c:pt idx="4049">
                  <c:v>14.477331889666667</c:v>
                </c:pt>
                <c:pt idx="4050">
                  <c:v>13.854248166333335</c:v>
                </c:pt>
                <c:pt idx="4051">
                  <c:v>12.615055771000002</c:v>
                </c:pt>
                <c:pt idx="4052">
                  <c:v>8.4390284009999981</c:v>
                </c:pt>
                <c:pt idx="4053">
                  <c:v>3.553908207000001</c:v>
                </c:pt>
                <c:pt idx="4054">
                  <c:v>2.6482479550000004</c:v>
                </c:pt>
                <c:pt idx="4055">
                  <c:v>1.8082340780000017</c:v>
                </c:pt>
                <c:pt idx="4056">
                  <c:v>1.8446274900000006</c:v>
                </c:pt>
                <c:pt idx="4057">
                  <c:v>2.0107100800000008</c:v>
                </c:pt>
                <c:pt idx="4058">
                  <c:v>6.4825130659999992</c:v>
                </c:pt>
                <c:pt idx="4059">
                  <c:v>9.4053478340000005</c:v>
                </c:pt>
                <c:pt idx="4060">
                  <c:v>12.135324698000002</c:v>
                </c:pt>
                <c:pt idx="4061">
                  <c:v>13.749733399</c:v>
                </c:pt>
                <c:pt idx="4062">
                  <c:v>15.223811001999998</c:v>
                </c:pt>
                <c:pt idx="4063">
                  <c:v>15.427243915000002</c:v>
                </c:pt>
                <c:pt idx="4064">
                  <c:v>15.463524021333338</c:v>
                </c:pt>
                <c:pt idx="4065">
                  <c:v>15.110104127666665</c:v>
                </c:pt>
                <c:pt idx="4066">
                  <c:v>14.756684234000002</c:v>
                </c:pt>
                <c:pt idx="4067">
                  <c:v>14.141153835000001</c:v>
                </c:pt>
                <c:pt idx="4068">
                  <c:v>13.563061573000002</c:v>
                </c:pt>
                <c:pt idx="4069">
                  <c:v>13.346416057999999</c:v>
                </c:pt>
                <c:pt idx="4070">
                  <c:v>14.239640561529415</c:v>
                </c:pt>
                <c:pt idx="4071">
                  <c:v>13.757515350058824</c:v>
                </c:pt>
                <c:pt idx="4072">
                  <c:v>13.275390138588239</c:v>
                </c:pt>
                <c:pt idx="4073">
                  <c:v>12.170456466117647</c:v>
                </c:pt>
                <c:pt idx="4074">
                  <c:v>11.906131856647061</c:v>
                </c:pt>
                <c:pt idx="4075">
                  <c:v>10.549069273176471</c:v>
                </c:pt>
                <c:pt idx="4076">
                  <c:v>10.507794668705882</c:v>
                </c:pt>
                <c:pt idx="4077">
                  <c:v>10.334301380235296</c:v>
                </c:pt>
                <c:pt idx="4078">
                  <c:v>10.602357309764704</c:v>
                </c:pt>
                <c:pt idx="4079">
                  <c:v>10.81610567429412</c:v>
                </c:pt>
                <c:pt idx="4080">
                  <c:v>9.3267179268235303</c:v>
                </c:pt>
                <c:pt idx="4081">
                  <c:v>6.3541893013529425</c:v>
                </c:pt>
                <c:pt idx="4082">
                  <c:v>4.2119912618823534</c:v>
                </c:pt>
                <c:pt idx="4083">
                  <c:v>1.9493753704117651</c:v>
                </c:pt>
                <c:pt idx="4084">
                  <c:v>-2.2422405210588234</c:v>
                </c:pt>
                <c:pt idx="4085">
                  <c:v>-3.9475672715294108</c:v>
                </c:pt>
                <c:pt idx="4086">
                  <c:v>-4.1576466689999991</c:v>
                </c:pt>
                <c:pt idx="4087">
                  <c:v>-4.4464392879999997</c:v>
                </c:pt>
                <c:pt idx="4088">
                  <c:v>-4.4228360789999996</c:v>
                </c:pt>
                <c:pt idx="4089">
                  <c:v>-4.5848025509999992</c:v>
                </c:pt>
                <c:pt idx="4090">
                  <c:v>-4.6624626649999987</c:v>
                </c:pt>
                <c:pt idx="4091">
                  <c:v>-4.6196950789999995</c:v>
                </c:pt>
                <c:pt idx="4092">
                  <c:v>-4.7330754649999998</c:v>
                </c:pt>
                <c:pt idx="4093">
                  <c:v>-4.8442513550000008</c:v>
                </c:pt>
                <c:pt idx="4094">
                  <c:v>-4.9412637519999993</c:v>
                </c:pt>
                <c:pt idx="4095">
                  <c:v>-4.9552049506666638</c:v>
                </c:pt>
                <c:pt idx="4096">
                  <c:v>-4.9101953493333337</c:v>
                </c:pt>
                <c:pt idx="4097">
                  <c:v>-4.9396410479999995</c:v>
                </c:pt>
                <c:pt idx="4098">
                  <c:v>-4.3697683990000007</c:v>
                </c:pt>
                <c:pt idx="4099">
                  <c:v>-3.8707386908333339</c:v>
                </c:pt>
                <c:pt idx="4100">
                  <c:v>-3.5462089826666663</c:v>
                </c:pt>
                <c:pt idx="4101">
                  <c:v>-2.1497291939999998</c:v>
                </c:pt>
                <c:pt idx="4102">
                  <c:v>0.36969226700000135</c:v>
                </c:pt>
                <c:pt idx="4103">
                  <c:v>2.2485061770000012</c:v>
                </c:pt>
                <c:pt idx="4104">
                  <c:v>3.9557162759999986</c:v>
                </c:pt>
                <c:pt idx="4105">
                  <c:v>5.0475721769999993</c:v>
                </c:pt>
                <c:pt idx="4106">
                  <c:v>6.5388223090000022</c:v>
                </c:pt>
                <c:pt idx="4107">
                  <c:v>7.5591735986666659</c:v>
                </c:pt>
                <c:pt idx="4108">
                  <c:v>9.5775248883333326</c:v>
                </c:pt>
                <c:pt idx="4109">
                  <c:v>10.488876177999998</c:v>
                </c:pt>
                <c:pt idx="4110">
                  <c:v>10.459534828000002</c:v>
                </c:pt>
                <c:pt idx="4111">
                  <c:v>10.012204684</c:v>
                </c:pt>
                <c:pt idx="4112">
                  <c:v>9.4861250780000006</c:v>
                </c:pt>
                <c:pt idx="4113">
                  <c:v>8.6841515409999985</c:v>
                </c:pt>
                <c:pt idx="4114">
                  <c:v>6.063860239000002</c:v>
                </c:pt>
                <c:pt idx="4115">
                  <c:v>3.8981638519999997</c:v>
                </c:pt>
                <c:pt idx="4116">
                  <c:v>3.1756088300000016</c:v>
                </c:pt>
                <c:pt idx="4117">
                  <c:v>2.5115172870000002</c:v>
                </c:pt>
                <c:pt idx="4118">
                  <c:v>3.0444449870000003</c:v>
                </c:pt>
                <c:pt idx="4119">
                  <c:v>3.5686474550000007</c:v>
                </c:pt>
                <c:pt idx="4120">
                  <c:v>3.7181876210000002</c:v>
                </c:pt>
                <c:pt idx="4121">
                  <c:v>3.5296469179999992</c:v>
                </c:pt>
                <c:pt idx="4122">
                  <c:v>3.4768684620000005</c:v>
                </c:pt>
                <c:pt idx="4123">
                  <c:v>3.1715885059999991</c:v>
                </c:pt>
                <c:pt idx="4124">
                  <c:v>2.7812420810000003</c:v>
                </c:pt>
                <c:pt idx="4125">
                  <c:v>2.0977537450000003</c:v>
                </c:pt>
                <c:pt idx="4126">
                  <c:v>0.66639993499999939</c:v>
                </c:pt>
                <c:pt idx="4127">
                  <c:v>-0.19457429999999931</c:v>
                </c:pt>
                <c:pt idx="4128">
                  <c:v>-0.55085120999999937</c:v>
                </c:pt>
                <c:pt idx="4129">
                  <c:v>-0.97024096499999857</c:v>
                </c:pt>
                <c:pt idx="4130">
                  <c:v>-1.2173376339999979</c:v>
                </c:pt>
                <c:pt idx="4131">
                  <c:v>-1.2490450850000006</c:v>
                </c:pt>
                <c:pt idx="4132">
                  <c:v>0.76491844200000081</c:v>
                </c:pt>
                <c:pt idx="4133">
                  <c:v>4.3171246950000004</c:v>
                </c:pt>
                <c:pt idx="4134">
                  <c:v>7.0209858080000007</c:v>
                </c:pt>
                <c:pt idx="4135">
                  <c:v>7.145660082500001</c:v>
                </c:pt>
                <c:pt idx="4136">
                  <c:v>6.9183247570000006</c:v>
                </c:pt>
                <c:pt idx="4137">
                  <c:v>6.4665618909999996</c:v>
                </c:pt>
                <c:pt idx="4138">
                  <c:v>6.1911816850000001</c:v>
                </c:pt>
                <c:pt idx="4139">
                  <c:v>7.3662836530000018</c:v>
                </c:pt>
                <c:pt idx="4140">
                  <c:v>8.7184540930000018</c:v>
                </c:pt>
                <c:pt idx="4141">
                  <c:v>10.896531471999999</c:v>
                </c:pt>
                <c:pt idx="4142">
                  <c:v>11.973764833000002</c:v>
                </c:pt>
                <c:pt idx="4143">
                  <c:v>13.078966112000003</c:v>
                </c:pt>
                <c:pt idx="4144">
                  <c:v>14.651981631</c:v>
                </c:pt>
                <c:pt idx="4145">
                  <c:v>15.937708316</c:v>
                </c:pt>
                <c:pt idx="4146">
                  <c:v>17.067347595000001</c:v>
                </c:pt>
                <c:pt idx="4147">
                  <c:v>17.753531736230769</c:v>
                </c:pt>
                <c:pt idx="4148">
                  <c:v>18.151715877461537</c:v>
                </c:pt>
                <c:pt idx="4149">
                  <c:v>18.379154068692308</c:v>
                </c:pt>
                <c:pt idx="4150">
                  <c:v>18.522580859923078</c:v>
                </c:pt>
                <c:pt idx="4151">
                  <c:v>18.310019051153844</c:v>
                </c:pt>
                <c:pt idx="4152">
                  <c:v>18.105456642384617</c:v>
                </c:pt>
                <c:pt idx="4153">
                  <c:v>17.656876833615382</c:v>
                </c:pt>
                <c:pt idx="4154">
                  <c:v>17.443793124846152</c:v>
                </c:pt>
                <c:pt idx="4155">
                  <c:v>16.779204916076921</c:v>
                </c:pt>
                <c:pt idx="4156">
                  <c:v>15.71860650730769</c:v>
                </c:pt>
                <c:pt idx="4157">
                  <c:v>14.289020698538465</c:v>
                </c:pt>
                <c:pt idx="4158">
                  <c:v>11.45346968976923</c:v>
                </c:pt>
                <c:pt idx="4159">
                  <c:v>10.031918681000002</c:v>
                </c:pt>
                <c:pt idx="4160">
                  <c:v>9.9899063513333388</c:v>
                </c:pt>
                <c:pt idx="4161">
                  <c:v>10.094453676666669</c:v>
                </c:pt>
                <c:pt idx="4162">
                  <c:v>10.322448349</c:v>
                </c:pt>
                <c:pt idx="4163">
                  <c:v>12.606064673333336</c:v>
                </c:pt>
                <c:pt idx="4164">
                  <c:v>13.745702579666666</c:v>
                </c:pt>
                <c:pt idx="4165">
                  <c:v>15.815451652999998</c:v>
                </c:pt>
                <c:pt idx="4166">
                  <c:v>15.965334465333335</c:v>
                </c:pt>
                <c:pt idx="4167">
                  <c:v>15.497610877666665</c:v>
                </c:pt>
                <c:pt idx="4168">
                  <c:v>13.668770390000002</c:v>
                </c:pt>
                <c:pt idx="4169">
                  <c:v>9.6357745170000015</c:v>
                </c:pt>
                <c:pt idx="4170">
                  <c:v>6.4932167159999992</c:v>
                </c:pt>
                <c:pt idx="4171">
                  <c:v>5.6331278170000019</c:v>
                </c:pt>
                <c:pt idx="4172">
                  <c:v>5.1015048329999999</c:v>
                </c:pt>
                <c:pt idx="4173">
                  <c:v>5.2960007550000014</c:v>
                </c:pt>
                <c:pt idx="4174">
                  <c:v>6.002085993999998</c:v>
                </c:pt>
                <c:pt idx="4175">
                  <c:v>7.0389086789999986</c:v>
                </c:pt>
                <c:pt idx="4176">
                  <c:v>7.1190958659999986</c:v>
                </c:pt>
                <c:pt idx="4177">
                  <c:v>7.803104004999998</c:v>
                </c:pt>
                <c:pt idx="4178">
                  <c:v>7.8855672950000013</c:v>
                </c:pt>
                <c:pt idx="4179">
                  <c:v>7.4965683420000033</c:v>
                </c:pt>
                <c:pt idx="4180">
                  <c:v>8.3215637569999998</c:v>
                </c:pt>
                <c:pt idx="4181">
                  <c:v>8.518620502000001</c:v>
                </c:pt>
                <c:pt idx="4182">
                  <c:v>10.860867494000001</c:v>
                </c:pt>
                <c:pt idx="4183">
                  <c:v>14.779761117000003</c:v>
                </c:pt>
                <c:pt idx="4184">
                  <c:v>18.036786356</c:v>
                </c:pt>
                <c:pt idx="4185">
                  <c:v>20.987556136999999</c:v>
                </c:pt>
                <c:pt idx="4186">
                  <c:v>25.087164105000003</c:v>
                </c:pt>
                <c:pt idx="4187">
                  <c:v>28.547085753200001</c:v>
                </c:pt>
                <c:pt idx="4188">
                  <c:v>28.112031273100001</c:v>
                </c:pt>
                <c:pt idx="4189">
                  <c:v>27.486007993000001</c:v>
                </c:pt>
                <c:pt idx="4190">
                  <c:v>24.149687676000003</c:v>
                </c:pt>
                <c:pt idx="4191">
                  <c:v>23.022880400000002</c:v>
                </c:pt>
                <c:pt idx="4192">
                  <c:v>21.392319553999997</c:v>
                </c:pt>
                <c:pt idx="4193">
                  <c:v>22.381563709000005</c:v>
                </c:pt>
                <c:pt idx="4194">
                  <c:v>22.331220325</c:v>
                </c:pt>
                <c:pt idx="4195">
                  <c:v>22.828645436000002</c:v>
                </c:pt>
                <c:pt idx="4196">
                  <c:v>21.890781547</c:v>
                </c:pt>
                <c:pt idx="4197">
                  <c:v>20.700638974000004</c:v>
                </c:pt>
                <c:pt idx="4198">
                  <c:v>19.376272109000002</c:v>
                </c:pt>
                <c:pt idx="4199">
                  <c:v>18.210540436000002</c:v>
                </c:pt>
                <c:pt idx="4200">
                  <c:v>16.485012019000003</c:v>
                </c:pt>
                <c:pt idx="4201">
                  <c:v>14.543182178500002</c:v>
                </c:pt>
                <c:pt idx="4202">
                  <c:v>13.005610237999999</c:v>
                </c:pt>
                <c:pt idx="4203">
                  <c:v>11.210978046000001</c:v>
                </c:pt>
                <c:pt idx="4204">
                  <c:v>11.691839112</c:v>
                </c:pt>
                <c:pt idx="4205">
                  <c:v>-11.100039601769232</c:v>
                </c:pt>
                <c:pt idx="4206">
                  <c:v>-9.4791551910384619</c:v>
                </c:pt>
                <c:pt idx="4207">
                  <c:v>-9.0377144451576932</c:v>
                </c:pt>
                <c:pt idx="4208">
                  <c:v>-8.5972736992769256</c:v>
                </c:pt>
                <c:pt idx="4209">
                  <c:v>-8.039155951546153</c:v>
                </c:pt>
                <c:pt idx="4210">
                  <c:v>-6.7735619726153828</c:v>
                </c:pt>
                <c:pt idx="4211">
                  <c:v>-6.6296179489846159</c:v>
                </c:pt>
                <c:pt idx="4212">
                  <c:v>-7.224673925353847</c:v>
                </c:pt>
                <c:pt idx="4213">
                  <c:v>-7.9197299017230787</c:v>
                </c:pt>
                <c:pt idx="4214">
                  <c:v>-9.6316958556923105</c:v>
                </c:pt>
                <c:pt idx="4215">
                  <c:v>-10.397165408461538</c:v>
                </c:pt>
                <c:pt idx="4216">
                  <c:v>-10.830765368230768</c:v>
                </c:pt>
                <c:pt idx="4217">
                  <c:v>-10.971772018999998</c:v>
                </c:pt>
                <c:pt idx="4218">
                  <c:v>-12.133094471</c:v>
                </c:pt>
                <c:pt idx="4219">
                  <c:v>-12.949040930999999</c:v>
                </c:pt>
                <c:pt idx="4220">
                  <c:v>-11.769449245999999</c:v>
                </c:pt>
                <c:pt idx="4221">
                  <c:v>-10.445467774000001</c:v>
                </c:pt>
                <c:pt idx="4222">
                  <c:v>-8.5533580959999984</c:v>
                </c:pt>
                <c:pt idx="4223">
                  <c:v>-5.9088771130000008</c:v>
                </c:pt>
                <c:pt idx="4224">
                  <c:v>-2.8829858104999975</c:v>
                </c:pt>
                <c:pt idx="4225">
                  <c:v>2.8510920920000018</c:v>
                </c:pt>
                <c:pt idx="4226">
                  <c:v>5.3688023650000005</c:v>
                </c:pt>
                <c:pt idx="4227">
                  <c:v>8.3942741007000024</c:v>
                </c:pt>
                <c:pt idx="4228">
                  <c:v>9.6115005310000008</c:v>
                </c:pt>
                <c:pt idx="4229">
                  <c:v>9.4895335565000014</c:v>
                </c:pt>
                <c:pt idx="4230">
                  <c:v>7.2178305444999999</c:v>
                </c:pt>
                <c:pt idx="4231">
                  <c:v>6.3132357384999978</c:v>
                </c:pt>
                <c:pt idx="4232">
                  <c:v>5.6839387164999984</c:v>
                </c:pt>
                <c:pt idx="4233">
                  <c:v>6.1621528832999992</c:v>
                </c:pt>
                <c:pt idx="4234">
                  <c:v>7.185539750100002</c:v>
                </c:pt>
                <c:pt idx="4235">
                  <c:v>7.8034073369999994</c:v>
                </c:pt>
                <c:pt idx="4236">
                  <c:v>8.5986932200000012</c:v>
                </c:pt>
                <c:pt idx="4237">
                  <c:v>10.090320042100002</c:v>
                </c:pt>
                <c:pt idx="4238">
                  <c:v>11.9792428694</c:v>
                </c:pt>
                <c:pt idx="4239">
                  <c:v>13.5368552685</c:v>
                </c:pt>
                <c:pt idx="4240">
                  <c:v>14.070030344533333</c:v>
                </c:pt>
                <c:pt idx="4241">
                  <c:v>14.30743654556667</c:v>
                </c:pt>
                <c:pt idx="4242">
                  <c:v>14.154265046600003</c:v>
                </c:pt>
                <c:pt idx="4243">
                  <c:v>13.394034229400003</c:v>
                </c:pt>
                <c:pt idx="4244">
                  <c:v>12.467921561099999</c:v>
                </c:pt>
                <c:pt idx="4245">
                  <c:v>12.804928132200001</c:v>
                </c:pt>
                <c:pt idx="4246">
                  <c:v>12.666046720550003</c:v>
                </c:pt>
                <c:pt idx="4247">
                  <c:v>13.291453808900002</c:v>
                </c:pt>
                <c:pt idx="4248">
                  <c:v>13.921043380100002</c:v>
                </c:pt>
                <c:pt idx="4249">
                  <c:v>15.688983283000002</c:v>
                </c:pt>
                <c:pt idx="4250">
                  <c:v>15.860694359850001</c:v>
                </c:pt>
                <c:pt idx="4251">
                  <c:v>14.884710936700001</c:v>
                </c:pt>
                <c:pt idx="4252">
                  <c:v>13.912974560249999</c:v>
                </c:pt>
                <c:pt idx="4253">
                  <c:v>13.655183033799998</c:v>
                </c:pt>
                <c:pt idx="4254">
                  <c:v>13.427957085700003</c:v>
                </c:pt>
                <c:pt idx="4255">
                  <c:v>11.569487171266665</c:v>
                </c:pt>
                <c:pt idx="4256">
                  <c:v>9.7099274568333325</c:v>
                </c:pt>
                <c:pt idx="4257">
                  <c:v>8.5959201424000042</c:v>
                </c:pt>
                <c:pt idx="4258">
                  <c:v>7.9355355142000015</c:v>
                </c:pt>
                <c:pt idx="4259">
                  <c:v>9.0343088382999994</c:v>
                </c:pt>
                <c:pt idx="4260">
                  <c:v>9.1752787076000004</c:v>
                </c:pt>
                <c:pt idx="4261">
                  <c:v>9.1198305873999992</c:v>
                </c:pt>
                <c:pt idx="4262">
                  <c:v>6.3866399294999994</c:v>
                </c:pt>
                <c:pt idx="4263">
                  <c:v>4.2082599887000036</c:v>
                </c:pt>
                <c:pt idx="4264">
                  <c:v>1.9035826961999973</c:v>
                </c:pt>
                <c:pt idx="4265">
                  <c:v>1.3282687983666683</c:v>
                </c:pt>
                <c:pt idx="4266">
                  <c:v>1.0897527005333352</c:v>
                </c:pt>
                <c:pt idx="4267">
                  <c:v>2.3006304027000013</c:v>
                </c:pt>
                <c:pt idx="4268">
                  <c:v>3.0402920515000034</c:v>
                </c:pt>
                <c:pt idx="4269">
                  <c:v>5.9248654658999982</c:v>
                </c:pt>
                <c:pt idx="4270">
                  <c:v>7.0956682077000011</c:v>
                </c:pt>
                <c:pt idx="4271">
                  <c:v>8.5083312020000008</c:v>
                </c:pt>
                <c:pt idx="4272">
                  <c:v>9.3918235159000005</c:v>
                </c:pt>
                <c:pt idx="4273">
                  <c:v>10.070610767800002</c:v>
                </c:pt>
                <c:pt idx="4274">
                  <c:v>9.6524485150999979</c:v>
                </c:pt>
                <c:pt idx="4275">
                  <c:v>8.550634739000003</c:v>
                </c:pt>
                <c:pt idx="4276">
                  <c:v>8.0928209628999994</c:v>
                </c:pt>
                <c:pt idx="4277">
                  <c:v>8.0148818244000033</c:v>
                </c:pt>
                <c:pt idx="4278">
                  <c:v>7.5240040248</c:v>
                </c:pt>
                <c:pt idx="4279">
                  <c:v>7.4400520432999997</c:v>
                </c:pt>
                <c:pt idx="4280">
                  <c:v>7.1176253419000055</c:v>
                </c:pt>
                <c:pt idx="4281">
                  <c:v>7.1887741181500004</c:v>
                </c:pt>
                <c:pt idx="4282">
                  <c:v>6.8364675943999984</c:v>
                </c:pt>
                <c:pt idx="4283">
                  <c:v>6.2134847107999995</c:v>
                </c:pt>
                <c:pt idx="4284">
                  <c:v>6.1240294612000028</c:v>
                </c:pt>
                <c:pt idx="4285">
                  <c:v>5.7162592058000001</c:v>
                </c:pt>
                <c:pt idx="4286">
                  <c:v>5.7179574504000037</c:v>
                </c:pt>
                <c:pt idx="4287">
                  <c:v>5.9285478343000015</c:v>
                </c:pt>
                <c:pt idx="4288">
                  <c:v>6.0657123229000014</c:v>
                </c:pt>
                <c:pt idx="4289">
                  <c:v>7.7804291863666624</c:v>
                </c:pt>
                <c:pt idx="4290">
                  <c:v>9.871420149833332</c:v>
                </c:pt>
                <c:pt idx="4291">
                  <c:v>8.8552027624000011</c:v>
                </c:pt>
                <c:pt idx="4292">
                  <c:v>9.917090138399999</c:v>
                </c:pt>
                <c:pt idx="4293">
                  <c:v>11.294847426600004</c:v>
                </c:pt>
                <c:pt idx="4294">
                  <c:v>11.0748820132</c:v>
                </c:pt>
                <c:pt idx="4295">
                  <c:v>9.7647852998000015</c:v>
                </c:pt>
                <c:pt idx="4296">
                  <c:v>3.0278683290000004</c:v>
                </c:pt>
                <c:pt idx="4297">
                  <c:v>1.8984008280000033</c:v>
                </c:pt>
                <c:pt idx="4298">
                  <c:v>-0.64063025199999757</c:v>
                </c:pt>
                <c:pt idx="4299">
                  <c:v>-1.6858315409999989</c:v>
                </c:pt>
                <c:pt idx="4300">
                  <c:v>-1.6838291410000004</c:v>
                </c:pt>
                <c:pt idx="4301">
                  <c:v>-0.35826424299999715</c:v>
                </c:pt>
                <c:pt idx="4302">
                  <c:v>1.0345178890000035</c:v>
                </c:pt>
                <c:pt idx="4303">
                  <c:v>5.4794932550000013</c:v>
                </c:pt>
                <c:pt idx="4304">
                  <c:v>7.0654704459999991</c:v>
                </c:pt>
                <c:pt idx="4305">
                  <c:v>9.1660460400000012</c:v>
                </c:pt>
                <c:pt idx="4306">
                  <c:v>9.8255666746666677</c:v>
                </c:pt>
                <c:pt idx="4307">
                  <c:v>10.097334441333338</c:v>
                </c:pt>
                <c:pt idx="4308">
                  <c:v>9.5504909397000013</c:v>
                </c:pt>
                <c:pt idx="4309">
                  <c:v>9.7249281614999994</c:v>
                </c:pt>
                <c:pt idx="4310">
                  <c:v>9.489154727199999</c:v>
                </c:pt>
                <c:pt idx="4311">
                  <c:v>9.1009035375499998</c:v>
                </c:pt>
                <c:pt idx="4312">
                  <c:v>8.7126523479000024</c:v>
                </c:pt>
                <c:pt idx="4313">
                  <c:v>7.9907630858999994</c:v>
                </c:pt>
                <c:pt idx="4314">
                  <c:v>4.5730459239999988</c:v>
                </c:pt>
                <c:pt idx="4315">
                  <c:v>2.6388486180000044</c:v>
                </c:pt>
                <c:pt idx="4316">
                  <c:v>2.0913670720000042</c:v>
                </c:pt>
                <c:pt idx="4317">
                  <c:v>1.7317190640000035</c:v>
                </c:pt>
                <c:pt idx="4318">
                  <c:v>2.3188288509999992</c:v>
                </c:pt>
                <c:pt idx="4319">
                  <c:v>1.4350894433333359</c:v>
                </c:pt>
                <c:pt idx="4320">
                  <c:v>2.4759224496666654</c:v>
                </c:pt>
                <c:pt idx="4321">
                  <c:v>1.8819308980000002</c:v>
                </c:pt>
                <c:pt idx="4322">
                  <c:v>1.8113268508000004</c:v>
                </c:pt>
                <c:pt idx="4323">
                  <c:v>2.7338742059000012</c:v>
                </c:pt>
                <c:pt idx="4324">
                  <c:v>2.7752242162333367</c:v>
                </c:pt>
                <c:pt idx="4325">
                  <c:v>1.5873629740666644</c:v>
                </c:pt>
                <c:pt idx="4326">
                  <c:v>0.45850173190000021</c:v>
                </c:pt>
                <c:pt idx="4327">
                  <c:v>-0.67588288899999682</c:v>
                </c:pt>
                <c:pt idx="4328">
                  <c:v>-3.0273895329999974</c:v>
                </c:pt>
                <c:pt idx="4329">
                  <c:v>-4.0470063099999969</c:v>
                </c:pt>
                <c:pt idx="4330">
                  <c:v>-4.4129120209999968</c:v>
                </c:pt>
                <c:pt idx="4331">
                  <c:v>-5.0922772509999987</c:v>
                </c:pt>
                <c:pt idx="4332">
                  <c:v>-5.2661494349999991</c:v>
                </c:pt>
                <c:pt idx="4333">
                  <c:v>-3.9767596299999965</c:v>
                </c:pt>
                <c:pt idx="4334">
                  <c:v>-3.6812556889999968</c:v>
                </c:pt>
                <c:pt idx="4335">
                  <c:v>-3.2003620099999992</c:v>
                </c:pt>
                <c:pt idx="4336">
                  <c:v>-3.2262621299999985</c:v>
                </c:pt>
                <c:pt idx="4337">
                  <c:v>-3.6596207566666621</c:v>
                </c:pt>
                <c:pt idx="4338">
                  <c:v>-3.1513281499999977</c:v>
                </c:pt>
                <c:pt idx="4339">
                  <c:v>-1.4082768433333399</c:v>
                </c:pt>
                <c:pt idx="4340">
                  <c:v>0.38800108699999925</c:v>
                </c:pt>
                <c:pt idx="4341">
                  <c:v>0.50748789949999917</c:v>
                </c:pt>
                <c:pt idx="4342">
                  <c:v>9.7671812000001523E-2</c:v>
                </c:pt>
                <c:pt idx="4343">
                  <c:v>-0.58461247100000335</c:v>
                </c:pt>
                <c:pt idx="4344">
                  <c:v>-1.6286982759999979</c:v>
                </c:pt>
                <c:pt idx="4345">
                  <c:v>-2.421625647333336</c:v>
                </c:pt>
                <c:pt idx="4346">
                  <c:v>-2.2281415266666649</c:v>
                </c:pt>
                <c:pt idx="4347">
                  <c:v>-3.1566802159999945</c:v>
                </c:pt>
                <c:pt idx="4348">
                  <c:v>-2.899858115333334</c:v>
                </c:pt>
                <c:pt idx="4349">
                  <c:v>-0.18116836866666475</c:v>
                </c:pt>
                <c:pt idx="4350">
                  <c:v>2.8272158130000022</c:v>
                </c:pt>
                <c:pt idx="4351">
                  <c:v>6.8444745466666674</c:v>
                </c:pt>
                <c:pt idx="4352">
                  <c:v>8.5852727043333346</c:v>
                </c:pt>
                <c:pt idx="4353">
                  <c:v>10.984664898999998</c:v>
                </c:pt>
                <c:pt idx="4354">
                  <c:v>10.426084583666668</c:v>
                </c:pt>
                <c:pt idx="4355">
                  <c:v>7.8239647423333381</c:v>
                </c:pt>
                <c:pt idx="4356">
                  <c:v>7.2982459662000014</c:v>
                </c:pt>
                <c:pt idx="4357">
                  <c:v>6.6337923779666674</c:v>
                </c:pt>
                <c:pt idx="4358">
                  <c:v>7.2379972534333366</c:v>
                </c:pt>
                <c:pt idx="4359">
                  <c:v>7.9968813807999979</c:v>
                </c:pt>
                <c:pt idx="4360">
                  <c:v>7.3192573494200008</c:v>
                </c:pt>
                <c:pt idx="4361">
                  <c:v>6.5941324180399992</c:v>
                </c:pt>
                <c:pt idx="4362">
                  <c:v>5.6997798366599994</c:v>
                </c:pt>
                <c:pt idx="4363">
                  <c:v>5.0114272552799992</c:v>
                </c:pt>
                <c:pt idx="4364">
                  <c:v>4.4823053239000021</c:v>
                </c:pt>
                <c:pt idx="4365">
                  <c:v>4.3926933954666705</c:v>
                </c:pt>
                <c:pt idx="4366">
                  <c:v>4.4718388652999952</c:v>
                </c:pt>
                <c:pt idx="4367">
                  <c:v>4.9317376501333356</c:v>
                </c:pt>
                <c:pt idx="4368">
                  <c:v>4.3870493787000004</c:v>
                </c:pt>
                <c:pt idx="4369">
                  <c:v>3.7872698406000005</c:v>
                </c:pt>
                <c:pt idx="4370">
                  <c:v>0.93699130199999914</c:v>
                </c:pt>
                <c:pt idx="4371">
                  <c:v>0.65178085099999983</c:v>
                </c:pt>
                <c:pt idx="4372">
                  <c:v>-0.43321470199999901</c:v>
                </c:pt>
                <c:pt idx="4373">
                  <c:v>-0.85794211799999864</c:v>
                </c:pt>
                <c:pt idx="4374">
                  <c:v>0.1749313730000015</c:v>
                </c:pt>
                <c:pt idx="4375">
                  <c:v>1.6995089610000012</c:v>
                </c:pt>
                <c:pt idx="4376">
                  <c:v>3.9716178689999992</c:v>
                </c:pt>
                <c:pt idx="4377">
                  <c:v>4.5212223070000022</c:v>
                </c:pt>
                <c:pt idx="4378">
                  <c:v>4.8753174450000003</c:v>
                </c:pt>
                <c:pt idx="4379">
                  <c:v>5.102426383000001</c:v>
                </c:pt>
                <c:pt idx="4380">
                  <c:v>4.7835389209999981</c:v>
                </c:pt>
                <c:pt idx="4381">
                  <c:v>4.0015769340000027</c:v>
                </c:pt>
                <c:pt idx="4382">
                  <c:v>1.8791691690000007</c:v>
                </c:pt>
                <c:pt idx="4383">
                  <c:v>1.1482669850000011</c:v>
                </c:pt>
                <c:pt idx="4384">
                  <c:v>0.62420883300000085</c:v>
                </c:pt>
                <c:pt idx="4385">
                  <c:v>0.73331786099999974</c:v>
                </c:pt>
                <c:pt idx="4386">
                  <c:v>1.3190639799999992</c:v>
                </c:pt>
                <c:pt idx="4387">
                  <c:v>1.7641499670000016</c:v>
                </c:pt>
                <c:pt idx="4388">
                  <c:v>1.5140390639999985</c:v>
                </c:pt>
                <c:pt idx="4389">
                  <c:v>0.99169648700000224</c:v>
                </c:pt>
                <c:pt idx="4390">
                  <c:v>0.88939351000000144</c:v>
                </c:pt>
                <c:pt idx="4391">
                  <c:v>0.86188210550000477</c:v>
                </c:pt>
                <c:pt idx="4392">
                  <c:v>1.4618752010000016</c:v>
                </c:pt>
                <c:pt idx="4393">
                  <c:v>1.8303877310000018</c:v>
                </c:pt>
                <c:pt idx="4394">
                  <c:v>2.3661163330000008</c:v>
                </c:pt>
                <c:pt idx="4395">
                  <c:v>2.8658426840000004</c:v>
                </c:pt>
                <c:pt idx="4396">
                  <c:v>3.3945568423333334</c:v>
                </c:pt>
                <c:pt idx="4397">
                  <c:v>3.4657467006666671</c:v>
                </c:pt>
                <c:pt idx="4398">
                  <c:v>3.5894416589999985</c:v>
                </c:pt>
                <c:pt idx="4399">
                  <c:v>4.1466418240000031</c:v>
                </c:pt>
                <c:pt idx="4400">
                  <c:v>4.5327497200000018</c:v>
                </c:pt>
                <c:pt idx="4401">
                  <c:v>4.4258270673333335</c:v>
                </c:pt>
                <c:pt idx="4402">
                  <c:v>4.4089044146666652</c:v>
                </c:pt>
                <c:pt idx="4403">
                  <c:v>4.2730531620000001</c:v>
                </c:pt>
                <c:pt idx="4404">
                  <c:v>3.1528118360000015</c:v>
                </c:pt>
                <c:pt idx="4405">
                  <c:v>2.3820510100000014</c:v>
                </c:pt>
                <c:pt idx="4406">
                  <c:v>1.907456217</c:v>
                </c:pt>
                <c:pt idx="4407">
                  <c:v>2.2050560380000022</c:v>
                </c:pt>
                <c:pt idx="4408">
                  <c:v>2.350339779666669</c:v>
                </c:pt>
                <c:pt idx="4409">
                  <c:v>2.4781397213333349</c:v>
                </c:pt>
                <c:pt idx="4410">
                  <c:v>2.2744165630000026</c:v>
                </c:pt>
                <c:pt idx="4411">
                  <c:v>0.86266616800000051</c:v>
                </c:pt>
                <c:pt idx="4412">
                  <c:v>-3.8765728685000003</c:v>
                </c:pt>
                <c:pt idx="4413">
                  <c:v>-4.9645572549999972</c:v>
                </c:pt>
                <c:pt idx="4414">
                  <c:v>-5.3410774519999986</c:v>
                </c:pt>
                <c:pt idx="4415">
                  <c:v>-6.6374973799999957</c:v>
                </c:pt>
                <c:pt idx="4416">
                  <c:v>-6.4343158150000015</c:v>
                </c:pt>
                <c:pt idx="4417">
                  <c:v>-6.6372083840000009</c:v>
                </c:pt>
                <c:pt idx="4418">
                  <c:v>-2.0769681320000011</c:v>
                </c:pt>
                <c:pt idx="4419">
                  <c:v>0.29983467599999969</c:v>
                </c:pt>
                <c:pt idx="4420">
                  <c:v>1.5854096078000026</c:v>
                </c:pt>
                <c:pt idx="4421">
                  <c:v>2.0204656396000011</c:v>
                </c:pt>
                <c:pt idx="4422">
                  <c:v>-0.41843692860000203</c:v>
                </c:pt>
                <c:pt idx="4423">
                  <c:v>-4.7623814967999998</c:v>
                </c:pt>
                <c:pt idx="4424">
                  <c:v>-5.2322198649999994</c:v>
                </c:pt>
                <c:pt idx="4425">
                  <c:v>-5.6429369539999978</c:v>
                </c:pt>
                <c:pt idx="4426">
                  <c:v>-5.4398681680000003</c:v>
                </c:pt>
                <c:pt idx="4427">
                  <c:v>-5.421624207499999</c:v>
                </c:pt>
                <c:pt idx="4428">
                  <c:v>-4.364934246999999</c:v>
                </c:pt>
                <c:pt idx="4429">
                  <c:v>-4.2865057709999999</c:v>
                </c:pt>
                <c:pt idx="4430">
                  <c:v>-4.3324483919999981</c:v>
                </c:pt>
                <c:pt idx="4431">
                  <c:v>-5.1477053017777781</c:v>
                </c:pt>
                <c:pt idx="4432">
                  <c:v>-7.150129861555552</c:v>
                </c:pt>
                <c:pt idx="4433">
                  <c:v>-9.1695544213333342</c:v>
                </c:pt>
                <c:pt idx="4434">
                  <c:v>-11.623705731111112</c:v>
                </c:pt>
                <c:pt idx="4435">
                  <c:v>-11.751369940888885</c:v>
                </c:pt>
                <c:pt idx="4436">
                  <c:v>-11.702019150666665</c:v>
                </c:pt>
                <c:pt idx="4437">
                  <c:v>-11.669657560444442</c:v>
                </c:pt>
                <c:pt idx="4438">
                  <c:v>-10.985792670222217</c:v>
                </c:pt>
                <c:pt idx="4439">
                  <c:v>-10.280440679999996</c:v>
                </c:pt>
                <c:pt idx="4440">
                  <c:v>-9.8291191210000015</c:v>
                </c:pt>
                <c:pt idx="4441">
                  <c:v>-7.7682510620000009</c:v>
                </c:pt>
                <c:pt idx="4442">
                  <c:v>-4.8109831420000013</c:v>
                </c:pt>
                <c:pt idx="4443">
                  <c:v>-3.2505500689999991</c:v>
                </c:pt>
                <c:pt idx="4444">
                  <c:v>-1.5685733969999962</c:v>
                </c:pt>
                <c:pt idx="4445">
                  <c:v>-0.82709046100000094</c:v>
                </c:pt>
                <c:pt idx="4446">
                  <c:v>-0.61663308433333341</c:v>
                </c:pt>
                <c:pt idx="4447">
                  <c:v>-0.99717570766665986</c:v>
                </c:pt>
                <c:pt idx="4448">
                  <c:v>-3.0598599039999979</c:v>
                </c:pt>
                <c:pt idx="4449">
                  <c:v>-4.5846000729999989</c:v>
                </c:pt>
                <c:pt idx="4450">
                  <c:v>-5.8295207739999988</c:v>
                </c:pt>
                <c:pt idx="4451">
                  <c:v>-6.2371518600000009</c:v>
                </c:pt>
                <c:pt idx="4452">
                  <c:v>-9.8276232109999988</c:v>
                </c:pt>
                <c:pt idx="4453">
                  <c:v>-9.9968446419999992</c:v>
                </c:pt>
                <c:pt idx="4454">
                  <c:v>-10.317902729000002</c:v>
                </c:pt>
                <c:pt idx="4455">
                  <c:v>-10.412188599</c:v>
                </c:pt>
                <c:pt idx="4456">
                  <c:v>-10.452294600999998</c:v>
                </c:pt>
                <c:pt idx="4457">
                  <c:v>-11.209670254999999</c:v>
                </c:pt>
                <c:pt idx="4458">
                  <c:v>-10.771842341999999</c:v>
                </c:pt>
                <c:pt idx="4459">
                  <c:v>-10.363295787999999</c:v>
                </c:pt>
                <c:pt idx="4460">
                  <c:v>-10.160296277</c:v>
                </c:pt>
                <c:pt idx="4461">
                  <c:v>-10.379686714666661</c:v>
                </c:pt>
                <c:pt idx="4462">
                  <c:v>-9.4597535523333338</c:v>
                </c:pt>
                <c:pt idx="4463">
                  <c:v>-7.5311665899999989</c:v>
                </c:pt>
                <c:pt idx="4464">
                  <c:v>-5.9599873170000013</c:v>
                </c:pt>
                <c:pt idx="4465">
                  <c:v>-4.7965543390000001</c:v>
                </c:pt>
                <c:pt idx="4466">
                  <c:v>-4.8150376850000001</c:v>
                </c:pt>
                <c:pt idx="4467">
                  <c:v>-4.8196663389999976</c:v>
                </c:pt>
                <c:pt idx="4468">
                  <c:v>-4.729318361999999</c:v>
                </c:pt>
                <c:pt idx="4469">
                  <c:v>-5.8286203420000007</c:v>
                </c:pt>
                <c:pt idx="4470">
                  <c:v>-8.6569217849999962</c:v>
                </c:pt>
                <c:pt idx="4471">
                  <c:v>-12.745727651000001</c:v>
                </c:pt>
                <c:pt idx="4472">
                  <c:v>-12.626752337999999</c:v>
                </c:pt>
                <c:pt idx="4473">
                  <c:v>-10.976982780999998</c:v>
                </c:pt>
                <c:pt idx="4474">
                  <c:v>-10.479052485999997</c:v>
                </c:pt>
                <c:pt idx="4475">
                  <c:v>-10.75713101904762</c:v>
                </c:pt>
                <c:pt idx="4476">
                  <c:v>-11.08420955209524</c:v>
                </c:pt>
                <c:pt idx="4477">
                  <c:v>-11.412288085142855</c:v>
                </c:pt>
                <c:pt idx="4478">
                  <c:v>-11.426669706523811</c:v>
                </c:pt>
                <c:pt idx="4479">
                  <c:v>-11.564580400904759</c:v>
                </c:pt>
                <c:pt idx="4480">
                  <c:v>-11.552636236285714</c:v>
                </c:pt>
                <c:pt idx="4481">
                  <c:v>-11.431138560999997</c:v>
                </c:pt>
                <c:pt idx="4482">
                  <c:v>-12.488237542</c:v>
                </c:pt>
                <c:pt idx="4483">
                  <c:v>-13.728801413999998</c:v>
                </c:pt>
                <c:pt idx="4484">
                  <c:v>-13.750951860000001</c:v>
                </c:pt>
                <c:pt idx="4485">
                  <c:v>-12.370942652999997</c:v>
                </c:pt>
                <c:pt idx="4486">
                  <c:v>-11.446900954666663</c:v>
                </c:pt>
                <c:pt idx="4487">
                  <c:v>-10.054640356333334</c:v>
                </c:pt>
                <c:pt idx="4488">
                  <c:v>-9.8251816579999982</c:v>
                </c:pt>
                <c:pt idx="4489">
                  <c:v>-10.068432308999999</c:v>
                </c:pt>
                <c:pt idx="4490">
                  <c:v>-10.234536099999996</c:v>
                </c:pt>
                <c:pt idx="4491">
                  <c:v>-9.6055568089999994</c:v>
                </c:pt>
                <c:pt idx="4492">
                  <c:v>-8.8608231069999999</c:v>
                </c:pt>
                <c:pt idx="4493">
                  <c:v>-8.4981888219999995</c:v>
                </c:pt>
                <c:pt idx="4494">
                  <c:v>-8.6039688069999993</c:v>
                </c:pt>
                <c:pt idx="4495">
                  <c:v>-8.2878705559999997</c:v>
                </c:pt>
                <c:pt idx="4496">
                  <c:v>-7.1921185546666671</c:v>
                </c:pt>
                <c:pt idx="4497">
                  <c:v>-6.5895704533333328</c:v>
                </c:pt>
                <c:pt idx="4498">
                  <c:v>-6.3190370410000005</c:v>
                </c:pt>
                <c:pt idx="4499">
                  <c:v>-5.0159155193333316</c:v>
                </c:pt>
                <c:pt idx="4500">
                  <c:v>-4.9221814076666668</c:v>
                </c:pt>
                <c:pt idx="4501">
                  <c:v>-4.8284472959999984</c:v>
                </c:pt>
                <c:pt idx="4502">
                  <c:v>-4.823412467999999</c:v>
                </c:pt>
                <c:pt idx="4503">
                  <c:v>-4.8658160859999988</c:v>
                </c:pt>
                <c:pt idx="4504">
                  <c:v>-5.2067987439999985</c:v>
                </c:pt>
                <c:pt idx="4505">
                  <c:v>-4.301038286999999</c:v>
                </c:pt>
                <c:pt idx="4506">
                  <c:v>-3.2152238719999993</c:v>
                </c:pt>
                <c:pt idx="4507">
                  <c:v>-3.7878039350000012</c:v>
                </c:pt>
                <c:pt idx="4508">
                  <c:v>-4.0113296689999984</c:v>
                </c:pt>
                <c:pt idx="4509">
                  <c:v>-4.5301652959999963</c:v>
                </c:pt>
                <c:pt idx="4510">
                  <c:v>-4.9294307929999999</c:v>
                </c:pt>
                <c:pt idx="4511">
                  <c:v>-6.2958765699999972</c:v>
                </c:pt>
                <c:pt idx="4512">
                  <c:v>-8.6938912069999965</c:v>
                </c:pt>
                <c:pt idx="4513">
                  <c:v>-9.4686452549999984</c:v>
                </c:pt>
                <c:pt idx="4514">
                  <c:v>-10.127150195</c:v>
                </c:pt>
                <c:pt idx="4515">
                  <c:v>-10.458973643999999</c:v>
                </c:pt>
                <c:pt idx="4516">
                  <c:v>-10.852091980999999</c:v>
                </c:pt>
                <c:pt idx="4517">
                  <c:v>-12.519983311999999</c:v>
                </c:pt>
                <c:pt idx="4518">
                  <c:v>-13.337842287666664</c:v>
                </c:pt>
                <c:pt idx="4519">
                  <c:v>-13.377168663333336</c:v>
                </c:pt>
                <c:pt idx="4520">
                  <c:v>-12.931156738999997</c:v>
                </c:pt>
                <c:pt idx="4521">
                  <c:v>-11.707855097999998</c:v>
                </c:pt>
                <c:pt idx="4522">
                  <c:v>-11.813780219999998</c:v>
                </c:pt>
                <c:pt idx="4523">
                  <c:v>-12.236705342</c:v>
                </c:pt>
                <c:pt idx="4524">
                  <c:v>-13.478391343999998</c:v>
                </c:pt>
                <c:pt idx="4525">
                  <c:v>-14.296162996999998</c:v>
                </c:pt>
                <c:pt idx="4526">
                  <c:v>-15.201536407999997</c:v>
                </c:pt>
                <c:pt idx="4527">
                  <c:v>-14.465634241999998</c:v>
                </c:pt>
                <c:pt idx="4528">
                  <c:v>-14.032753941999998</c:v>
                </c:pt>
                <c:pt idx="4529">
                  <c:v>-12.800369441999997</c:v>
                </c:pt>
                <c:pt idx="4530">
                  <c:v>-11.846531808666665</c:v>
                </c:pt>
                <c:pt idx="4531">
                  <c:v>-10.657481834333336</c:v>
                </c:pt>
                <c:pt idx="4532">
                  <c:v>-10.117314012</c:v>
                </c:pt>
                <c:pt idx="4533">
                  <c:v>-8.7739659640000021</c:v>
                </c:pt>
                <c:pt idx="4534">
                  <c:v>-7.0974727660000001</c:v>
                </c:pt>
                <c:pt idx="4535">
                  <c:v>-6.2894209949999995</c:v>
                </c:pt>
                <c:pt idx="4536">
                  <c:v>-4.9183069306666667</c:v>
                </c:pt>
                <c:pt idx="4537">
                  <c:v>-3.9466924223333333</c:v>
                </c:pt>
                <c:pt idx="4538">
                  <c:v>-3.0701449200000006</c:v>
                </c:pt>
                <c:pt idx="4539">
                  <c:v>-1.4569988796666653</c:v>
                </c:pt>
                <c:pt idx="4540">
                  <c:v>2.2215566666670128E-3</c:v>
                </c:pt>
                <c:pt idx="4541">
                  <c:v>0.12179781500000075</c:v>
                </c:pt>
                <c:pt idx="4542">
                  <c:v>-2.1219750379999995</c:v>
                </c:pt>
                <c:pt idx="4543">
                  <c:v>-2.9232155576666665</c:v>
                </c:pt>
                <c:pt idx="4544">
                  <c:v>-4.5544537773333342</c:v>
                </c:pt>
                <c:pt idx="4545">
                  <c:v>-3.7436065419999984</c:v>
                </c:pt>
                <c:pt idx="4546">
                  <c:v>-3.6204367799999986</c:v>
                </c:pt>
                <c:pt idx="4547">
                  <c:v>-2.0955199090000001</c:v>
                </c:pt>
                <c:pt idx="4548">
                  <c:v>1.1993543590000009</c:v>
                </c:pt>
                <c:pt idx="4549">
                  <c:v>3.7472051070000028</c:v>
                </c:pt>
                <c:pt idx="4550">
                  <c:v>6.5549315033999989</c:v>
                </c:pt>
                <c:pt idx="4551">
                  <c:v>7.7897281551500015</c:v>
                </c:pt>
                <c:pt idx="4552">
                  <c:v>9.0911750069000021</c:v>
                </c:pt>
                <c:pt idx="4553">
                  <c:v>8.5018864070000006</c:v>
                </c:pt>
                <c:pt idx="4554">
                  <c:v>9.3068347020000033</c:v>
                </c:pt>
                <c:pt idx="4555">
                  <c:v>9.6606631679999992</c:v>
                </c:pt>
                <c:pt idx="4556">
                  <c:v>7.7664741910000004</c:v>
                </c:pt>
                <c:pt idx="4557">
                  <c:v>5.7645530260000015</c:v>
                </c:pt>
                <c:pt idx="4558">
                  <c:v>3.6003186570000025</c:v>
                </c:pt>
                <c:pt idx="4559">
                  <c:v>2.8160001349999995</c:v>
                </c:pt>
                <c:pt idx="4560">
                  <c:v>2.3724811730000006</c:v>
                </c:pt>
                <c:pt idx="4561">
                  <c:v>2.0342135839999997</c:v>
                </c:pt>
                <c:pt idx="4562">
                  <c:v>2.4773122000000001</c:v>
                </c:pt>
                <c:pt idx="4563">
                  <c:v>2.2945153910000009</c:v>
                </c:pt>
                <c:pt idx="4564">
                  <c:v>1.8100067590000002</c:v>
                </c:pt>
                <c:pt idx="4565">
                  <c:v>1.8728568270000032</c:v>
                </c:pt>
                <c:pt idx="4566">
                  <c:v>1.5470745950000016</c:v>
                </c:pt>
                <c:pt idx="4567">
                  <c:v>-0.27595401199999614</c:v>
                </c:pt>
                <c:pt idx="4568">
                  <c:v>-3.1191061199999979</c:v>
                </c:pt>
                <c:pt idx="4569">
                  <c:v>-4.5188419319999973</c:v>
                </c:pt>
                <c:pt idx="4570">
                  <c:v>-3.8085497020000005</c:v>
                </c:pt>
                <c:pt idx="4571">
                  <c:v>-3.8530408759999979</c:v>
                </c:pt>
                <c:pt idx="4572">
                  <c:v>-2.9739807537142866</c:v>
                </c:pt>
                <c:pt idx="4573">
                  <c:v>-2.3177868314285739</c:v>
                </c:pt>
                <c:pt idx="4574">
                  <c:v>6.9907090857142862E-2</c:v>
                </c:pt>
                <c:pt idx="4575">
                  <c:v>1.1241782131428586</c:v>
                </c:pt>
                <c:pt idx="4576">
                  <c:v>0.89365023542857713</c:v>
                </c:pt>
                <c:pt idx="4577">
                  <c:v>0.67286005771429203</c:v>
                </c:pt>
                <c:pt idx="4578">
                  <c:v>1.1541405800000035</c:v>
                </c:pt>
                <c:pt idx="4579">
                  <c:v>3.8439976846666681</c:v>
                </c:pt>
                <c:pt idx="4580">
                  <c:v>7.8039360803333402</c:v>
                </c:pt>
                <c:pt idx="4581">
                  <c:v>9.6537820390000029</c:v>
                </c:pt>
                <c:pt idx="4582">
                  <c:v>9.083060162999999</c:v>
                </c:pt>
                <c:pt idx="4583">
                  <c:v>4.6563382870000023</c:v>
                </c:pt>
                <c:pt idx="4584">
                  <c:v>1.8596398649999983</c:v>
                </c:pt>
                <c:pt idx="4585">
                  <c:v>-0.57320097299999873</c:v>
                </c:pt>
                <c:pt idx="4586">
                  <c:v>7.1182359000001583E-2</c:v>
                </c:pt>
                <c:pt idx="4587">
                  <c:v>1.2727330180000003</c:v>
                </c:pt>
                <c:pt idx="4588">
                  <c:v>2.4146805290000017</c:v>
                </c:pt>
                <c:pt idx="4589">
                  <c:v>3.9575440269999973</c:v>
                </c:pt>
                <c:pt idx="4590">
                  <c:v>6.6375689570000027</c:v>
                </c:pt>
                <c:pt idx="4591">
                  <c:v>8.9037171019999981</c:v>
                </c:pt>
                <c:pt idx="4592">
                  <c:v>12.185397640000003</c:v>
                </c:pt>
                <c:pt idx="4593">
                  <c:v>14.591967644</c:v>
                </c:pt>
                <c:pt idx="4594">
                  <c:v>15.820631860999999</c:v>
                </c:pt>
                <c:pt idx="4595">
                  <c:v>17.142191119</c:v>
                </c:pt>
                <c:pt idx="4596">
                  <c:v>17.530615341000001</c:v>
                </c:pt>
                <c:pt idx="4597">
                  <c:v>19.863778912000001</c:v>
                </c:pt>
                <c:pt idx="4598">
                  <c:v>19.666561662000003</c:v>
                </c:pt>
                <c:pt idx="4599">
                  <c:v>19.435006471100003</c:v>
                </c:pt>
                <c:pt idx="4600">
                  <c:v>17.345921423050001</c:v>
                </c:pt>
                <c:pt idx="4601">
                  <c:v>14.944773724999999</c:v>
                </c:pt>
                <c:pt idx="4602">
                  <c:v>12.403510606000001</c:v>
                </c:pt>
                <c:pt idx="4603">
                  <c:v>7.6607393130000041</c:v>
                </c:pt>
                <c:pt idx="4604">
                  <c:v>5.3033669130000014</c:v>
                </c:pt>
                <c:pt idx="4605">
                  <c:v>0.59353697999999966</c:v>
                </c:pt>
                <c:pt idx="4606">
                  <c:v>-4.6653428209999976</c:v>
                </c:pt>
                <c:pt idx="4607">
                  <c:v>-6.0020436639999986</c:v>
                </c:pt>
                <c:pt idx="4608">
                  <c:v>-6.0209375309999977</c:v>
                </c:pt>
                <c:pt idx="4609">
                  <c:v>-5.3829162639999986</c:v>
                </c:pt>
                <c:pt idx="4610">
                  <c:v>-2.2818686320000001</c:v>
                </c:pt>
                <c:pt idx="4611">
                  <c:v>0.17781405000000206</c:v>
                </c:pt>
                <c:pt idx="4612">
                  <c:v>1.0003192110000008</c:v>
                </c:pt>
                <c:pt idx="4613">
                  <c:v>0.6354234220000059</c:v>
                </c:pt>
                <c:pt idx="4614">
                  <c:v>-0.54792764500000146</c:v>
                </c:pt>
                <c:pt idx="4615">
                  <c:v>-1.9693832447272719</c:v>
                </c:pt>
                <c:pt idx="4616">
                  <c:v>-3.255244362454544</c:v>
                </c:pt>
                <c:pt idx="4617">
                  <c:v>-3.3773596041818159</c:v>
                </c:pt>
                <c:pt idx="4618">
                  <c:v>-3.3740146149090862</c:v>
                </c:pt>
                <c:pt idx="4619">
                  <c:v>-2.4380546806363625</c:v>
                </c:pt>
                <c:pt idx="4620">
                  <c:v>-0.7816255268636354</c:v>
                </c:pt>
                <c:pt idx="4621">
                  <c:v>0.51680362690909121</c:v>
                </c:pt>
                <c:pt idx="4622">
                  <c:v>-0.11949170081818039</c:v>
                </c:pt>
                <c:pt idx="4623">
                  <c:v>1.9077611454541454E-2</c:v>
                </c:pt>
                <c:pt idx="4624">
                  <c:v>0.98821527672727427</c:v>
                </c:pt>
                <c:pt idx="4625">
                  <c:v>2.0242183260000033</c:v>
                </c:pt>
                <c:pt idx="4626">
                  <c:v>1.4178566544000013</c:v>
                </c:pt>
                <c:pt idx="4627">
                  <c:v>1.4436154828000021</c:v>
                </c:pt>
                <c:pt idx="4628">
                  <c:v>1.7811871112000048</c:v>
                </c:pt>
                <c:pt idx="4629">
                  <c:v>2.2296921396000009</c:v>
                </c:pt>
                <c:pt idx="4630">
                  <c:v>2.9195522680000003</c:v>
                </c:pt>
                <c:pt idx="4631">
                  <c:v>4.0629720459999987</c:v>
                </c:pt>
                <c:pt idx="4632">
                  <c:v>6.9563788720000019</c:v>
                </c:pt>
                <c:pt idx="4633">
                  <c:v>8.341320416333339</c:v>
                </c:pt>
                <c:pt idx="4634">
                  <c:v>9.701762260666662</c:v>
                </c:pt>
                <c:pt idx="4635">
                  <c:v>9.911204105000003</c:v>
                </c:pt>
                <c:pt idx="4636">
                  <c:v>8.9155332559999998</c:v>
                </c:pt>
                <c:pt idx="4637">
                  <c:v>9.660403250333335</c:v>
                </c:pt>
                <c:pt idx="4638">
                  <c:v>9.4510747026666646</c:v>
                </c:pt>
                <c:pt idx="4639">
                  <c:v>9.5153596257000004</c:v>
                </c:pt>
                <c:pt idx="4640">
                  <c:v>7.331005562833333</c:v>
                </c:pt>
                <c:pt idx="4641">
                  <c:v>6.569805499966666</c:v>
                </c:pt>
                <c:pt idx="4642">
                  <c:v>8.1954648371000012</c:v>
                </c:pt>
                <c:pt idx="4643">
                  <c:v>7.5693347570000036</c:v>
                </c:pt>
                <c:pt idx="4644">
                  <c:v>8.2093365578999986</c:v>
                </c:pt>
                <c:pt idx="4645">
                  <c:v>7.1981899436000027</c:v>
                </c:pt>
                <c:pt idx="4646">
                  <c:v>5.2237123044000029</c:v>
                </c:pt>
                <c:pt idx="4647">
                  <c:v>2.9374389152000013</c:v>
                </c:pt>
                <c:pt idx="4648">
                  <c:v>2.3860571260000007</c:v>
                </c:pt>
                <c:pt idx="4649">
                  <c:v>1.749041677000001</c:v>
                </c:pt>
                <c:pt idx="4650">
                  <c:v>0.48464719200000062</c:v>
                </c:pt>
                <c:pt idx="4651">
                  <c:v>-0.43730161899999942</c:v>
                </c:pt>
                <c:pt idx="4652">
                  <c:v>-1.9294074139999999</c:v>
                </c:pt>
                <c:pt idx="4653">
                  <c:v>-3.2834786129999962</c:v>
                </c:pt>
                <c:pt idx="4654">
                  <c:v>-3.6542026509999985</c:v>
                </c:pt>
                <c:pt idx="4655">
                  <c:v>-3.4305111830000001</c:v>
                </c:pt>
                <c:pt idx="4656">
                  <c:v>-2.9018638750000001</c:v>
                </c:pt>
                <c:pt idx="4657">
                  <c:v>-1.5904129099999977</c:v>
                </c:pt>
                <c:pt idx="4658">
                  <c:v>-0.51218322300000096</c:v>
                </c:pt>
                <c:pt idx="4659">
                  <c:v>0.79050701366666587</c:v>
                </c:pt>
                <c:pt idx="4660">
                  <c:v>4.0795331963333368</c:v>
                </c:pt>
                <c:pt idx="4661">
                  <c:v>5.5211949750000038</c:v>
                </c:pt>
                <c:pt idx="4662">
                  <c:v>6.2946223110000012</c:v>
                </c:pt>
                <c:pt idx="4663">
                  <c:v>6.6954458646666666</c:v>
                </c:pt>
                <c:pt idx="4664">
                  <c:v>7.6223821183333378</c:v>
                </c:pt>
                <c:pt idx="4665">
                  <c:v>9.5230147719999998</c:v>
                </c:pt>
                <c:pt idx="4666">
                  <c:v>12.373046836000002</c:v>
                </c:pt>
                <c:pt idx="4667">
                  <c:v>13.278380453000004</c:v>
                </c:pt>
                <c:pt idx="4668">
                  <c:v>15.256630260000001</c:v>
                </c:pt>
                <c:pt idx="4669">
                  <c:v>15.108386189000001</c:v>
                </c:pt>
                <c:pt idx="4670">
                  <c:v>14.169890109000004</c:v>
                </c:pt>
                <c:pt idx="4671">
                  <c:v>12.363406736000002</c:v>
                </c:pt>
                <c:pt idx="4672">
                  <c:v>10.775586684</c:v>
                </c:pt>
                <c:pt idx="4673">
                  <c:v>8.9971032720000004</c:v>
                </c:pt>
                <c:pt idx="4674">
                  <c:v>9.1189732710000051</c:v>
                </c:pt>
                <c:pt idx="4675">
                  <c:v>11.172378956999999</c:v>
                </c:pt>
                <c:pt idx="4676">
                  <c:v>14.880681850999999</c:v>
                </c:pt>
                <c:pt idx="4677">
                  <c:v>19.212531372000001</c:v>
                </c:pt>
                <c:pt idx="4678">
                  <c:v>21.036278145600001</c:v>
                </c:pt>
                <c:pt idx="4679">
                  <c:v>22.472421805700002</c:v>
                </c:pt>
                <c:pt idx="4680">
                  <c:v>23.228916785199999</c:v>
                </c:pt>
                <c:pt idx="4681">
                  <c:v>25.068753829600002</c:v>
                </c:pt>
                <c:pt idx="4682">
                  <c:v>27.700772630900005</c:v>
                </c:pt>
                <c:pt idx="4683">
                  <c:v>27.750301197500004</c:v>
                </c:pt>
                <c:pt idx="4684">
                  <c:v>27.575582382299999</c:v>
                </c:pt>
                <c:pt idx="4685">
                  <c:v>26.351344763</c:v>
                </c:pt>
                <c:pt idx="4686">
                  <c:v>24.747227415100003</c:v>
                </c:pt>
                <c:pt idx="4687">
                  <c:v>21.351754560549999</c:v>
                </c:pt>
                <c:pt idx="4688">
                  <c:v>19.148476905999999</c:v>
                </c:pt>
                <c:pt idx="4689">
                  <c:v>16.635920485400003</c:v>
                </c:pt>
                <c:pt idx="4690">
                  <c:v>14.482002559100003</c:v>
                </c:pt>
                <c:pt idx="4691">
                  <c:v>12.093436956600002</c:v>
                </c:pt>
                <c:pt idx="4692">
                  <c:v>11.3039502737</c:v>
                </c:pt>
                <c:pt idx="4693">
                  <c:v>11.624397955066669</c:v>
                </c:pt>
                <c:pt idx="4694">
                  <c:v>11.480257590933338</c:v>
                </c:pt>
                <c:pt idx="4695">
                  <c:v>11.336117226800003</c:v>
                </c:pt>
                <c:pt idx="4696">
                  <c:v>12.451310196000001</c:v>
                </c:pt>
                <c:pt idx="4697">
                  <c:v>12.910266737199997</c:v>
                </c:pt>
                <c:pt idx="4698">
                  <c:v>11.803509042999998</c:v>
                </c:pt>
                <c:pt idx="4699">
                  <c:v>9.5057862049999997</c:v>
                </c:pt>
                <c:pt idx="4700">
                  <c:v>6.6428999320000024</c:v>
                </c:pt>
                <c:pt idx="4701">
                  <c:v>3.9156665169999982</c:v>
                </c:pt>
                <c:pt idx="4702">
                  <c:v>1.6107564389999993</c:v>
                </c:pt>
                <c:pt idx="4703">
                  <c:v>9.4859609999993211E-3</c:v>
                </c:pt>
                <c:pt idx="4704">
                  <c:v>-1.3512650169999958</c:v>
                </c:pt>
                <c:pt idx="4705">
                  <c:v>-2.9898297410000012</c:v>
                </c:pt>
                <c:pt idx="4706">
                  <c:v>-3.3200816209999964</c:v>
                </c:pt>
                <c:pt idx="4707">
                  <c:v>-1.7415690043333285</c:v>
                </c:pt>
                <c:pt idx="4708">
                  <c:v>1.7666813603333331</c:v>
                </c:pt>
                <c:pt idx="4709">
                  <c:v>2.5974394980000035</c:v>
                </c:pt>
                <c:pt idx="4710">
                  <c:v>5.2639842399999992</c:v>
                </c:pt>
                <c:pt idx="4711">
                  <c:v>8.7481023750000055</c:v>
                </c:pt>
                <c:pt idx="4712">
                  <c:v>11.850127942900002</c:v>
                </c:pt>
                <c:pt idx="4713">
                  <c:v>11.199585965183335</c:v>
                </c:pt>
                <c:pt idx="4714">
                  <c:v>10.522043987466667</c:v>
                </c:pt>
                <c:pt idx="4715">
                  <c:v>10.08150200975</c:v>
                </c:pt>
                <c:pt idx="4716">
                  <c:v>9.8992729236999963</c:v>
                </c:pt>
                <c:pt idx="4717">
                  <c:v>9.7170438376500066</c:v>
                </c:pt>
                <c:pt idx="4718">
                  <c:v>9.426879551599999</c:v>
                </c:pt>
                <c:pt idx="4719">
                  <c:v>7.6941663394499962</c:v>
                </c:pt>
                <c:pt idx="4720">
                  <c:v>4.6614663273000012</c:v>
                </c:pt>
                <c:pt idx="4721">
                  <c:v>2.7607753151499992</c:v>
                </c:pt>
                <c:pt idx="4722">
                  <c:v>0.80661580299999613</c:v>
                </c:pt>
                <c:pt idx="4723">
                  <c:v>-1.8139500819999981</c:v>
                </c:pt>
                <c:pt idx="4724">
                  <c:v>-3.9643890599999949</c:v>
                </c:pt>
                <c:pt idx="4725">
                  <c:v>-4.4687135120000008</c:v>
                </c:pt>
                <c:pt idx="4726">
                  <c:v>-3.4177846150000022</c:v>
                </c:pt>
                <c:pt idx="4727">
                  <c:v>-0.87886544899999919</c:v>
                </c:pt>
                <c:pt idx="4728">
                  <c:v>3.1993405939999988</c:v>
                </c:pt>
                <c:pt idx="4729">
                  <c:v>9.2408047619999998</c:v>
                </c:pt>
                <c:pt idx="4730">
                  <c:v>13.381615349999997</c:v>
                </c:pt>
                <c:pt idx="4731">
                  <c:v>15.519722012800006</c:v>
                </c:pt>
                <c:pt idx="4732">
                  <c:v>16.729846900200002</c:v>
                </c:pt>
                <c:pt idx="4733">
                  <c:v>16.391988969200007</c:v>
                </c:pt>
                <c:pt idx="4734">
                  <c:v>14.8148457679</c:v>
                </c:pt>
                <c:pt idx="4735">
                  <c:v>12.029265266600003</c:v>
                </c:pt>
                <c:pt idx="4736">
                  <c:v>10.7948676653</c:v>
                </c:pt>
                <c:pt idx="4737">
                  <c:v>8.4044442118000013</c:v>
                </c:pt>
                <c:pt idx="4738">
                  <c:v>7.1626390099000012</c:v>
                </c:pt>
                <c:pt idx="4739">
                  <c:v>5.2650564615000022</c:v>
                </c:pt>
                <c:pt idx="4740">
                  <c:v>5.9676359203333327</c:v>
                </c:pt>
                <c:pt idx="4741">
                  <c:v>5.1974556770333358</c:v>
                </c:pt>
                <c:pt idx="4742">
                  <c:v>4.713603533733334</c:v>
                </c:pt>
                <c:pt idx="4743">
                  <c:v>5.6821216571000015</c:v>
                </c:pt>
                <c:pt idx="4744">
                  <c:v>4.9899402862000031</c:v>
                </c:pt>
                <c:pt idx="4745">
                  <c:v>2.4324029670000016</c:v>
                </c:pt>
                <c:pt idx="4746">
                  <c:v>-1.2424812209999949</c:v>
                </c:pt>
                <c:pt idx="4747">
                  <c:v>-2.8527938716666661</c:v>
                </c:pt>
                <c:pt idx="4748">
                  <c:v>-2.9628811523333312</c:v>
                </c:pt>
                <c:pt idx="4749">
                  <c:v>-2.4997312659999977</c:v>
                </c:pt>
                <c:pt idx="4750">
                  <c:v>-1.4256058339999953</c:v>
                </c:pt>
                <c:pt idx="4751">
                  <c:v>2.366631507000001</c:v>
                </c:pt>
                <c:pt idx="4752">
                  <c:v>2.6104497623999983</c:v>
                </c:pt>
                <c:pt idx="4753">
                  <c:v>3.2232680178000024</c:v>
                </c:pt>
                <c:pt idx="4754">
                  <c:v>3.8360862731999994</c:v>
                </c:pt>
                <c:pt idx="4755">
                  <c:v>4.3299045286000002</c:v>
                </c:pt>
                <c:pt idx="4756">
                  <c:v>5.1603449801000032</c:v>
                </c:pt>
                <c:pt idx="4757">
                  <c:v>5.1442037067499982</c:v>
                </c:pt>
                <c:pt idx="4758">
                  <c:v>5.1280624334000002</c:v>
                </c:pt>
                <c:pt idx="4759">
                  <c:v>2.8559552150000016</c:v>
                </c:pt>
                <c:pt idx="4760">
                  <c:v>0.27571965199999937</c:v>
                </c:pt>
                <c:pt idx="4761">
                  <c:v>-0.6598196849999951</c:v>
                </c:pt>
                <c:pt idx="4762">
                  <c:v>0.79599993300000094</c:v>
                </c:pt>
                <c:pt idx="4763">
                  <c:v>1.8992751998000017</c:v>
                </c:pt>
                <c:pt idx="4764">
                  <c:v>1.5319463868500023</c:v>
                </c:pt>
                <c:pt idx="4765">
                  <c:v>2.1092439739</c:v>
                </c:pt>
                <c:pt idx="4766">
                  <c:v>1.3698802378000003</c:v>
                </c:pt>
                <c:pt idx="4767">
                  <c:v>0.65642971695000085</c:v>
                </c:pt>
                <c:pt idx="4768">
                  <c:v>0.26382139610000266</c:v>
                </c:pt>
                <c:pt idx="4769">
                  <c:v>-0.71341323480000085</c:v>
                </c:pt>
                <c:pt idx="4770">
                  <c:v>-0.61832752329999963</c:v>
                </c:pt>
                <c:pt idx="4771">
                  <c:v>-0.13221639120000006</c:v>
                </c:pt>
                <c:pt idx="4772">
                  <c:v>0.74893704360000157</c:v>
                </c:pt>
                <c:pt idx="4773">
                  <c:v>2.4730529332000017</c:v>
                </c:pt>
                <c:pt idx="4774">
                  <c:v>4.7049039165000011</c:v>
                </c:pt>
                <c:pt idx="4775">
                  <c:v>5.588775695399999</c:v>
                </c:pt>
                <c:pt idx="4776">
                  <c:v>6.7067020743000008</c:v>
                </c:pt>
                <c:pt idx="4777">
                  <c:v>7.3706656784000018</c:v>
                </c:pt>
                <c:pt idx="4778">
                  <c:v>8.4187039161000001</c:v>
                </c:pt>
                <c:pt idx="4779">
                  <c:v>9.7373279781000015</c:v>
                </c:pt>
                <c:pt idx="4780">
                  <c:v>10.216984565050003</c:v>
                </c:pt>
                <c:pt idx="4781">
                  <c:v>10.400561352</c:v>
                </c:pt>
                <c:pt idx="4782">
                  <c:v>9.2603619740666669</c:v>
                </c:pt>
                <c:pt idx="4783">
                  <c:v>8.0425348340333365</c:v>
                </c:pt>
                <c:pt idx="4784">
                  <c:v>8.6029877326999991</c:v>
                </c:pt>
                <c:pt idx="4785">
                  <c:v>6.2967711384499996</c:v>
                </c:pt>
                <c:pt idx="4786">
                  <c:v>5.0028787442000038</c:v>
                </c:pt>
                <c:pt idx="4787">
                  <c:v>1.3692600649999989</c:v>
                </c:pt>
                <c:pt idx="4788">
                  <c:v>0.6144696209999978</c:v>
                </c:pt>
                <c:pt idx="4789">
                  <c:v>2.0020380859999989</c:v>
                </c:pt>
                <c:pt idx="4790">
                  <c:v>2.6507052209999991</c:v>
                </c:pt>
                <c:pt idx="4791">
                  <c:v>2.5905085340000014</c:v>
                </c:pt>
                <c:pt idx="4792">
                  <c:v>2.4576348260000032</c:v>
                </c:pt>
                <c:pt idx="4793">
                  <c:v>2.4383795640000017</c:v>
                </c:pt>
                <c:pt idx="4794">
                  <c:v>2.652415848000004</c:v>
                </c:pt>
                <c:pt idx="4795">
                  <c:v>2.2714471110000041</c:v>
                </c:pt>
                <c:pt idx="4796">
                  <c:v>-9.2388663999997789E-2</c:v>
                </c:pt>
                <c:pt idx="4797">
                  <c:v>-6.6896066659999995</c:v>
                </c:pt>
                <c:pt idx="4798">
                  <c:v>-9.5022013679999979</c:v>
                </c:pt>
                <c:pt idx="4799">
                  <c:v>-10.293284614000001</c:v>
                </c:pt>
                <c:pt idx="4800">
                  <c:v>-9.2354170360000012</c:v>
                </c:pt>
                <c:pt idx="4801">
                  <c:v>-8.5498290160833257</c:v>
                </c:pt>
                <c:pt idx="4802">
                  <c:v>-7.297081496166669</c:v>
                </c:pt>
                <c:pt idx="4803">
                  <c:v>-7.0352390762499972</c:v>
                </c:pt>
                <c:pt idx="4804">
                  <c:v>-4.9695630229999992</c:v>
                </c:pt>
                <c:pt idx="4805">
                  <c:v>-5.4361366029999978</c:v>
                </c:pt>
                <c:pt idx="4806">
                  <c:v>-4.8173634679999964</c:v>
                </c:pt>
                <c:pt idx="4807">
                  <c:v>-6.2936952839999982</c:v>
                </c:pt>
                <c:pt idx="4808">
                  <c:v>-7.245870122999996</c:v>
                </c:pt>
                <c:pt idx="4809">
                  <c:v>-8.0300248599999975</c:v>
                </c:pt>
                <c:pt idx="4810">
                  <c:v>-10.091761795000004</c:v>
                </c:pt>
                <c:pt idx="4811">
                  <c:v>-12.441645040000004</c:v>
                </c:pt>
                <c:pt idx="4812">
                  <c:v>-13.721005440999999</c:v>
                </c:pt>
                <c:pt idx="4813">
                  <c:v>-14.799098318999995</c:v>
                </c:pt>
                <c:pt idx="4814">
                  <c:v>-15.270501819999996</c:v>
                </c:pt>
                <c:pt idx="4815">
                  <c:v>-16.450266485</c:v>
                </c:pt>
                <c:pt idx="4816">
                  <c:v>-17.501098949999999</c:v>
                </c:pt>
                <c:pt idx="4817">
                  <c:v>-18.924899709999998</c:v>
                </c:pt>
                <c:pt idx="4818">
                  <c:v>-18.945418573333338</c:v>
                </c:pt>
                <c:pt idx="4819">
                  <c:v>-18.533663322666669</c:v>
                </c:pt>
                <c:pt idx="4820">
                  <c:v>-18.919517699</c:v>
                </c:pt>
                <c:pt idx="4821">
                  <c:v>-19.079080142000006</c:v>
                </c:pt>
                <c:pt idx="4822">
                  <c:v>-19.950553158999998</c:v>
                </c:pt>
                <c:pt idx="4823">
                  <c:v>-19.840991782</c:v>
                </c:pt>
                <c:pt idx="4824">
                  <c:v>-18.355043094000006</c:v>
                </c:pt>
                <c:pt idx="4825">
                  <c:v>-17.439929993749999</c:v>
                </c:pt>
                <c:pt idx="4826">
                  <c:v>-16.672507393500002</c:v>
                </c:pt>
                <c:pt idx="4827">
                  <c:v>-16.13025089325</c:v>
                </c:pt>
                <c:pt idx="4828">
                  <c:v>-15.770384892999996</c:v>
                </c:pt>
                <c:pt idx="4829">
                  <c:v>-14.424693495000003</c:v>
                </c:pt>
                <c:pt idx="4830">
                  <c:v>-12.409479990000001</c:v>
                </c:pt>
                <c:pt idx="4831">
                  <c:v>-12.905564686999995</c:v>
                </c:pt>
                <c:pt idx="4832">
                  <c:v>-13.782649383999996</c:v>
                </c:pt>
                <c:pt idx="4833">
                  <c:v>-14.514117045999992</c:v>
                </c:pt>
                <c:pt idx="4834">
                  <c:v>-12.954676054999997</c:v>
                </c:pt>
                <c:pt idx="4835">
                  <c:v>-7.5452611320000003</c:v>
                </c:pt>
                <c:pt idx="4836">
                  <c:v>-7.7015951429999987</c:v>
                </c:pt>
                <c:pt idx="4837">
                  <c:v>-7.6389597540000018</c:v>
                </c:pt>
                <c:pt idx="4838">
                  <c:v>-7.6893903779999988</c:v>
                </c:pt>
                <c:pt idx="4839">
                  <c:v>-7.9168140164999983</c:v>
                </c:pt>
                <c:pt idx="4840">
                  <c:v>-8.5144457550000006</c:v>
                </c:pt>
                <c:pt idx="4841">
                  <c:v>-9.6473628389999977</c:v>
                </c:pt>
                <c:pt idx="4842">
                  <c:v>-9.226149508999999</c:v>
                </c:pt>
                <c:pt idx="4843">
                  <c:v>-7.347901413999999</c:v>
                </c:pt>
                <c:pt idx="4844">
                  <c:v>-9.7373990157499968</c:v>
                </c:pt>
                <c:pt idx="4845">
                  <c:v>-12.373896617499998</c:v>
                </c:pt>
                <c:pt idx="4846">
                  <c:v>-13.196308169249999</c:v>
                </c:pt>
                <c:pt idx="4847">
                  <c:v>-13.444838520999999</c:v>
                </c:pt>
                <c:pt idx="4848">
                  <c:v>-14.725012585</c:v>
                </c:pt>
                <c:pt idx="4849">
                  <c:v>-14.493498298666669</c:v>
                </c:pt>
                <c:pt idx="4850">
                  <c:v>-14.385409912333332</c:v>
                </c:pt>
                <c:pt idx="4851">
                  <c:v>-13.675321525999998</c:v>
                </c:pt>
                <c:pt idx="4852">
                  <c:v>-9.4637438402499985</c:v>
                </c:pt>
                <c:pt idx="4853">
                  <c:v>-4.3416875545</c:v>
                </c:pt>
                <c:pt idx="4854">
                  <c:v>-0.16889096874999865</c:v>
                </c:pt>
                <c:pt idx="4855">
                  <c:v>3.4829056170000019</c:v>
                </c:pt>
                <c:pt idx="4856">
                  <c:v>4.0319451949999987</c:v>
                </c:pt>
                <c:pt idx="4857">
                  <c:v>4.644856150999999</c:v>
                </c:pt>
                <c:pt idx="4858">
                  <c:v>4.8066267069999995</c:v>
                </c:pt>
                <c:pt idx="4859">
                  <c:v>4.3936150630000022</c:v>
                </c:pt>
                <c:pt idx="4860">
                  <c:v>2.8445491400000016</c:v>
                </c:pt>
                <c:pt idx="4861">
                  <c:v>2.1369311410000016</c:v>
                </c:pt>
                <c:pt idx="4862">
                  <c:v>0.19917350100000419</c:v>
                </c:pt>
                <c:pt idx="4863">
                  <c:v>-2.4489059429999998</c:v>
                </c:pt>
                <c:pt idx="4864">
                  <c:v>-6.9231939579999988</c:v>
                </c:pt>
                <c:pt idx="4865">
                  <c:v>-11.604991340999998</c:v>
                </c:pt>
                <c:pt idx="4866">
                  <c:v>-12.325254163</c:v>
                </c:pt>
                <c:pt idx="4867">
                  <c:v>-10.424848831999999</c:v>
                </c:pt>
                <c:pt idx="4868">
                  <c:v>-9.4782652389999988</c:v>
                </c:pt>
                <c:pt idx="4869">
                  <c:v>-4.9577791500000004</c:v>
                </c:pt>
                <c:pt idx="4870">
                  <c:v>-1.3644257240000002</c:v>
                </c:pt>
                <c:pt idx="4871">
                  <c:v>-3.0662172039999973</c:v>
                </c:pt>
                <c:pt idx="4872">
                  <c:v>-3.0834698173333308</c:v>
                </c:pt>
                <c:pt idx="4873">
                  <c:v>-3.0712401306666663</c:v>
                </c:pt>
                <c:pt idx="4874">
                  <c:v>-6.5219220849999999</c:v>
                </c:pt>
                <c:pt idx="4875">
                  <c:v>-7.1005447779999997</c:v>
                </c:pt>
                <c:pt idx="4876">
                  <c:v>-7.261513051999998</c:v>
                </c:pt>
                <c:pt idx="4877">
                  <c:v>-8.0383362839999997</c:v>
                </c:pt>
                <c:pt idx="4878">
                  <c:v>-10.515496610999996</c:v>
                </c:pt>
                <c:pt idx="4879">
                  <c:v>-15.407841453999996</c:v>
                </c:pt>
                <c:pt idx="4880">
                  <c:v>-17.152474296000001</c:v>
                </c:pt>
                <c:pt idx="4881">
                  <c:v>-17.921026339999997</c:v>
                </c:pt>
                <c:pt idx="4882">
                  <c:v>-18.211525447333344</c:v>
                </c:pt>
                <c:pt idx="4883">
                  <c:v>-18.130747454666661</c:v>
                </c:pt>
                <c:pt idx="4884">
                  <c:v>-18.130171312000002</c:v>
                </c:pt>
                <c:pt idx="4885">
                  <c:v>-16.188513868999998</c:v>
                </c:pt>
                <c:pt idx="4886">
                  <c:v>-16.333098191999998</c:v>
                </c:pt>
                <c:pt idx="4887">
                  <c:v>-16.552649929666664</c:v>
                </c:pt>
                <c:pt idx="4888">
                  <c:v>-17.513364624333338</c:v>
                </c:pt>
                <c:pt idx="4889">
                  <c:v>-17.407388353999998</c:v>
                </c:pt>
                <c:pt idx="4890">
                  <c:v>-24.71214519314286</c:v>
                </c:pt>
                <c:pt idx="4891">
                  <c:v>-31.206871305285709</c:v>
                </c:pt>
                <c:pt idx="4892">
                  <c:v>-31.406416905428564</c:v>
                </c:pt>
                <c:pt idx="4893">
                  <c:v>-30.367388887571423</c:v>
                </c:pt>
                <c:pt idx="4894">
                  <c:v>-25.409461539714286</c:v>
                </c:pt>
                <c:pt idx="4895">
                  <c:v>-25.383795190246026</c:v>
                </c:pt>
                <c:pt idx="4896">
                  <c:v>-25.358128840777777</c:v>
                </c:pt>
                <c:pt idx="4897">
                  <c:v>-24.534462491309526</c:v>
                </c:pt>
                <c:pt idx="4898">
                  <c:v>-24.028796141841266</c:v>
                </c:pt>
                <c:pt idx="4899">
                  <c:v>-23.631129792373009</c:v>
                </c:pt>
                <c:pt idx="4900">
                  <c:v>-22.881463442904767</c:v>
                </c:pt>
                <c:pt idx="4901">
                  <c:v>-22.168797093436506</c:v>
                </c:pt>
                <c:pt idx="4902">
                  <c:v>-21.70563074396825</c:v>
                </c:pt>
                <c:pt idx="4903">
                  <c:v>-21.242464394499997</c:v>
                </c:pt>
                <c:pt idx="4904">
                  <c:v>-19.807780337888889</c:v>
                </c:pt>
                <c:pt idx="4905">
                  <c:v>-16.771096281277782</c:v>
                </c:pt>
                <c:pt idx="4906">
                  <c:v>-14.957204974666666</c:v>
                </c:pt>
                <c:pt idx="4907">
                  <c:v>-13.553529668055557</c:v>
                </c:pt>
                <c:pt idx="4908">
                  <c:v>-13.680748761444441</c:v>
                </c:pt>
                <c:pt idx="4909">
                  <c:v>-15.297925854833331</c:v>
                </c:pt>
                <c:pt idx="4910">
                  <c:v>-19.041234948222218</c:v>
                </c:pt>
                <c:pt idx="4911">
                  <c:v>-20.167541041611113</c:v>
                </c:pt>
                <c:pt idx="4912">
                  <c:v>-20.151878335000003</c:v>
                </c:pt>
                <c:pt idx="4913">
                  <c:v>-20.434869015</c:v>
                </c:pt>
                <c:pt idx="4914">
                  <c:v>-20.307321711166665</c:v>
                </c:pt>
                <c:pt idx="4915">
                  <c:v>-20.376656207333326</c:v>
                </c:pt>
                <c:pt idx="4916">
                  <c:v>-19.728063765000002</c:v>
                </c:pt>
                <c:pt idx="4917">
                  <c:v>-20.164624173999993</c:v>
                </c:pt>
                <c:pt idx="4918">
                  <c:v>-21.085207738999998</c:v>
                </c:pt>
                <c:pt idx="4919">
                  <c:v>-21.564741683999998</c:v>
                </c:pt>
                <c:pt idx="4920">
                  <c:v>-22.026662228999996</c:v>
                </c:pt>
                <c:pt idx="4921">
                  <c:v>-25.678095942999995</c:v>
                </c:pt>
                <c:pt idx="4922">
                  <c:v>-29.736303794999998</c:v>
                </c:pt>
                <c:pt idx="4923">
                  <c:v>-30.075983931999993</c:v>
                </c:pt>
                <c:pt idx="4924">
                  <c:v>-28.117508486142853</c:v>
                </c:pt>
                <c:pt idx="4925">
                  <c:v>-25.661033040285716</c:v>
                </c:pt>
                <c:pt idx="4926">
                  <c:v>-23.003928044428569</c:v>
                </c:pt>
                <c:pt idx="4927">
                  <c:v>-19.40151414857143</c:v>
                </c:pt>
                <c:pt idx="4928">
                  <c:v>-16.129902252714281</c:v>
                </c:pt>
                <c:pt idx="4929">
                  <c:v>-13.10963885685714</c:v>
                </c:pt>
                <c:pt idx="4930">
                  <c:v>-9.838375461</c:v>
                </c:pt>
                <c:pt idx="4931">
                  <c:v>-12.329187696999998</c:v>
                </c:pt>
                <c:pt idx="4932">
                  <c:v>-12.570074699999996</c:v>
                </c:pt>
                <c:pt idx="4933">
                  <c:v>-13.906427889999998</c:v>
                </c:pt>
                <c:pt idx="4934">
                  <c:v>-12.470267003</c:v>
                </c:pt>
                <c:pt idx="4935">
                  <c:v>-10.440801927799999</c:v>
                </c:pt>
                <c:pt idx="4936">
                  <c:v>-9.2018857406999981</c:v>
                </c:pt>
                <c:pt idx="4937">
                  <c:v>-10.075727570249999</c:v>
                </c:pt>
                <c:pt idx="4938">
                  <c:v>-10.949569399799998</c:v>
                </c:pt>
                <c:pt idx="4939">
                  <c:v>-13.483971286999999</c:v>
                </c:pt>
                <c:pt idx="4940">
                  <c:v>-16.615961374000001</c:v>
                </c:pt>
                <c:pt idx="4941">
                  <c:v>-19.521726913999998</c:v>
                </c:pt>
                <c:pt idx="4942">
                  <c:v>-21.153307014333333</c:v>
                </c:pt>
                <c:pt idx="4943">
                  <c:v>-20.631531714666661</c:v>
                </c:pt>
                <c:pt idx="4944">
                  <c:v>-19.780370715</c:v>
                </c:pt>
                <c:pt idx="4945">
                  <c:v>-20.895198915333335</c:v>
                </c:pt>
                <c:pt idx="4946">
                  <c:v>-22.515367815666671</c:v>
                </c:pt>
                <c:pt idx="4947">
                  <c:v>-24.135536715999997</c:v>
                </c:pt>
                <c:pt idx="4948">
                  <c:v>-24.716213361999998</c:v>
                </c:pt>
                <c:pt idx="4949">
                  <c:v>-26.021125546</c:v>
                </c:pt>
                <c:pt idx="4950">
                  <c:v>-29.430186516999996</c:v>
                </c:pt>
                <c:pt idx="4951">
                  <c:v>-29.997693669999997</c:v>
                </c:pt>
                <c:pt idx="4952">
                  <c:v>-29.808927926999996</c:v>
                </c:pt>
                <c:pt idx="4953">
                  <c:v>-29.695012179999999</c:v>
                </c:pt>
                <c:pt idx="4954">
                  <c:v>-30.657596732999998</c:v>
                </c:pt>
                <c:pt idx="4955">
                  <c:v>-32.344004886</c:v>
                </c:pt>
                <c:pt idx="4956">
                  <c:v>-33.388337624000002</c:v>
                </c:pt>
                <c:pt idx="4957">
                  <c:v>-33.705005536000002</c:v>
                </c:pt>
                <c:pt idx="4958">
                  <c:v>-33.295239748</c:v>
                </c:pt>
                <c:pt idx="4959">
                  <c:v>-32.552518280333331</c:v>
                </c:pt>
                <c:pt idx="4960">
                  <c:v>-30.932800062666669</c:v>
                </c:pt>
                <c:pt idx="4961">
                  <c:v>-27.531081845000003</c:v>
                </c:pt>
                <c:pt idx="4962">
                  <c:v>-27.588692716999997</c:v>
                </c:pt>
                <c:pt idx="4963">
                  <c:v>-27.967398762000002</c:v>
                </c:pt>
                <c:pt idx="4964">
                  <c:v>-30.043225808999999</c:v>
                </c:pt>
              </c:numCache>
            </c:numRef>
          </c:xVal>
          <c:yVal>
            <c:numRef>
              <c:f>qc!$A$8:$A$4972</c:f>
              <c:numCache>
                <c:formatCode>General</c:formatCode>
                <c:ptCount val="4965"/>
                <c:pt idx="0">
                  <c:v>0.02</c:v>
                </c:pt>
                <c:pt idx="1">
                  <c:v>0.04</c:v>
                </c:pt>
                <c:pt idx="2">
                  <c:v>0.06</c:v>
                </c:pt>
                <c:pt idx="3">
                  <c:v>0.08</c:v>
                </c:pt>
                <c:pt idx="4">
                  <c:v>0.1</c:v>
                </c:pt>
                <c:pt idx="5">
                  <c:v>0.12</c:v>
                </c:pt>
                <c:pt idx="6">
                  <c:v>0.14000000000000001</c:v>
                </c:pt>
                <c:pt idx="7">
                  <c:v>0.16</c:v>
                </c:pt>
                <c:pt idx="8">
                  <c:v>0.18</c:v>
                </c:pt>
                <c:pt idx="9">
                  <c:v>0.2</c:v>
                </c:pt>
                <c:pt idx="10">
                  <c:v>0.22</c:v>
                </c:pt>
                <c:pt idx="11">
                  <c:v>0.24</c:v>
                </c:pt>
                <c:pt idx="12">
                  <c:v>0.26</c:v>
                </c:pt>
                <c:pt idx="13">
                  <c:v>0.28000000000000003</c:v>
                </c:pt>
                <c:pt idx="14">
                  <c:v>0.3</c:v>
                </c:pt>
                <c:pt idx="15">
                  <c:v>0.32</c:v>
                </c:pt>
                <c:pt idx="16">
                  <c:v>0.34</c:v>
                </c:pt>
                <c:pt idx="17">
                  <c:v>0.36</c:v>
                </c:pt>
                <c:pt idx="18">
                  <c:v>0.38</c:v>
                </c:pt>
                <c:pt idx="19">
                  <c:v>0.4</c:v>
                </c:pt>
                <c:pt idx="20">
                  <c:v>0.42</c:v>
                </c:pt>
                <c:pt idx="21">
                  <c:v>0.44</c:v>
                </c:pt>
                <c:pt idx="22">
                  <c:v>0.46</c:v>
                </c:pt>
                <c:pt idx="23">
                  <c:v>0.48</c:v>
                </c:pt>
                <c:pt idx="24">
                  <c:v>0.5</c:v>
                </c:pt>
                <c:pt idx="25">
                  <c:v>0.52</c:v>
                </c:pt>
                <c:pt idx="26">
                  <c:v>0.54</c:v>
                </c:pt>
                <c:pt idx="27">
                  <c:v>0.56000000000000005</c:v>
                </c:pt>
                <c:pt idx="28">
                  <c:v>0.57999999999999996</c:v>
                </c:pt>
                <c:pt idx="29">
                  <c:v>0.6</c:v>
                </c:pt>
                <c:pt idx="30">
                  <c:v>0.62</c:v>
                </c:pt>
                <c:pt idx="31">
                  <c:v>0.64</c:v>
                </c:pt>
                <c:pt idx="32">
                  <c:v>0.66</c:v>
                </c:pt>
                <c:pt idx="33">
                  <c:v>0.68</c:v>
                </c:pt>
                <c:pt idx="34">
                  <c:v>0.7</c:v>
                </c:pt>
                <c:pt idx="35">
                  <c:v>0.72</c:v>
                </c:pt>
                <c:pt idx="36">
                  <c:v>0.74</c:v>
                </c:pt>
                <c:pt idx="37">
                  <c:v>0.76</c:v>
                </c:pt>
                <c:pt idx="38">
                  <c:v>0.78</c:v>
                </c:pt>
                <c:pt idx="39">
                  <c:v>0.8</c:v>
                </c:pt>
                <c:pt idx="40">
                  <c:v>0.82</c:v>
                </c:pt>
                <c:pt idx="41">
                  <c:v>0.84</c:v>
                </c:pt>
                <c:pt idx="42">
                  <c:v>0.86</c:v>
                </c:pt>
                <c:pt idx="43">
                  <c:v>0.88</c:v>
                </c:pt>
                <c:pt idx="44">
                  <c:v>0.9</c:v>
                </c:pt>
                <c:pt idx="45">
                  <c:v>0.92</c:v>
                </c:pt>
                <c:pt idx="46">
                  <c:v>0.94</c:v>
                </c:pt>
                <c:pt idx="47">
                  <c:v>0.96</c:v>
                </c:pt>
                <c:pt idx="48">
                  <c:v>0.98</c:v>
                </c:pt>
                <c:pt idx="49">
                  <c:v>1</c:v>
                </c:pt>
                <c:pt idx="50">
                  <c:v>1.02</c:v>
                </c:pt>
                <c:pt idx="51">
                  <c:v>1.04</c:v>
                </c:pt>
                <c:pt idx="52">
                  <c:v>1.06</c:v>
                </c:pt>
                <c:pt idx="53">
                  <c:v>1.08</c:v>
                </c:pt>
                <c:pt idx="54">
                  <c:v>1.1000000000000001</c:v>
                </c:pt>
                <c:pt idx="55">
                  <c:v>1.1200000000000001</c:v>
                </c:pt>
                <c:pt idx="56">
                  <c:v>1.1399999999999999</c:v>
                </c:pt>
                <c:pt idx="57">
                  <c:v>1.1599999999999999</c:v>
                </c:pt>
                <c:pt idx="58">
                  <c:v>1.18</c:v>
                </c:pt>
                <c:pt idx="59">
                  <c:v>1.2</c:v>
                </c:pt>
                <c:pt idx="60">
                  <c:v>1.22</c:v>
                </c:pt>
                <c:pt idx="61">
                  <c:v>1.24</c:v>
                </c:pt>
                <c:pt idx="62">
                  <c:v>1.26</c:v>
                </c:pt>
                <c:pt idx="63">
                  <c:v>1.28</c:v>
                </c:pt>
                <c:pt idx="64">
                  <c:v>1.3</c:v>
                </c:pt>
                <c:pt idx="65">
                  <c:v>1.32</c:v>
                </c:pt>
                <c:pt idx="66">
                  <c:v>1.34</c:v>
                </c:pt>
                <c:pt idx="67">
                  <c:v>1.36</c:v>
                </c:pt>
                <c:pt idx="68">
                  <c:v>1.38</c:v>
                </c:pt>
                <c:pt idx="69">
                  <c:v>1.4</c:v>
                </c:pt>
                <c:pt idx="70">
                  <c:v>1.42</c:v>
                </c:pt>
                <c:pt idx="71">
                  <c:v>1.44</c:v>
                </c:pt>
                <c:pt idx="72">
                  <c:v>1.46</c:v>
                </c:pt>
                <c:pt idx="73">
                  <c:v>1.48</c:v>
                </c:pt>
                <c:pt idx="74">
                  <c:v>1.5</c:v>
                </c:pt>
                <c:pt idx="75">
                  <c:v>1.52</c:v>
                </c:pt>
                <c:pt idx="76">
                  <c:v>1.54</c:v>
                </c:pt>
                <c:pt idx="77">
                  <c:v>1.56</c:v>
                </c:pt>
                <c:pt idx="78">
                  <c:v>1.58</c:v>
                </c:pt>
                <c:pt idx="79">
                  <c:v>1.6</c:v>
                </c:pt>
                <c:pt idx="80">
                  <c:v>1.62</c:v>
                </c:pt>
                <c:pt idx="81">
                  <c:v>1.64</c:v>
                </c:pt>
                <c:pt idx="82">
                  <c:v>1.66</c:v>
                </c:pt>
                <c:pt idx="83">
                  <c:v>1.68</c:v>
                </c:pt>
                <c:pt idx="84">
                  <c:v>1.7</c:v>
                </c:pt>
                <c:pt idx="85">
                  <c:v>1.72</c:v>
                </c:pt>
                <c:pt idx="86">
                  <c:v>1.74</c:v>
                </c:pt>
                <c:pt idx="87">
                  <c:v>1.76</c:v>
                </c:pt>
                <c:pt idx="88">
                  <c:v>1.78</c:v>
                </c:pt>
                <c:pt idx="89">
                  <c:v>1.8</c:v>
                </c:pt>
                <c:pt idx="90">
                  <c:v>1.82</c:v>
                </c:pt>
                <c:pt idx="91">
                  <c:v>1.84</c:v>
                </c:pt>
                <c:pt idx="92">
                  <c:v>1.86</c:v>
                </c:pt>
                <c:pt idx="93">
                  <c:v>1.88</c:v>
                </c:pt>
                <c:pt idx="94">
                  <c:v>1.9</c:v>
                </c:pt>
                <c:pt idx="95">
                  <c:v>1.92</c:v>
                </c:pt>
                <c:pt idx="96">
                  <c:v>1.94</c:v>
                </c:pt>
                <c:pt idx="97">
                  <c:v>1.96</c:v>
                </c:pt>
                <c:pt idx="98">
                  <c:v>1.98</c:v>
                </c:pt>
                <c:pt idx="99">
                  <c:v>2</c:v>
                </c:pt>
                <c:pt idx="100">
                  <c:v>2.02</c:v>
                </c:pt>
                <c:pt idx="101">
                  <c:v>2.04</c:v>
                </c:pt>
                <c:pt idx="102">
                  <c:v>2.06</c:v>
                </c:pt>
                <c:pt idx="103">
                  <c:v>2.08</c:v>
                </c:pt>
                <c:pt idx="104">
                  <c:v>2.1</c:v>
                </c:pt>
                <c:pt idx="105">
                  <c:v>2.12</c:v>
                </c:pt>
                <c:pt idx="106">
                  <c:v>2.14</c:v>
                </c:pt>
                <c:pt idx="107">
                  <c:v>2.16</c:v>
                </c:pt>
                <c:pt idx="108">
                  <c:v>2.1800000000000002</c:v>
                </c:pt>
                <c:pt idx="109">
                  <c:v>2.2000000000000002</c:v>
                </c:pt>
                <c:pt idx="110">
                  <c:v>2.2200000000000002</c:v>
                </c:pt>
                <c:pt idx="111">
                  <c:v>2.2400000000000002</c:v>
                </c:pt>
                <c:pt idx="112">
                  <c:v>2.2599999999999998</c:v>
                </c:pt>
                <c:pt idx="113">
                  <c:v>2.2799999999999998</c:v>
                </c:pt>
                <c:pt idx="114">
                  <c:v>2.2999999999999998</c:v>
                </c:pt>
                <c:pt idx="115">
                  <c:v>2.3199999999999998</c:v>
                </c:pt>
                <c:pt idx="116">
                  <c:v>2.34</c:v>
                </c:pt>
                <c:pt idx="117">
                  <c:v>2.36</c:v>
                </c:pt>
                <c:pt idx="118">
                  <c:v>2.38</c:v>
                </c:pt>
                <c:pt idx="119">
                  <c:v>2.4</c:v>
                </c:pt>
                <c:pt idx="120">
                  <c:v>2.42</c:v>
                </c:pt>
                <c:pt idx="121">
                  <c:v>2.44</c:v>
                </c:pt>
                <c:pt idx="122">
                  <c:v>2.46</c:v>
                </c:pt>
                <c:pt idx="123">
                  <c:v>2.48</c:v>
                </c:pt>
                <c:pt idx="124">
                  <c:v>2.5</c:v>
                </c:pt>
                <c:pt idx="125">
                  <c:v>2.52</c:v>
                </c:pt>
                <c:pt idx="126">
                  <c:v>2.54</c:v>
                </c:pt>
                <c:pt idx="127">
                  <c:v>2.56</c:v>
                </c:pt>
                <c:pt idx="128">
                  <c:v>2.58</c:v>
                </c:pt>
                <c:pt idx="129">
                  <c:v>2.6</c:v>
                </c:pt>
                <c:pt idx="130">
                  <c:v>2.62</c:v>
                </c:pt>
                <c:pt idx="131">
                  <c:v>2.64</c:v>
                </c:pt>
                <c:pt idx="132">
                  <c:v>2.66</c:v>
                </c:pt>
                <c:pt idx="133">
                  <c:v>2.68</c:v>
                </c:pt>
                <c:pt idx="134">
                  <c:v>2.7</c:v>
                </c:pt>
                <c:pt idx="135">
                  <c:v>2.72</c:v>
                </c:pt>
                <c:pt idx="136">
                  <c:v>2.74</c:v>
                </c:pt>
                <c:pt idx="137">
                  <c:v>2.76</c:v>
                </c:pt>
                <c:pt idx="138">
                  <c:v>2.78</c:v>
                </c:pt>
                <c:pt idx="139">
                  <c:v>2.8</c:v>
                </c:pt>
                <c:pt idx="140">
                  <c:v>2.82</c:v>
                </c:pt>
                <c:pt idx="141">
                  <c:v>2.84</c:v>
                </c:pt>
                <c:pt idx="142">
                  <c:v>2.86</c:v>
                </c:pt>
                <c:pt idx="143">
                  <c:v>2.88</c:v>
                </c:pt>
                <c:pt idx="144">
                  <c:v>2.9</c:v>
                </c:pt>
                <c:pt idx="145">
                  <c:v>2.92</c:v>
                </c:pt>
                <c:pt idx="146">
                  <c:v>2.94</c:v>
                </c:pt>
                <c:pt idx="147">
                  <c:v>2.96</c:v>
                </c:pt>
                <c:pt idx="148">
                  <c:v>2.98</c:v>
                </c:pt>
                <c:pt idx="149">
                  <c:v>3</c:v>
                </c:pt>
                <c:pt idx="150">
                  <c:v>3.02</c:v>
                </c:pt>
                <c:pt idx="151">
                  <c:v>3.04</c:v>
                </c:pt>
                <c:pt idx="152">
                  <c:v>3.06</c:v>
                </c:pt>
                <c:pt idx="153">
                  <c:v>3.08</c:v>
                </c:pt>
                <c:pt idx="154">
                  <c:v>3.1</c:v>
                </c:pt>
                <c:pt idx="155">
                  <c:v>3.12</c:v>
                </c:pt>
                <c:pt idx="156">
                  <c:v>3.14</c:v>
                </c:pt>
                <c:pt idx="157">
                  <c:v>3.16</c:v>
                </c:pt>
                <c:pt idx="158">
                  <c:v>3.18</c:v>
                </c:pt>
                <c:pt idx="159">
                  <c:v>3.2</c:v>
                </c:pt>
                <c:pt idx="160">
                  <c:v>3.22</c:v>
                </c:pt>
                <c:pt idx="161">
                  <c:v>3.24</c:v>
                </c:pt>
                <c:pt idx="162">
                  <c:v>3.26</c:v>
                </c:pt>
                <c:pt idx="163">
                  <c:v>3.28</c:v>
                </c:pt>
                <c:pt idx="164">
                  <c:v>3.3</c:v>
                </c:pt>
                <c:pt idx="165">
                  <c:v>3.32</c:v>
                </c:pt>
                <c:pt idx="166">
                  <c:v>3.34</c:v>
                </c:pt>
                <c:pt idx="167">
                  <c:v>3.36</c:v>
                </c:pt>
                <c:pt idx="168">
                  <c:v>3.38</c:v>
                </c:pt>
                <c:pt idx="169">
                  <c:v>3.4</c:v>
                </c:pt>
                <c:pt idx="170">
                  <c:v>3.42</c:v>
                </c:pt>
                <c:pt idx="171">
                  <c:v>3.44</c:v>
                </c:pt>
                <c:pt idx="172">
                  <c:v>3.46</c:v>
                </c:pt>
                <c:pt idx="173">
                  <c:v>3.48</c:v>
                </c:pt>
                <c:pt idx="174">
                  <c:v>3.5</c:v>
                </c:pt>
                <c:pt idx="175">
                  <c:v>3.52</c:v>
                </c:pt>
                <c:pt idx="176">
                  <c:v>3.54</c:v>
                </c:pt>
                <c:pt idx="177">
                  <c:v>3.56</c:v>
                </c:pt>
                <c:pt idx="178">
                  <c:v>3.58</c:v>
                </c:pt>
                <c:pt idx="179">
                  <c:v>3.6</c:v>
                </c:pt>
                <c:pt idx="180">
                  <c:v>3.62</c:v>
                </c:pt>
                <c:pt idx="181">
                  <c:v>3.64</c:v>
                </c:pt>
                <c:pt idx="182">
                  <c:v>3.66</c:v>
                </c:pt>
                <c:pt idx="183">
                  <c:v>3.68</c:v>
                </c:pt>
                <c:pt idx="184">
                  <c:v>3.7</c:v>
                </c:pt>
                <c:pt idx="185">
                  <c:v>3.72</c:v>
                </c:pt>
                <c:pt idx="186">
                  <c:v>3.74</c:v>
                </c:pt>
                <c:pt idx="187">
                  <c:v>3.76</c:v>
                </c:pt>
                <c:pt idx="188">
                  <c:v>3.78</c:v>
                </c:pt>
                <c:pt idx="189">
                  <c:v>3.8</c:v>
                </c:pt>
                <c:pt idx="190">
                  <c:v>3.82</c:v>
                </c:pt>
                <c:pt idx="191">
                  <c:v>3.84</c:v>
                </c:pt>
                <c:pt idx="192">
                  <c:v>3.86</c:v>
                </c:pt>
                <c:pt idx="193">
                  <c:v>3.88</c:v>
                </c:pt>
                <c:pt idx="194">
                  <c:v>3.9</c:v>
                </c:pt>
                <c:pt idx="195">
                  <c:v>3.92</c:v>
                </c:pt>
                <c:pt idx="196">
                  <c:v>3.94</c:v>
                </c:pt>
                <c:pt idx="197">
                  <c:v>3.96</c:v>
                </c:pt>
                <c:pt idx="198">
                  <c:v>3.98</c:v>
                </c:pt>
                <c:pt idx="199">
                  <c:v>4</c:v>
                </c:pt>
                <c:pt idx="200">
                  <c:v>4.0199999999999996</c:v>
                </c:pt>
                <c:pt idx="201">
                  <c:v>4.04</c:v>
                </c:pt>
                <c:pt idx="202">
                  <c:v>4.0599999999999996</c:v>
                </c:pt>
                <c:pt idx="203">
                  <c:v>4.08</c:v>
                </c:pt>
                <c:pt idx="204">
                  <c:v>4.0999999999999996</c:v>
                </c:pt>
                <c:pt idx="205">
                  <c:v>4.12</c:v>
                </c:pt>
                <c:pt idx="206">
                  <c:v>4.1399999999999997</c:v>
                </c:pt>
                <c:pt idx="207">
                  <c:v>4.16</c:v>
                </c:pt>
                <c:pt idx="208">
                  <c:v>4.18</c:v>
                </c:pt>
                <c:pt idx="209">
                  <c:v>4.2</c:v>
                </c:pt>
                <c:pt idx="210">
                  <c:v>4.22</c:v>
                </c:pt>
                <c:pt idx="211">
                  <c:v>4.24</c:v>
                </c:pt>
                <c:pt idx="212">
                  <c:v>4.26</c:v>
                </c:pt>
                <c:pt idx="213">
                  <c:v>4.28</c:v>
                </c:pt>
                <c:pt idx="214">
                  <c:v>4.3</c:v>
                </c:pt>
                <c:pt idx="215">
                  <c:v>4.32</c:v>
                </c:pt>
                <c:pt idx="216">
                  <c:v>4.34</c:v>
                </c:pt>
                <c:pt idx="217">
                  <c:v>4.3600000000000003</c:v>
                </c:pt>
                <c:pt idx="218">
                  <c:v>4.38</c:v>
                </c:pt>
                <c:pt idx="219">
                  <c:v>4.4000000000000004</c:v>
                </c:pt>
                <c:pt idx="220">
                  <c:v>4.42</c:v>
                </c:pt>
                <c:pt idx="221">
                  <c:v>4.4400000000000004</c:v>
                </c:pt>
                <c:pt idx="222">
                  <c:v>4.46</c:v>
                </c:pt>
                <c:pt idx="223">
                  <c:v>4.4800000000000004</c:v>
                </c:pt>
                <c:pt idx="224">
                  <c:v>4.5</c:v>
                </c:pt>
                <c:pt idx="225">
                  <c:v>4.5199999999999996</c:v>
                </c:pt>
                <c:pt idx="226">
                  <c:v>4.54</c:v>
                </c:pt>
                <c:pt idx="227">
                  <c:v>4.5599999999999996</c:v>
                </c:pt>
                <c:pt idx="228">
                  <c:v>4.58</c:v>
                </c:pt>
                <c:pt idx="229">
                  <c:v>4.5999999999999996</c:v>
                </c:pt>
                <c:pt idx="230">
                  <c:v>4.62</c:v>
                </c:pt>
                <c:pt idx="231">
                  <c:v>4.6399999999999997</c:v>
                </c:pt>
                <c:pt idx="232">
                  <c:v>4.66</c:v>
                </c:pt>
                <c:pt idx="233">
                  <c:v>4.68</c:v>
                </c:pt>
                <c:pt idx="234">
                  <c:v>4.7</c:v>
                </c:pt>
                <c:pt idx="235">
                  <c:v>4.72</c:v>
                </c:pt>
                <c:pt idx="236">
                  <c:v>4.74</c:v>
                </c:pt>
                <c:pt idx="237">
                  <c:v>4.76</c:v>
                </c:pt>
                <c:pt idx="238">
                  <c:v>4.78</c:v>
                </c:pt>
                <c:pt idx="239">
                  <c:v>4.8</c:v>
                </c:pt>
                <c:pt idx="240">
                  <c:v>4.82</c:v>
                </c:pt>
                <c:pt idx="241">
                  <c:v>4.84</c:v>
                </c:pt>
                <c:pt idx="242">
                  <c:v>4.8600000000000003</c:v>
                </c:pt>
                <c:pt idx="243">
                  <c:v>4.88</c:v>
                </c:pt>
                <c:pt idx="244">
                  <c:v>4.9000000000000004</c:v>
                </c:pt>
                <c:pt idx="245">
                  <c:v>4.92</c:v>
                </c:pt>
                <c:pt idx="246">
                  <c:v>4.9400000000000004</c:v>
                </c:pt>
                <c:pt idx="247">
                  <c:v>4.96</c:v>
                </c:pt>
                <c:pt idx="248">
                  <c:v>4.9800000000000004</c:v>
                </c:pt>
                <c:pt idx="249">
                  <c:v>5</c:v>
                </c:pt>
                <c:pt idx="250">
                  <c:v>5.0199999999999996</c:v>
                </c:pt>
                <c:pt idx="251">
                  <c:v>5.04</c:v>
                </c:pt>
                <c:pt idx="252">
                  <c:v>5.0599999999999996</c:v>
                </c:pt>
                <c:pt idx="253">
                  <c:v>5.08</c:v>
                </c:pt>
                <c:pt idx="254">
                  <c:v>5.0999999999999996</c:v>
                </c:pt>
                <c:pt idx="255">
                  <c:v>5.12</c:v>
                </c:pt>
                <c:pt idx="256">
                  <c:v>5.14</c:v>
                </c:pt>
                <c:pt idx="257">
                  <c:v>5.16</c:v>
                </c:pt>
                <c:pt idx="258">
                  <c:v>5.18</c:v>
                </c:pt>
                <c:pt idx="259">
                  <c:v>5.2</c:v>
                </c:pt>
                <c:pt idx="260">
                  <c:v>5.22</c:v>
                </c:pt>
                <c:pt idx="261">
                  <c:v>5.24</c:v>
                </c:pt>
                <c:pt idx="262">
                  <c:v>5.26</c:v>
                </c:pt>
                <c:pt idx="263">
                  <c:v>5.28</c:v>
                </c:pt>
                <c:pt idx="264">
                  <c:v>5.3</c:v>
                </c:pt>
                <c:pt idx="265">
                  <c:v>5.32</c:v>
                </c:pt>
                <c:pt idx="266">
                  <c:v>5.34</c:v>
                </c:pt>
                <c:pt idx="267">
                  <c:v>5.36</c:v>
                </c:pt>
                <c:pt idx="268">
                  <c:v>5.38</c:v>
                </c:pt>
                <c:pt idx="269">
                  <c:v>5.4</c:v>
                </c:pt>
                <c:pt idx="270">
                  <c:v>5.42</c:v>
                </c:pt>
                <c:pt idx="271">
                  <c:v>5.44</c:v>
                </c:pt>
                <c:pt idx="272">
                  <c:v>5.46</c:v>
                </c:pt>
                <c:pt idx="273">
                  <c:v>5.48</c:v>
                </c:pt>
                <c:pt idx="274">
                  <c:v>5.5</c:v>
                </c:pt>
                <c:pt idx="275">
                  <c:v>5.52</c:v>
                </c:pt>
                <c:pt idx="276">
                  <c:v>5.54</c:v>
                </c:pt>
                <c:pt idx="277">
                  <c:v>5.56</c:v>
                </c:pt>
                <c:pt idx="278">
                  <c:v>5.58</c:v>
                </c:pt>
                <c:pt idx="279">
                  <c:v>5.6</c:v>
                </c:pt>
                <c:pt idx="280">
                  <c:v>5.62</c:v>
                </c:pt>
                <c:pt idx="281">
                  <c:v>5.64</c:v>
                </c:pt>
                <c:pt idx="282">
                  <c:v>5.66</c:v>
                </c:pt>
                <c:pt idx="283">
                  <c:v>5.68</c:v>
                </c:pt>
                <c:pt idx="284">
                  <c:v>5.7</c:v>
                </c:pt>
                <c:pt idx="285">
                  <c:v>5.72</c:v>
                </c:pt>
                <c:pt idx="286">
                  <c:v>5.74</c:v>
                </c:pt>
                <c:pt idx="287">
                  <c:v>5.76</c:v>
                </c:pt>
                <c:pt idx="288">
                  <c:v>5.78</c:v>
                </c:pt>
                <c:pt idx="289">
                  <c:v>5.8</c:v>
                </c:pt>
                <c:pt idx="290">
                  <c:v>5.82</c:v>
                </c:pt>
                <c:pt idx="291">
                  <c:v>5.84</c:v>
                </c:pt>
                <c:pt idx="292">
                  <c:v>5.86</c:v>
                </c:pt>
                <c:pt idx="293">
                  <c:v>5.88</c:v>
                </c:pt>
                <c:pt idx="294">
                  <c:v>5.9</c:v>
                </c:pt>
                <c:pt idx="295">
                  <c:v>5.92</c:v>
                </c:pt>
                <c:pt idx="296">
                  <c:v>5.94</c:v>
                </c:pt>
                <c:pt idx="297">
                  <c:v>5.96</c:v>
                </c:pt>
                <c:pt idx="298">
                  <c:v>5.98</c:v>
                </c:pt>
                <c:pt idx="299">
                  <c:v>6</c:v>
                </c:pt>
                <c:pt idx="300">
                  <c:v>6.02</c:v>
                </c:pt>
                <c:pt idx="301">
                  <c:v>6.04</c:v>
                </c:pt>
                <c:pt idx="302">
                  <c:v>6.06</c:v>
                </c:pt>
                <c:pt idx="303">
                  <c:v>6.08</c:v>
                </c:pt>
                <c:pt idx="304">
                  <c:v>6.1</c:v>
                </c:pt>
                <c:pt idx="305">
                  <c:v>6.12</c:v>
                </c:pt>
                <c:pt idx="306">
                  <c:v>6.14</c:v>
                </c:pt>
                <c:pt idx="307">
                  <c:v>6.16</c:v>
                </c:pt>
                <c:pt idx="308">
                  <c:v>6.18</c:v>
                </c:pt>
                <c:pt idx="309">
                  <c:v>6.2</c:v>
                </c:pt>
                <c:pt idx="310">
                  <c:v>6.22</c:v>
                </c:pt>
                <c:pt idx="311">
                  <c:v>6.24</c:v>
                </c:pt>
                <c:pt idx="312">
                  <c:v>6.26</c:v>
                </c:pt>
                <c:pt idx="313">
                  <c:v>6.28</c:v>
                </c:pt>
                <c:pt idx="314">
                  <c:v>6.3</c:v>
                </c:pt>
                <c:pt idx="315">
                  <c:v>6.32</c:v>
                </c:pt>
                <c:pt idx="316">
                  <c:v>6.34</c:v>
                </c:pt>
                <c:pt idx="317">
                  <c:v>6.36</c:v>
                </c:pt>
                <c:pt idx="318">
                  <c:v>6.38</c:v>
                </c:pt>
                <c:pt idx="319">
                  <c:v>6.4</c:v>
                </c:pt>
                <c:pt idx="320">
                  <c:v>6.42</c:v>
                </c:pt>
                <c:pt idx="321">
                  <c:v>6.44</c:v>
                </c:pt>
                <c:pt idx="322">
                  <c:v>6.46</c:v>
                </c:pt>
                <c:pt idx="323">
                  <c:v>6.48</c:v>
                </c:pt>
                <c:pt idx="324">
                  <c:v>6.5</c:v>
                </c:pt>
                <c:pt idx="325">
                  <c:v>6.52</c:v>
                </c:pt>
                <c:pt idx="326">
                  <c:v>6.54</c:v>
                </c:pt>
                <c:pt idx="327">
                  <c:v>6.56</c:v>
                </c:pt>
                <c:pt idx="328">
                  <c:v>6.58</c:v>
                </c:pt>
                <c:pt idx="329">
                  <c:v>6.6</c:v>
                </c:pt>
                <c:pt idx="330">
                  <c:v>6.62</c:v>
                </c:pt>
                <c:pt idx="331">
                  <c:v>6.64</c:v>
                </c:pt>
                <c:pt idx="332">
                  <c:v>6.66</c:v>
                </c:pt>
                <c:pt idx="333">
                  <c:v>6.68</c:v>
                </c:pt>
                <c:pt idx="334">
                  <c:v>6.7</c:v>
                </c:pt>
                <c:pt idx="335">
                  <c:v>6.72</c:v>
                </c:pt>
                <c:pt idx="336">
                  <c:v>6.74</c:v>
                </c:pt>
                <c:pt idx="337">
                  <c:v>6.76</c:v>
                </c:pt>
                <c:pt idx="338">
                  <c:v>6.78</c:v>
                </c:pt>
                <c:pt idx="339">
                  <c:v>6.8</c:v>
                </c:pt>
                <c:pt idx="340">
                  <c:v>6.82</c:v>
                </c:pt>
                <c:pt idx="341">
                  <c:v>6.84</c:v>
                </c:pt>
                <c:pt idx="342">
                  <c:v>6.86</c:v>
                </c:pt>
                <c:pt idx="343">
                  <c:v>6.88</c:v>
                </c:pt>
                <c:pt idx="344">
                  <c:v>6.9</c:v>
                </c:pt>
                <c:pt idx="345">
                  <c:v>6.92</c:v>
                </c:pt>
                <c:pt idx="346">
                  <c:v>6.94</c:v>
                </c:pt>
                <c:pt idx="347">
                  <c:v>6.96</c:v>
                </c:pt>
                <c:pt idx="348">
                  <c:v>6.98</c:v>
                </c:pt>
                <c:pt idx="349">
                  <c:v>7</c:v>
                </c:pt>
                <c:pt idx="350">
                  <c:v>7.02</c:v>
                </c:pt>
                <c:pt idx="351">
                  <c:v>7.04</c:v>
                </c:pt>
                <c:pt idx="352">
                  <c:v>7.06</c:v>
                </c:pt>
                <c:pt idx="353">
                  <c:v>7.08</c:v>
                </c:pt>
                <c:pt idx="354">
                  <c:v>7.1</c:v>
                </c:pt>
                <c:pt idx="355">
                  <c:v>7.12</c:v>
                </c:pt>
                <c:pt idx="356">
                  <c:v>7.14</c:v>
                </c:pt>
                <c:pt idx="357">
                  <c:v>7.16</c:v>
                </c:pt>
                <c:pt idx="358">
                  <c:v>7.18</c:v>
                </c:pt>
                <c:pt idx="359">
                  <c:v>7.2</c:v>
                </c:pt>
                <c:pt idx="360">
                  <c:v>7.22</c:v>
                </c:pt>
                <c:pt idx="361">
                  <c:v>7.24</c:v>
                </c:pt>
                <c:pt idx="362">
                  <c:v>7.26</c:v>
                </c:pt>
                <c:pt idx="363">
                  <c:v>7.28</c:v>
                </c:pt>
                <c:pt idx="364">
                  <c:v>7.3</c:v>
                </c:pt>
                <c:pt idx="365">
                  <c:v>7.32</c:v>
                </c:pt>
                <c:pt idx="366">
                  <c:v>7.34</c:v>
                </c:pt>
                <c:pt idx="367">
                  <c:v>7.36</c:v>
                </c:pt>
                <c:pt idx="368">
                  <c:v>7.38</c:v>
                </c:pt>
                <c:pt idx="369">
                  <c:v>7.4</c:v>
                </c:pt>
                <c:pt idx="370">
                  <c:v>7.42</c:v>
                </c:pt>
                <c:pt idx="371">
                  <c:v>7.44</c:v>
                </c:pt>
                <c:pt idx="372">
                  <c:v>7.46</c:v>
                </c:pt>
                <c:pt idx="373">
                  <c:v>7.48</c:v>
                </c:pt>
                <c:pt idx="374">
                  <c:v>7.5</c:v>
                </c:pt>
                <c:pt idx="375">
                  <c:v>7.52</c:v>
                </c:pt>
                <c:pt idx="376">
                  <c:v>7.54</c:v>
                </c:pt>
                <c:pt idx="377">
                  <c:v>7.56</c:v>
                </c:pt>
                <c:pt idx="378">
                  <c:v>7.58</c:v>
                </c:pt>
                <c:pt idx="379">
                  <c:v>7.6</c:v>
                </c:pt>
                <c:pt idx="380">
                  <c:v>7.62</c:v>
                </c:pt>
                <c:pt idx="381">
                  <c:v>7.64</c:v>
                </c:pt>
                <c:pt idx="382">
                  <c:v>7.66</c:v>
                </c:pt>
                <c:pt idx="383">
                  <c:v>7.68</c:v>
                </c:pt>
                <c:pt idx="384">
                  <c:v>7.7</c:v>
                </c:pt>
                <c:pt idx="385">
                  <c:v>7.72</c:v>
                </c:pt>
                <c:pt idx="386">
                  <c:v>7.74</c:v>
                </c:pt>
                <c:pt idx="387">
                  <c:v>7.76</c:v>
                </c:pt>
                <c:pt idx="388">
                  <c:v>7.78</c:v>
                </c:pt>
                <c:pt idx="389">
                  <c:v>7.8</c:v>
                </c:pt>
                <c:pt idx="390">
                  <c:v>7.82</c:v>
                </c:pt>
                <c:pt idx="391">
                  <c:v>7.84</c:v>
                </c:pt>
                <c:pt idx="392">
                  <c:v>7.86</c:v>
                </c:pt>
                <c:pt idx="393">
                  <c:v>7.88</c:v>
                </c:pt>
                <c:pt idx="394">
                  <c:v>7.9</c:v>
                </c:pt>
                <c:pt idx="395">
                  <c:v>7.92</c:v>
                </c:pt>
                <c:pt idx="396">
                  <c:v>7.94</c:v>
                </c:pt>
                <c:pt idx="397">
                  <c:v>7.96</c:v>
                </c:pt>
                <c:pt idx="398">
                  <c:v>7.98</c:v>
                </c:pt>
                <c:pt idx="399">
                  <c:v>8</c:v>
                </c:pt>
                <c:pt idx="400">
                  <c:v>8.02</c:v>
                </c:pt>
                <c:pt idx="401">
                  <c:v>8.0399999999999991</c:v>
                </c:pt>
                <c:pt idx="402">
                  <c:v>8.06</c:v>
                </c:pt>
                <c:pt idx="403">
                  <c:v>8.08</c:v>
                </c:pt>
                <c:pt idx="404">
                  <c:v>8.1</c:v>
                </c:pt>
                <c:pt idx="405">
                  <c:v>8.1199999999999992</c:v>
                </c:pt>
                <c:pt idx="406">
                  <c:v>8.14</c:v>
                </c:pt>
                <c:pt idx="407">
                  <c:v>8.16</c:v>
                </c:pt>
                <c:pt idx="408">
                  <c:v>8.18</c:v>
                </c:pt>
                <c:pt idx="409">
                  <c:v>8.1999999999999993</c:v>
                </c:pt>
                <c:pt idx="410">
                  <c:v>8.2200000000000006</c:v>
                </c:pt>
                <c:pt idx="411">
                  <c:v>8.24</c:v>
                </c:pt>
                <c:pt idx="412">
                  <c:v>8.26</c:v>
                </c:pt>
                <c:pt idx="413">
                  <c:v>8.2799999999999994</c:v>
                </c:pt>
                <c:pt idx="414">
                  <c:v>8.3000000000000007</c:v>
                </c:pt>
                <c:pt idx="415">
                  <c:v>8.32</c:v>
                </c:pt>
                <c:pt idx="416">
                  <c:v>8.34</c:v>
                </c:pt>
                <c:pt idx="417">
                  <c:v>8.36</c:v>
                </c:pt>
                <c:pt idx="418">
                  <c:v>8.3800000000000008</c:v>
                </c:pt>
                <c:pt idx="419">
                  <c:v>8.4</c:v>
                </c:pt>
                <c:pt idx="420">
                  <c:v>8.42</c:v>
                </c:pt>
                <c:pt idx="421">
                  <c:v>8.44</c:v>
                </c:pt>
                <c:pt idx="422">
                  <c:v>8.4600000000000009</c:v>
                </c:pt>
                <c:pt idx="423">
                  <c:v>8.48</c:v>
                </c:pt>
                <c:pt idx="424">
                  <c:v>8.5</c:v>
                </c:pt>
                <c:pt idx="425">
                  <c:v>8.52</c:v>
                </c:pt>
                <c:pt idx="426">
                  <c:v>8.5399999999999991</c:v>
                </c:pt>
                <c:pt idx="427">
                  <c:v>8.56</c:v>
                </c:pt>
                <c:pt idx="428">
                  <c:v>8.58</c:v>
                </c:pt>
                <c:pt idx="429">
                  <c:v>8.6</c:v>
                </c:pt>
                <c:pt idx="430">
                  <c:v>8.6199999999999992</c:v>
                </c:pt>
                <c:pt idx="431">
                  <c:v>8.64</c:v>
                </c:pt>
                <c:pt idx="432">
                  <c:v>8.66</c:v>
                </c:pt>
                <c:pt idx="433">
                  <c:v>8.68</c:v>
                </c:pt>
                <c:pt idx="434">
                  <c:v>8.6999999999999993</c:v>
                </c:pt>
                <c:pt idx="435">
                  <c:v>8.7200000000000006</c:v>
                </c:pt>
                <c:pt idx="436">
                  <c:v>8.74</c:v>
                </c:pt>
                <c:pt idx="437">
                  <c:v>8.76</c:v>
                </c:pt>
                <c:pt idx="438">
                  <c:v>8.7799999999999994</c:v>
                </c:pt>
                <c:pt idx="439">
                  <c:v>8.8000000000000007</c:v>
                </c:pt>
                <c:pt idx="440">
                  <c:v>8.82</c:v>
                </c:pt>
                <c:pt idx="441">
                  <c:v>8.84</c:v>
                </c:pt>
                <c:pt idx="442">
                  <c:v>8.86</c:v>
                </c:pt>
                <c:pt idx="443">
                  <c:v>8.8800000000000008</c:v>
                </c:pt>
                <c:pt idx="444">
                  <c:v>8.9</c:v>
                </c:pt>
                <c:pt idx="445">
                  <c:v>8.92</c:v>
                </c:pt>
                <c:pt idx="446">
                  <c:v>8.94</c:v>
                </c:pt>
                <c:pt idx="447">
                  <c:v>8.9600000000000009</c:v>
                </c:pt>
                <c:pt idx="448">
                  <c:v>8.98</c:v>
                </c:pt>
                <c:pt idx="449">
                  <c:v>9</c:v>
                </c:pt>
                <c:pt idx="450">
                  <c:v>9.02</c:v>
                </c:pt>
                <c:pt idx="451">
                  <c:v>9.0399999999999991</c:v>
                </c:pt>
                <c:pt idx="452">
                  <c:v>9.06</c:v>
                </c:pt>
                <c:pt idx="453">
                  <c:v>9.08</c:v>
                </c:pt>
                <c:pt idx="454">
                  <c:v>9.1</c:v>
                </c:pt>
                <c:pt idx="455">
                  <c:v>9.1199999999999992</c:v>
                </c:pt>
                <c:pt idx="456">
                  <c:v>9.14</c:v>
                </c:pt>
                <c:pt idx="457">
                  <c:v>9.16</c:v>
                </c:pt>
                <c:pt idx="458">
                  <c:v>9.18</c:v>
                </c:pt>
                <c:pt idx="459">
                  <c:v>9.1999999999999993</c:v>
                </c:pt>
                <c:pt idx="460">
                  <c:v>9.2200000000000006</c:v>
                </c:pt>
                <c:pt idx="461">
                  <c:v>9.24</c:v>
                </c:pt>
                <c:pt idx="462">
                  <c:v>9.26</c:v>
                </c:pt>
                <c:pt idx="463">
                  <c:v>9.2799999999999994</c:v>
                </c:pt>
                <c:pt idx="464">
                  <c:v>9.3000000000000007</c:v>
                </c:pt>
                <c:pt idx="465">
                  <c:v>9.32</c:v>
                </c:pt>
                <c:pt idx="466">
                  <c:v>9.34</c:v>
                </c:pt>
                <c:pt idx="467">
                  <c:v>9.36</c:v>
                </c:pt>
                <c:pt idx="468">
                  <c:v>9.3800000000000008</c:v>
                </c:pt>
                <c:pt idx="469">
                  <c:v>9.4</c:v>
                </c:pt>
                <c:pt idx="470">
                  <c:v>9.42</c:v>
                </c:pt>
                <c:pt idx="471">
                  <c:v>9.44</c:v>
                </c:pt>
                <c:pt idx="472">
                  <c:v>9.4600000000000009</c:v>
                </c:pt>
                <c:pt idx="473">
                  <c:v>9.48</c:v>
                </c:pt>
                <c:pt idx="474">
                  <c:v>9.5</c:v>
                </c:pt>
                <c:pt idx="475">
                  <c:v>9.52</c:v>
                </c:pt>
                <c:pt idx="476">
                  <c:v>9.5399999999999991</c:v>
                </c:pt>
                <c:pt idx="477">
                  <c:v>9.56</c:v>
                </c:pt>
                <c:pt idx="478">
                  <c:v>9.58</c:v>
                </c:pt>
                <c:pt idx="479">
                  <c:v>9.6</c:v>
                </c:pt>
                <c:pt idx="480">
                  <c:v>9.6199999999999992</c:v>
                </c:pt>
                <c:pt idx="481">
                  <c:v>9.64</c:v>
                </c:pt>
                <c:pt idx="482">
                  <c:v>9.66</c:v>
                </c:pt>
                <c:pt idx="483">
                  <c:v>9.68</c:v>
                </c:pt>
                <c:pt idx="484">
                  <c:v>9.6999999999999993</c:v>
                </c:pt>
                <c:pt idx="485">
                  <c:v>9.7200000000000006</c:v>
                </c:pt>
                <c:pt idx="486">
                  <c:v>9.74</c:v>
                </c:pt>
                <c:pt idx="487">
                  <c:v>9.76</c:v>
                </c:pt>
                <c:pt idx="488">
                  <c:v>9.7799999999999994</c:v>
                </c:pt>
                <c:pt idx="489">
                  <c:v>9.8000000000000007</c:v>
                </c:pt>
                <c:pt idx="490">
                  <c:v>9.82</c:v>
                </c:pt>
                <c:pt idx="491">
                  <c:v>9.84</c:v>
                </c:pt>
                <c:pt idx="492">
                  <c:v>9.86</c:v>
                </c:pt>
                <c:pt idx="493">
                  <c:v>9.8800000000000008</c:v>
                </c:pt>
                <c:pt idx="494">
                  <c:v>9.9</c:v>
                </c:pt>
                <c:pt idx="495">
                  <c:v>9.92</c:v>
                </c:pt>
                <c:pt idx="496">
                  <c:v>9.94</c:v>
                </c:pt>
                <c:pt idx="497">
                  <c:v>9.9600000000000009</c:v>
                </c:pt>
                <c:pt idx="498">
                  <c:v>9.98</c:v>
                </c:pt>
                <c:pt idx="499">
                  <c:v>10</c:v>
                </c:pt>
                <c:pt idx="500">
                  <c:v>10.02</c:v>
                </c:pt>
                <c:pt idx="501">
                  <c:v>10.039999999999999</c:v>
                </c:pt>
                <c:pt idx="502">
                  <c:v>10.06</c:v>
                </c:pt>
                <c:pt idx="503">
                  <c:v>10.08</c:v>
                </c:pt>
                <c:pt idx="504">
                  <c:v>10.1</c:v>
                </c:pt>
                <c:pt idx="505">
                  <c:v>10.119999999999999</c:v>
                </c:pt>
                <c:pt idx="506">
                  <c:v>10.14</c:v>
                </c:pt>
                <c:pt idx="507">
                  <c:v>10.16</c:v>
                </c:pt>
                <c:pt idx="508">
                  <c:v>10.18</c:v>
                </c:pt>
                <c:pt idx="509">
                  <c:v>10.199999999999999</c:v>
                </c:pt>
                <c:pt idx="510">
                  <c:v>10.220000000000001</c:v>
                </c:pt>
                <c:pt idx="511">
                  <c:v>10.24</c:v>
                </c:pt>
                <c:pt idx="512">
                  <c:v>10.26</c:v>
                </c:pt>
                <c:pt idx="513">
                  <c:v>10.28</c:v>
                </c:pt>
                <c:pt idx="514">
                  <c:v>10.3</c:v>
                </c:pt>
                <c:pt idx="515">
                  <c:v>10.32</c:v>
                </c:pt>
                <c:pt idx="516">
                  <c:v>10.34</c:v>
                </c:pt>
                <c:pt idx="517">
                  <c:v>10.36</c:v>
                </c:pt>
                <c:pt idx="518">
                  <c:v>10.38</c:v>
                </c:pt>
                <c:pt idx="519">
                  <c:v>10.4</c:v>
                </c:pt>
                <c:pt idx="520">
                  <c:v>10.42</c:v>
                </c:pt>
                <c:pt idx="521">
                  <c:v>10.44</c:v>
                </c:pt>
                <c:pt idx="522">
                  <c:v>10.46</c:v>
                </c:pt>
                <c:pt idx="523">
                  <c:v>10.48</c:v>
                </c:pt>
                <c:pt idx="524">
                  <c:v>10.5</c:v>
                </c:pt>
                <c:pt idx="525">
                  <c:v>10.52</c:v>
                </c:pt>
                <c:pt idx="526">
                  <c:v>10.54</c:v>
                </c:pt>
                <c:pt idx="527">
                  <c:v>10.56</c:v>
                </c:pt>
                <c:pt idx="528">
                  <c:v>10.58</c:v>
                </c:pt>
                <c:pt idx="529">
                  <c:v>10.6</c:v>
                </c:pt>
                <c:pt idx="530">
                  <c:v>10.62</c:v>
                </c:pt>
                <c:pt idx="531">
                  <c:v>10.64</c:v>
                </c:pt>
                <c:pt idx="532">
                  <c:v>10.66</c:v>
                </c:pt>
                <c:pt idx="533">
                  <c:v>10.68</c:v>
                </c:pt>
                <c:pt idx="534">
                  <c:v>10.7</c:v>
                </c:pt>
                <c:pt idx="535">
                  <c:v>10.72</c:v>
                </c:pt>
                <c:pt idx="536">
                  <c:v>10.74</c:v>
                </c:pt>
                <c:pt idx="537">
                  <c:v>10.76</c:v>
                </c:pt>
                <c:pt idx="538">
                  <c:v>10.78</c:v>
                </c:pt>
                <c:pt idx="539">
                  <c:v>10.8</c:v>
                </c:pt>
                <c:pt idx="540">
                  <c:v>10.82</c:v>
                </c:pt>
                <c:pt idx="541">
                  <c:v>10.84</c:v>
                </c:pt>
                <c:pt idx="542">
                  <c:v>10.86</c:v>
                </c:pt>
                <c:pt idx="543">
                  <c:v>10.88</c:v>
                </c:pt>
                <c:pt idx="544">
                  <c:v>10.9</c:v>
                </c:pt>
                <c:pt idx="545">
                  <c:v>10.92</c:v>
                </c:pt>
                <c:pt idx="546">
                  <c:v>10.94</c:v>
                </c:pt>
                <c:pt idx="547">
                  <c:v>10.96</c:v>
                </c:pt>
                <c:pt idx="548">
                  <c:v>10.98</c:v>
                </c:pt>
                <c:pt idx="549">
                  <c:v>11</c:v>
                </c:pt>
                <c:pt idx="550">
                  <c:v>11.02</c:v>
                </c:pt>
                <c:pt idx="551">
                  <c:v>11.04</c:v>
                </c:pt>
                <c:pt idx="552">
                  <c:v>11.06</c:v>
                </c:pt>
                <c:pt idx="553">
                  <c:v>11.08</c:v>
                </c:pt>
                <c:pt idx="554">
                  <c:v>11.1</c:v>
                </c:pt>
                <c:pt idx="555">
                  <c:v>11.12</c:v>
                </c:pt>
                <c:pt idx="556">
                  <c:v>11.14</c:v>
                </c:pt>
                <c:pt idx="557">
                  <c:v>11.16</c:v>
                </c:pt>
                <c:pt idx="558">
                  <c:v>11.18</c:v>
                </c:pt>
                <c:pt idx="559">
                  <c:v>11.2</c:v>
                </c:pt>
                <c:pt idx="560">
                  <c:v>11.22</c:v>
                </c:pt>
                <c:pt idx="561">
                  <c:v>11.24</c:v>
                </c:pt>
                <c:pt idx="562">
                  <c:v>11.26</c:v>
                </c:pt>
                <c:pt idx="563">
                  <c:v>11.28</c:v>
                </c:pt>
                <c:pt idx="564">
                  <c:v>11.3</c:v>
                </c:pt>
                <c:pt idx="565">
                  <c:v>11.32</c:v>
                </c:pt>
                <c:pt idx="566">
                  <c:v>11.34</c:v>
                </c:pt>
                <c:pt idx="567">
                  <c:v>11.36</c:v>
                </c:pt>
                <c:pt idx="568">
                  <c:v>11.38</c:v>
                </c:pt>
                <c:pt idx="569">
                  <c:v>11.4</c:v>
                </c:pt>
                <c:pt idx="570">
                  <c:v>11.42</c:v>
                </c:pt>
                <c:pt idx="571">
                  <c:v>11.44</c:v>
                </c:pt>
                <c:pt idx="572">
                  <c:v>11.46</c:v>
                </c:pt>
                <c:pt idx="573">
                  <c:v>11.48</c:v>
                </c:pt>
                <c:pt idx="574">
                  <c:v>11.5</c:v>
                </c:pt>
                <c:pt idx="575">
                  <c:v>11.52</c:v>
                </c:pt>
                <c:pt idx="576">
                  <c:v>11.54</c:v>
                </c:pt>
                <c:pt idx="577">
                  <c:v>11.56</c:v>
                </c:pt>
                <c:pt idx="578">
                  <c:v>11.58</c:v>
                </c:pt>
                <c:pt idx="579">
                  <c:v>11.6</c:v>
                </c:pt>
                <c:pt idx="580">
                  <c:v>11.62</c:v>
                </c:pt>
                <c:pt idx="581">
                  <c:v>11.64</c:v>
                </c:pt>
                <c:pt idx="582">
                  <c:v>11.66</c:v>
                </c:pt>
                <c:pt idx="583">
                  <c:v>11.68</c:v>
                </c:pt>
                <c:pt idx="584">
                  <c:v>11.7</c:v>
                </c:pt>
                <c:pt idx="585">
                  <c:v>11.72</c:v>
                </c:pt>
                <c:pt idx="586">
                  <c:v>11.74</c:v>
                </c:pt>
                <c:pt idx="587">
                  <c:v>11.76</c:v>
                </c:pt>
                <c:pt idx="588">
                  <c:v>11.78</c:v>
                </c:pt>
                <c:pt idx="589">
                  <c:v>11.8</c:v>
                </c:pt>
                <c:pt idx="590">
                  <c:v>11.82</c:v>
                </c:pt>
                <c:pt idx="591">
                  <c:v>11.84</c:v>
                </c:pt>
                <c:pt idx="592">
                  <c:v>11.86</c:v>
                </c:pt>
                <c:pt idx="593">
                  <c:v>11.88</c:v>
                </c:pt>
                <c:pt idx="594">
                  <c:v>11.9</c:v>
                </c:pt>
                <c:pt idx="595">
                  <c:v>11.92</c:v>
                </c:pt>
                <c:pt idx="596">
                  <c:v>11.94</c:v>
                </c:pt>
                <c:pt idx="597">
                  <c:v>11.96</c:v>
                </c:pt>
                <c:pt idx="598">
                  <c:v>11.98</c:v>
                </c:pt>
                <c:pt idx="599">
                  <c:v>12</c:v>
                </c:pt>
                <c:pt idx="600">
                  <c:v>12.02</c:v>
                </c:pt>
                <c:pt idx="601">
                  <c:v>12.04</c:v>
                </c:pt>
                <c:pt idx="602">
                  <c:v>12.06</c:v>
                </c:pt>
                <c:pt idx="603">
                  <c:v>12.08</c:v>
                </c:pt>
                <c:pt idx="604">
                  <c:v>12.1</c:v>
                </c:pt>
                <c:pt idx="605">
                  <c:v>12.12</c:v>
                </c:pt>
                <c:pt idx="606">
                  <c:v>12.14</c:v>
                </c:pt>
                <c:pt idx="607">
                  <c:v>12.16</c:v>
                </c:pt>
                <c:pt idx="608">
                  <c:v>12.18</c:v>
                </c:pt>
                <c:pt idx="609">
                  <c:v>12.2</c:v>
                </c:pt>
                <c:pt idx="610">
                  <c:v>12.22</c:v>
                </c:pt>
                <c:pt idx="611">
                  <c:v>12.24</c:v>
                </c:pt>
                <c:pt idx="612">
                  <c:v>12.26</c:v>
                </c:pt>
                <c:pt idx="613">
                  <c:v>12.28</c:v>
                </c:pt>
                <c:pt idx="614">
                  <c:v>12.3</c:v>
                </c:pt>
                <c:pt idx="615">
                  <c:v>12.32</c:v>
                </c:pt>
                <c:pt idx="616">
                  <c:v>12.34</c:v>
                </c:pt>
                <c:pt idx="617">
                  <c:v>12.36</c:v>
                </c:pt>
                <c:pt idx="618">
                  <c:v>12.38</c:v>
                </c:pt>
                <c:pt idx="619">
                  <c:v>12.4</c:v>
                </c:pt>
                <c:pt idx="620">
                  <c:v>12.42</c:v>
                </c:pt>
                <c:pt idx="621">
                  <c:v>12.44</c:v>
                </c:pt>
                <c:pt idx="622">
                  <c:v>12.46</c:v>
                </c:pt>
                <c:pt idx="623">
                  <c:v>12.48</c:v>
                </c:pt>
                <c:pt idx="624">
                  <c:v>12.5</c:v>
                </c:pt>
                <c:pt idx="625">
                  <c:v>12.52</c:v>
                </c:pt>
                <c:pt idx="626">
                  <c:v>12.54</c:v>
                </c:pt>
                <c:pt idx="627">
                  <c:v>12.56</c:v>
                </c:pt>
                <c:pt idx="628">
                  <c:v>12.58</c:v>
                </c:pt>
                <c:pt idx="629">
                  <c:v>12.6</c:v>
                </c:pt>
                <c:pt idx="630">
                  <c:v>12.62</c:v>
                </c:pt>
                <c:pt idx="631">
                  <c:v>12.64</c:v>
                </c:pt>
                <c:pt idx="632">
                  <c:v>12.66</c:v>
                </c:pt>
                <c:pt idx="633">
                  <c:v>12.68</c:v>
                </c:pt>
                <c:pt idx="634">
                  <c:v>12.7</c:v>
                </c:pt>
                <c:pt idx="635">
                  <c:v>12.72</c:v>
                </c:pt>
                <c:pt idx="636">
                  <c:v>12.74</c:v>
                </c:pt>
                <c:pt idx="637">
                  <c:v>12.76</c:v>
                </c:pt>
                <c:pt idx="638">
                  <c:v>12.78</c:v>
                </c:pt>
                <c:pt idx="639">
                  <c:v>12.8</c:v>
                </c:pt>
                <c:pt idx="640">
                  <c:v>12.82</c:v>
                </c:pt>
                <c:pt idx="641">
                  <c:v>12.84</c:v>
                </c:pt>
                <c:pt idx="642">
                  <c:v>12.86</c:v>
                </c:pt>
                <c:pt idx="643">
                  <c:v>12.88</c:v>
                </c:pt>
                <c:pt idx="644">
                  <c:v>12.9</c:v>
                </c:pt>
                <c:pt idx="645">
                  <c:v>12.92</c:v>
                </c:pt>
                <c:pt idx="646">
                  <c:v>12.94</c:v>
                </c:pt>
                <c:pt idx="647">
                  <c:v>12.96</c:v>
                </c:pt>
                <c:pt idx="648">
                  <c:v>12.98</c:v>
                </c:pt>
                <c:pt idx="649">
                  <c:v>13</c:v>
                </c:pt>
                <c:pt idx="650">
                  <c:v>13.02</c:v>
                </c:pt>
                <c:pt idx="651">
                  <c:v>13.04</c:v>
                </c:pt>
                <c:pt idx="652">
                  <c:v>13.06</c:v>
                </c:pt>
                <c:pt idx="653">
                  <c:v>13.08</c:v>
                </c:pt>
                <c:pt idx="654">
                  <c:v>13.1</c:v>
                </c:pt>
                <c:pt idx="655">
                  <c:v>13.12</c:v>
                </c:pt>
                <c:pt idx="656">
                  <c:v>13.14</c:v>
                </c:pt>
                <c:pt idx="657">
                  <c:v>13.16</c:v>
                </c:pt>
                <c:pt idx="658">
                  <c:v>13.18</c:v>
                </c:pt>
                <c:pt idx="659">
                  <c:v>13.2</c:v>
                </c:pt>
                <c:pt idx="660">
                  <c:v>13.22</c:v>
                </c:pt>
                <c:pt idx="661">
                  <c:v>13.24</c:v>
                </c:pt>
                <c:pt idx="662">
                  <c:v>13.26</c:v>
                </c:pt>
                <c:pt idx="663">
                  <c:v>13.28</c:v>
                </c:pt>
                <c:pt idx="664">
                  <c:v>13.3</c:v>
                </c:pt>
                <c:pt idx="665">
                  <c:v>13.32</c:v>
                </c:pt>
                <c:pt idx="666">
                  <c:v>13.34</c:v>
                </c:pt>
                <c:pt idx="667">
                  <c:v>13.36</c:v>
                </c:pt>
                <c:pt idx="668">
                  <c:v>13.38</c:v>
                </c:pt>
                <c:pt idx="669">
                  <c:v>13.4</c:v>
                </c:pt>
                <c:pt idx="670">
                  <c:v>13.42</c:v>
                </c:pt>
                <c:pt idx="671">
                  <c:v>13.44</c:v>
                </c:pt>
                <c:pt idx="672">
                  <c:v>13.46</c:v>
                </c:pt>
                <c:pt idx="673">
                  <c:v>13.48</c:v>
                </c:pt>
                <c:pt idx="674">
                  <c:v>13.5</c:v>
                </c:pt>
                <c:pt idx="675">
                  <c:v>13.52</c:v>
                </c:pt>
                <c:pt idx="676">
                  <c:v>13.54</c:v>
                </c:pt>
                <c:pt idx="677">
                  <c:v>13.56</c:v>
                </c:pt>
                <c:pt idx="678">
                  <c:v>13.58</c:v>
                </c:pt>
                <c:pt idx="679">
                  <c:v>13.6</c:v>
                </c:pt>
                <c:pt idx="680">
                  <c:v>13.62</c:v>
                </c:pt>
                <c:pt idx="681">
                  <c:v>13.64</c:v>
                </c:pt>
                <c:pt idx="682">
                  <c:v>13.66</c:v>
                </c:pt>
                <c:pt idx="683">
                  <c:v>13.68</c:v>
                </c:pt>
                <c:pt idx="684">
                  <c:v>13.7</c:v>
                </c:pt>
                <c:pt idx="685">
                  <c:v>13.72</c:v>
                </c:pt>
                <c:pt idx="686">
                  <c:v>13.74</c:v>
                </c:pt>
                <c:pt idx="687">
                  <c:v>13.76</c:v>
                </c:pt>
                <c:pt idx="688">
                  <c:v>13.78</c:v>
                </c:pt>
                <c:pt idx="689">
                  <c:v>13.8</c:v>
                </c:pt>
                <c:pt idx="690">
                  <c:v>13.82</c:v>
                </c:pt>
                <c:pt idx="691">
                  <c:v>13.84</c:v>
                </c:pt>
                <c:pt idx="692">
                  <c:v>13.86</c:v>
                </c:pt>
                <c:pt idx="693">
                  <c:v>13.88</c:v>
                </c:pt>
                <c:pt idx="694">
                  <c:v>13.9</c:v>
                </c:pt>
                <c:pt idx="695">
                  <c:v>13.92</c:v>
                </c:pt>
                <c:pt idx="696">
                  <c:v>13.94</c:v>
                </c:pt>
                <c:pt idx="697">
                  <c:v>13.96</c:v>
                </c:pt>
                <c:pt idx="698">
                  <c:v>13.98</c:v>
                </c:pt>
                <c:pt idx="699">
                  <c:v>14</c:v>
                </c:pt>
                <c:pt idx="700">
                  <c:v>14.02</c:v>
                </c:pt>
                <c:pt idx="701">
                  <c:v>14.04</c:v>
                </c:pt>
                <c:pt idx="702">
                  <c:v>14.06</c:v>
                </c:pt>
                <c:pt idx="703">
                  <c:v>14.08</c:v>
                </c:pt>
                <c:pt idx="704">
                  <c:v>14.1</c:v>
                </c:pt>
                <c:pt idx="705">
                  <c:v>14.12</c:v>
                </c:pt>
                <c:pt idx="706">
                  <c:v>14.14</c:v>
                </c:pt>
                <c:pt idx="707">
                  <c:v>14.16</c:v>
                </c:pt>
                <c:pt idx="708">
                  <c:v>14.18</c:v>
                </c:pt>
                <c:pt idx="709">
                  <c:v>14.2</c:v>
                </c:pt>
                <c:pt idx="710">
                  <c:v>14.22</c:v>
                </c:pt>
                <c:pt idx="711">
                  <c:v>14.24</c:v>
                </c:pt>
                <c:pt idx="712">
                  <c:v>14.26</c:v>
                </c:pt>
                <c:pt idx="713">
                  <c:v>14.28</c:v>
                </c:pt>
                <c:pt idx="714">
                  <c:v>14.3</c:v>
                </c:pt>
                <c:pt idx="715">
                  <c:v>14.32</c:v>
                </c:pt>
                <c:pt idx="716">
                  <c:v>14.34</c:v>
                </c:pt>
                <c:pt idx="717">
                  <c:v>14.36</c:v>
                </c:pt>
                <c:pt idx="718">
                  <c:v>14.38</c:v>
                </c:pt>
                <c:pt idx="719">
                  <c:v>14.4</c:v>
                </c:pt>
                <c:pt idx="720">
                  <c:v>14.42</c:v>
                </c:pt>
                <c:pt idx="721">
                  <c:v>14.44</c:v>
                </c:pt>
                <c:pt idx="722">
                  <c:v>14.46</c:v>
                </c:pt>
                <c:pt idx="723">
                  <c:v>14.48</c:v>
                </c:pt>
                <c:pt idx="724">
                  <c:v>14.5</c:v>
                </c:pt>
                <c:pt idx="725">
                  <c:v>14.52</c:v>
                </c:pt>
                <c:pt idx="726">
                  <c:v>14.54</c:v>
                </c:pt>
                <c:pt idx="727">
                  <c:v>14.56</c:v>
                </c:pt>
                <c:pt idx="728">
                  <c:v>14.58</c:v>
                </c:pt>
                <c:pt idx="729">
                  <c:v>14.6</c:v>
                </c:pt>
                <c:pt idx="730">
                  <c:v>14.62</c:v>
                </c:pt>
                <c:pt idx="731">
                  <c:v>14.64</c:v>
                </c:pt>
                <c:pt idx="732">
                  <c:v>14.66</c:v>
                </c:pt>
                <c:pt idx="733">
                  <c:v>14.68</c:v>
                </c:pt>
                <c:pt idx="734">
                  <c:v>14.7</c:v>
                </c:pt>
                <c:pt idx="735">
                  <c:v>14.72</c:v>
                </c:pt>
                <c:pt idx="736">
                  <c:v>14.74</c:v>
                </c:pt>
                <c:pt idx="737">
                  <c:v>14.76</c:v>
                </c:pt>
                <c:pt idx="738">
                  <c:v>14.78</c:v>
                </c:pt>
                <c:pt idx="739">
                  <c:v>14.8</c:v>
                </c:pt>
                <c:pt idx="740">
                  <c:v>14.82</c:v>
                </c:pt>
                <c:pt idx="741">
                  <c:v>14.84</c:v>
                </c:pt>
                <c:pt idx="742">
                  <c:v>14.86</c:v>
                </c:pt>
                <c:pt idx="743">
                  <c:v>14.88</c:v>
                </c:pt>
                <c:pt idx="744">
                  <c:v>14.9</c:v>
                </c:pt>
                <c:pt idx="745">
                  <c:v>14.92</c:v>
                </c:pt>
                <c:pt idx="746">
                  <c:v>14.94</c:v>
                </c:pt>
                <c:pt idx="747">
                  <c:v>14.96</c:v>
                </c:pt>
                <c:pt idx="748">
                  <c:v>14.98</c:v>
                </c:pt>
                <c:pt idx="749">
                  <c:v>15</c:v>
                </c:pt>
                <c:pt idx="750">
                  <c:v>15.02</c:v>
                </c:pt>
                <c:pt idx="751">
                  <c:v>15.04</c:v>
                </c:pt>
                <c:pt idx="752">
                  <c:v>15.06</c:v>
                </c:pt>
                <c:pt idx="753">
                  <c:v>15.08</c:v>
                </c:pt>
                <c:pt idx="754">
                  <c:v>15.1</c:v>
                </c:pt>
                <c:pt idx="755">
                  <c:v>15.12</c:v>
                </c:pt>
                <c:pt idx="756">
                  <c:v>15.14</c:v>
                </c:pt>
                <c:pt idx="757">
                  <c:v>15.16</c:v>
                </c:pt>
                <c:pt idx="758">
                  <c:v>15.18</c:v>
                </c:pt>
                <c:pt idx="759">
                  <c:v>15.2</c:v>
                </c:pt>
                <c:pt idx="760">
                  <c:v>15.22</c:v>
                </c:pt>
                <c:pt idx="761">
                  <c:v>15.24</c:v>
                </c:pt>
                <c:pt idx="762">
                  <c:v>15.26</c:v>
                </c:pt>
                <c:pt idx="763">
                  <c:v>15.28</c:v>
                </c:pt>
                <c:pt idx="764">
                  <c:v>15.3</c:v>
                </c:pt>
                <c:pt idx="765">
                  <c:v>15.32</c:v>
                </c:pt>
                <c:pt idx="766">
                  <c:v>15.34</c:v>
                </c:pt>
                <c:pt idx="767">
                  <c:v>15.36</c:v>
                </c:pt>
                <c:pt idx="768">
                  <c:v>15.38</c:v>
                </c:pt>
                <c:pt idx="769">
                  <c:v>15.4</c:v>
                </c:pt>
                <c:pt idx="770">
                  <c:v>15.42</c:v>
                </c:pt>
                <c:pt idx="771">
                  <c:v>15.44</c:v>
                </c:pt>
                <c:pt idx="772">
                  <c:v>15.46</c:v>
                </c:pt>
                <c:pt idx="773">
                  <c:v>15.48</c:v>
                </c:pt>
                <c:pt idx="774">
                  <c:v>15.5</c:v>
                </c:pt>
                <c:pt idx="775">
                  <c:v>15.52</c:v>
                </c:pt>
                <c:pt idx="776">
                  <c:v>15.54</c:v>
                </c:pt>
                <c:pt idx="777">
                  <c:v>15.56</c:v>
                </c:pt>
                <c:pt idx="778">
                  <c:v>15.58</c:v>
                </c:pt>
                <c:pt idx="779">
                  <c:v>15.6</c:v>
                </c:pt>
                <c:pt idx="780">
                  <c:v>15.62</c:v>
                </c:pt>
                <c:pt idx="781">
                  <c:v>15.64</c:v>
                </c:pt>
                <c:pt idx="782">
                  <c:v>15.66</c:v>
                </c:pt>
                <c:pt idx="783">
                  <c:v>15.68</c:v>
                </c:pt>
                <c:pt idx="784">
                  <c:v>15.7</c:v>
                </c:pt>
                <c:pt idx="785">
                  <c:v>15.72</c:v>
                </c:pt>
                <c:pt idx="786">
                  <c:v>15.74</c:v>
                </c:pt>
                <c:pt idx="787">
                  <c:v>15.76</c:v>
                </c:pt>
                <c:pt idx="788">
                  <c:v>15.78</c:v>
                </c:pt>
                <c:pt idx="789">
                  <c:v>15.8</c:v>
                </c:pt>
                <c:pt idx="790">
                  <c:v>15.82</c:v>
                </c:pt>
                <c:pt idx="791">
                  <c:v>15.84</c:v>
                </c:pt>
                <c:pt idx="792">
                  <c:v>15.86</c:v>
                </c:pt>
                <c:pt idx="793">
                  <c:v>15.88</c:v>
                </c:pt>
                <c:pt idx="794">
                  <c:v>15.9</c:v>
                </c:pt>
                <c:pt idx="795">
                  <c:v>15.92</c:v>
                </c:pt>
                <c:pt idx="796">
                  <c:v>15.94</c:v>
                </c:pt>
                <c:pt idx="797">
                  <c:v>15.96</c:v>
                </c:pt>
                <c:pt idx="798">
                  <c:v>15.98</c:v>
                </c:pt>
                <c:pt idx="799">
                  <c:v>16</c:v>
                </c:pt>
                <c:pt idx="800">
                  <c:v>16.02</c:v>
                </c:pt>
                <c:pt idx="801">
                  <c:v>16.04</c:v>
                </c:pt>
                <c:pt idx="802">
                  <c:v>16.059999999999999</c:v>
                </c:pt>
                <c:pt idx="803">
                  <c:v>16.079999999999998</c:v>
                </c:pt>
                <c:pt idx="804">
                  <c:v>16.100000000000001</c:v>
                </c:pt>
                <c:pt idx="805">
                  <c:v>16.12</c:v>
                </c:pt>
                <c:pt idx="806">
                  <c:v>16.14</c:v>
                </c:pt>
                <c:pt idx="807">
                  <c:v>16.16</c:v>
                </c:pt>
                <c:pt idx="808">
                  <c:v>16.18</c:v>
                </c:pt>
                <c:pt idx="809">
                  <c:v>16.2</c:v>
                </c:pt>
                <c:pt idx="810">
                  <c:v>16.22</c:v>
                </c:pt>
                <c:pt idx="811">
                  <c:v>16.239999999999998</c:v>
                </c:pt>
                <c:pt idx="812">
                  <c:v>16.260000000000002</c:v>
                </c:pt>
                <c:pt idx="813">
                  <c:v>16.28</c:v>
                </c:pt>
                <c:pt idx="814">
                  <c:v>16.3</c:v>
                </c:pt>
                <c:pt idx="815">
                  <c:v>16.32</c:v>
                </c:pt>
                <c:pt idx="816">
                  <c:v>16.34</c:v>
                </c:pt>
                <c:pt idx="817">
                  <c:v>16.36</c:v>
                </c:pt>
                <c:pt idx="818">
                  <c:v>16.38</c:v>
                </c:pt>
                <c:pt idx="819">
                  <c:v>16.399999999999999</c:v>
                </c:pt>
                <c:pt idx="820">
                  <c:v>16.420000000000002</c:v>
                </c:pt>
                <c:pt idx="821">
                  <c:v>16.440000000000001</c:v>
                </c:pt>
                <c:pt idx="822">
                  <c:v>16.46</c:v>
                </c:pt>
                <c:pt idx="823">
                  <c:v>16.48</c:v>
                </c:pt>
                <c:pt idx="824">
                  <c:v>16.5</c:v>
                </c:pt>
                <c:pt idx="825">
                  <c:v>16.52</c:v>
                </c:pt>
                <c:pt idx="826">
                  <c:v>16.54</c:v>
                </c:pt>
                <c:pt idx="827">
                  <c:v>16.559999999999999</c:v>
                </c:pt>
                <c:pt idx="828">
                  <c:v>16.579999999999998</c:v>
                </c:pt>
                <c:pt idx="829">
                  <c:v>16.600000000000001</c:v>
                </c:pt>
                <c:pt idx="830">
                  <c:v>16.62</c:v>
                </c:pt>
                <c:pt idx="831">
                  <c:v>16.64</c:v>
                </c:pt>
                <c:pt idx="832">
                  <c:v>16.66</c:v>
                </c:pt>
                <c:pt idx="833">
                  <c:v>16.68</c:v>
                </c:pt>
                <c:pt idx="834">
                  <c:v>16.7</c:v>
                </c:pt>
                <c:pt idx="835">
                  <c:v>16.72</c:v>
                </c:pt>
                <c:pt idx="836">
                  <c:v>16.739999999999998</c:v>
                </c:pt>
                <c:pt idx="837">
                  <c:v>16.760000000000002</c:v>
                </c:pt>
                <c:pt idx="838">
                  <c:v>16.78</c:v>
                </c:pt>
                <c:pt idx="839">
                  <c:v>16.8</c:v>
                </c:pt>
                <c:pt idx="840">
                  <c:v>16.82</c:v>
                </c:pt>
                <c:pt idx="841">
                  <c:v>16.84</c:v>
                </c:pt>
                <c:pt idx="842">
                  <c:v>16.86</c:v>
                </c:pt>
                <c:pt idx="843">
                  <c:v>16.88</c:v>
                </c:pt>
                <c:pt idx="844">
                  <c:v>16.899999999999999</c:v>
                </c:pt>
                <c:pt idx="845">
                  <c:v>16.920000000000002</c:v>
                </c:pt>
                <c:pt idx="846">
                  <c:v>16.940000000000001</c:v>
                </c:pt>
                <c:pt idx="847">
                  <c:v>16.96</c:v>
                </c:pt>
                <c:pt idx="848">
                  <c:v>16.98</c:v>
                </c:pt>
                <c:pt idx="849">
                  <c:v>17</c:v>
                </c:pt>
                <c:pt idx="850">
                  <c:v>17.02</c:v>
                </c:pt>
                <c:pt idx="851">
                  <c:v>17.04</c:v>
                </c:pt>
                <c:pt idx="852">
                  <c:v>17.059999999999999</c:v>
                </c:pt>
                <c:pt idx="853">
                  <c:v>17.079999999999998</c:v>
                </c:pt>
                <c:pt idx="854">
                  <c:v>17.100000000000001</c:v>
                </c:pt>
                <c:pt idx="855">
                  <c:v>17.12</c:v>
                </c:pt>
                <c:pt idx="856">
                  <c:v>17.14</c:v>
                </c:pt>
                <c:pt idx="857">
                  <c:v>17.16</c:v>
                </c:pt>
                <c:pt idx="858">
                  <c:v>17.18</c:v>
                </c:pt>
                <c:pt idx="859">
                  <c:v>17.2</c:v>
                </c:pt>
                <c:pt idx="860">
                  <c:v>17.22</c:v>
                </c:pt>
                <c:pt idx="861">
                  <c:v>17.239999999999998</c:v>
                </c:pt>
                <c:pt idx="862">
                  <c:v>17.260000000000002</c:v>
                </c:pt>
                <c:pt idx="863">
                  <c:v>17.28</c:v>
                </c:pt>
                <c:pt idx="864">
                  <c:v>17.3</c:v>
                </c:pt>
                <c:pt idx="865">
                  <c:v>17.32</c:v>
                </c:pt>
                <c:pt idx="866">
                  <c:v>17.34</c:v>
                </c:pt>
                <c:pt idx="867">
                  <c:v>17.36</c:v>
                </c:pt>
                <c:pt idx="868">
                  <c:v>17.38</c:v>
                </c:pt>
                <c:pt idx="869">
                  <c:v>17.399999999999999</c:v>
                </c:pt>
                <c:pt idx="870">
                  <c:v>17.420000000000002</c:v>
                </c:pt>
                <c:pt idx="871">
                  <c:v>17.440000000000001</c:v>
                </c:pt>
                <c:pt idx="872">
                  <c:v>17.46</c:v>
                </c:pt>
                <c:pt idx="873">
                  <c:v>17.48</c:v>
                </c:pt>
                <c:pt idx="874">
                  <c:v>17.5</c:v>
                </c:pt>
                <c:pt idx="875">
                  <c:v>17.52</c:v>
                </c:pt>
                <c:pt idx="876">
                  <c:v>17.54</c:v>
                </c:pt>
                <c:pt idx="877">
                  <c:v>17.559999999999999</c:v>
                </c:pt>
                <c:pt idx="878">
                  <c:v>17.579999999999998</c:v>
                </c:pt>
                <c:pt idx="879">
                  <c:v>17.600000000000001</c:v>
                </c:pt>
                <c:pt idx="880">
                  <c:v>17.62</c:v>
                </c:pt>
                <c:pt idx="881">
                  <c:v>17.64</c:v>
                </c:pt>
                <c:pt idx="882">
                  <c:v>17.66</c:v>
                </c:pt>
                <c:pt idx="883">
                  <c:v>17.68</c:v>
                </c:pt>
                <c:pt idx="884">
                  <c:v>17.7</c:v>
                </c:pt>
                <c:pt idx="885">
                  <c:v>17.72</c:v>
                </c:pt>
                <c:pt idx="886">
                  <c:v>17.739999999999998</c:v>
                </c:pt>
                <c:pt idx="887">
                  <c:v>17.760000000000002</c:v>
                </c:pt>
                <c:pt idx="888">
                  <c:v>17.78</c:v>
                </c:pt>
                <c:pt idx="889">
                  <c:v>17.8</c:v>
                </c:pt>
                <c:pt idx="890">
                  <c:v>17.82</c:v>
                </c:pt>
                <c:pt idx="891">
                  <c:v>17.84</c:v>
                </c:pt>
                <c:pt idx="892">
                  <c:v>17.86</c:v>
                </c:pt>
                <c:pt idx="893">
                  <c:v>17.88</c:v>
                </c:pt>
                <c:pt idx="894">
                  <c:v>17.899999999999999</c:v>
                </c:pt>
                <c:pt idx="895">
                  <c:v>17.920000000000002</c:v>
                </c:pt>
                <c:pt idx="896">
                  <c:v>17.940000000000001</c:v>
                </c:pt>
                <c:pt idx="897">
                  <c:v>17.96</c:v>
                </c:pt>
                <c:pt idx="898">
                  <c:v>17.98</c:v>
                </c:pt>
                <c:pt idx="899">
                  <c:v>18</c:v>
                </c:pt>
                <c:pt idx="900">
                  <c:v>18.02</c:v>
                </c:pt>
                <c:pt idx="901">
                  <c:v>18.04</c:v>
                </c:pt>
                <c:pt idx="902">
                  <c:v>18.059999999999999</c:v>
                </c:pt>
                <c:pt idx="903">
                  <c:v>18.079999999999998</c:v>
                </c:pt>
                <c:pt idx="904">
                  <c:v>18.100000000000001</c:v>
                </c:pt>
                <c:pt idx="905">
                  <c:v>18.12</c:v>
                </c:pt>
                <c:pt idx="906">
                  <c:v>18.14</c:v>
                </c:pt>
                <c:pt idx="907">
                  <c:v>18.16</c:v>
                </c:pt>
                <c:pt idx="908">
                  <c:v>18.18</c:v>
                </c:pt>
                <c:pt idx="909">
                  <c:v>18.2</c:v>
                </c:pt>
                <c:pt idx="910">
                  <c:v>18.22</c:v>
                </c:pt>
                <c:pt idx="911">
                  <c:v>18.239999999999998</c:v>
                </c:pt>
                <c:pt idx="912">
                  <c:v>18.260000000000002</c:v>
                </c:pt>
                <c:pt idx="913">
                  <c:v>18.28</c:v>
                </c:pt>
                <c:pt idx="914">
                  <c:v>18.3</c:v>
                </c:pt>
                <c:pt idx="915">
                  <c:v>18.32</c:v>
                </c:pt>
                <c:pt idx="916">
                  <c:v>18.34</c:v>
                </c:pt>
                <c:pt idx="917">
                  <c:v>18.36</c:v>
                </c:pt>
                <c:pt idx="918">
                  <c:v>18.38</c:v>
                </c:pt>
                <c:pt idx="919">
                  <c:v>18.399999999999999</c:v>
                </c:pt>
                <c:pt idx="920">
                  <c:v>18.420000000000002</c:v>
                </c:pt>
                <c:pt idx="921">
                  <c:v>18.440000000000001</c:v>
                </c:pt>
                <c:pt idx="922">
                  <c:v>18.46</c:v>
                </c:pt>
                <c:pt idx="923">
                  <c:v>18.48</c:v>
                </c:pt>
                <c:pt idx="924">
                  <c:v>18.5</c:v>
                </c:pt>
                <c:pt idx="925">
                  <c:v>18.52</c:v>
                </c:pt>
                <c:pt idx="926">
                  <c:v>18.54</c:v>
                </c:pt>
                <c:pt idx="927">
                  <c:v>18.559999999999999</c:v>
                </c:pt>
                <c:pt idx="928">
                  <c:v>18.579999999999998</c:v>
                </c:pt>
                <c:pt idx="929">
                  <c:v>18.600000000000001</c:v>
                </c:pt>
                <c:pt idx="930">
                  <c:v>18.62</c:v>
                </c:pt>
                <c:pt idx="931">
                  <c:v>18.64</c:v>
                </c:pt>
                <c:pt idx="932">
                  <c:v>18.66</c:v>
                </c:pt>
                <c:pt idx="933">
                  <c:v>18.68</c:v>
                </c:pt>
                <c:pt idx="934">
                  <c:v>18.7</c:v>
                </c:pt>
                <c:pt idx="935">
                  <c:v>18.72</c:v>
                </c:pt>
                <c:pt idx="936">
                  <c:v>18.739999999999998</c:v>
                </c:pt>
                <c:pt idx="937">
                  <c:v>18.760000000000002</c:v>
                </c:pt>
                <c:pt idx="938">
                  <c:v>18.78</c:v>
                </c:pt>
                <c:pt idx="939">
                  <c:v>18.8</c:v>
                </c:pt>
                <c:pt idx="940">
                  <c:v>18.82</c:v>
                </c:pt>
                <c:pt idx="941">
                  <c:v>18.84</c:v>
                </c:pt>
                <c:pt idx="942">
                  <c:v>18.86</c:v>
                </c:pt>
                <c:pt idx="943">
                  <c:v>18.88</c:v>
                </c:pt>
                <c:pt idx="944">
                  <c:v>18.899999999999999</c:v>
                </c:pt>
                <c:pt idx="945">
                  <c:v>18.920000000000002</c:v>
                </c:pt>
                <c:pt idx="946">
                  <c:v>18.940000000000001</c:v>
                </c:pt>
                <c:pt idx="947">
                  <c:v>18.96</c:v>
                </c:pt>
                <c:pt idx="948">
                  <c:v>18.98</c:v>
                </c:pt>
                <c:pt idx="949">
                  <c:v>19</c:v>
                </c:pt>
                <c:pt idx="950">
                  <c:v>19.02</c:v>
                </c:pt>
                <c:pt idx="951">
                  <c:v>19.04</c:v>
                </c:pt>
                <c:pt idx="952">
                  <c:v>19.059999999999999</c:v>
                </c:pt>
                <c:pt idx="953">
                  <c:v>19.079999999999998</c:v>
                </c:pt>
                <c:pt idx="954">
                  <c:v>19.100000000000001</c:v>
                </c:pt>
                <c:pt idx="955">
                  <c:v>19.12</c:v>
                </c:pt>
                <c:pt idx="956">
                  <c:v>19.14</c:v>
                </c:pt>
                <c:pt idx="957">
                  <c:v>19.16</c:v>
                </c:pt>
                <c:pt idx="958">
                  <c:v>19.18</c:v>
                </c:pt>
                <c:pt idx="959">
                  <c:v>19.2</c:v>
                </c:pt>
                <c:pt idx="960">
                  <c:v>19.22</c:v>
                </c:pt>
                <c:pt idx="961">
                  <c:v>19.239999999999998</c:v>
                </c:pt>
                <c:pt idx="962">
                  <c:v>19.260000000000002</c:v>
                </c:pt>
                <c:pt idx="963">
                  <c:v>19.28</c:v>
                </c:pt>
                <c:pt idx="964">
                  <c:v>19.3</c:v>
                </c:pt>
                <c:pt idx="965">
                  <c:v>19.32</c:v>
                </c:pt>
                <c:pt idx="966">
                  <c:v>19.34</c:v>
                </c:pt>
                <c:pt idx="967">
                  <c:v>19.36</c:v>
                </c:pt>
                <c:pt idx="968">
                  <c:v>19.38</c:v>
                </c:pt>
                <c:pt idx="969">
                  <c:v>19.399999999999999</c:v>
                </c:pt>
                <c:pt idx="970">
                  <c:v>19.420000000000002</c:v>
                </c:pt>
                <c:pt idx="971">
                  <c:v>19.440000000000001</c:v>
                </c:pt>
                <c:pt idx="972">
                  <c:v>19.46</c:v>
                </c:pt>
                <c:pt idx="973">
                  <c:v>19.48</c:v>
                </c:pt>
                <c:pt idx="974">
                  <c:v>19.5</c:v>
                </c:pt>
                <c:pt idx="975">
                  <c:v>19.52</c:v>
                </c:pt>
                <c:pt idx="976">
                  <c:v>19.54</c:v>
                </c:pt>
                <c:pt idx="977">
                  <c:v>19.559999999999999</c:v>
                </c:pt>
                <c:pt idx="978">
                  <c:v>19.579999999999998</c:v>
                </c:pt>
                <c:pt idx="979">
                  <c:v>19.600000000000001</c:v>
                </c:pt>
                <c:pt idx="980">
                  <c:v>19.62</c:v>
                </c:pt>
                <c:pt idx="981">
                  <c:v>19.64</c:v>
                </c:pt>
                <c:pt idx="982">
                  <c:v>19.66</c:v>
                </c:pt>
                <c:pt idx="983">
                  <c:v>19.68</c:v>
                </c:pt>
                <c:pt idx="984">
                  <c:v>19.7</c:v>
                </c:pt>
                <c:pt idx="985">
                  <c:v>19.72</c:v>
                </c:pt>
                <c:pt idx="986">
                  <c:v>19.739999999999998</c:v>
                </c:pt>
                <c:pt idx="987">
                  <c:v>19.760000000000002</c:v>
                </c:pt>
                <c:pt idx="988">
                  <c:v>19.78</c:v>
                </c:pt>
                <c:pt idx="989">
                  <c:v>19.8</c:v>
                </c:pt>
                <c:pt idx="990">
                  <c:v>19.82</c:v>
                </c:pt>
                <c:pt idx="991">
                  <c:v>19.84</c:v>
                </c:pt>
                <c:pt idx="992">
                  <c:v>19.86</c:v>
                </c:pt>
                <c:pt idx="993">
                  <c:v>19.88</c:v>
                </c:pt>
                <c:pt idx="994">
                  <c:v>19.899999999999999</c:v>
                </c:pt>
                <c:pt idx="995">
                  <c:v>19.920000000000002</c:v>
                </c:pt>
                <c:pt idx="996">
                  <c:v>19.940000000000001</c:v>
                </c:pt>
                <c:pt idx="997">
                  <c:v>19.96</c:v>
                </c:pt>
                <c:pt idx="998">
                  <c:v>19.98</c:v>
                </c:pt>
                <c:pt idx="999">
                  <c:v>20</c:v>
                </c:pt>
                <c:pt idx="1000">
                  <c:v>20.02</c:v>
                </c:pt>
                <c:pt idx="1001">
                  <c:v>20.04</c:v>
                </c:pt>
                <c:pt idx="1002">
                  <c:v>20.059999999999999</c:v>
                </c:pt>
                <c:pt idx="1003">
                  <c:v>20.079999999999998</c:v>
                </c:pt>
                <c:pt idx="1004">
                  <c:v>20.100000000000001</c:v>
                </c:pt>
                <c:pt idx="1005">
                  <c:v>20.12</c:v>
                </c:pt>
                <c:pt idx="1006">
                  <c:v>20.14</c:v>
                </c:pt>
                <c:pt idx="1007">
                  <c:v>20.16</c:v>
                </c:pt>
                <c:pt idx="1008">
                  <c:v>20.18</c:v>
                </c:pt>
                <c:pt idx="1009">
                  <c:v>20.2</c:v>
                </c:pt>
                <c:pt idx="1010">
                  <c:v>20.22</c:v>
                </c:pt>
                <c:pt idx="1011">
                  <c:v>20.239999999999998</c:v>
                </c:pt>
                <c:pt idx="1012">
                  <c:v>20.260000000000002</c:v>
                </c:pt>
                <c:pt idx="1013">
                  <c:v>20.28</c:v>
                </c:pt>
                <c:pt idx="1014">
                  <c:v>20.3</c:v>
                </c:pt>
                <c:pt idx="1015">
                  <c:v>20.32</c:v>
                </c:pt>
                <c:pt idx="1016">
                  <c:v>20.34</c:v>
                </c:pt>
                <c:pt idx="1017">
                  <c:v>20.36</c:v>
                </c:pt>
                <c:pt idx="1018">
                  <c:v>20.38</c:v>
                </c:pt>
                <c:pt idx="1019">
                  <c:v>20.399999999999999</c:v>
                </c:pt>
                <c:pt idx="1020">
                  <c:v>20.420000000000002</c:v>
                </c:pt>
                <c:pt idx="1021">
                  <c:v>20.440000000000001</c:v>
                </c:pt>
                <c:pt idx="1022">
                  <c:v>20.46</c:v>
                </c:pt>
                <c:pt idx="1023">
                  <c:v>20.48</c:v>
                </c:pt>
                <c:pt idx="1024">
                  <c:v>20.5</c:v>
                </c:pt>
                <c:pt idx="1025">
                  <c:v>20.52</c:v>
                </c:pt>
                <c:pt idx="1026">
                  <c:v>20.54</c:v>
                </c:pt>
                <c:pt idx="1027">
                  <c:v>20.56</c:v>
                </c:pt>
                <c:pt idx="1028">
                  <c:v>20.58</c:v>
                </c:pt>
                <c:pt idx="1029">
                  <c:v>20.6</c:v>
                </c:pt>
                <c:pt idx="1030">
                  <c:v>20.62</c:v>
                </c:pt>
                <c:pt idx="1031">
                  <c:v>20.64</c:v>
                </c:pt>
                <c:pt idx="1032">
                  <c:v>20.66</c:v>
                </c:pt>
                <c:pt idx="1033">
                  <c:v>20.68</c:v>
                </c:pt>
                <c:pt idx="1034">
                  <c:v>20.7</c:v>
                </c:pt>
                <c:pt idx="1035">
                  <c:v>20.72</c:v>
                </c:pt>
                <c:pt idx="1036">
                  <c:v>20.74</c:v>
                </c:pt>
                <c:pt idx="1037">
                  <c:v>20.76</c:v>
                </c:pt>
                <c:pt idx="1038">
                  <c:v>20.78</c:v>
                </c:pt>
                <c:pt idx="1039">
                  <c:v>20.8</c:v>
                </c:pt>
                <c:pt idx="1040">
                  <c:v>20.82</c:v>
                </c:pt>
                <c:pt idx="1041">
                  <c:v>20.84</c:v>
                </c:pt>
                <c:pt idx="1042">
                  <c:v>20.86</c:v>
                </c:pt>
                <c:pt idx="1043">
                  <c:v>20.88</c:v>
                </c:pt>
                <c:pt idx="1044">
                  <c:v>20.9</c:v>
                </c:pt>
                <c:pt idx="1045">
                  <c:v>20.92</c:v>
                </c:pt>
                <c:pt idx="1046">
                  <c:v>20.94</c:v>
                </c:pt>
                <c:pt idx="1047">
                  <c:v>20.96</c:v>
                </c:pt>
                <c:pt idx="1048">
                  <c:v>20.98</c:v>
                </c:pt>
                <c:pt idx="1049">
                  <c:v>21</c:v>
                </c:pt>
                <c:pt idx="1050">
                  <c:v>21.02</c:v>
                </c:pt>
                <c:pt idx="1051">
                  <c:v>21.04</c:v>
                </c:pt>
                <c:pt idx="1052">
                  <c:v>21.06</c:v>
                </c:pt>
                <c:pt idx="1053">
                  <c:v>21.08</c:v>
                </c:pt>
                <c:pt idx="1054">
                  <c:v>21.1</c:v>
                </c:pt>
                <c:pt idx="1055">
                  <c:v>21.12</c:v>
                </c:pt>
                <c:pt idx="1056">
                  <c:v>21.14</c:v>
                </c:pt>
                <c:pt idx="1057">
                  <c:v>21.16</c:v>
                </c:pt>
                <c:pt idx="1058">
                  <c:v>21.18</c:v>
                </c:pt>
                <c:pt idx="1059">
                  <c:v>21.2</c:v>
                </c:pt>
                <c:pt idx="1060">
                  <c:v>21.22</c:v>
                </c:pt>
                <c:pt idx="1061">
                  <c:v>21.24</c:v>
                </c:pt>
                <c:pt idx="1062">
                  <c:v>21.26</c:v>
                </c:pt>
                <c:pt idx="1063">
                  <c:v>21.28</c:v>
                </c:pt>
                <c:pt idx="1064">
                  <c:v>21.3</c:v>
                </c:pt>
                <c:pt idx="1065">
                  <c:v>21.32</c:v>
                </c:pt>
                <c:pt idx="1066">
                  <c:v>21.34</c:v>
                </c:pt>
                <c:pt idx="1067">
                  <c:v>21.36</c:v>
                </c:pt>
                <c:pt idx="1068">
                  <c:v>21.38</c:v>
                </c:pt>
                <c:pt idx="1069">
                  <c:v>21.4</c:v>
                </c:pt>
                <c:pt idx="1070">
                  <c:v>21.42</c:v>
                </c:pt>
                <c:pt idx="1071">
                  <c:v>21.44</c:v>
                </c:pt>
                <c:pt idx="1072">
                  <c:v>21.46</c:v>
                </c:pt>
                <c:pt idx="1073">
                  <c:v>21.48</c:v>
                </c:pt>
                <c:pt idx="1074">
                  <c:v>21.5</c:v>
                </c:pt>
                <c:pt idx="1075">
                  <c:v>21.52</c:v>
                </c:pt>
                <c:pt idx="1076">
                  <c:v>21.54</c:v>
                </c:pt>
                <c:pt idx="1077">
                  <c:v>21.56</c:v>
                </c:pt>
                <c:pt idx="1078">
                  <c:v>21.58</c:v>
                </c:pt>
                <c:pt idx="1079">
                  <c:v>21.6</c:v>
                </c:pt>
                <c:pt idx="1080">
                  <c:v>21.62</c:v>
                </c:pt>
                <c:pt idx="1081">
                  <c:v>21.64</c:v>
                </c:pt>
                <c:pt idx="1082">
                  <c:v>21.66</c:v>
                </c:pt>
                <c:pt idx="1083">
                  <c:v>21.68</c:v>
                </c:pt>
                <c:pt idx="1084">
                  <c:v>21.7</c:v>
                </c:pt>
                <c:pt idx="1085">
                  <c:v>21.72</c:v>
                </c:pt>
                <c:pt idx="1086">
                  <c:v>21.74</c:v>
                </c:pt>
                <c:pt idx="1087">
                  <c:v>21.76</c:v>
                </c:pt>
                <c:pt idx="1088">
                  <c:v>21.78</c:v>
                </c:pt>
                <c:pt idx="1089">
                  <c:v>21.8</c:v>
                </c:pt>
                <c:pt idx="1090">
                  <c:v>21.82</c:v>
                </c:pt>
                <c:pt idx="1091">
                  <c:v>21.84</c:v>
                </c:pt>
                <c:pt idx="1092">
                  <c:v>21.86</c:v>
                </c:pt>
                <c:pt idx="1093">
                  <c:v>21.88</c:v>
                </c:pt>
                <c:pt idx="1094">
                  <c:v>21.9</c:v>
                </c:pt>
                <c:pt idx="1095">
                  <c:v>21.92</c:v>
                </c:pt>
                <c:pt idx="1096">
                  <c:v>21.94</c:v>
                </c:pt>
                <c:pt idx="1097">
                  <c:v>21.96</c:v>
                </c:pt>
                <c:pt idx="1098">
                  <c:v>21.98</c:v>
                </c:pt>
                <c:pt idx="1099">
                  <c:v>22</c:v>
                </c:pt>
                <c:pt idx="1100">
                  <c:v>22.02</c:v>
                </c:pt>
                <c:pt idx="1101">
                  <c:v>22.04</c:v>
                </c:pt>
                <c:pt idx="1102">
                  <c:v>22.06</c:v>
                </c:pt>
                <c:pt idx="1103">
                  <c:v>22.08</c:v>
                </c:pt>
                <c:pt idx="1104">
                  <c:v>22.1</c:v>
                </c:pt>
                <c:pt idx="1105">
                  <c:v>22.12</c:v>
                </c:pt>
                <c:pt idx="1106">
                  <c:v>22.14</c:v>
                </c:pt>
                <c:pt idx="1107">
                  <c:v>22.16</c:v>
                </c:pt>
                <c:pt idx="1108">
                  <c:v>22.18</c:v>
                </c:pt>
                <c:pt idx="1109">
                  <c:v>22.2</c:v>
                </c:pt>
                <c:pt idx="1110">
                  <c:v>22.22</c:v>
                </c:pt>
                <c:pt idx="1111">
                  <c:v>22.24</c:v>
                </c:pt>
                <c:pt idx="1112">
                  <c:v>22.26</c:v>
                </c:pt>
                <c:pt idx="1113">
                  <c:v>22.28</c:v>
                </c:pt>
                <c:pt idx="1114">
                  <c:v>22.3</c:v>
                </c:pt>
                <c:pt idx="1115">
                  <c:v>22.32</c:v>
                </c:pt>
                <c:pt idx="1116">
                  <c:v>22.34</c:v>
                </c:pt>
                <c:pt idx="1117">
                  <c:v>22.36</c:v>
                </c:pt>
                <c:pt idx="1118">
                  <c:v>22.38</c:v>
                </c:pt>
                <c:pt idx="1119">
                  <c:v>22.4</c:v>
                </c:pt>
                <c:pt idx="1120">
                  <c:v>22.42</c:v>
                </c:pt>
                <c:pt idx="1121">
                  <c:v>22.44</c:v>
                </c:pt>
                <c:pt idx="1122">
                  <c:v>22.46</c:v>
                </c:pt>
                <c:pt idx="1123">
                  <c:v>22.48</c:v>
                </c:pt>
                <c:pt idx="1124">
                  <c:v>22.5</c:v>
                </c:pt>
                <c:pt idx="1125">
                  <c:v>22.52</c:v>
                </c:pt>
                <c:pt idx="1126">
                  <c:v>22.54</c:v>
                </c:pt>
                <c:pt idx="1127">
                  <c:v>22.56</c:v>
                </c:pt>
                <c:pt idx="1128">
                  <c:v>22.58</c:v>
                </c:pt>
                <c:pt idx="1129">
                  <c:v>22.6</c:v>
                </c:pt>
                <c:pt idx="1130">
                  <c:v>22.62</c:v>
                </c:pt>
                <c:pt idx="1131">
                  <c:v>22.64</c:v>
                </c:pt>
                <c:pt idx="1132">
                  <c:v>22.66</c:v>
                </c:pt>
                <c:pt idx="1133">
                  <c:v>22.68</c:v>
                </c:pt>
                <c:pt idx="1134">
                  <c:v>22.7</c:v>
                </c:pt>
                <c:pt idx="1135">
                  <c:v>22.72</c:v>
                </c:pt>
                <c:pt idx="1136">
                  <c:v>22.74</c:v>
                </c:pt>
                <c:pt idx="1137">
                  <c:v>22.76</c:v>
                </c:pt>
                <c:pt idx="1138">
                  <c:v>22.78</c:v>
                </c:pt>
                <c:pt idx="1139">
                  <c:v>22.8</c:v>
                </c:pt>
                <c:pt idx="1140">
                  <c:v>22.82</c:v>
                </c:pt>
                <c:pt idx="1141">
                  <c:v>22.84</c:v>
                </c:pt>
                <c:pt idx="1142">
                  <c:v>22.86</c:v>
                </c:pt>
                <c:pt idx="1143">
                  <c:v>22.88</c:v>
                </c:pt>
                <c:pt idx="1144">
                  <c:v>22.9</c:v>
                </c:pt>
                <c:pt idx="1145">
                  <c:v>22.92</c:v>
                </c:pt>
                <c:pt idx="1146">
                  <c:v>22.94</c:v>
                </c:pt>
                <c:pt idx="1147">
                  <c:v>22.96</c:v>
                </c:pt>
                <c:pt idx="1148">
                  <c:v>22.98</c:v>
                </c:pt>
                <c:pt idx="1149">
                  <c:v>23</c:v>
                </c:pt>
                <c:pt idx="1150">
                  <c:v>23.02</c:v>
                </c:pt>
                <c:pt idx="1151">
                  <c:v>23.04</c:v>
                </c:pt>
                <c:pt idx="1152">
                  <c:v>23.06</c:v>
                </c:pt>
                <c:pt idx="1153">
                  <c:v>23.08</c:v>
                </c:pt>
                <c:pt idx="1154">
                  <c:v>23.1</c:v>
                </c:pt>
                <c:pt idx="1155">
                  <c:v>23.12</c:v>
                </c:pt>
                <c:pt idx="1156">
                  <c:v>23.14</c:v>
                </c:pt>
                <c:pt idx="1157">
                  <c:v>23.16</c:v>
                </c:pt>
                <c:pt idx="1158">
                  <c:v>23.18</c:v>
                </c:pt>
                <c:pt idx="1159">
                  <c:v>23.2</c:v>
                </c:pt>
                <c:pt idx="1160">
                  <c:v>23.22</c:v>
                </c:pt>
                <c:pt idx="1161">
                  <c:v>23.24</c:v>
                </c:pt>
                <c:pt idx="1162">
                  <c:v>23.26</c:v>
                </c:pt>
                <c:pt idx="1163">
                  <c:v>23.28</c:v>
                </c:pt>
                <c:pt idx="1164">
                  <c:v>23.3</c:v>
                </c:pt>
                <c:pt idx="1165">
                  <c:v>23.32</c:v>
                </c:pt>
                <c:pt idx="1166">
                  <c:v>23.34</c:v>
                </c:pt>
                <c:pt idx="1167">
                  <c:v>23.36</c:v>
                </c:pt>
                <c:pt idx="1168">
                  <c:v>23.38</c:v>
                </c:pt>
                <c:pt idx="1169">
                  <c:v>23.4</c:v>
                </c:pt>
                <c:pt idx="1170">
                  <c:v>23.42</c:v>
                </c:pt>
                <c:pt idx="1171">
                  <c:v>23.44</c:v>
                </c:pt>
                <c:pt idx="1172">
                  <c:v>23.46</c:v>
                </c:pt>
                <c:pt idx="1173">
                  <c:v>23.48</c:v>
                </c:pt>
                <c:pt idx="1174">
                  <c:v>23.5</c:v>
                </c:pt>
                <c:pt idx="1175">
                  <c:v>23.52</c:v>
                </c:pt>
                <c:pt idx="1176">
                  <c:v>23.54</c:v>
                </c:pt>
                <c:pt idx="1177">
                  <c:v>23.56</c:v>
                </c:pt>
                <c:pt idx="1178">
                  <c:v>23.58</c:v>
                </c:pt>
                <c:pt idx="1179">
                  <c:v>23.6</c:v>
                </c:pt>
                <c:pt idx="1180">
                  <c:v>23.62</c:v>
                </c:pt>
                <c:pt idx="1181">
                  <c:v>23.64</c:v>
                </c:pt>
                <c:pt idx="1182">
                  <c:v>23.66</c:v>
                </c:pt>
                <c:pt idx="1183">
                  <c:v>23.68</c:v>
                </c:pt>
                <c:pt idx="1184">
                  <c:v>23.7</c:v>
                </c:pt>
                <c:pt idx="1185">
                  <c:v>23.72</c:v>
                </c:pt>
                <c:pt idx="1186">
                  <c:v>23.74</c:v>
                </c:pt>
                <c:pt idx="1187">
                  <c:v>23.76</c:v>
                </c:pt>
                <c:pt idx="1188">
                  <c:v>23.78</c:v>
                </c:pt>
                <c:pt idx="1189">
                  <c:v>23.8</c:v>
                </c:pt>
                <c:pt idx="1190">
                  <c:v>23.82</c:v>
                </c:pt>
                <c:pt idx="1191">
                  <c:v>23.84</c:v>
                </c:pt>
                <c:pt idx="1192">
                  <c:v>23.86</c:v>
                </c:pt>
                <c:pt idx="1193">
                  <c:v>23.88</c:v>
                </c:pt>
                <c:pt idx="1194">
                  <c:v>23.9</c:v>
                </c:pt>
                <c:pt idx="1195">
                  <c:v>23.92</c:v>
                </c:pt>
                <c:pt idx="1196">
                  <c:v>23.94</c:v>
                </c:pt>
                <c:pt idx="1197">
                  <c:v>23.96</c:v>
                </c:pt>
                <c:pt idx="1198">
                  <c:v>23.98</c:v>
                </c:pt>
                <c:pt idx="1199">
                  <c:v>24</c:v>
                </c:pt>
                <c:pt idx="1200">
                  <c:v>24.02</c:v>
                </c:pt>
                <c:pt idx="1201">
                  <c:v>24.04</c:v>
                </c:pt>
                <c:pt idx="1202">
                  <c:v>24.06</c:v>
                </c:pt>
                <c:pt idx="1203">
                  <c:v>24.08</c:v>
                </c:pt>
                <c:pt idx="1204">
                  <c:v>24.1</c:v>
                </c:pt>
                <c:pt idx="1205">
                  <c:v>24.12</c:v>
                </c:pt>
                <c:pt idx="1206">
                  <c:v>24.14</c:v>
                </c:pt>
                <c:pt idx="1207">
                  <c:v>24.16</c:v>
                </c:pt>
                <c:pt idx="1208">
                  <c:v>24.18</c:v>
                </c:pt>
                <c:pt idx="1209">
                  <c:v>24.2</c:v>
                </c:pt>
                <c:pt idx="1210">
                  <c:v>24.22</c:v>
                </c:pt>
                <c:pt idx="1211">
                  <c:v>24.24</c:v>
                </c:pt>
                <c:pt idx="1212">
                  <c:v>24.26</c:v>
                </c:pt>
                <c:pt idx="1213">
                  <c:v>24.28</c:v>
                </c:pt>
                <c:pt idx="1214">
                  <c:v>24.3</c:v>
                </c:pt>
                <c:pt idx="1215">
                  <c:v>24.32</c:v>
                </c:pt>
                <c:pt idx="1216">
                  <c:v>24.34</c:v>
                </c:pt>
                <c:pt idx="1217">
                  <c:v>24.36</c:v>
                </c:pt>
                <c:pt idx="1218">
                  <c:v>24.38</c:v>
                </c:pt>
                <c:pt idx="1219">
                  <c:v>24.4</c:v>
                </c:pt>
                <c:pt idx="1220">
                  <c:v>24.42</c:v>
                </c:pt>
                <c:pt idx="1221">
                  <c:v>24.44</c:v>
                </c:pt>
                <c:pt idx="1222">
                  <c:v>24.46</c:v>
                </c:pt>
                <c:pt idx="1223">
                  <c:v>24.48</c:v>
                </c:pt>
                <c:pt idx="1224">
                  <c:v>24.5</c:v>
                </c:pt>
                <c:pt idx="1225">
                  <c:v>24.52</c:v>
                </c:pt>
                <c:pt idx="1226">
                  <c:v>24.54</c:v>
                </c:pt>
                <c:pt idx="1227">
                  <c:v>24.56</c:v>
                </c:pt>
                <c:pt idx="1228">
                  <c:v>24.58</c:v>
                </c:pt>
                <c:pt idx="1229">
                  <c:v>24.6</c:v>
                </c:pt>
                <c:pt idx="1230">
                  <c:v>24.62</c:v>
                </c:pt>
                <c:pt idx="1231">
                  <c:v>24.64</c:v>
                </c:pt>
                <c:pt idx="1232">
                  <c:v>24.66</c:v>
                </c:pt>
                <c:pt idx="1233">
                  <c:v>24.68</c:v>
                </c:pt>
                <c:pt idx="1234">
                  <c:v>24.7</c:v>
                </c:pt>
                <c:pt idx="1235">
                  <c:v>24.72</c:v>
                </c:pt>
                <c:pt idx="1236">
                  <c:v>24.74</c:v>
                </c:pt>
                <c:pt idx="1237">
                  <c:v>24.76</c:v>
                </c:pt>
                <c:pt idx="1238">
                  <c:v>24.78</c:v>
                </c:pt>
                <c:pt idx="1239">
                  <c:v>24.8</c:v>
                </c:pt>
                <c:pt idx="1240">
                  <c:v>24.82</c:v>
                </c:pt>
                <c:pt idx="1241">
                  <c:v>24.84</c:v>
                </c:pt>
                <c:pt idx="1242">
                  <c:v>24.86</c:v>
                </c:pt>
                <c:pt idx="1243">
                  <c:v>24.88</c:v>
                </c:pt>
                <c:pt idx="1244">
                  <c:v>24.9</c:v>
                </c:pt>
                <c:pt idx="1245">
                  <c:v>24.92</c:v>
                </c:pt>
                <c:pt idx="1246">
                  <c:v>24.94</c:v>
                </c:pt>
                <c:pt idx="1247">
                  <c:v>24.96</c:v>
                </c:pt>
                <c:pt idx="1248">
                  <c:v>24.98</c:v>
                </c:pt>
                <c:pt idx="1249">
                  <c:v>25</c:v>
                </c:pt>
                <c:pt idx="1250">
                  <c:v>25.02</c:v>
                </c:pt>
                <c:pt idx="1251">
                  <c:v>25.04</c:v>
                </c:pt>
                <c:pt idx="1252">
                  <c:v>25.06</c:v>
                </c:pt>
                <c:pt idx="1253">
                  <c:v>25.08</c:v>
                </c:pt>
                <c:pt idx="1254">
                  <c:v>25.1</c:v>
                </c:pt>
                <c:pt idx="1255">
                  <c:v>25.12</c:v>
                </c:pt>
                <c:pt idx="1256">
                  <c:v>25.14</c:v>
                </c:pt>
                <c:pt idx="1257">
                  <c:v>25.16</c:v>
                </c:pt>
                <c:pt idx="1258">
                  <c:v>25.18</c:v>
                </c:pt>
                <c:pt idx="1259">
                  <c:v>25.2</c:v>
                </c:pt>
                <c:pt idx="1260">
                  <c:v>25.22</c:v>
                </c:pt>
                <c:pt idx="1261">
                  <c:v>25.24</c:v>
                </c:pt>
                <c:pt idx="1262">
                  <c:v>25.26</c:v>
                </c:pt>
                <c:pt idx="1263">
                  <c:v>25.28</c:v>
                </c:pt>
                <c:pt idx="1264">
                  <c:v>25.3</c:v>
                </c:pt>
                <c:pt idx="1265">
                  <c:v>25.32</c:v>
                </c:pt>
                <c:pt idx="1266">
                  <c:v>25.34</c:v>
                </c:pt>
                <c:pt idx="1267">
                  <c:v>25.36</c:v>
                </c:pt>
                <c:pt idx="1268">
                  <c:v>25.38</c:v>
                </c:pt>
                <c:pt idx="1269">
                  <c:v>25.4</c:v>
                </c:pt>
                <c:pt idx="1270">
                  <c:v>25.42</c:v>
                </c:pt>
                <c:pt idx="1271">
                  <c:v>25.44</c:v>
                </c:pt>
                <c:pt idx="1272">
                  <c:v>25.46</c:v>
                </c:pt>
                <c:pt idx="1273">
                  <c:v>25.48</c:v>
                </c:pt>
                <c:pt idx="1274">
                  <c:v>25.5</c:v>
                </c:pt>
                <c:pt idx="1275">
                  <c:v>25.52</c:v>
                </c:pt>
                <c:pt idx="1276">
                  <c:v>25.54</c:v>
                </c:pt>
                <c:pt idx="1277">
                  <c:v>25.56</c:v>
                </c:pt>
                <c:pt idx="1278">
                  <c:v>25.58</c:v>
                </c:pt>
                <c:pt idx="1279">
                  <c:v>25.6</c:v>
                </c:pt>
                <c:pt idx="1280">
                  <c:v>25.62</c:v>
                </c:pt>
                <c:pt idx="1281">
                  <c:v>25.64</c:v>
                </c:pt>
                <c:pt idx="1282">
                  <c:v>25.66</c:v>
                </c:pt>
                <c:pt idx="1283">
                  <c:v>25.68</c:v>
                </c:pt>
                <c:pt idx="1284">
                  <c:v>25.7</c:v>
                </c:pt>
                <c:pt idx="1285">
                  <c:v>25.72</c:v>
                </c:pt>
                <c:pt idx="1286">
                  <c:v>25.74</c:v>
                </c:pt>
                <c:pt idx="1287">
                  <c:v>25.76</c:v>
                </c:pt>
                <c:pt idx="1288">
                  <c:v>25.78</c:v>
                </c:pt>
                <c:pt idx="1289">
                  <c:v>25.8</c:v>
                </c:pt>
                <c:pt idx="1290">
                  <c:v>25.82</c:v>
                </c:pt>
                <c:pt idx="1291">
                  <c:v>25.84</c:v>
                </c:pt>
                <c:pt idx="1292">
                  <c:v>25.86</c:v>
                </c:pt>
                <c:pt idx="1293">
                  <c:v>25.88</c:v>
                </c:pt>
                <c:pt idx="1294">
                  <c:v>25.9</c:v>
                </c:pt>
                <c:pt idx="1295">
                  <c:v>25.92</c:v>
                </c:pt>
                <c:pt idx="1296">
                  <c:v>25.94</c:v>
                </c:pt>
                <c:pt idx="1297">
                  <c:v>25.96</c:v>
                </c:pt>
                <c:pt idx="1298">
                  <c:v>25.98</c:v>
                </c:pt>
                <c:pt idx="1299">
                  <c:v>26</c:v>
                </c:pt>
                <c:pt idx="1300">
                  <c:v>26.02</c:v>
                </c:pt>
                <c:pt idx="1301">
                  <c:v>26.04</c:v>
                </c:pt>
                <c:pt idx="1302">
                  <c:v>26.06</c:v>
                </c:pt>
                <c:pt idx="1303">
                  <c:v>26.08</c:v>
                </c:pt>
                <c:pt idx="1304">
                  <c:v>26.1</c:v>
                </c:pt>
                <c:pt idx="1305">
                  <c:v>26.12</c:v>
                </c:pt>
                <c:pt idx="1306">
                  <c:v>26.14</c:v>
                </c:pt>
                <c:pt idx="1307">
                  <c:v>26.16</c:v>
                </c:pt>
                <c:pt idx="1308">
                  <c:v>26.18</c:v>
                </c:pt>
                <c:pt idx="1309">
                  <c:v>26.2</c:v>
                </c:pt>
                <c:pt idx="1310">
                  <c:v>26.22</c:v>
                </c:pt>
                <c:pt idx="1311">
                  <c:v>26.24</c:v>
                </c:pt>
                <c:pt idx="1312">
                  <c:v>26.26</c:v>
                </c:pt>
                <c:pt idx="1313">
                  <c:v>26.28</c:v>
                </c:pt>
                <c:pt idx="1314">
                  <c:v>26.3</c:v>
                </c:pt>
                <c:pt idx="1315">
                  <c:v>26.32</c:v>
                </c:pt>
                <c:pt idx="1316">
                  <c:v>26.34</c:v>
                </c:pt>
                <c:pt idx="1317">
                  <c:v>26.36</c:v>
                </c:pt>
                <c:pt idx="1318">
                  <c:v>26.38</c:v>
                </c:pt>
                <c:pt idx="1319">
                  <c:v>26.4</c:v>
                </c:pt>
                <c:pt idx="1320">
                  <c:v>26.42</c:v>
                </c:pt>
                <c:pt idx="1321">
                  <c:v>26.44</c:v>
                </c:pt>
                <c:pt idx="1322">
                  <c:v>26.46</c:v>
                </c:pt>
                <c:pt idx="1323">
                  <c:v>26.48</c:v>
                </c:pt>
                <c:pt idx="1324">
                  <c:v>26.5</c:v>
                </c:pt>
                <c:pt idx="1325">
                  <c:v>26.52</c:v>
                </c:pt>
                <c:pt idx="1326">
                  <c:v>26.54</c:v>
                </c:pt>
                <c:pt idx="1327">
                  <c:v>26.56</c:v>
                </c:pt>
                <c:pt idx="1328">
                  <c:v>26.58</c:v>
                </c:pt>
                <c:pt idx="1329">
                  <c:v>26.6</c:v>
                </c:pt>
                <c:pt idx="1330">
                  <c:v>26.62</c:v>
                </c:pt>
                <c:pt idx="1331">
                  <c:v>26.64</c:v>
                </c:pt>
                <c:pt idx="1332">
                  <c:v>26.66</c:v>
                </c:pt>
                <c:pt idx="1333">
                  <c:v>26.68</c:v>
                </c:pt>
                <c:pt idx="1334">
                  <c:v>26.7</c:v>
                </c:pt>
                <c:pt idx="1335">
                  <c:v>26.72</c:v>
                </c:pt>
                <c:pt idx="1336">
                  <c:v>26.74</c:v>
                </c:pt>
                <c:pt idx="1337">
                  <c:v>26.76</c:v>
                </c:pt>
                <c:pt idx="1338">
                  <c:v>26.78</c:v>
                </c:pt>
                <c:pt idx="1339">
                  <c:v>26.8</c:v>
                </c:pt>
                <c:pt idx="1340">
                  <c:v>26.82</c:v>
                </c:pt>
                <c:pt idx="1341">
                  <c:v>26.84</c:v>
                </c:pt>
                <c:pt idx="1342">
                  <c:v>26.86</c:v>
                </c:pt>
                <c:pt idx="1343">
                  <c:v>26.88</c:v>
                </c:pt>
                <c:pt idx="1344">
                  <c:v>26.9</c:v>
                </c:pt>
                <c:pt idx="1345">
                  <c:v>26.92</c:v>
                </c:pt>
                <c:pt idx="1346">
                  <c:v>26.94</c:v>
                </c:pt>
                <c:pt idx="1347">
                  <c:v>26.96</c:v>
                </c:pt>
                <c:pt idx="1348">
                  <c:v>26.98</c:v>
                </c:pt>
                <c:pt idx="1349">
                  <c:v>27</c:v>
                </c:pt>
                <c:pt idx="1350">
                  <c:v>27.02</c:v>
                </c:pt>
                <c:pt idx="1351">
                  <c:v>27.04</c:v>
                </c:pt>
                <c:pt idx="1352">
                  <c:v>27.06</c:v>
                </c:pt>
                <c:pt idx="1353">
                  <c:v>27.08</c:v>
                </c:pt>
                <c:pt idx="1354">
                  <c:v>27.1</c:v>
                </c:pt>
                <c:pt idx="1355">
                  <c:v>27.12</c:v>
                </c:pt>
                <c:pt idx="1356">
                  <c:v>27.14</c:v>
                </c:pt>
                <c:pt idx="1357">
                  <c:v>27.16</c:v>
                </c:pt>
                <c:pt idx="1358">
                  <c:v>27.18</c:v>
                </c:pt>
                <c:pt idx="1359">
                  <c:v>27.2</c:v>
                </c:pt>
                <c:pt idx="1360">
                  <c:v>27.22</c:v>
                </c:pt>
                <c:pt idx="1361">
                  <c:v>27.24</c:v>
                </c:pt>
                <c:pt idx="1362">
                  <c:v>27.26</c:v>
                </c:pt>
                <c:pt idx="1363">
                  <c:v>27.28</c:v>
                </c:pt>
                <c:pt idx="1364">
                  <c:v>27.3</c:v>
                </c:pt>
                <c:pt idx="1365">
                  <c:v>27.32</c:v>
                </c:pt>
                <c:pt idx="1366">
                  <c:v>27.34</c:v>
                </c:pt>
                <c:pt idx="1367">
                  <c:v>27.36</c:v>
                </c:pt>
                <c:pt idx="1368">
                  <c:v>27.38</c:v>
                </c:pt>
                <c:pt idx="1369">
                  <c:v>27.4</c:v>
                </c:pt>
                <c:pt idx="1370">
                  <c:v>27.42</c:v>
                </c:pt>
                <c:pt idx="1371">
                  <c:v>27.44</c:v>
                </c:pt>
                <c:pt idx="1372">
                  <c:v>27.46</c:v>
                </c:pt>
                <c:pt idx="1373">
                  <c:v>27.48</c:v>
                </c:pt>
                <c:pt idx="1374">
                  <c:v>27.5</c:v>
                </c:pt>
                <c:pt idx="1375">
                  <c:v>27.52</c:v>
                </c:pt>
                <c:pt idx="1376">
                  <c:v>27.54</c:v>
                </c:pt>
                <c:pt idx="1377">
                  <c:v>27.56</c:v>
                </c:pt>
                <c:pt idx="1378">
                  <c:v>27.58</c:v>
                </c:pt>
                <c:pt idx="1379">
                  <c:v>27.6</c:v>
                </c:pt>
                <c:pt idx="1380">
                  <c:v>27.62</c:v>
                </c:pt>
                <c:pt idx="1381">
                  <c:v>27.64</c:v>
                </c:pt>
                <c:pt idx="1382">
                  <c:v>27.66</c:v>
                </c:pt>
                <c:pt idx="1383">
                  <c:v>27.68</c:v>
                </c:pt>
                <c:pt idx="1384">
                  <c:v>27.7</c:v>
                </c:pt>
                <c:pt idx="1385">
                  <c:v>27.72</c:v>
                </c:pt>
                <c:pt idx="1386">
                  <c:v>27.74</c:v>
                </c:pt>
                <c:pt idx="1387">
                  <c:v>27.76</c:v>
                </c:pt>
                <c:pt idx="1388">
                  <c:v>27.78</c:v>
                </c:pt>
                <c:pt idx="1389">
                  <c:v>27.8</c:v>
                </c:pt>
                <c:pt idx="1390">
                  <c:v>27.82</c:v>
                </c:pt>
                <c:pt idx="1391">
                  <c:v>27.84</c:v>
                </c:pt>
                <c:pt idx="1392">
                  <c:v>27.86</c:v>
                </c:pt>
                <c:pt idx="1393">
                  <c:v>27.88</c:v>
                </c:pt>
                <c:pt idx="1394">
                  <c:v>27.9</c:v>
                </c:pt>
                <c:pt idx="1395">
                  <c:v>27.92</c:v>
                </c:pt>
                <c:pt idx="1396">
                  <c:v>27.94</c:v>
                </c:pt>
                <c:pt idx="1397">
                  <c:v>27.96</c:v>
                </c:pt>
                <c:pt idx="1398">
                  <c:v>27.98</c:v>
                </c:pt>
                <c:pt idx="1399">
                  <c:v>28</c:v>
                </c:pt>
                <c:pt idx="1400">
                  <c:v>28.02</c:v>
                </c:pt>
                <c:pt idx="1401">
                  <c:v>28.04</c:v>
                </c:pt>
                <c:pt idx="1402">
                  <c:v>28.06</c:v>
                </c:pt>
                <c:pt idx="1403">
                  <c:v>28.08</c:v>
                </c:pt>
                <c:pt idx="1404">
                  <c:v>28.1</c:v>
                </c:pt>
                <c:pt idx="1405">
                  <c:v>28.12</c:v>
                </c:pt>
                <c:pt idx="1406">
                  <c:v>28.14</c:v>
                </c:pt>
                <c:pt idx="1407">
                  <c:v>28.16</c:v>
                </c:pt>
                <c:pt idx="1408">
                  <c:v>28.18</c:v>
                </c:pt>
                <c:pt idx="1409">
                  <c:v>28.2</c:v>
                </c:pt>
                <c:pt idx="1410">
                  <c:v>28.22</c:v>
                </c:pt>
                <c:pt idx="1411">
                  <c:v>28.24</c:v>
                </c:pt>
                <c:pt idx="1412">
                  <c:v>28.26</c:v>
                </c:pt>
                <c:pt idx="1413">
                  <c:v>28.28</c:v>
                </c:pt>
                <c:pt idx="1414">
                  <c:v>28.3</c:v>
                </c:pt>
                <c:pt idx="1415">
                  <c:v>28.32</c:v>
                </c:pt>
                <c:pt idx="1416">
                  <c:v>28.34</c:v>
                </c:pt>
                <c:pt idx="1417">
                  <c:v>28.36</c:v>
                </c:pt>
                <c:pt idx="1418">
                  <c:v>28.38</c:v>
                </c:pt>
                <c:pt idx="1419">
                  <c:v>28.4</c:v>
                </c:pt>
                <c:pt idx="1420">
                  <c:v>28.42</c:v>
                </c:pt>
                <c:pt idx="1421">
                  <c:v>28.44</c:v>
                </c:pt>
                <c:pt idx="1422">
                  <c:v>28.46</c:v>
                </c:pt>
                <c:pt idx="1423">
                  <c:v>28.48</c:v>
                </c:pt>
                <c:pt idx="1424">
                  <c:v>28.5</c:v>
                </c:pt>
                <c:pt idx="1425">
                  <c:v>28.52</c:v>
                </c:pt>
                <c:pt idx="1426">
                  <c:v>28.54</c:v>
                </c:pt>
                <c:pt idx="1427">
                  <c:v>28.56</c:v>
                </c:pt>
                <c:pt idx="1428">
                  <c:v>28.58</c:v>
                </c:pt>
                <c:pt idx="1429">
                  <c:v>28.6</c:v>
                </c:pt>
                <c:pt idx="1430">
                  <c:v>28.62</c:v>
                </c:pt>
                <c:pt idx="1431">
                  <c:v>28.64</c:v>
                </c:pt>
                <c:pt idx="1432">
                  <c:v>28.66</c:v>
                </c:pt>
                <c:pt idx="1433">
                  <c:v>28.68</c:v>
                </c:pt>
                <c:pt idx="1434">
                  <c:v>28.7</c:v>
                </c:pt>
                <c:pt idx="1435">
                  <c:v>28.72</c:v>
                </c:pt>
                <c:pt idx="1436">
                  <c:v>28.74</c:v>
                </c:pt>
                <c:pt idx="1437">
                  <c:v>28.76</c:v>
                </c:pt>
                <c:pt idx="1438">
                  <c:v>28.78</c:v>
                </c:pt>
                <c:pt idx="1439">
                  <c:v>28.8</c:v>
                </c:pt>
                <c:pt idx="1440">
                  <c:v>28.82</c:v>
                </c:pt>
                <c:pt idx="1441">
                  <c:v>28.84</c:v>
                </c:pt>
                <c:pt idx="1442">
                  <c:v>28.86</c:v>
                </c:pt>
                <c:pt idx="1443">
                  <c:v>28.88</c:v>
                </c:pt>
                <c:pt idx="1444">
                  <c:v>28.9</c:v>
                </c:pt>
                <c:pt idx="1445">
                  <c:v>28.92</c:v>
                </c:pt>
                <c:pt idx="1446">
                  <c:v>28.94</c:v>
                </c:pt>
                <c:pt idx="1447">
                  <c:v>28.96</c:v>
                </c:pt>
                <c:pt idx="1448">
                  <c:v>28.98</c:v>
                </c:pt>
                <c:pt idx="1449">
                  <c:v>29</c:v>
                </c:pt>
                <c:pt idx="1450">
                  <c:v>29.02</c:v>
                </c:pt>
                <c:pt idx="1451">
                  <c:v>29.04</c:v>
                </c:pt>
                <c:pt idx="1452">
                  <c:v>29.06</c:v>
                </c:pt>
                <c:pt idx="1453">
                  <c:v>29.08</c:v>
                </c:pt>
                <c:pt idx="1454">
                  <c:v>29.1</c:v>
                </c:pt>
                <c:pt idx="1455">
                  <c:v>29.12</c:v>
                </c:pt>
                <c:pt idx="1456">
                  <c:v>29.14</c:v>
                </c:pt>
                <c:pt idx="1457">
                  <c:v>29.16</c:v>
                </c:pt>
                <c:pt idx="1458">
                  <c:v>29.18</c:v>
                </c:pt>
                <c:pt idx="1459">
                  <c:v>29.2</c:v>
                </c:pt>
                <c:pt idx="1460">
                  <c:v>29.22</c:v>
                </c:pt>
                <c:pt idx="1461">
                  <c:v>29.24</c:v>
                </c:pt>
                <c:pt idx="1462">
                  <c:v>29.26</c:v>
                </c:pt>
                <c:pt idx="1463">
                  <c:v>29.28</c:v>
                </c:pt>
                <c:pt idx="1464">
                  <c:v>29.3</c:v>
                </c:pt>
                <c:pt idx="1465">
                  <c:v>29.32</c:v>
                </c:pt>
                <c:pt idx="1466">
                  <c:v>29.34</c:v>
                </c:pt>
                <c:pt idx="1467">
                  <c:v>29.36</c:v>
                </c:pt>
                <c:pt idx="1468">
                  <c:v>29.38</c:v>
                </c:pt>
                <c:pt idx="1469">
                  <c:v>29.4</c:v>
                </c:pt>
                <c:pt idx="1470">
                  <c:v>29.42</c:v>
                </c:pt>
                <c:pt idx="1471">
                  <c:v>29.44</c:v>
                </c:pt>
                <c:pt idx="1472">
                  <c:v>29.46</c:v>
                </c:pt>
                <c:pt idx="1473">
                  <c:v>29.48</c:v>
                </c:pt>
                <c:pt idx="1474">
                  <c:v>29.5</c:v>
                </c:pt>
                <c:pt idx="1475">
                  <c:v>29.52</c:v>
                </c:pt>
                <c:pt idx="1476">
                  <c:v>29.54</c:v>
                </c:pt>
                <c:pt idx="1477">
                  <c:v>29.56</c:v>
                </c:pt>
                <c:pt idx="1478">
                  <c:v>29.58</c:v>
                </c:pt>
                <c:pt idx="1479">
                  <c:v>29.6</c:v>
                </c:pt>
                <c:pt idx="1480">
                  <c:v>29.62</c:v>
                </c:pt>
                <c:pt idx="1481">
                  <c:v>29.64</c:v>
                </c:pt>
                <c:pt idx="1482">
                  <c:v>29.66</c:v>
                </c:pt>
                <c:pt idx="1483">
                  <c:v>29.68</c:v>
                </c:pt>
                <c:pt idx="1484">
                  <c:v>29.7</c:v>
                </c:pt>
                <c:pt idx="1485">
                  <c:v>29.72</c:v>
                </c:pt>
                <c:pt idx="1486">
                  <c:v>29.74</c:v>
                </c:pt>
                <c:pt idx="1487">
                  <c:v>29.76</c:v>
                </c:pt>
                <c:pt idx="1488">
                  <c:v>29.78</c:v>
                </c:pt>
                <c:pt idx="1489">
                  <c:v>29.8</c:v>
                </c:pt>
                <c:pt idx="1490">
                  <c:v>29.82</c:v>
                </c:pt>
                <c:pt idx="1491">
                  <c:v>29.84</c:v>
                </c:pt>
                <c:pt idx="1492">
                  <c:v>29.86</c:v>
                </c:pt>
                <c:pt idx="1493">
                  <c:v>29.88</c:v>
                </c:pt>
                <c:pt idx="1494">
                  <c:v>29.9</c:v>
                </c:pt>
                <c:pt idx="1495">
                  <c:v>29.92</c:v>
                </c:pt>
                <c:pt idx="1496">
                  <c:v>29.94</c:v>
                </c:pt>
                <c:pt idx="1497">
                  <c:v>29.96</c:v>
                </c:pt>
                <c:pt idx="1498">
                  <c:v>29.98</c:v>
                </c:pt>
                <c:pt idx="1499">
                  <c:v>30</c:v>
                </c:pt>
                <c:pt idx="1500">
                  <c:v>30.02</c:v>
                </c:pt>
                <c:pt idx="1501">
                  <c:v>30.04</c:v>
                </c:pt>
                <c:pt idx="1502">
                  <c:v>30.06</c:v>
                </c:pt>
                <c:pt idx="1503">
                  <c:v>30.08</c:v>
                </c:pt>
                <c:pt idx="1504">
                  <c:v>30.1</c:v>
                </c:pt>
                <c:pt idx="1505">
                  <c:v>30.12</c:v>
                </c:pt>
                <c:pt idx="1506">
                  <c:v>30.14</c:v>
                </c:pt>
                <c:pt idx="1507">
                  <c:v>30.16</c:v>
                </c:pt>
                <c:pt idx="1508">
                  <c:v>30.18</c:v>
                </c:pt>
                <c:pt idx="1509">
                  <c:v>30.2</c:v>
                </c:pt>
                <c:pt idx="1510">
                  <c:v>30.22</c:v>
                </c:pt>
                <c:pt idx="1511">
                  <c:v>30.24</c:v>
                </c:pt>
                <c:pt idx="1512">
                  <c:v>30.26</c:v>
                </c:pt>
                <c:pt idx="1513">
                  <c:v>30.28</c:v>
                </c:pt>
                <c:pt idx="1514">
                  <c:v>30.3</c:v>
                </c:pt>
                <c:pt idx="1515">
                  <c:v>30.32</c:v>
                </c:pt>
                <c:pt idx="1516">
                  <c:v>30.34</c:v>
                </c:pt>
                <c:pt idx="1517">
                  <c:v>30.36</c:v>
                </c:pt>
                <c:pt idx="1518">
                  <c:v>30.38</c:v>
                </c:pt>
                <c:pt idx="1519">
                  <c:v>30.4</c:v>
                </c:pt>
                <c:pt idx="1520">
                  <c:v>30.42</c:v>
                </c:pt>
                <c:pt idx="1521">
                  <c:v>30.44</c:v>
                </c:pt>
                <c:pt idx="1522">
                  <c:v>30.46</c:v>
                </c:pt>
                <c:pt idx="1523">
                  <c:v>30.48</c:v>
                </c:pt>
                <c:pt idx="1524">
                  <c:v>30.5</c:v>
                </c:pt>
                <c:pt idx="1525">
                  <c:v>30.52</c:v>
                </c:pt>
                <c:pt idx="1526">
                  <c:v>30.54</c:v>
                </c:pt>
                <c:pt idx="1527">
                  <c:v>30.56</c:v>
                </c:pt>
                <c:pt idx="1528">
                  <c:v>30.58</c:v>
                </c:pt>
                <c:pt idx="1529">
                  <c:v>30.6</c:v>
                </c:pt>
                <c:pt idx="1530">
                  <c:v>30.62</c:v>
                </c:pt>
                <c:pt idx="1531">
                  <c:v>30.64</c:v>
                </c:pt>
                <c:pt idx="1532">
                  <c:v>30.66</c:v>
                </c:pt>
                <c:pt idx="1533">
                  <c:v>30.68</c:v>
                </c:pt>
                <c:pt idx="1534">
                  <c:v>30.7</c:v>
                </c:pt>
                <c:pt idx="1535">
                  <c:v>30.72</c:v>
                </c:pt>
                <c:pt idx="1536">
                  <c:v>30.74</c:v>
                </c:pt>
                <c:pt idx="1537">
                  <c:v>30.76</c:v>
                </c:pt>
                <c:pt idx="1538">
                  <c:v>30.78</c:v>
                </c:pt>
                <c:pt idx="1539">
                  <c:v>30.8</c:v>
                </c:pt>
                <c:pt idx="1540">
                  <c:v>30.82</c:v>
                </c:pt>
                <c:pt idx="1541">
                  <c:v>30.84</c:v>
                </c:pt>
                <c:pt idx="1542">
                  <c:v>30.86</c:v>
                </c:pt>
                <c:pt idx="1543">
                  <c:v>30.88</c:v>
                </c:pt>
                <c:pt idx="1544">
                  <c:v>30.9</c:v>
                </c:pt>
                <c:pt idx="1545">
                  <c:v>30.92</c:v>
                </c:pt>
                <c:pt idx="1546">
                  <c:v>30.94</c:v>
                </c:pt>
                <c:pt idx="1547">
                  <c:v>30.96</c:v>
                </c:pt>
                <c:pt idx="1548">
                  <c:v>30.98</c:v>
                </c:pt>
                <c:pt idx="1549">
                  <c:v>31</c:v>
                </c:pt>
                <c:pt idx="1550">
                  <c:v>31.02</c:v>
                </c:pt>
                <c:pt idx="1551">
                  <c:v>31.04</c:v>
                </c:pt>
                <c:pt idx="1552">
                  <c:v>31.06</c:v>
                </c:pt>
                <c:pt idx="1553">
                  <c:v>31.08</c:v>
                </c:pt>
                <c:pt idx="1554">
                  <c:v>31.1</c:v>
                </c:pt>
                <c:pt idx="1555">
                  <c:v>31.12</c:v>
                </c:pt>
                <c:pt idx="1556">
                  <c:v>31.14</c:v>
                </c:pt>
                <c:pt idx="1557">
                  <c:v>31.16</c:v>
                </c:pt>
                <c:pt idx="1558">
                  <c:v>31.18</c:v>
                </c:pt>
                <c:pt idx="1559">
                  <c:v>31.2</c:v>
                </c:pt>
                <c:pt idx="1560">
                  <c:v>31.22</c:v>
                </c:pt>
                <c:pt idx="1561">
                  <c:v>31.24</c:v>
                </c:pt>
                <c:pt idx="1562">
                  <c:v>31.26</c:v>
                </c:pt>
                <c:pt idx="1563">
                  <c:v>31.28</c:v>
                </c:pt>
                <c:pt idx="1564">
                  <c:v>31.3</c:v>
                </c:pt>
                <c:pt idx="1565">
                  <c:v>31.32</c:v>
                </c:pt>
                <c:pt idx="1566">
                  <c:v>31.34</c:v>
                </c:pt>
                <c:pt idx="1567">
                  <c:v>31.36</c:v>
                </c:pt>
                <c:pt idx="1568">
                  <c:v>31.38</c:v>
                </c:pt>
                <c:pt idx="1569">
                  <c:v>31.4</c:v>
                </c:pt>
                <c:pt idx="1570">
                  <c:v>31.42</c:v>
                </c:pt>
                <c:pt idx="1571">
                  <c:v>31.44</c:v>
                </c:pt>
                <c:pt idx="1572">
                  <c:v>31.46</c:v>
                </c:pt>
                <c:pt idx="1573">
                  <c:v>31.48</c:v>
                </c:pt>
                <c:pt idx="1574">
                  <c:v>31.5</c:v>
                </c:pt>
                <c:pt idx="1575">
                  <c:v>31.52</c:v>
                </c:pt>
                <c:pt idx="1576">
                  <c:v>31.54</c:v>
                </c:pt>
                <c:pt idx="1577">
                  <c:v>31.56</c:v>
                </c:pt>
                <c:pt idx="1578">
                  <c:v>31.58</c:v>
                </c:pt>
                <c:pt idx="1579">
                  <c:v>31.6</c:v>
                </c:pt>
                <c:pt idx="1580">
                  <c:v>31.62</c:v>
                </c:pt>
                <c:pt idx="1581">
                  <c:v>31.64</c:v>
                </c:pt>
                <c:pt idx="1582">
                  <c:v>31.66</c:v>
                </c:pt>
                <c:pt idx="1583">
                  <c:v>31.68</c:v>
                </c:pt>
                <c:pt idx="1584">
                  <c:v>31.7</c:v>
                </c:pt>
                <c:pt idx="1585">
                  <c:v>31.72</c:v>
                </c:pt>
                <c:pt idx="1586">
                  <c:v>31.74</c:v>
                </c:pt>
                <c:pt idx="1587">
                  <c:v>31.76</c:v>
                </c:pt>
                <c:pt idx="1588">
                  <c:v>31.78</c:v>
                </c:pt>
                <c:pt idx="1589">
                  <c:v>31.8</c:v>
                </c:pt>
                <c:pt idx="1590">
                  <c:v>31.82</c:v>
                </c:pt>
                <c:pt idx="1591">
                  <c:v>31.84</c:v>
                </c:pt>
                <c:pt idx="1592">
                  <c:v>31.86</c:v>
                </c:pt>
                <c:pt idx="1593">
                  <c:v>31.88</c:v>
                </c:pt>
                <c:pt idx="1594">
                  <c:v>31.9</c:v>
                </c:pt>
                <c:pt idx="1595">
                  <c:v>31.92</c:v>
                </c:pt>
                <c:pt idx="1596">
                  <c:v>31.94</c:v>
                </c:pt>
                <c:pt idx="1597">
                  <c:v>31.96</c:v>
                </c:pt>
                <c:pt idx="1598">
                  <c:v>31.98</c:v>
                </c:pt>
                <c:pt idx="1599">
                  <c:v>32</c:v>
                </c:pt>
                <c:pt idx="1600">
                  <c:v>32.020000000000003</c:v>
                </c:pt>
                <c:pt idx="1601">
                  <c:v>32.04</c:v>
                </c:pt>
                <c:pt idx="1602">
                  <c:v>32.06</c:v>
                </c:pt>
                <c:pt idx="1603">
                  <c:v>32.08</c:v>
                </c:pt>
                <c:pt idx="1604">
                  <c:v>32.1</c:v>
                </c:pt>
                <c:pt idx="1605">
                  <c:v>32.119999999999997</c:v>
                </c:pt>
                <c:pt idx="1606">
                  <c:v>32.14</c:v>
                </c:pt>
                <c:pt idx="1607">
                  <c:v>32.159999999999997</c:v>
                </c:pt>
                <c:pt idx="1608">
                  <c:v>32.18</c:v>
                </c:pt>
                <c:pt idx="1609">
                  <c:v>32.200000000000003</c:v>
                </c:pt>
                <c:pt idx="1610">
                  <c:v>32.22</c:v>
                </c:pt>
                <c:pt idx="1611">
                  <c:v>32.24</c:v>
                </c:pt>
                <c:pt idx="1612">
                  <c:v>32.26</c:v>
                </c:pt>
                <c:pt idx="1613">
                  <c:v>32.28</c:v>
                </c:pt>
                <c:pt idx="1614">
                  <c:v>32.299999999999997</c:v>
                </c:pt>
                <c:pt idx="1615">
                  <c:v>32.32</c:v>
                </c:pt>
                <c:pt idx="1616">
                  <c:v>32.340000000000003</c:v>
                </c:pt>
                <c:pt idx="1617">
                  <c:v>32.36</c:v>
                </c:pt>
                <c:pt idx="1618">
                  <c:v>32.380000000000003</c:v>
                </c:pt>
                <c:pt idx="1619">
                  <c:v>32.4</c:v>
                </c:pt>
                <c:pt idx="1620">
                  <c:v>32.42</c:v>
                </c:pt>
                <c:pt idx="1621">
                  <c:v>32.44</c:v>
                </c:pt>
                <c:pt idx="1622">
                  <c:v>32.46</c:v>
                </c:pt>
                <c:pt idx="1623">
                  <c:v>32.479999999999997</c:v>
                </c:pt>
                <c:pt idx="1624">
                  <c:v>32.5</c:v>
                </c:pt>
                <c:pt idx="1625">
                  <c:v>32.520000000000003</c:v>
                </c:pt>
                <c:pt idx="1626">
                  <c:v>32.54</c:v>
                </c:pt>
                <c:pt idx="1627">
                  <c:v>32.56</c:v>
                </c:pt>
                <c:pt idx="1628">
                  <c:v>32.58</c:v>
                </c:pt>
                <c:pt idx="1629">
                  <c:v>32.6</c:v>
                </c:pt>
                <c:pt idx="1630">
                  <c:v>32.619999999999997</c:v>
                </c:pt>
                <c:pt idx="1631">
                  <c:v>32.64</c:v>
                </c:pt>
                <c:pt idx="1632">
                  <c:v>32.659999999999997</c:v>
                </c:pt>
                <c:pt idx="1633">
                  <c:v>32.68</c:v>
                </c:pt>
                <c:pt idx="1634">
                  <c:v>32.700000000000003</c:v>
                </c:pt>
                <c:pt idx="1635">
                  <c:v>32.72</c:v>
                </c:pt>
                <c:pt idx="1636">
                  <c:v>32.74</c:v>
                </c:pt>
                <c:pt idx="1637">
                  <c:v>32.76</c:v>
                </c:pt>
                <c:pt idx="1638">
                  <c:v>32.78</c:v>
                </c:pt>
                <c:pt idx="1639">
                  <c:v>32.799999999999997</c:v>
                </c:pt>
                <c:pt idx="1640">
                  <c:v>32.82</c:v>
                </c:pt>
                <c:pt idx="1641">
                  <c:v>32.840000000000003</c:v>
                </c:pt>
                <c:pt idx="1642">
                  <c:v>32.86</c:v>
                </c:pt>
                <c:pt idx="1643">
                  <c:v>32.880000000000003</c:v>
                </c:pt>
                <c:pt idx="1644">
                  <c:v>32.9</c:v>
                </c:pt>
                <c:pt idx="1645">
                  <c:v>32.92</c:v>
                </c:pt>
                <c:pt idx="1646">
                  <c:v>32.94</c:v>
                </c:pt>
                <c:pt idx="1647">
                  <c:v>32.96</c:v>
                </c:pt>
                <c:pt idx="1648">
                  <c:v>32.979999999999997</c:v>
                </c:pt>
                <c:pt idx="1649">
                  <c:v>33</c:v>
                </c:pt>
                <c:pt idx="1650">
                  <c:v>33.020000000000003</c:v>
                </c:pt>
                <c:pt idx="1651">
                  <c:v>33.04</c:v>
                </c:pt>
                <c:pt idx="1652">
                  <c:v>33.06</c:v>
                </c:pt>
                <c:pt idx="1653">
                  <c:v>33.08</c:v>
                </c:pt>
                <c:pt idx="1654">
                  <c:v>33.1</c:v>
                </c:pt>
                <c:pt idx="1655">
                  <c:v>33.119999999999997</c:v>
                </c:pt>
                <c:pt idx="1656">
                  <c:v>33.14</c:v>
                </c:pt>
                <c:pt idx="1657">
                  <c:v>33.159999999999997</c:v>
                </c:pt>
                <c:pt idx="1658">
                  <c:v>33.18</c:v>
                </c:pt>
                <c:pt idx="1659">
                  <c:v>33.200000000000003</c:v>
                </c:pt>
                <c:pt idx="1660">
                  <c:v>33.22</c:v>
                </c:pt>
                <c:pt idx="1661">
                  <c:v>33.24</c:v>
                </c:pt>
                <c:pt idx="1662">
                  <c:v>33.26</c:v>
                </c:pt>
                <c:pt idx="1663">
                  <c:v>33.28</c:v>
                </c:pt>
                <c:pt idx="1664">
                  <c:v>33.299999999999997</c:v>
                </c:pt>
                <c:pt idx="1665">
                  <c:v>33.32</c:v>
                </c:pt>
                <c:pt idx="1666">
                  <c:v>33.340000000000003</c:v>
                </c:pt>
                <c:pt idx="1667">
                  <c:v>33.36</c:v>
                </c:pt>
                <c:pt idx="1668">
                  <c:v>33.380000000000003</c:v>
                </c:pt>
                <c:pt idx="1669">
                  <c:v>33.4</c:v>
                </c:pt>
                <c:pt idx="1670">
                  <c:v>33.42</c:v>
                </c:pt>
                <c:pt idx="1671">
                  <c:v>33.44</c:v>
                </c:pt>
                <c:pt idx="1672">
                  <c:v>33.46</c:v>
                </c:pt>
                <c:pt idx="1673">
                  <c:v>33.479999999999997</c:v>
                </c:pt>
                <c:pt idx="1674">
                  <c:v>33.5</c:v>
                </c:pt>
                <c:pt idx="1675">
                  <c:v>33.520000000000003</c:v>
                </c:pt>
                <c:pt idx="1676">
                  <c:v>33.54</c:v>
                </c:pt>
                <c:pt idx="1677">
                  <c:v>33.56</c:v>
                </c:pt>
                <c:pt idx="1678">
                  <c:v>33.58</c:v>
                </c:pt>
                <c:pt idx="1679">
                  <c:v>33.6</c:v>
                </c:pt>
                <c:pt idx="1680">
                  <c:v>33.619999999999997</c:v>
                </c:pt>
                <c:pt idx="1681">
                  <c:v>33.64</c:v>
                </c:pt>
                <c:pt idx="1682">
                  <c:v>33.659999999999997</c:v>
                </c:pt>
                <c:pt idx="1683">
                  <c:v>33.68</c:v>
                </c:pt>
                <c:pt idx="1684">
                  <c:v>33.700000000000003</c:v>
                </c:pt>
                <c:pt idx="1685">
                  <c:v>33.72</c:v>
                </c:pt>
                <c:pt idx="1686">
                  <c:v>33.74</c:v>
                </c:pt>
                <c:pt idx="1687">
                  <c:v>33.76</c:v>
                </c:pt>
                <c:pt idx="1688">
                  <c:v>33.78</c:v>
                </c:pt>
                <c:pt idx="1689">
                  <c:v>33.799999999999997</c:v>
                </c:pt>
                <c:pt idx="1690">
                  <c:v>33.82</c:v>
                </c:pt>
                <c:pt idx="1691">
                  <c:v>33.840000000000003</c:v>
                </c:pt>
                <c:pt idx="1692">
                  <c:v>33.86</c:v>
                </c:pt>
                <c:pt idx="1693">
                  <c:v>33.880000000000003</c:v>
                </c:pt>
                <c:pt idx="1694">
                  <c:v>33.9</c:v>
                </c:pt>
                <c:pt idx="1695">
                  <c:v>33.92</c:v>
                </c:pt>
                <c:pt idx="1696">
                  <c:v>33.94</c:v>
                </c:pt>
                <c:pt idx="1697">
                  <c:v>33.96</c:v>
                </c:pt>
                <c:pt idx="1698">
                  <c:v>33.979999999999997</c:v>
                </c:pt>
                <c:pt idx="1699">
                  <c:v>34</c:v>
                </c:pt>
                <c:pt idx="1700">
                  <c:v>34.020000000000003</c:v>
                </c:pt>
                <c:pt idx="1701">
                  <c:v>34.04</c:v>
                </c:pt>
                <c:pt idx="1702">
                  <c:v>34.06</c:v>
                </c:pt>
                <c:pt idx="1703">
                  <c:v>34.08</c:v>
                </c:pt>
                <c:pt idx="1704">
                  <c:v>34.1</c:v>
                </c:pt>
                <c:pt idx="1705">
                  <c:v>34.119999999999997</c:v>
                </c:pt>
                <c:pt idx="1706">
                  <c:v>34.14</c:v>
                </c:pt>
                <c:pt idx="1707">
                  <c:v>34.159999999999997</c:v>
                </c:pt>
                <c:pt idx="1708">
                  <c:v>34.18</c:v>
                </c:pt>
                <c:pt idx="1709">
                  <c:v>34.200000000000003</c:v>
                </c:pt>
                <c:pt idx="1710">
                  <c:v>34.22</c:v>
                </c:pt>
                <c:pt idx="1711">
                  <c:v>34.24</c:v>
                </c:pt>
                <c:pt idx="1712">
                  <c:v>34.26</c:v>
                </c:pt>
                <c:pt idx="1713">
                  <c:v>34.28</c:v>
                </c:pt>
                <c:pt idx="1714">
                  <c:v>34.299999999999997</c:v>
                </c:pt>
                <c:pt idx="1715">
                  <c:v>34.32</c:v>
                </c:pt>
                <c:pt idx="1716">
                  <c:v>34.340000000000003</c:v>
                </c:pt>
                <c:pt idx="1717">
                  <c:v>34.36</c:v>
                </c:pt>
                <c:pt idx="1718">
                  <c:v>34.380000000000003</c:v>
                </c:pt>
                <c:pt idx="1719">
                  <c:v>34.4</c:v>
                </c:pt>
                <c:pt idx="1720">
                  <c:v>34.42</c:v>
                </c:pt>
                <c:pt idx="1721">
                  <c:v>34.44</c:v>
                </c:pt>
                <c:pt idx="1722">
                  <c:v>34.46</c:v>
                </c:pt>
                <c:pt idx="1723">
                  <c:v>34.479999999999997</c:v>
                </c:pt>
                <c:pt idx="1724">
                  <c:v>34.5</c:v>
                </c:pt>
                <c:pt idx="1725">
                  <c:v>34.520000000000003</c:v>
                </c:pt>
                <c:pt idx="1726">
                  <c:v>34.54</c:v>
                </c:pt>
                <c:pt idx="1727">
                  <c:v>34.56</c:v>
                </c:pt>
                <c:pt idx="1728">
                  <c:v>34.58</c:v>
                </c:pt>
                <c:pt idx="1729">
                  <c:v>34.6</c:v>
                </c:pt>
                <c:pt idx="1730">
                  <c:v>34.619999999999997</c:v>
                </c:pt>
                <c:pt idx="1731">
                  <c:v>34.64</c:v>
                </c:pt>
                <c:pt idx="1732">
                  <c:v>34.659999999999997</c:v>
                </c:pt>
                <c:pt idx="1733">
                  <c:v>34.68</c:v>
                </c:pt>
                <c:pt idx="1734">
                  <c:v>34.700000000000003</c:v>
                </c:pt>
                <c:pt idx="1735">
                  <c:v>34.72</c:v>
                </c:pt>
                <c:pt idx="1736">
                  <c:v>34.74</c:v>
                </c:pt>
                <c:pt idx="1737">
                  <c:v>34.76</c:v>
                </c:pt>
                <c:pt idx="1738">
                  <c:v>34.78</c:v>
                </c:pt>
                <c:pt idx="1739">
                  <c:v>34.799999999999997</c:v>
                </c:pt>
                <c:pt idx="1740">
                  <c:v>34.82</c:v>
                </c:pt>
                <c:pt idx="1741">
                  <c:v>34.840000000000003</c:v>
                </c:pt>
                <c:pt idx="1742">
                  <c:v>34.86</c:v>
                </c:pt>
                <c:pt idx="1743">
                  <c:v>34.880000000000003</c:v>
                </c:pt>
                <c:pt idx="1744">
                  <c:v>34.9</c:v>
                </c:pt>
                <c:pt idx="1745">
                  <c:v>34.92</c:v>
                </c:pt>
                <c:pt idx="1746">
                  <c:v>34.94</c:v>
                </c:pt>
                <c:pt idx="1747">
                  <c:v>34.96</c:v>
                </c:pt>
                <c:pt idx="1748">
                  <c:v>34.979999999999997</c:v>
                </c:pt>
                <c:pt idx="1749">
                  <c:v>35</c:v>
                </c:pt>
                <c:pt idx="1750">
                  <c:v>35.020000000000003</c:v>
                </c:pt>
                <c:pt idx="1751">
                  <c:v>35.04</c:v>
                </c:pt>
                <c:pt idx="1752">
                  <c:v>35.06</c:v>
                </c:pt>
                <c:pt idx="1753">
                  <c:v>35.08</c:v>
                </c:pt>
                <c:pt idx="1754">
                  <c:v>35.1</c:v>
                </c:pt>
                <c:pt idx="1755">
                  <c:v>35.119999999999997</c:v>
                </c:pt>
                <c:pt idx="1756">
                  <c:v>35.14</c:v>
                </c:pt>
                <c:pt idx="1757">
                  <c:v>35.159999999999997</c:v>
                </c:pt>
                <c:pt idx="1758">
                  <c:v>35.18</c:v>
                </c:pt>
                <c:pt idx="1759">
                  <c:v>35.200000000000003</c:v>
                </c:pt>
                <c:pt idx="1760">
                  <c:v>35.22</c:v>
                </c:pt>
                <c:pt idx="1761">
                  <c:v>35.24</c:v>
                </c:pt>
                <c:pt idx="1762">
                  <c:v>35.26</c:v>
                </c:pt>
                <c:pt idx="1763">
                  <c:v>35.28</c:v>
                </c:pt>
                <c:pt idx="1764">
                  <c:v>35.299999999999997</c:v>
                </c:pt>
                <c:pt idx="1765">
                  <c:v>35.32</c:v>
                </c:pt>
                <c:pt idx="1766">
                  <c:v>35.340000000000003</c:v>
                </c:pt>
                <c:pt idx="1767">
                  <c:v>35.36</c:v>
                </c:pt>
                <c:pt idx="1768">
                  <c:v>35.380000000000003</c:v>
                </c:pt>
                <c:pt idx="1769">
                  <c:v>35.4</c:v>
                </c:pt>
                <c:pt idx="1770">
                  <c:v>35.42</c:v>
                </c:pt>
                <c:pt idx="1771">
                  <c:v>35.44</c:v>
                </c:pt>
                <c:pt idx="1772">
                  <c:v>35.46</c:v>
                </c:pt>
                <c:pt idx="1773">
                  <c:v>35.479999999999997</c:v>
                </c:pt>
                <c:pt idx="1774">
                  <c:v>35.5</c:v>
                </c:pt>
                <c:pt idx="1775">
                  <c:v>35.520000000000003</c:v>
                </c:pt>
                <c:pt idx="1776">
                  <c:v>35.54</c:v>
                </c:pt>
                <c:pt idx="1777">
                  <c:v>35.56</c:v>
                </c:pt>
                <c:pt idx="1778">
                  <c:v>35.58</c:v>
                </c:pt>
                <c:pt idx="1779">
                  <c:v>35.6</c:v>
                </c:pt>
                <c:pt idx="1780">
                  <c:v>35.619999999999997</c:v>
                </c:pt>
                <c:pt idx="1781">
                  <c:v>35.64</c:v>
                </c:pt>
                <c:pt idx="1782">
                  <c:v>35.659999999999997</c:v>
                </c:pt>
                <c:pt idx="1783">
                  <c:v>35.68</c:v>
                </c:pt>
                <c:pt idx="1784">
                  <c:v>35.700000000000003</c:v>
                </c:pt>
                <c:pt idx="1785">
                  <c:v>35.72</c:v>
                </c:pt>
                <c:pt idx="1786">
                  <c:v>35.74</c:v>
                </c:pt>
                <c:pt idx="1787">
                  <c:v>35.76</c:v>
                </c:pt>
                <c:pt idx="1788">
                  <c:v>35.78</c:v>
                </c:pt>
                <c:pt idx="1789">
                  <c:v>35.799999999999997</c:v>
                </c:pt>
                <c:pt idx="1790">
                  <c:v>35.82</c:v>
                </c:pt>
                <c:pt idx="1791">
                  <c:v>35.840000000000003</c:v>
                </c:pt>
                <c:pt idx="1792">
                  <c:v>35.86</c:v>
                </c:pt>
                <c:pt idx="1793">
                  <c:v>35.880000000000003</c:v>
                </c:pt>
                <c:pt idx="1794">
                  <c:v>35.9</c:v>
                </c:pt>
                <c:pt idx="1795">
                  <c:v>35.92</c:v>
                </c:pt>
                <c:pt idx="1796">
                  <c:v>35.94</c:v>
                </c:pt>
                <c:pt idx="1797">
                  <c:v>35.96</c:v>
                </c:pt>
                <c:pt idx="1798">
                  <c:v>35.979999999999997</c:v>
                </c:pt>
                <c:pt idx="1799">
                  <c:v>36</c:v>
                </c:pt>
                <c:pt idx="1800">
                  <c:v>36.020000000000003</c:v>
                </c:pt>
                <c:pt idx="1801">
                  <c:v>36.04</c:v>
                </c:pt>
                <c:pt idx="1802">
                  <c:v>36.06</c:v>
                </c:pt>
                <c:pt idx="1803">
                  <c:v>36.08</c:v>
                </c:pt>
                <c:pt idx="1804">
                  <c:v>36.1</c:v>
                </c:pt>
                <c:pt idx="1805">
                  <c:v>36.119999999999997</c:v>
                </c:pt>
                <c:pt idx="1806">
                  <c:v>36.14</c:v>
                </c:pt>
                <c:pt idx="1807">
                  <c:v>36.159999999999997</c:v>
                </c:pt>
                <c:pt idx="1808">
                  <c:v>36.18</c:v>
                </c:pt>
                <c:pt idx="1809">
                  <c:v>36.200000000000003</c:v>
                </c:pt>
                <c:pt idx="1810">
                  <c:v>36.22</c:v>
                </c:pt>
                <c:pt idx="1811">
                  <c:v>36.24</c:v>
                </c:pt>
                <c:pt idx="1812">
                  <c:v>36.26</c:v>
                </c:pt>
                <c:pt idx="1813">
                  <c:v>36.28</c:v>
                </c:pt>
                <c:pt idx="1814">
                  <c:v>36.299999999999997</c:v>
                </c:pt>
                <c:pt idx="1815">
                  <c:v>36.32</c:v>
                </c:pt>
                <c:pt idx="1816">
                  <c:v>36.340000000000003</c:v>
                </c:pt>
                <c:pt idx="1817">
                  <c:v>36.36</c:v>
                </c:pt>
                <c:pt idx="1818">
                  <c:v>36.380000000000003</c:v>
                </c:pt>
                <c:pt idx="1819">
                  <c:v>36.4</c:v>
                </c:pt>
                <c:pt idx="1820">
                  <c:v>36.42</c:v>
                </c:pt>
                <c:pt idx="1821">
                  <c:v>36.44</c:v>
                </c:pt>
                <c:pt idx="1822">
                  <c:v>36.46</c:v>
                </c:pt>
                <c:pt idx="1823">
                  <c:v>36.479999999999997</c:v>
                </c:pt>
                <c:pt idx="1824">
                  <c:v>36.5</c:v>
                </c:pt>
                <c:pt idx="1825">
                  <c:v>36.520000000000003</c:v>
                </c:pt>
                <c:pt idx="1826">
                  <c:v>36.54</c:v>
                </c:pt>
                <c:pt idx="1827">
                  <c:v>36.56</c:v>
                </c:pt>
                <c:pt idx="1828">
                  <c:v>36.58</c:v>
                </c:pt>
                <c:pt idx="1829">
                  <c:v>36.6</c:v>
                </c:pt>
                <c:pt idx="1830">
                  <c:v>36.619999999999997</c:v>
                </c:pt>
                <c:pt idx="1831">
                  <c:v>36.64</c:v>
                </c:pt>
                <c:pt idx="1832">
                  <c:v>36.659999999999997</c:v>
                </c:pt>
                <c:pt idx="1833">
                  <c:v>36.68</c:v>
                </c:pt>
                <c:pt idx="1834">
                  <c:v>36.700000000000003</c:v>
                </c:pt>
                <c:pt idx="1835">
                  <c:v>36.72</c:v>
                </c:pt>
                <c:pt idx="1836">
                  <c:v>36.74</c:v>
                </c:pt>
                <c:pt idx="1837">
                  <c:v>36.76</c:v>
                </c:pt>
                <c:pt idx="1838">
                  <c:v>36.78</c:v>
                </c:pt>
                <c:pt idx="1839">
                  <c:v>36.799999999999997</c:v>
                </c:pt>
                <c:pt idx="1840">
                  <c:v>36.82</c:v>
                </c:pt>
                <c:pt idx="1841">
                  <c:v>36.840000000000003</c:v>
                </c:pt>
                <c:pt idx="1842">
                  <c:v>36.86</c:v>
                </c:pt>
                <c:pt idx="1843">
                  <c:v>36.880000000000003</c:v>
                </c:pt>
                <c:pt idx="1844">
                  <c:v>36.9</c:v>
                </c:pt>
                <c:pt idx="1845">
                  <c:v>36.92</c:v>
                </c:pt>
                <c:pt idx="1846">
                  <c:v>36.94</c:v>
                </c:pt>
                <c:pt idx="1847">
                  <c:v>36.96</c:v>
                </c:pt>
                <c:pt idx="1848">
                  <c:v>36.979999999999997</c:v>
                </c:pt>
                <c:pt idx="1849">
                  <c:v>37</c:v>
                </c:pt>
                <c:pt idx="1850">
                  <c:v>37.020000000000003</c:v>
                </c:pt>
                <c:pt idx="1851">
                  <c:v>37.04</c:v>
                </c:pt>
                <c:pt idx="1852">
                  <c:v>37.06</c:v>
                </c:pt>
                <c:pt idx="1853">
                  <c:v>37.08</c:v>
                </c:pt>
                <c:pt idx="1854">
                  <c:v>37.1</c:v>
                </c:pt>
                <c:pt idx="1855">
                  <c:v>37.119999999999997</c:v>
                </c:pt>
                <c:pt idx="1856">
                  <c:v>37.14</c:v>
                </c:pt>
                <c:pt idx="1857">
                  <c:v>37.159999999999997</c:v>
                </c:pt>
                <c:pt idx="1858">
                  <c:v>37.18</c:v>
                </c:pt>
                <c:pt idx="1859">
                  <c:v>37.200000000000003</c:v>
                </c:pt>
                <c:pt idx="1860">
                  <c:v>37.22</c:v>
                </c:pt>
                <c:pt idx="1861">
                  <c:v>37.24</c:v>
                </c:pt>
                <c:pt idx="1862">
                  <c:v>37.26</c:v>
                </c:pt>
                <c:pt idx="1863">
                  <c:v>37.28</c:v>
                </c:pt>
                <c:pt idx="1864">
                  <c:v>37.299999999999997</c:v>
                </c:pt>
                <c:pt idx="1865">
                  <c:v>37.32</c:v>
                </c:pt>
                <c:pt idx="1866">
                  <c:v>37.340000000000003</c:v>
                </c:pt>
                <c:pt idx="1867">
                  <c:v>37.36</c:v>
                </c:pt>
                <c:pt idx="1868">
                  <c:v>37.380000000000003</c:v>
                </c:pt>
                <c:pt idx="1869">
                  <c:v>37.4</c:v>
                </c:pt>
                <c:pt idx="1870">
                  <c:v>37.42</c:v>
                </c:pt>
                <c:pt idx="1871">
                  <c:v>37.44</c:v>
                </c:pt>
                <c:pt idx="1872">
                  <c:v>37.46</c:v>
                </c:pt>
                <c:pt idx="1873">
                  <c:v>37.479999999999997</c:v>
                </c:pt>
                <c:pt idx="1874">
                  <c:v>37.5</c:v>
                </c:pt>
                <c:pt idx="1875">
                  <c:v>37.520000000000003</c:v>
                </c:pt>
                <c:pt idx="1876">
                  <c:v>37.54</c:v>
                </c:pt>
                <c:pt idx="1877">
                  <c:v>37.56</c:v>
                </c:pt>
                <c:pt idx="1878">
                  <c:v>37.58</c:v>
                </c:pt>
                <c:pt idx="1879">
                  <c:v>37.6</c:v>
                </c:pt>
                <c:pt idx="1880">
                  <c:v>37.619999999999997</c:v>
                </c:pt>
                <c:pt idx="1881">
                  <c:v>37.64</c:v>
                </c:pt>
                <c:pt idx="1882">
                  <c:v>37.659999999999997</c:v>
                </c:pt>
                <c:pt idx="1883">
                  <c:v>37.68</c:v>
                </c:pt>
                <c:pt idx="1884">
                  <c:v>37.700000000000003</c:v>
                </c:pt>
                <c:pt idx="1885">
                  <c:v>37.72</c:v>
                </c:pt>
                <c:pt idx="1886">
                  <c:v>37.74</c:v>
                </c:pt>
                <c:pt idx="1887">
                  <c:v>37.76</c:v>
                </c:pt>
                <c:pt idx="1888">
                  <c:v>37.78</c:v>
                </c:pt>
                <c:pt idx="1889">
                  <c:v>37.799999999999997</c:v>
                </c:pt>
                <c:pt idx="1890">
                  <c:v>37.82</c:v>
                </c:pt>
                <c:pt idx="1891">
                  <c:v>37.840000000000003</c:v>
                </c:pt>
                <c:pt idx="1892">
                  <c:v>37.86</c:v>
                </c:pt>
                <c:pt idx="1893">
                  <c:v>37.880000000000003</c:v>
                </c:pt>
                <c:pt idx="1894">
                  <c:v>37.9</c:v>
                </c:pt>
                <c:pt idx="1895">
                  <c:v>37.92</c:v>
                </c:pt>
                <c:pt idx="1896">
                  <c:v>37.94</c:v>
                </c:pt>
                <c:pt idx="1897">
                  <c:v>37.96</c:v>
                </c:pt>
                <c:pt idx="1898">
                  <c:v>37.979999999999997</c:v>
                </c:pt>
                <c:pt idx="1899">
                  <c:v>38</c:v>
                </c:pt>
                <c:pt idx="1900">
                  <c:v>38.020000000000003</c:v>
                </c:pt>
                <c:pt idx="1901">
                  <c:v>38.04</c:v>
                </c:pt>
                <c:pt idx="1902">
                  <c:v>38.06</c:v>
                </c:pt>
                <c:pt idx="1903">
                  <c:v>38.08</c:v>
                </c:pt>
                <c:pt idx="1904">
                  <c:v>38.1</c:v>
                </c:pt>
                <c:pt idx="1905">
                  <c:v>38.119999999999997</c:v>
                </c:pt>
                <c:pt idx="1906">
                  <c:v>38.14</c:v>
                </c:pt>
                <c:pt idx="1907">
                  <c:v>38.159999999999997</c:v>
                </c:pt>
                <c:pt idx="1908">
                  <c:v>38.18</c:v>
                </c:pt>
                <c:pt idx="1909">
                  <c:v>38.200000000000003</c:v>
                </c:pt>
                <c:pt idx="1910">
                  <c:v>38.22</c:v>
                </c:pt>
                <c:pt idx="1911">
                  <c:v>38.24</c:v>
                </c:pt>
                <c:pt idx="1912">
                  <c:v>38.26</c:v>
                </c:pt>
                <c:pt idx="1913">
                  <c:v>38.28</c:v>
                </c:pt>
                <c:pt idx="1914">
                  <c:v>38.299999999999997</c:v>
                </c:pt>
                <c:pt idx="1915">
                  <c:v>38.32</c:v>
                </c:pt>
                <c:pt idx="1916">
                  <c:v>38.340000000000003</c:v>
                </c:pt>
                <c:pt idx="1917">
                  <c:v>38.36</c:v>
                </c:pt>
                <c:pt idx="1918">
                  <c:v>38.380000000000003</c:v>
                </c:pt>
                <c:pt idx="1919">
                  <c:v>38.4</c:v>
                </c:pt>
                <c:pt idx="1920">
                  <c:v>38.42</c:v>
                </c:pt>
                <c:pt idx="1921">
                  <c:v>38.44</c:v>
                </c:pt>
                <c:pt idx="1922">
                  <c:v>38.46</c:v>
                </c:pt>
                <c:pt idx="1923">
                  <c:v>38.479999999999997</c:v>
                </c:pt>
                <c:pt idx="1924">
                  <c:v>38.5</c:v>
                </c:pt>
                <c:pt idx="1925">
                  <c:v>38.520000000000003</c:v>
                </c:pt>
                <c:pt idx="1926">
                  <c:v>38.54</c:v>
                </c:pt>
                <c:pt idx="1927">
                  <c:v>38.56</c:v>
                </c:pt>
                <c:pt idx="1928">
                  <c:v>38.58</c:v>
                </c:pt>
                <c:pt idx="1929">
                  <c:v>38.6</c:v>
                </c:pt>
                <c:pt idx="1930">
                  <c:v>38.619999999999997</c:v>
                </c:pt>
                <c:pt idx="1931">
                  <c:v>38.64</c:v>
                </c:pt>
                <c:pt idx="1932">
                  <c:v>38.659999999999997</c:v>
                </c:pt>
                <c:pt idx="1933">
                  <c:v>38.68</c:v>
                </c:pt>
                <c:pt idx="1934">
                  <c:v>38.700000000000003</c:v>
                </c:pt>
                <c:pt idx="1935">
                  <c:v>38.72</c:v>
                </c:pt>
                <c:pt idx="1936">
                  <c:v>38.74</c:v>
                </c:pt>
                <c:pt idx="1937">
                  <c:v>38.76</c:v>
                </c:pt>
                <c:pt idx="1938">
                  <c:v>38.78</c:v>
                </c:pt>
                <c:pt idx="1939">
                  <c:v>38.799999999999997</c:v>
                </c:pt>
                <c:pt idx="1940">
                  <c:v>38.82</c:v>
                </c:pt>
                <c:pt idx="1941">
                  <c:v>38.840000000000003</c:v>
                </c:pt>
                <c:pt idx="1942">
                  <c:v>38.86</c:v>
                </c:pt>
                <c:pt idx="1943">
                  <c:v>38.880000000000003</c:v>
                </c:pt>
                <c:pt idx="1944">
                  <c:v>38.9</c:v>
                </c:pt>
                <c:pt idx="1945">
                  <c:v>38.92</c:v>
                </c:pt>
                <c:pt idx="1946">
                  <c:v>38.94</c:v>
                </c:pt>
                <c:pt idx="1947">
                  <c:v>38.96</c:v>
                </c:pt>
                <c:pt idx="1948">
                  <c:v>38.979999999999997</c:v>
                </c:pt>
                <c:pt idx="1949">
                  <c:v>39</c:v>
                </c:pt>
                <c:pt idx="1950">
                  <c:v>39.020000000000003</c:v>
                </c:pt>
                <c:pt idx="1951">
                  <c:v>39.04</c:v>
                </c:pt>
                <c:pt idx="1952">
                  <c:v>39.06</c:v>
                </c:pt>
                <c:pt idx="1953">
                  <c:v>39.08</c:v>
                </c:pt>
                <c:pt idx="1954">
                  <c:v>39.1</c:v>
                </c:pt>
                <c:pt idx="1955">
                  <c:v>39.119999999999997</c:v>
                </c:pt>
                <c:pt idx="1956">
                  <c:v>39.14</c:v>
                </c:pt>
                <c:pt idx="1957">
                  <c:v>39.159999999999997</c:v>
                </c:pt>
                <c:pt idx="1958">
                  <c:v>39.18</c:v>
                </c:pt>
                <c:pt idx="1959">
                  <c:v>39.200000000000003</c:v>
                </c:pt>
                <c:pt idx="1960">
                  <c:v>39.22</c:v>
                </c:pt>
                <c:pt idx="1961">
                  <c:v>39.24</c:v>
                </c:pt>
                <c:pt idx="1962">
                  <c:v>39.26</c:v>
                </c:pt>
                <c:pt idx="1963">
                  <c:v>39.28</c:v>
                </c:pt>
                <c:pt idx="1964">
                  <c:v>39.299999999999997</c:v>
                </c:pt>
                <c:pt idx="1965">
                  <c:v>39.32</c:v>
                </c:pt>
                <c:pt idx="1966">
                  <c:v>39.340000000000003</c:v>
                </c:pt>
                <c:pt idx="1967">
                  <c:v>39.36</c:v>
                </c:pt>
                <c:pt idx="1968">
                  <c:v>39.380000000000003</c:v>
                </c:pt>
                <c:pt idx="1969">
                  <c:v>39.4</c:v>
                </c:pt>
                <c:pt idx="1970">
                  <c:v>39.42</c:v>
                </c:pt>
                <c:pt idx="1971">
                  <c:v>39.44</c:v>
                </c:pt>
                <c:pt idx="1972">
                  <c:v>39.46</c:v>
                </c:pt>
                <c:pt idx="1973">
                  <c:v>39.479999999999997</c:v>
                </c:pt>
                <c:pt idx="1974">
                  <c:v>39.5</c:v>
                </c:pt>
                <c:pt idx="1975">
                  <c:v>39.520000000000003</c:v>
                </c:pt>
                <c:pt idx="1976">
                  <c:v>39.54</c:v>
                </c:pt>
                <c:pt idx="1977">
                  <c:v>39.56</c:v>
                </c:pt>
                <c:pt idx="1978">
                  <c:v>39.58</c:v>
                </c:pt>
                <c:pt idx="1979">
                  <c:v>39.6</c:v>
                </c:pt>
                <c:pt idx="1980">
                  <c:v>39.619999999999997</c:v>
                </c:pt>
                <c:pt idx="1981">
                  <c:v>39.64</c:v>
                </c:pt>
                <c:pt idx="1982">
                  <c:v>39.659999999999997</c:v>
                </c:pt>
                <c:pt idx="1983">
                  <c:v>39.68</c:v>
                </c:pt>
                <c:pt idx="1984">
                  <c:v>39.700000000000003</c:v>
                </c:pt>
                <c:pt idx="1985">
                  <c:v>39.72</c:v>
                </c:pt>
                <c:pt idx="1986">
                  <c:v>39.74</c:v>
                </c:pt>
                <c:pt idx="1987">
                  <c:v>39.76</c:v>
                </c:pt>
                <c:pt idx="1988">
                  <c:v>39.78</c:v>
                </c:pt>
                <c:pt idx="1989">
                  <c:v>39.799999999999997</c:v>
                </c:pt>
                <c:pt idx="1990">
                  <c:v>39.82</c:v>
                </c:pt>
                <c:pt idx="1991">
                  <c:v>39.840000000000003</c:v>
                </c:pt>
                <c:pt idx="1992">
                  <c:v>39.86</c:v>
                </c:pt>
                <c:pt idx="1993">
                  <c:v>39.880000000000003</c:v>
                </c:pt>
                <c:pt idx="1994">
                  <c:v>39.9</c:v>
                </c:pt>
                <c:pt idx="1995">
                  <c:v>39.92</c:v>
                </c:pt>
                <c:pt idx="1996">
                  <c:v>39.94</c:v>
                </c:pt>
                <c:pt idx="1997">
                  <c:v>39.96</c:v>
                </c:pt>
                <c:pt idx="1998">
                  <c:v>39.979999999999997</c:v>
                </c:pt>
                <c:pt idx="1999">
                  <c:v>40</c:v>
                </c:pt>
                <c:pt idx="2000">
                  <c:v>40.020000000000003</c:v>
                </c:pt>
                <c:pt idx="2001">
                  <c:v>40.04</c:v>
                </c:pt>
                <c:pt idx="2002">
                  <c:v>40.06</c:v>
                </c:pt>
                <c:pt idx="2003">
                  <c:v>40.08</c:v>
                </c:pt>
                <c:pt idx="2004">
                  <c:v>40.1</c:v>
                </c:pt>
                <c:pt idx="2005">
                  <c:v>40.119999999999997</c:v>
                </c:pt>
                <c:pt idx="2006">
                  <c:v>40.14</c:v>
                </c:pt>
                <c:pt idx="2007">
                  <c:v>40.159999999999997</c:v>
                </c:pt>
                <c:pt idx="2008">
                  <c:v>40.18</c:v>
                </c:pt>
                <c:pt idx="2009">
                  <c:v>40.200000000000003</c:v>
                </c:pt>
                <c:pt idx="2010">
                  <c:v>40.22</c:v>
                </c:pt>
                <c:pt idx="2011">
                  <c:v>40.24</c:v>
                </c:pt>
                <c:pt idx="2012">
                  <c:v>40.26</c:v>
                </c:pt>
                <c:pt idx="2013">
                  <c:v>40.28</c:v>
                </c:pt>
                <c:pt idx="2014">
                  <c:v>40.299999999999997</c:v>
                </c:pt>
                <c:pt idx="2015">
                  <c:v>40.32</c:v>
                </c:pt>
                <c:pt idx="2016">
                  <c:v>40.340000000000003</c:v>
                </c:pt>
                <c:pt idx="2017">
                  <c:v>40.36</c:v>
                </c:pt>
                <c:pt idx="2018">
                  <c:v>40.380000000000003</c:v>
                </c:pt>
                <c:pt idx="2019">
                  <c:v>40.4</c:v>
                </c:pt>
                <c:pt idx="2020">
                  <c:v>40.42</c:v>
                </c:pt>
                <c:pt idx="2021">
                  <c:v>40.44</c:v>
                </c:pt>
                <c:pt idx="2022">
                  <c:v>40.46</c:v>
                </c:pt>
                <c:pt idx="2023">
                  <c:v>40.479999999999997</c:v>
                </c:pt>
                <c:pt idx="2024">
                  <c:v>40.5</c:v>
                </c:pt>
                <c:pt idx="2025">
                  <c:v>40.520000000000003</c:v>
                </c:pt>
                <c:pt idx="2026">
                  <c:v>40.54</c:v>
                </c:pt>
                <c:pt idx="2027">
                  <c:v>40.56</c:v>
                </c:pt>
                <c:pt idx="2028">
                  <c:v>40.58</c:v>
                </c:pt>
                <c:pt idx="2029">
                  <c:v>40.6</c:v>
                </c:pt>
                <c:pt idx="2030">
                  <c:v>40.619999999999997</c:v>
                </c:pt>
                <c:pt idx="2031">
                  <c:v>40.64</c:v>
                </c:pt>
                <c:pt idx="2032">
                  <c:v>40.659999999999997</c:v>
                </c:pt>
                <c:pt idx="2033">
                  <c:v>40.68</c:v>
                </c:pt>
                <c:pt idx="2034">
                  <c:v>40.700000000000003</c:v>
                </c:pt>
                <c:pt idx="2035">
                  <c:v>40.72</c:v>
                </c:pt>
                <c:pt idx="2036">
                  <c:v>40.74</c:v>
                </c:pt>
                <c:pt idx="2037">
                  <c:v>40.76</c:v>
                </c:pt>
                <c:pt idx="2038">
                  <c:v>40.78</c:v>
                </c:pt>
                <c:pt idx="2039">
                  <c:v>40.799999999999997</c:v>
                </c:pt>
                <c:pt idx="2040">
                  <c:v>40.82</c:v>
                </c:pt>
                <c:pt idx="2041">
                  <c:v>40.840000000000003</c:v>
                </c:pt>
                <c:pt idx="2042">
                  <c:v>40.86</c:v>
                </c:pt>
                <c:pt idx="2043">
                  <c:v>40.880000000000003</c:v>
                </c:pt>
                <c:pt idx="2044">
                  <c:v>40.9</c:v>
                </c:pt>
                <c:pt idx="2045">
                  <c:v>40.92</c:v>
                </c:pt>
                <c:pt idx="2046">
                  <c:v>40.94</c:v>
                </c:pt>
                <c:pt idx="2047">
                  <c:v>40.96</c:v>
                </c:pt>
                <c:pt idx="2048">
                  <c:v>40.98</c:v>
                </c:pt>
                <c:pt idx="2049">
                  <c:v>41</c:v>
                </c:pt>
                <c:pt idx="2050">
                  <c:v>41.02</c:v>
                </c:pt>
                <c:pt idx="2051">
                  <c:v>41.04</c:v>
                </c:pt>
                <c:pt idx="2052">
                  <c:v>41.06</c:v>
                </c:pt>
                <c:pt idx="2053">
                  <c:v>41.08</c:v>
                </c:pt>
                <c:pt idx="2054">
                  <c:v>41.1</c:v>
                </c:pt>
                <c:pt idx="2055">
                  <c:v>41.12</c:v>
                </c:pt>
                <c:pt idx="2056">
                  <c:v>41.14</c:v>
                </c:pt>
                <c:pt idx="2057">
                  <c:v>41.16</c:v>
                </c:pt>
                <c:pt idx="2058">
                  <c:v>41.18</c:v>
                </c:pt>
                <c:pt idx="2059">
                  <c:v>41.2</c:v>
                </c:pt>
                <c:pt idx="2060">
                  <c:v>41.22</c:v>
                </c:pt>
                <c:pt idx="2061">
                  <c:v>41.24</c:v>
                </c:pt>
                <c:pt idx="2062">
                  <c:v>41.26</c:v>
                </c:pt>
                <c:pt idx="2063">
                  <c:v>41.28</c:v>
                </c:pt>
                <c:pt idx="2064">
                  <c:v>41.3</c:v>
                </c:pt>
                <c:pt idx="2065">
                  <c:v>41.32</c:v>
                </c:pt>
                <c:pt idx="2066">
                  <c:v>41.34</c:v>
                </c:pt>
                <c:pt idx="2067">
                  <c:v>41.36</c:v>
                </c:pt>
                <c:pt idx="2068">
                  <c:v>41.38</c:v>
                </c:pt>
                <c:pt idx="2069">
                  <c:v>41.4</c:v>
                </c:pt>
                <c:pt idx="2070">
                  <c:v>41.42</c:v>
                </c:pt>
                <c:pt idx="2071">
                  <c:v>41.44</c:v>
                </c:pt>
                <c:pt idx="2072">
                  <c:v>41.46</c:v>
                </c:pt>
                <c:pt idx="2073">
                  <c:v>41.48</c:v>
                </c:pt>
                <c:pt idx="2074">
                  <c:v>41.5</c:v>
                </c:pt>
                <c:pt idx="2075">
                  <c:v>41.52</c:v>
                </c:pt>
                <c:pt idx="2076">
                  <c:v>41.54</c:v>
                </c:pt>
                <c:pt idx="2077">
                  <c:v>41.56</c:v>
                </c:pt>
                <c:pt idx="2078">
                  <c:v>41.58</c:v>
                </c:pt>
                <c:pt idx="2079">
                  <c:v>41.6</c:v>
                </c:pt>
                <c:pt idx="2080">
                  <c:v>41.62</c:v>
                </c:pt>
                <c:pt idx="2081">
                  <c:v>41.64</c:v>
                </c:pt>
                <c:pt idx="2082">
                  <c:v>41.66</c:v>
                </c:pt>
                <c:pt idx="2083">
                  <c:v>41.68</c:v>
                </c:pt>
                <c:pt idx="2084">
                  <c:v>41.7</c:v>
                </c:pt>
                <c:pt idx="2085">
                  <c:v>41.72</c:v>
                </c:pt>
                <c:pt idx="2086">
                  <c:v>41.74</c:v>
                </c:pt>
                <c:pt idx="2087">
                  <c:v>41.76</c:v>
                </c:pt>
                <c:pt idx="2088">
                  <c:v>41.78</c:v>
                </c:pt>
                <c:pt idx="2089">
                  <c:v>41.8</c:v>
                </c:pt>
                <c:pt idx="2090">
                  <c:v>41.82</c:v>
                </c:pt>
                <c:pt idx="2091">
                  <c:v>41.84</c:v>
                </c:pt>
                <c:pt idx="2092">
                  <c:v>41.86</c:v>
                </c:pt>
                <c:pt idx="2093">
                  <c:v>41.88</c:v>
                </c:pt>
                <c:pt idx="2094">
                  <c:v>41.9</c:v>
                </c:pt>
                <c:pt idx="2095">
                  <c:v>41.92</c:v>
                </c:pt>
                <c:pt idx="2096">
                  <c:v>41.94</c:v>
                </c:pt>
                <c:pt idx="2097">
                  <c:v>41.96</c:v>
                </c:pt>
                <c:pt idx="2098">
                  <c:v>41.98</c:v>
                </c:pt>
                <c:pt idx="2099">
                  <c:v>42</c:v>
                </c:pt>
                <c:pt idx="2100">
                  <c:v>42.02</c:v>
                </c:pt>
                <c:pt idx="2101">
                  <c:v>42.04</c:v>
                </c:pt>
                <c:pt idx="2102">
                  <c:v>42.06</c:v>
                </c:pt>
                <c:pt idx="2103">
                  <c:v>42.08</c:v>
                </c:pt>
                <c:pt idx="2104">
                  <c:v>42.1</c:v>
                </c:pt>
                <c:pt idx="2105">
                  <c:v>42.12</c:v>
                </c:pt>
                <c:pt idx="2106">
                  <c:v>42.14</c:v>
                </c:pt>
                <c:pt idx="2107">
                  <c:v>42.16</c:v>
                </c:pt>
                <c:pt idx="2108">
                  <c:v>42.18</c:v>
                </c:pt>
                <c:pt idx="2109">
                  <c:v>42.2</c:v>
                </c:pt>
                <c:pt idx="2110">
                  <c:v>42.22</c:v>
                </c:pt>
                <c:pt idx="2111">
                  <c:v>42.24</c:v>
                </c:pt>
                <c:pt idx="2112">
                  <c:v>42.26</c:v>
                </c:pt>
                <c:pt idx="2113">
                  <c:v>42.28</c:v>
                </c:pt>
                <c:pt idx="2114">
                  <c:v>42.3</c:v>
                </c:pt>
                <c:pt idx="2115">
                  <c:v>42.32</c:v>
                </c:pt>
                <c:pt idx="2116">
                  <c:v>42.34</c:v>
                </c:pt>
                <c:pt idx="2117">
                  <c:v>42.36</c:v>
                </c:pt>
                <c:pt idx="2118">
                  <c:v>42.38</c:v>
                </c:pt>
                <c:pt idx="2119">
                  <c:v>42.4</c:v>
                </c:pt>
                <c:pt idx="2120">
                  <c:v>42.42</c:v>
                </c:pt>
                <c:pt idx="2121">
                  <c:v>42.44</c:v>
                </c:pt>
                <c:pt idx="2122">
                  <c:v>42.46</c:v>
                </c:pt>
                <c:pt idx="2123">
                  <c:v>42.48</c:v>
                </c:pt>
                <c:pt idx="2124">
                  <c:v>42.5</c:v>
                </c:pt>
                <c:pt idx="2125">
                  <c:v>42.52</c:v>
                </c:pt>
                <c:pt idx="2126">
                  <c:v>42.54</c:v>
                </c:pt>
                <c:pt idx="2127">
                  <c:v>42.56</c:v>
                </c:pt>
                <c:pt idx="2128">
                  <c:v>42.58</c:v>
                </c:pt>
                <c:pt idx="2129">
                  <c:v>42.6</c:v>
                </c:pt>
                <c:pt idx="2130">
                  <c:v>42.62</c:v>
                </c:pt>
                <c:pt idx="2131">
                  <c:v>42.64</c:v>
                </c:pt>
                <c:pt idx="2132">
                  <c:v>42.66</c:v>
                </c:pt>
                <c:pt idx="2133">
                  <c:v>42.68</c:v>
                </c:pt>
                <c:pt idx="2134">
                  <c:v>42.7</c:v>
                </c:pt>
                <c:pt idx="2135">
                  <c:v>42.72</c:v>
                </c:pt>
                <c:pt idx="2136">
                  <c:v>42.74</c:v>
                </c:pt>
                <c:pt idx="2137">
                  <c:v>42.76</c:v>
                </c:pt>
                <c:pt idx="2138">
                  <c:v>42.78</c:v>
                </c:pt>
                <c:pt idx="2139">
                  <c:v>42.8</c:v>
                </c:pt>
                <c:pt idx="2140">
                  <c:v>42.82</c:v>
                </c:pt>
                <c:pt idx="2141">
                  <c:v>42.84</c:v>
                </c:pt>
                <c:pt idx="2142">
                  <c:v>42.86</c:v>
                </c:pt>
                <c:pt idx="2143">
                  <c:v>42.88</c:v>
                </c:pt>
                <c:pt idx="2144">
                  <c:v>42.9</c:v>
                </c:pt>
                <c:pt idx="2145">
                  <c:v>42.92</c:v>
                </c:pt>
                <c:pt idx="2146">
                  <c:v>42.94</c:v>
                </c:pt>
                <c:pt idx="2147">
                  <c:v>42.96</c:v>
                </c:pt>
                <c:pt idx="2148">
                  <c:v>42.98</c:v>
                </c:pt>
                <c:pt idx="2149">
                  <c:v>43</c:v>
                </c:pt>
                <c:pt idx="2150">
                  <c:v>43.02</c:v>
                </c:pt>
                <c:pt idx="2151">
                  <c:v>43.04</c:v>
                </c:pt>
                <c:pt idx="2152">
                  <c:v>43.06</c:v>
                </c:pt>
                <c:pt idx="2153">
                  <c:v>43.08</c:v>
                </c:pt>
                <c:pt idx="2154">
                  <c:v>43.1</c:v>
                </c:pt>
                <c:pt idx="2155">
                  <c:v>43.12</c:v>
                </c:pt>
                <c:pt idx="2156">
                  <c:v>43.14</c:v>
                </c:pt>
                <c:pt idx="2157">
                  <c:v>43.16</c:v>
                </c:pt>
                <c:pt idx="2158">
                  <c:v>43.18</c:v>
                </c:pt>
                <c:pt idx="2159">
                  <c:v>43.2</c:v>
                </c:pt>
                <c:pt idx="2160">
                  <c:v>43.22</c:v>
                </c:pt>
                <c:pt idx="2161">
                  <c:v>43.24</c:v>
                </c:pt>
                <c:pt idx="2162">
                  <c:v>43.26</c:v>
                </c:pt>
                <c:pt idx="2163">
                  <c:v>43.28</c:v>
                </c:pt>
                <c:pt idx="2164">
                  <c:v>43.3</c:v>
                </c:pt>
                <c:pt idx="2165">
                  <c:v>43.32</c:v>
                </c:pt>
                <c:pt idx="2166">
                  <c:v>43.34</c:v>
                </c:pt>
                <c:pt idx="2167">
                  <c:v>43.36</c:v>
                </c:pt>
                <c:pt idx="2168">
                  <c:v>43.38</c:v>
                </c:pt>
                <c:pt idx="2169">
                  <c:v>43.4</c:v>
                </c:pt>
                <c:pt idx="2170">
                  <c:v>43.42</c:v>
                </c:pt>
                <c:pt idx="2171">
                  <c:v>43.44</c:v>
                </c:pt>
                <c:pt idx="2172">
                  <c:v>43.46</c:v>
                </c:pt>
                <c:pt idx="2173">
                  <c:v>43.48</c:v>
                </c:pt>
                <c:pt idx="2174">
                  <c:v>43.5</c:v>
                </c:pt>
                <c:pt idx="2175">
                  <c:v>43.52</c:v>
                </c:pt>
                <c:pt idx="2176">
                  <c:v>43.54</c:v>
                </c:pt>
                <c:pt idx="2177">
                  <c:v>43.56</c:v>
                </c:pt>
                <c:pt idx="2178">
                  <c:v>43.58</c:v>
                </c:pt>
                <c:pt idx="2179">
                  <c:v>43.6</c:v>
                </c:pt>
                <c:pt idx="2180">
                  <c:v>43.62</c:v>
                </c:pt>
                <c:pt idx="2181">
                  <c:v>43.64</c:v>
                </c:pt>
                <c:pt idx="2182">
                  <c:v>43.66</c:v>
                </c:pt>
                <c:pt idx="2183">
                  <c:v>43.68</c:v>
                </c:pt>
                <c:pt idx="2184">
                  <c:v>43.7</c:v>
                </c:pt>
                <c:pt idx="2185">
                  <c:v>43.72</c:v>
                </c:pt>
                <c:pt idx="2186">
                  <c:v>43.74</c:v>
                </c:pt>
                <c:pt idx="2187">
                  <c:v>43.76</c:v>
                </c:pt>
                <c:pt idx="2188">
                  <c:v>43.78</c:v>
                </c:pt>
                <c:pt idx="2189">
                  <c:v>43.8</c:v>
                </c:pt>
                <c:pt idx="2190">
                  <c:v>43.82</c:v>
                </c:pt>
                <c:pt idx="2191">
                  <c:v>43.84</c:v>
                </c:pt>
                <c:pt idx="2192">
                  <c:v>43.86</c:v>
                </c:pt>
                <c:pt idx="2193">
                  <c:v>43.88</c:v>
                </c:pt>
                <c:pt idx="2194">
                  <c:v>43.9</c:v>
                </c:pt>
                <c:pt idx="2195">
                  <c:v>43.92</c:v>
                </c:pt>
                <c:pt idx="2196">
                  <c:v>43.94</c:v>
                </c:pt>
                <c:pt idx="2197">
                  <c:v>43.96</c:v>
                </c:pt>
                <c:pt idx="2198">
                  <c:v>43.98</c:v>
                </c:pt>
                <c:pt idx="2199">
                  <c:v>44</c:v>
                </c:pt>
                <c:pt idx="2200">
                  <c:v>44.02</c:v>
                </c:pt>
                <c:pt idx="2201">
                  <c:v>44.04</c:v>
                </c:pt>
                <c:pt idx="2202">
                  <c:v>44.06</c:v>
                </c:pt>
                <c:pt idx="2203">
                  <c:v>44.08</c:v>
                </c:pt>
                <c:pt idx="2204">
                  <c:v>44.1</c:v>
                </c:pt>
                <c:pt idx="2205">
                  <c:v>44.12</c:v>
                </c:pt>
                <c:pt idx="2206">
                  <c:v>44.14</c:v>
                </c:pt>
                <c:pt idx="2207">
                  <c:v>44.16</c:v>
                </c:pt>
                <c:pt idx="2208">
                  <c:v>44.18</c:v>
                </c:pt>
                <c:pt idx="2209">
                  <c:v>44.2</c:v>
                </c:pt>
                <c:pt idx="2210">
                  <c:v>44.22</c:v>
                </c:pt>
                <c:pt idx="2211">
                  <c:v>44.24</c:v>
                </c:pt>
                <c:pt idx="2212">
                  <c:v>44.26</c:v>
                </c:pt>
                <c:pt idx="2213">
                  <c:v>44.28</c:v>
                </c:pt>
                <c:pt idx="2214">
                  <c:v>44.3</c:v>
                </c:pt>
                <c:pt idx="2215">
                  <c:v>44.32</c:v>
                </c:pt>
                <c:pt idx="2216">
                  <c:v>44.34</c:v>
                </c:pt>
                <c:pt idx="2217">
                  <c:v>44.36</c:v>
                </c:pt>
                <c:pt idx="2218">
                  <c:v>44.38</c:v>
                </c:pt>
                <c:pt idx="2219">
                  <c:v>44.4</c:v>
                </c:pt>
                <c:pt idx="2220">
                  <c:v>44.42</c:v>
                </c:pt>
                <c:pt idx="2221">
                  <c:v>44.44</c:v>
                </c:pt>
                <c:pt idx="2222">
                  <c:v>44.46</c:v>
                </c:pt>
                <c:pt idx="2223">
                  <c:v>44.48</c:v>
                </c:pt>
                <c:pt idx="2224">
                  <c:v>44.5</c:v>
                </c:pt>
                <c:pt idx="2225">
                  <c:v>44.52</c:v>
                </c:pt>
                <c:pt idx="2226">
                  <c:v>44.54</c:v>
                </c:pt>
                <c:pt idx="2227">
                  <c:v>44.56</c:v>
                </c:pt>
                <c:pt idx="2228">
                  <c:v>44.58</c:v>
                </c:pt>
                <c:pt idx="2229">
                  <c:v>44.6</c:v>
                </c:pt>
                <c:pt idx="2230">
                  <c:v>44.62</c:v>
                </c:pt>
                <c:pt idx="2231">
                  <c:v>44.64</c:v>
                </c:pt>
                <c:pt idx="2232">
                  <c:v>44.66</c:v>
                </c:pt>
                <c:pt idx="2233">
                  <c:v>44.68</c:v>
                </c:pt>
                <c:pt idx="2234">
                  <c:v>44.7</c:v>
                </c:pt>
                <c:pt idx="2235">
                  <c:v>44.72</c:v>
                </c:pt>
                <c:pt idx="2236">
                  <c:v>44.74</c:v>
                </c:pt>
                <c:pt idx="2237">
                  <c:v>44.76</c:v>
                </c:pt>
                <c:pt idx="2238">
                  <c:v>44.78</c:v>
                </c:pt>
                <c:pt idx="2239">
                  <c:v>44.8</c:v>
                </c:pt>
                <c:pt idx="2240">
                  <c:v>44.82</c:v>
                </c:pt>
                <c:pt idx="2241">
                  <c:v>44.84</c:v>
                </c:pt>
                <c:pt idx="2242">
                  <c:v>44.86</c:v>
                </c:pt>
                <c:pt idx="2243">
                  <c:v>44.88</c:v>
                </c:pt>
                <c:pt idx="2244">
                  <c:v>44.9</c:v>
                </c:pt>
                <c:pt idx="2245">
                  <c:v>44.92</c:v>
                </c:pt>
                <c:pt idx="2246">
                  <c:v>44.94</c:v>
                </c:pt>
                <c:pt idx="2247">
                  <c:v>44.96</c:v>
                </c:pt>
                <c:pt idx="2248">
                  <c:v>44.98</c:v>
                </c:pt>
                <c:pt idx="2249">
                  <c:v>45</c:v>
                </c:pt>
                <c:pt idx="2250">
                  <c:v>45.02</c:v>
                </c:pt>
                <c:pt idx="2251">
                  <c:v>45.04</c:v>
                </c:pt>
                <c:pt idx="2252">
                  <c:v>45.06</c:v>
                </c:pt>
                <c:pt idx="2253">
                  <c:v>45.08</c:v>
                </c:pt>
                <c:pt idx="2254">
                  <c:v>45.1</c:v>
                </c:pt>
                <c:pt idx="2255">
                  <c:v>45.12</c:v>
                </c:pt>
                <c:pt idx="2256">
                  <c:v>45.14</c:v>
                </c:pt>
                <c:pt idx="2257">
                  <c:v>45.16</c:v>
                </c:pt>
                <c:pt idx="2258">
                  <c:v>45.18</c:v>
                </c:pt>
                <c:pt idx="2259">
                  <c:v>45.2</c:v>
                </c:pt>
                <c:pt idx="2260">
                  <c:v>45.22</c:v>
                </c:pt>
                <c:pt idx="2261">
                  <c:v>45.24</c:v>
                </c:pt>
                <c:pt idx="2262">
                  <c:v>45.26</c:v>
                </c:pt>
                <c:pt idx="2263">
                  <c:v>45.28</c:v>
                </c:pt>
                <c:pt idx="2264">
                  <c:v>45.3</c:v>
                </c:pt>
                <c:pt idx="2265">
                  <c:v>45.32</c:v>
                </c:pt>
                <c:pt idx="2266">
                  <c:v>45.34</c:v>
                </c:pt>
                <c:pt idx="2267">
                  <c:v>45.36</c:v>
                </c:pt>
                <c:pt idx="2268">
                  <c:v>45.38</c:v>
                </c:pt>
                <c:pt idx="2269">
                  <c:v>45.4</c:v>
                </c:pt>
                <c:pt idx="2270">
                  <c:v>45.42</c:v>
                </c:pt>
                <c:pt idx="2271">
                  <c:v>45.44</c:v>
                </c:pt>
                <c:pt idx="2272">
                  <c:v>45.46</c:v>
                </c:pt>
                <c:pt idx="2273">
                  <c:v>45.48</c:v>
                </c:pt>
                <c:pt idx="2274">
                  <c:v>45.5</c:v>
                </c:pt>
                <c:pt idx="2275">
                  <c:v>45.52</c:v>
                </c:pt>
                <c:pt idx="2276">
                  <c:v>45.54</c:v>
                </c:pt>
                <c:pt idx="2277">
                  <c:v>45.56</c:v>
                </c:pt>
                <c:pt idx="2278">
                  <c:v>45.58</c:v>
                </c:pt>
                <c:pt idx="2279">
                  <c:v>45.6</c:v>
                </c:pt>
                <c:pt idx="2280">
                  <c:v>45.62</c:v>
                </c:pt>
                <c:pt idx="2281">
                  <c:v>45.64</c:v>
                </c:pt>
                <c:pt idx="2282">
                  <c:v>45.66</c:v>
                </c:pt>
                <c:pt idx="2283">
                  <c:v>45.68</c:v>
                </c:pt>
                <c:pt idx="2284">
                  <c:v>45.7</c:v>
                </c:pt>
                <c:pt idx="2285">
                  <c:v>45.72</c:v>
                </c:pt>
                <c:pt idx="2286">
                  <c:v>45.74</c:v>
                </c:pt>
                <c:pt idx="2287">
                  <c:v>45.76</c:v>
                </c:pt>
                <c:pt idx="2288">
                  <c:v>45.78</c:v>
                </c:pt>
                <c:pt idx="2289">
                  <c:v>45.8</c:v>
                </c:pt>
                <c:pt idx="2290">
                  <c:v>45.82</c:v>
                </c:pt>
                <c:pt idx="2291">
                  <c:v>45.84</c:v>
                </c:pt>
                <c:pt idx="2292">
                  <c:v>45.86</c:v>
                </c:pt>
                <c:pt idx="2293">
                  <c:v>45.88</c:v>
                </c:pt>
                <c:pt idx="2294">
                  <c:v>45.9</c:v>
                </c:pt>
                <c:pt idx="2295">
                  <c:v>45.92</c:v>
                </c:pt>
                <c:pt idx="2296">
                  <c:v>45.94</c:v>
                </c:pt>
                <c:pt idx="2297">
                  <c:v>45.96</c:v>
                </c:pt>
                <c:pt idx="2298">
                  <c:v>45.98</c:v>
                </c:pt>
                <c:pt idx="2299">
                  <c:v>46</c:v>
                </c:pt>
                <c:pt idx="2300">
                  <c:v>46.02</c:v>
                </c:pt>
                <c:pt idx="2301">
                  <c:v>46.04</c:v>
                </c:pt>
                <c:pt idx="2302">
                  <c:v>46.06</c:v>
                </c:pt>
                <c:pt idx="2303">
                  <c:v>46.08</c:v>
                </c:pt>
                <c:pt idx="2304">
                  <c:v>46.1</c:v>
                </c:pt>
                <c:pt idx="2305">
                  <c:v>46.12</c:v>
                </c:pt>
                <c:pt idx="2306">
                  <c:v>46.14</c:v>
                </c:pt>
                <c:pt idx="2307">
                  <c:v>46.16</c:v>
                </c:pt>
                <c:pt idx="2308">
                  <c:v>46.18</c:v>
                </c:pt>
                <c:pt idx="2309">
                  <c:v>46.2</c:v>
                </c:pt>
                <c:pt idx="2310">
                  <c:v>46.22</c:v>
                </c:pt>
                <c:pt idx="2311">
                  <c:v>46.24</c:v>
                </c:pt>
                <c:pt idx="2312">
                  <c:v>46.26</c:v>
                </c:pt>
                <c:pt idx="2313">
                  <c:v>46.28</c:v>
                </c:pt>
                <c:pt idx="2314">
                  <c:v>46.3</c:v>
                </c:pt>
                <c:pt idx="2315">
                  <c:v>46.32</c:v>
                </c:pt>
                <c:pt idx="2316">
                  <c:v>46.34</c:v>
                </c:pt>
                <c:pt idx="2317">
                  <c:v>46.36</c:v>
                </c:pt>
                <c:pt idx="2318">
                  <c:v>46.38</c:v>
                </c:pt>
                <c:pt idx="2319">
                  <c:v>46.4</c:v>
                </c:pt>
                <c:pt idx="2320">
                  <c:v>46.42</c:v>
                </c:pt>
                <c:pt idx="2321">
                  <c:v>46.44</c:v>
                </c:pt>
                <c:pt idx="2322">
                  <c:v>46.46</c:v>
                </c:pt>
                <c:pt idx="2323">
                  <c:v>46.48</c:v>
                </c:pt>
                <c:pt idx="2324">
                  <c:v>46.5</c:v>
                </c:pt>
                <c:pt idx="2325">
                  <c:v>46.52</c:v>
                </c:pt>
                <c:pt idx="2326">
                  <c:v>46.54</c:v>
                </c:pt>
                <c:pt idx="2327">
                  <c:v>46.56</c:v>
                </c:pt>
                <c:pt idx="2328">
                  <c:v>46.58</c:v>
                </c:pt>
                <c:pt idx="2329">
                  <c:v>46.6</c:v>
                </c:pt>
                <c:pt idx="2330">
                  <c:v>46.62</c:v>
                </c:pt>
                <c:pt idx="2331">
                  <c:v>46.64</c:v>
                </c:pt>
                <c:pt idx="2332">
                  <c:v>46.66</c:v>
                </c:pt>
                <c:pt idx="2333">
                  <c:v>46.68</c:v>
                </c:pt>
                <c:pt idx="2334">
                  <c:v>46.7</c:v>
                </c:pt>
                <c:pt idx="2335">
                  <c:v>46.72</c:v>
                </c:pt>
                <c:pt idx="2336">
                  <c:v>46.74</c:v>
                </c:pt>
                <c:pt idx="2337">
                  <c:v>46.76</c:v>
                </c:pt>
                <c:pt idx="2338">
                  <c:v>46.78</c:v>
                </c:pt>
                <c:pt idx="2339">
                  <c:v>46.8</c:v>
                </c:pt>
                <c:pt idx="2340">
                  <c:v>46.82</c:v>
                </c:pt>
                <c:pt idx="2341">
                  <c:v>46.84</c:v>
                </c:pt>
                <c:pt idx="2342">
                  <c:v>46.86</c:v>
                </c:pt>
                <c:pt idx="2343">
                  <c:v>46.88</c:v>
                </c:pt>
                <c:pt idx="2344">
                  <c:v>46.9</c:v>
                </c:pt>
                <c:pt idx="2345">
                  <c:v>46.92</c:v>
                </c:pt>
                <c:pt idx="2346">
                  <c:v>46.94</c:v>
                </c:pt>
                <c:pt idx="2347">
                  <c:v>46.96</c:v>
                </c:pt>
                <c:pt idx="2348">
                  <c:v>46.98</c:v>
                </c:pt>
                <c:pt idx="2349">
                  <c:v>47</c:v>
                </c:pt>
                <c:pt idx="2350">
                  <c:v>47.02</c:v>
                </c:pt>
                <c:pt idx="2351">
                  <c:v>47.04</c:v>
                </c:pt>
                <c:pt idx="2352">
                  <c:v>47.06</c:v>
                </c:pt>
                <c:pt idx="2353">
                  <c:v>47.08</c:v>
                </c:pt>
                <c:pt idx="2354">
                  <c:v>47.1</c:v>
                </c:pt>
                <c:pt idx="2355">
                  <c:v>47.12</c:v>
                </c:pt>
                <c:pt idx="2356">
                  <c:v>47.14</c:v>
                </c:pt>
                <c:pt idx="2357">
                  <c:v>47.16</c:v>
                </c:pt>
                <c:pt idx="2358">
                  <c:v>47.18</c:v>
                </c:pt>
                <c:pt idx="2359">
                  <c:v>47.2</c:v>
                </c:pt>
                <c:pt idx="2360">
                  <c:v>47.22</c:v>
                </c:pt>
                <c:pt idx="2361">
                  <c:v>47.24</c:v>
                </c:pt>
                <c:pt idx="2362">
                  <c:v>47.26</c:v>
                </c:pt>
                <c:pt idx="2363">
                  <c:v>47.28</c:v>
                </c:pt>
                <c:pt idx="2364">
                  <c:v>47.3</c:v>
                </c:pt>
                <c:pt idx="2365">
                  <c:v>47.32</c:v>
                </c:pt>
                <c:pt idx="2366">
                  <c:v>47.34</c:v>
                </c:pt>
                <c:pt idx="2367">
                  <c:v>47.36</c:v>
                </c:pt>
                <c:pt idx="2368">
                  <c:v>47.38</c:v>
                </c:pt>
                <c:pt idx="2369">
                  <c:v>47.4</c:v>
                </c:pt>
                <c:pt idx="2370">
                  <c:v>47.42</c:v>
                </c:pt>
                <c:pt idx="2371">
                  <c:v>47.44</c:v>
                </c:pt>
                <c:pt idx="2372">
                  <c:v>47.46</c:v>
                </c:pt>
                <c:pt idx="2373">
                  <c:v>47.48</c:v>
                </c:pt>
                <c:pt idx="2374">
                  <c:v>47.5</c:v>
                </c:pt>
                <c:pt idx="2375">
                  <c:v>47.52</c:v>
                </c:pt>
                <c:pt idx="2376">
                  <c:v>47.54</c:v>
                </c:pt>
                <c:pt idx="2377">
                  <c:v>47.56</c:v>
                </c:pt>
                <c:pt idx="2378">
                  <c:v>47.58</c:v>
                </c:pt>
                <c:pt idx="2379">
                  <c:v>47.6</c:v>
                </c:pt>
                <c:pt idx="2380">
                  <c:v>47.62</c:v>
                </c:pt>
                <c:pt idx="2381">
                  <c:v>47.64</c:v>
                </c:pt>
                <c:pt idx="2382">
                  <c:v>47.66</c:v>
                </c:pt>
                <c:pt idx="2383">
                  <c:v>47.68</c:v>
                </c:pt>
                <c:pt idx="2384">
                  <c:v>47.7</c:v>
                </c:pt>
                <c:pt idx="2385">
                  <c:v>47.72</c:v>
                </c:pt>
                <c:pt idx="2386">
                  <c:v>47.74</c:v>
                </c:pt>
                <c:pt idx="2387">
                  <c:v>47.76</c:v>
                </c:pt>
                <c:pt idx="2388">
                  <c:v>47.78</c:v>
                </c:pt>
                <c:pt idx="2389">
                  <c:v>47.8</c:v>
                </c:pt>
                <c:pt idx="2390">
                  <c:v>47.82</c:v>
                </c:pt>
                <c:pt idx="2391">
                  <c:v>47.84</c:v>
                </c:pt>
                <c:pt idx="2392">
                  <c:v>47.86</c:v>
                </c:pt>
                <c:pt idx="2393">
                  <c:v>47.88</c:v>
                </c:pt>
                <c:pt idx="2394">
                  <c:v>47.9</c:v>
                </c:pt>
                <c:pt idx="2395">
                  <c:v>47.92</c:v>
                </c:pt>
                <c:pt idx="2396">
                  <c:v>47.94</c:v>
                </c:pt>
                <c:pt idx="2397">
                  <c:v>47.96</c:v>
                </c:pt>
                <c:pt idx="2398">
                  <c:v>47.98</c:v>
                </c:pt>
                <c:pt idx="2399">
                  <c:v>48</c:v>
                </c:pt>
                <c:pt idx="2400">
                  <c:v>48.02</c:v>
                </c:pt>
                <c:pt idx="2401">
                  <c:v>48.04</c:v>
                </c:pt>
                <c:pt idx="2402">
                  <c:v>48.06</c:v>
                </c:pt>
                <c:pt idx="2403">
                  <c:v>48.08</c:v>
                </c:pt>
                <c:pt idx="2404">
                  <c:v>48.1</c:v>
                </c:pt>
                <c:pt idx="2405">
                  <c:v>48.12</c:v>
                </c:pt>
                <c:pt idx="2406">
                  <c:v>48.14</c:v>
                </c:pt>
                <c:pt idx="2407">
                  <c:v>48.16</c:v>
                </c:pt>
                <c:pt idx="2408">
                  <c:v>48.18</c:v>
                </c:pt>
                <c:pt idx="2409">
                  <c:v>48.2</c:v>
                </c:pt>
                <c:pt idx="2410">
                  <c:v>48.22</c:v>
                </c:pt>
                <c:pt idx="2411">
                  <c:v>48.24</c:v>
                </c:pt>
                <c:pt idx="2412">
                  <c:v>48.26</c:v>
                </c:pt>
                <c:pt idx="2413">
                  <c:v>48.28</c:v>
                </c:pt>
                <c:pt idx="2414">
                  <c:v>48.3</c:v>
                </c:pt>
                <c:pt idx="2415">
                  <c:v>48.32</c:v>
                </c:pt>
                <c:pt idx="2416">
                  <c:v>48.34</c:v>
                </c:pt>
                <c:pt idx="2417">
                  <c:v>48.36</c:v>
                </c:pt>
                <c:pt idx="2418">
                  <c:v>48.38</c:v>
                </c:pt>
                <c:pt idx="2419">
                  <c:v>48.4</c:v>
                </c:pt>
                <c:pt idx="2420">
                  <c:v>48.42</c:v>
                </c:pt>
                <c:pt idx="2421">
                  <c:v>48.44</c:v>
                </c:pt>
                <c:pt idx="2422">
                  <c:v>48.46</c:v>
                </c:pt>
                <c:pt idx="2423">
                  <c:v>48.48</c:v>
                </c:pt>
                <c:pt idx="2424">
                  <c:v>48.5</c:v>
                </c:pt>
                <c:pt idx="2425">
                  <c:v>48.52</c:v>
                </c:pt>
                <c:pt idx="2426">
                  <c:v>48.54</c:v>
                </c:pt>
                <c:pt idx="2427">
                  <c:v>48.56</c:v>
                </c:pt>
                <c:pt idx="2428">
                  <c:v>48.58</c:v>
                </c:pt>
                <c:pt idx="2429">
                  <c:v>48.6</c:v>
                </c:pt>
                <c:pt idx="2430">
                  <c:v>48.62</c:v>
                </c:pt>
                <c:pt idx="2431">
                  <c:v>48.64</c:v>
                </c:pt>
                <c:pt idx="2432">
                  <c:v>48.66</c:v>
                </c:pt>
                <c:pt idx="2433">
                  <c:v>48.68</c:v>
                </c:pt>
                <c:pt idx="2434">
                  <c:v>48.7</c:v>
                </c:pt>
                <c:pt idx="2435">
                  <c:v>48.72</c:v>
                </c:pt>
                <c:pt idx="2436">
                  <c:v>48.74</c:v>
                </c:pt>
                <c:pt idx="2437">
                  <c:v>48.76</c:v>
                </c:pt>
                <c:pt idx="2438">
                  <c:v>48.78</c:v>
                </c:pt>
                <c:pt idx="2439">
                  <c:v>48.8</c:v>
                </c:pt>
                <c:pt idx="2440">
                  <c:v>48.82</c:v>
                </c:pt>
                <c:pt idx="2441">
                  <c:v>48.84</c:v>
                </c:pt>
                <c:pt idx="2442">
                  <c:v>48.86</c:v>
                </c:pt>
                <c:pt idx="2443">
                  <c:v>48.88</c:v>
                </c:pt>
                <c:pt idx="2444">
                  <c:v>48.9</c:v>
                </c:pt>
                <c:pt idx="2445">
                  <c:v>48.92</c:v>
                </c:pt>
                <c:pt idx="2446">
                  <c:v>48.94</c:v>
                </c:pt>
                <c:pt idx="2447">
                  <c:v>48.96</c:v>
                </c:pt>
                <c:pt idx="2448">
                  <c:v>48.98</c:v>
                </c:pt>
                <c:pt idx="2449">
                  <c:v>49</c:v>
                </c:pt>
                <c:pt idx="2450">
                  <c:v>49.02</c:v>
                </c:pt>
                <c:pt idx="2451">
                  <c:v>49.04</c:v>
                </c:pt>
                <c:pt idx="2452">
                  <c:v>49.06</c:v>
                </c:pt>
                <c:pt idx="2453">
                  <c:v>49.08</c:v>
                </c:pt>
                <c:pt idx="2454">
                  <c:v>49.1</c:v>
                </c:pt>
                <c:pt idx="2455">
                  <c:v>49.12</c:v>
                </c:pt>
                <c:pt idx="2456">
                  <c:v>49.14</c:v>
                </c:pt>
                <c:pt idx="2457">
                  <c:v>49.16</c:v>
                </c:pt>
                <c:pt idx="2458">
                  <c:v>49.18</c:v>
                </c:pt>
                <c:pt idx="2459">
                  <c:v>49.2</c:v>
                </c:pt>
                <c:pt idx="2460">
                  <c:v>49.22</c:v>
                </c:pt>
                <c:pt idx="2461">
                  <c:v>49.24</c:v>
                </c:pt>
                <c:pt idx="2462">
                  <c:v>49.26</c:v>
                </c:pt>
                <c:pt idx="2463">
                  <c:v>49.28</c:v>
                </c:pt>
                <c:pt idx="2464">
                  <c:v>49.3</c:v>
                </c:pt>
                <c:pt idx="2465">
                  <c:v>49.32</c:v>
                </c:pt>
                <c:pt idx="2466">
                  <c:v>49.34</c:v>
                </c:pt>
                <c:pt idx="2467">
                  <c:v>49.36</c:v>
                </c:pt>
                <c:pt idx="2468">
                  <c:v>49.38</c:v>
                </c:pt>
                <c:pt idx="2469">
                  <c:v>49.4</c:v>
                </c:pt>
                <c:pt idx="2470">
                  <c:v>49.42</c:v>
                </c:pt>
                <c:pt idx="2471">
                  <c:v>49.44</c:v>
                </c:pt>
                <c:pt idx="2472">
                  <c:v>49.46</c:v>
                </c:pt>
                <c:pt idx="2473">
                  <c:v>49.48</c:v>
                </c:pt>
                <c:pt idx="2474">
                  <c:v>49.5</c:v>
                </c:pt>
                <c:pt idx="2475">
                  <c:v>49.52</c:v>
                </c:pt>
                <c:pt idx="2476">
                  <c:v>49.54</c:v>
                </c:pt>
                <c:pt idx="2477">
                  <c:v>49.56</c:v>
                </c:pt>
                <c:pt idx="2478">
                  <c:v>49.58</c:v>
                </c:pt>
                <c:pt idx="2479">
                  <c:v>49.6</c:v>
                </c:pt>
                <c:pt idx="2480">
                  <c:v>49.62</c:v>
                </c:pt>
                <c:pt idx="2481">
                  <c:v>49.64</c:v>
                </c:pt>
                <c:pt idx="2482">
                  <c:v>49.66</c:v>
                </c:pt>
                <c:pt idx="2483">
                  <c:v>49.68</c:v>
                </c:pt>
                <c:pt idx="2484">
                  <c:v>49.7</c:v>
                </c:pt>
                <c:pt idx="2485">
                  <c:v>49.72</c:v>
                </c:pt>
                <c:pt idx="2486">
                  <c:v>49.74</c:v>
                </c:pt>
                <c:pt idx="2487">
                  <c:v>49.76</c:v>
                </c:pt>
                <c:pt idx="2488">
                  <c:v>49.78</c:v>
                </c:pt>
                <c:pt idx="2489">
                  <c:v>49.8</c:v>
                </c:pt>
                <c:pt idx="2490">
                  <c:v>49.82</c:v>
                </c:pt>
                <c:pt idx="2491">
                  <c:v>49.84</c:v>
                </c:pt>
                <c:pt idx="2492">
                  <c:v>49.86</c:v>
                </c:pt>
                <c:pt idx="2493">
                  <c:v>49.88</c:v>
                </c:pt>
                <c:pt idx="2494">
                  <c:v>49.9</c:v>
                </c:pt>
                <c:pt idx="2495">
                  <c:v>49.92</c:v>
                </c:pt>
                <c:pt idx="2496">
                  <c:v>49.94</c:v>
                </c:pt>
                <c:pt idx="2497">
                  <c:v>49.96</c:v>
                </c:pt>
                <c:pt idx="2498">
                  <c:v>49.98</c:v>
                </c:pt>
                <c:pt idx="2499">
                  <c:v>50</c:v>
                </c:pt>
                <c:pt idx="2500">
                  <c:v>50.02</c:v>
                </c:pt>
                <c:pt idx="2501">
                  <c:v>50.04</c:v>
                </c:pt>
                <c:pt idx="2502">
                  <c:v>50.06</c:v>
                </c:pt>
                <c:pt idx="2503">
                  <c:v>50.08</c:v>
                </c:pt>
                <c:pt idx="2504">
                  <c:v>50.1</c:v>
                </c:pt>
                <c:pt idx="2505">
                  <c:v>50.12</c:v>
                </c:pt>
                <c:pt idx="2506">
                  <c:v>50.14</c:v>
                </c:pt>
                <c:pt idx="2507">
                  <c:v>50.16</c:v>
                </c:pt>
                <c:pt idx="2508">
                  <c:v>50.18</c:v>
                </c:pt>
                <c:pt idx="2509">
                  <c:v>50.2</c:v>
                </c:pt>
                <c:pt idx="2510">
                  <c:v>50.22</c:v>
                </c:pt>
                <c:pt idx="2511">
                  <c:v>50.24</c:v>
                </c:pt>
                <c:pt idx="2512">
                  <c:v>50.26</c:v>
                </c:pt>
                <c:pt idx="2513">
                  <c:v>50.28</c:v>
                </c:pt>
                <c:pt idx="2514">
                  <c:v>50.3</c:v>
                </c:pt>
                <c:pt idx="2515">
                  <c:v>50.32</c:v>
                </c:pt>
                <c:pt idx="2516">
                  <c:v>50.34</c:v>
                </c:pt>
                <c:pt idx="2517">
                  <c:v>50.36</c:v>
                </c:pt>
                <c:pt idx="2518">
                  <c:v>50.38</c:v>
                </c:pt>
                <c:pt idx="2519">
                  <c:v>50.4</c:v>
                </c:pt>
                <c:pt idx="2520">
                  <c:v>50.42</c:v>
                </c:pt>
                <c:pt idx="2521">
                  <c:v>50.44</c:v>
                </c:pt>
                <c:pt idx="2522">
                  <c:v>50.46</c:v>
                </c:pt>
                <c:pt idx="2523">
                  <c:v>50.48</c:v>
                </c:pt>
                <c:pt idx="2524">
                  <c:v>50.5</c:v>
                </c:pt>
                <c:pt idx="2525">
                  <c:v>50.52</c:v>
                </c:pt>
                <c:pt idx="2526">
                  <c:v>50.54</c:v>
                </c:pt>
                <c:pt idx="2527">
                  <c:v>50.56</c:v>
                </c:pt>
                <c:pt idx="2528">
                  <c:v>50.58</c:v>
                </c:pt>
                <c:pt idx="2529">
                  <c:v>50.6</c:v>
                </c:pt>
                <c:pt idx="2530">
                  <c:v>50.62</c:v>
                </c:pt>
                <c:pt idx="2531">
                  <c:v>50.64</c:v>
                </c:pt>
                <c:pt idx="2532">
                  <c:v>50.66</c:v>
                </c:pt>
                <c:pt idx="2533">
                  <c:v>50.68</c:v>
                </c:pt>
                <c:pt idx="2534">
                  <c:v>50.7</c:v>
                </c:pt>
                <c:pt idx="2535">
                  <c:v>50.72</c:v>
                </c:pt>
                <c:pt idx="2536">
                  <c:v>50.74</c:v>
                </c:pt>
                <c:pt idx="2537">
                  <c:v>50.76</c:v>
                </c:pt>
                <c:pt idx="2538">
                  <c:v>50.78</c:v>
                </c:pt>
                <c:pt idx="2539">
                  <c:v>50.8</c:v>
                </c:pt>
                <c:pt idx="2540">
                  <c:v>50.82</c:v>
                </c:pt>
                <c:pt idx="2541">
                  <c:v>50.84</c:v>
                </c:pt>
                <c:pt idx="2542">
                  <c:v>50.86</c:v>
                </c:pt>
                <c:pt idx="2543">
                  <c:v>50.88</c:v>
                </c:pt>
                <c:pt idx="2544">
                  <c:v>50.9</c:v>
                </c:pt>
                <c:pt idx="2545">
                  <c:v>50.92</c:v>
                </c:pt>
                <c:pt idx="2546">
                  <c:v>50.94</c:v>
                </c:pt>
                <c:pt idx="2547">
                  <c:v>50.96</c:v>
                </c:pt>
                <c:pt idx="2548">
                  <c:v>50.98</c:v>
                </c:pt>
                <c:pt idx="2549">
                  <c:v>51</c:v>
                </c:pt>
                <c:pt idx="2550">
                  <c:v>51.02</c:v>
                </c:pt>
                <c:pt idx="2551">
                  <c:v>51.04</c:v>
                </c:pt>
                <c:pt idx="2552">
                  <c:v>51.06</c:v>
                </c:pt>
                <c:pt idx="2553">
                  <c:v>51.08</c:v>
                </c:pt>
                <c:pt idx="2554">
                  <c:v>51.1</c:v>
                </c:pt>
                <c:pt idx="2555">
                  <c:v>51.12</c:v>
                </c:pt>
                <c:pt idx="2556">
                  <c:v>51.14</c:v>
                </c:pt>
                <c:pt idx="2557">
                  <c:v>51.16</c:v>
                </c:pt>
                <c:pt idx="2558">
                  <c:v>51.18</c:v>
                </c:pt>
                <c:pt idx="2559">
                  <c:v>51.2</c:v>
                </c:pt>
                <c:pt idx="2560">
                  <c:v>51.22</c:v>
                </c:pt>
                <c:pt idx="2561">
                  <c:v>51.24</c:v>
                </c:pt>
                <c:pt idx="2562">
                  <c:v>51.26</c:v>
                </c:pt>
                <c:pt idx="2563">
                  <c:v>51.28</c:v>
                </c:pt>
                <c:pt idx="2564">
                  <c:v>51.3</c:v>
                </c:pt>
                <c:pt idx="2565">
                  <c:v>51.32</c:v>
                </c:pt>
                <c:pt idx="2566">
                  <c:v>51.34</c:v>
                </c:pt>
                <c:pt idx="2567">
                  <c:v>51.36</c:v>
                </c:pt>
                <c:pt idx="2568">
                  <c:v>51.38</c:v>
                </c:pt>
                <c:pt idx="2569">
                  <c:v>51.4</c:v>
                </c:pt>
                <c:pt idx="2570">
                  <c:v>51.42</c:v>
                </c:pt>
                <c:pt idx="2571">
                  <c:v>51.44</c:v>
                </c:pt>
                <c:pt idx="2572">
                  <c:v>51.46</c:v>
                </c:pt>
                <c:pt idx="2573">
                  <c:v>51.48</c:v>
                </c:pt>
                <c:pt idx="2574">
                  <c:v>51.5</c:v>
                </c:pt>
                <c:pt idx="2575">
                  <c:v>51.52</c:v>
                </c:pt>
                <c:pt idx="2576">
                  <c:v>51.54</c:v>
                </c:pt>
                <c:pt idx="2577">
                  <c:v>51.56</c:v>
                </c:pt>
                <c:pt idx="2578">
                  <c:v>51.58</c:v>
                </c:pt>
                <c:pt idx="2579">
                  <c:v>51.6</c:v>
                </c:pt>
                <c:pt idx="2580">
                  <c:v>51.62</c:v>
                </c:pt>
                <c:pt idx="2581">
                  <c:v>51.64</c:v>
                </c:pt>
                <c:pt idx="2582">
                  <c:v>51.66</c:v>
                </c:pt>
                <c:pt idx="2583">
                  <c:v>51.68</c:v>
                </c:pt>
                <c:pt idx="2584">
                  <c:v>51.7</c:v>
                </c:pt>
                <c:pt idx="2585">
                  <c:v>51.72</c:v>
                </c:pt>
                <c:pt idx="2586">
                  <c:v>51.74</c:v>
                </c:pt>
                <c:pt idx="2587">
                  <c:v>51.76</c:v>
                </c:pt>
                <c:pt idx="2588">
                  <c:v>51.78</c:v>
                </c:pt>
                <c:pt idx="2589">
                  <c:v>51.8</c:v>
                </c:pt>
                <c:pt idx="2590">
                  <c:v>51.82</c:v>
                </c:pt>
                <c:pt idx="2591">
                  <c:v>51.84</c:v>
                </c:pt>
                <c:pt idx="2592">
                  <c:v>51.86</c:v>
                </c:pt>
                <c:pt idx="2593">
                  <c:v>51.88</c:v>
                </c:pt>
                <c:pt idx="2594">
                  <c:v>51.9</c:v>
                </c:pt>
                <c:pt idx="2595">
                  <c:v>51.92</c:v>
                </c:pt>
                <c:pt idx="2596">
                  <c:v>51.94</c:v>
                </c:pt>
                <c:pt idx="2597">
                  <c:v>51.96</c:v>
                </c:pt>
                <c:pt idx="2598">
                  <c:v>51.98</c:v>
                </c:pt>
                <c:pt idx="2599">
                  <c:v>52</c:v>
                </c:pt>
                <c:pt idx="2600">
                  <c:v>52.02</c:v>
                </c:pt>
                <c:pt idx="2601">
                  <c:v>52.04</c:v>
                </c:pt>
                <c:pt idx="2602">
                  <c:v>52.06</c:v>
                </c:pt>
                <c:pt idx="2603">
                  <c:v>52.08</c:v>
                </c:pt>
                <c:pt idx="2604">
                  <c:v>52.1</c:v>
                </c:pt>
                <c:pt idx="2605">
                  <c:v>52.12</c:v>
                </c:pt>
                <c:pt idx="2606">
                  <c:v>52.14</c:v>
                </c:pt>
                <c:pt idx="2607">
                  <c:v>52.16</c:v>
                </c:pt>
                <c:pt idx="2608">
                  <c:v>52.18</c:v>
                </c:pt>
                <c:pt idx="2609">
                  <c:v>52.2</c:v>
                </c:pt>
                <c:pt idx="2610">
                  <c:v>52.22</c:v>
                </c:pt>
                <c:pt idx="2611">
                  <c:v>52.24</c:v>
                </c:pt>
                <c:pt idx="2612">
                  <c:v>52.26</c:v>
                </c:pt>
                <c:pt idx="2613">
                  <c:v>52.28</c:v>
                </c:pt>
                <c:pt idx="2614">
                  <c:v>52.3</c:v>
                </c:pt>
                <c:pt idx="2615">
                  <c:v>52.32</c:v>
                </c:pt>
                <c:pt idx="2616">
                  <c:v>52.34</c:v>
                </c:pt>
                <c:pt idx="2617">
                  <c:v>52.36</c:v>
                </c:pt>
                <c:pt idx="2618">
                  <c:v>52.38</c:v>
                </c:pt>
                <c:pt idx="2619">
                  <c:v>52.4</c:v>
                </c:pt>
                <c:pt idx="2620">
                  <c:v>52.42</c:v>
                </c:pt>
                <c:pt idx="2621">
                  <c:v>52.44</c:v>
                </c:pt>
                <c:pt idx="2622">
                  <c:v>52.46</c:v>
                </c:pt>
                <c:pt idx="2623">
                  <c:v>52.48</c:v>
                </c:pt>
                <c:pt idx="2624">
                  <c:v>52.5</c:v>
                </c:pt>
                <c:pt idx="2625">
                  <c:v>52.52</c:v>
                </c:pt>
                <c:pt idx="2626">
                  <c:v>52.54</c:v>
                </c:pt>
                <c:pt idx="2627">
                  <c:v>52.56</c:v>
                </c:pt>
                <c:pt idx="2628">
                  <c:v>52.58</c:v>
                </c:pt>
                <c:pt idx="2629">
                  <c:v>52.6</c:v>
                </c:pt>
                <c:pt idx="2630">
                  <c:v>52.62</c:v>
                </c:pt>
                <c:pt idx="2631">
                  <c:v>52.64</c:v>
                </c:pt>
                <c:pt idx="2632">
                  <c:v>52.66</c:v>
                </c:pt>
                <c:pt idx="2633">
                  <c:v>52.68</c:v>
                </c:pt>
                <c:pt idx="2634">
                  <c:v>52.7</c:v>
                </c:pt>
                <c:pt idx="2635">
                  <c:v>52.72</c:v>
                </c:pt>
                <c:pt idx="2636">
                  <c:v>52.74</c:v>
                </c:pt>
                <c:pt idx="2637">
                  <c:v>52.76</c:v>
                </c:pt>
                <c:pt idx="2638">
                  <c:v>52.78</c:v>
                </c:pt>
                <c:pt idx="2639">
                  <c:v>52.8</c:v>
                </c:pt>
                <c:pt idx="2640">
                  <c:v>52.82</c:v>
                </c:pt>
                <c:pt idx="2641">
                  <c:v>52.84</c:v>
                </c:pt>
                <c:pt idx="2642">
                  <c:v>52.86</c:v>
                </c:pt>
                <c:pt idx="2643">
                  <c:v>52.88</c:v>
                </c:pt>
                <c:pt idx="2644">
                  <c:v>52.9</c:v>
                </c:pt>
                <c:pt idx="2645">
                  <c:v>52.92</c:v>
                </c:pt>
                <c:pt idx="2646">
                  <c:v>52.94</c:v>
                </c:pt>
                <c:pt idx="2647">
                  <c:v>52.96</c:v>
                </c:pt>
                <c:pt idx="2648">
                  <c:v>52.98</c:v>
                </c:pt>
                <c:pt idx="2649">
                  <c:v>53</c:v>
                </c:pt>
                <c:pt idx="2650">
                  <c:v>53.02</c:v>
                </c:pt>
                <c:pt idx="2651">
                  <c:v>53.04</c:v>
                </c:pt>
                <c:pt idx="2652">
                  <c:v>53.06</c:v>
                </c:pt>
                <c:pt idx="2653">
                  <c:v>53.08</c:v>
                </c:pt>
                <c:pt idx="2654">
                  <c:v>53.1</c:v>
                </c:pt>
                <c:pt idx="2655">
                  <c:v>53.12</c:v>
                </c:pt>
                <c:pt idx="2656">
                  <c:v>53.14</c:v>
                </c:pt>
                <c:pt idx="2657">
                  <c:v>53.16</c:v>
                </c:pt>
                <c:pt idx="2658">
                  <c:v>53.18</c:v>
                </c:pt>
                <c:pt idx="2659">
                  <c:v>53.2</c:v>
                </c:pt>
                <c:pt idx="2660">
                  <c:v>53.22</c:v>
                </c:pt>
                <c:pt idx="2661">
                  <c:v>53.24</c:v>
                </c:pt>
                <c:pt idx="2662">
                  <c:v>53.26</c:v>
                </c:pt>
                <c:pt idx="2663">
                  <c:v>53.28</c:v>
                </c:pt>
                <c:pt idx="2664">
                  <c:v>53.3</c:v>
                </c:pt>
                <c:pt idx="2665">
                  <c:v>53.32</c:v>
                </c:pt>
                <c:pt idx="2666">
                  <c:v>53.34</c:v>
                </c:pt>
                <c:pt idx="2667">
                  <c:v>53.36</c:v>
                </c:pt>
                <c:pt idx="2668">
                  <c:v>53.38</c:v>
                </c:pt>
                <c:pt idx="2669">
                  <c:v>53.4</c:v>
                </c:pt>
                <c:pt idx="2670">
                  <c:v>53.42</c:v>
                </c:pt>
                <c:pt idx="2671">
                  <c:v>53.44</c:v>
                </c:pt>
                <c:pt idx="2672">
                  <c:v>53.46</c:v>
                </c:pt>
                <c:pt idx="2673">
                  <c:v>53.48</c:v>
                </c:pt>
                <c:pt idx="2674">
                  <c:v>53.5</c:v>
                </c:pt>
                <c:pt idx="2675">
                  <c:v>53.52</c:v>
                </c:pt>
                <c:pt idx="2676">
                  <c:v>53.54</c:v>
                </c:pt>
                <c:pt idx="2677">
                  <c:v>53.56</c:v>
                </c:pt>
                <c:pt idx="2678">
                  <c:v>53.58</c:v>
                </c:pt>
                <c:pt idx="2679">
                  <c:v>53.6</c:v>
                </c:pt>
                <c:pt idx="2680">
                  <c:v>53.62</c:v>
                </c:pt>
                <c:pt idx="2681">
                  <c:v>53.64</c:v>
                </c:pt>
                <c:pt idx="2682">
                  <c:v>53.66</c:v>
                </c:pt>
                <c:pt idx="2683">
                  <c:v>53.68</c:v>
                </c:pt>
                <c:pt idx="2684">
                  <c:v>53.7</c:v>
                </c:pt>
                <c:pt idx="2685">
                  <c:v>53.72</c:v>
                </c:pt>
                <c:pt idx="2686">
                  <c:v>53.74</c:v>
                </c:pt>
                <c:pt idx="2687">
                  <c:v>53.76</c:v>
                </c:pt>
                <c:pt idx="2688">
                  <c:v>53.78</c:v>
                </c:pt>
                <c:pt idx="2689">
                  <c:v>53.8</c:v>
                </c:pt>
                <c:pt idx="2690">
                  <c:v>53.82</c:v>
                </c:pt>
                <c:pt idx="2691">
                  <c:v>53.84</c:v>
                </c:pt>
                <c:pt idx="2692">
                  <c:v>53.86</c:v>
                </c:pt>
                <c:pt idx="2693">
                  <c:v>53.88</c:v>
                </c:pt>
                <c:pt idx="2694">
                  <c:v>53.9</c:v>
                </c:pt>
                <c:pt idx="2695">
                  <c:v>53.92</c:v>
                </c:pt>
                <c:pt idx="2696">
                  <c:v>53.94</c:v>
                </c:pt>
                <c:pt idx="2697">
                  <c:v>53.96</c:v>
                </c:pt>
                <c:pt idx="2698">
                  <c:v>53.98</c:v>
                </c:pt>
                <c:pt idx="2699">
                  <c:v>54</c:v>
                </c:pt>
                <c:pt idx="2700">
                  <c:v>54.02</c:v>
                </c:pt>
                <c:pt idx="2701">
                  <c:v>54.04</c:v>
                </c:pt>
                <c:pt idx="2702">
                  <c:v>54.06</c:v>
                </c:pt>
                <c:pt idx="2703">
                  <c:v>54.08</c:v>
                </c:pt>
                <c:pt idx="2704">
                  <c:v>54.1</c:v>
                </c:pt>
                <c:pt idx="2705">
                  <c:v>54.12</c:v>
                </c:pt>
                <c:pt idx="2706">
                  <c:v>54.14</c:v>
                </c:pt>
                <c:pt idx="2707">
                  <c:v>54.16</c:v>
                </c:pt>
                <c:pt idx="2708">
                  <c:v>54.18</c:v>
                </c:pt>
                <c:pt idx="2709">
                  <c:v>54.2</c:v>
                </c:pt>
                <c:pt idx="2710">
                  <c:v>54.22</c:v>
                </c:pt>
                <c:pt idx="2711">
                  <c:v>54.24</c:v>
                </c:pt>
                <c:pt idx="2712">
                  <c:v>54.26</c:v>
                </c:pt>
                <c:pt idx="2713">
                  <c:v>54.28</c:v>
                </c:pt>
                <c:pt idx="2714">
                  <c:v>54.3</c:v>
                </c:pt>
                <c:pt idx="2715">
                  <c:v>54.32</c:v>
                </c:pt>
                <c:pt idx="2716">
                  <c:v>54.34</c:v>
                </c:pt>
                <c:pt idx="2717">
                  <c:v>54.36</c:v>
                </c:pt>
                <c:pt idx="2718">
                  <c:v>54.38</c:v>
                </c:pt>
                <c:pt idx="2719">
                  <c:v>54.4</c:v>
                </c:pt>
                <c:pt idx="2720">
                  <c:v>54.42</c:v>
                </c:pt>
                <c:pt idx="2721">
                  <c:v>54.44</c:v>
                </c:pt>
                <c:pt idx="2722">
                  <c:v>54.46</c:v>
                </c:pt>
                <c:pt idx="2723">
                  <c:v>54.48</c:v>
                </c:pt>
                <c:pt idx="2724">
                  <c:v>54.5</c:v>
                </c:pt>
                <c:pt idx="2725">
                  <c:v>54.52</c:v>
                </c:pt>
                <c:pt idx="2726">
                  <c:v>54.54</c:v>
                </c:pt>
                <c:pt idx="2727">
                  <c:v>54.56</c:v>
                </c:pt>
                <c:pt idx="2728">
                  <c:v>54.58</c:v>
                </c:pt>
                <c:pt idx="2729">
                  <c:v>54.6</c:v>
                </c:pt>
                <c:pt idx="2730">
                  <c:v>54.62</c:v>
                </c:pt>
                <c:pt idx="2731">
                  <c:v>54.64</c:v>
                </c:pt>
                <c:pt idx="2732">
                  <c:v>54.66</c:v>
                </c:pt>
                <c:pt idx="2733">
                  <c:v>54.68</c:v>
                </c:pt>
                <c:pt idx="2734">
                  <c:v>54.7</c:v>
                </c:pt>
                <c:pt idx="2735">
                  <c:v>54.72</c:v>
                </c:pt>
                <c:pt idx="2736">
                  <c:v>54.74</c:v>
                </c:pt>
                <c:pt idx="2737">
                  <c:v>54.76</c:v>
                </c:pt>
                <c:pt idx="2738">
                  <c:v>54.78</c:v>
                </c:pt>
                <c:pt idx="2739">
                  <c:v>54.8</c:v>
                </c:pt>
                <c:pt idx="2740">
                  <c:v>54.82</c:v>
                </c:pt>
                <c:pt idx="2741">
                  <c:v>54.84</c:v>
                </c:pt>
                <c:pt idx="2742">
                  <c:v>54.86</c:v>
                </c:pt>
                <c:pt idx="2743">
                  <c:v>54.88</c:v>
                </c:pt>
                <c:pt idx="2744">
                  <c:v>54.9</c:v>
                </c:pt>
                <c:pt idx="2745">
                  <c:v>54.92</c:v>
                </c:pt>
                <c:pt idx="2746">
                  <c:v>54.94</c:v>
                </c:pt>
                <c:pt idx="2747">
                  <c:v>54.96</c:v>
                </c:pt>
                <c:pt idx="2748">
                  <c:v>54.98</c:v>
                </c:pt>
                <c:pt idx="2749">
                  <c:v>55</c:v>
                </c:pt>
                <c:pt idx="2750">
                  <c:v>55.02</c:v>
                </c:pt>
                <c:pt idx="2751">
                  <c:v>55.04</c:v>
                </c:pt>
                <c:pt idx="2752">
                  <c:v>55.06</c:v>
                </c:pt>
                <c:pt idx="2753">
                  <c:v>55.08</c:v>
                </c:pt>
                <c:pt idx="2754">
                  <c:v>55.1</c:v>
                </c:pt>
                <c:pt idx="2755">
                  <c:v>55.12</c:v>
                </c:pt>
                <c:pt idx="2756">
                  <c:v>55.14</c:v>
                </c:pt>
                <c:pt idx="2757">
                  <c:v>55.16</c:v>
                </c:pt>
                <c:pt idx="2758">
                  <c:v>55.18</c:v>
                </c:pt>
                <c:pt idx="2759">
                  <c:v>55.2</c:v>
                </c:pt>
                <c:pt idx="2760">
                  <c:v>55.22</c:v>
                </c:pt>
                <c:pt idx="2761">
                  <c:v>55.24</c:v>
                </c:pt>
                <c:pt idx="2762">
                  <c:v>55.26</c:v>
                </c:pt>
                <c:pt idx="2763">
                  <c:v>55.28</c:v>
                </c:pt>
                <c:pt idx="2764">
                  <c:v>55.3</c:v>
                </c:pt>
                <c:pt idx="2765">
                  <c:v>55.32</c:v>
                </c:pt>
                <c:pt idx="2766">
                  <c:v>55.34</c:v>
                </c:pt>
                <c:pt idx="2767">
                  <c:v>55.36</c:v>
                </c:pt>
                <c:pt idx="2768">
                  <c:v>55.38</c:v>
                </c:pt>
                <c:pt idx="2769">
                  <c:v>55.4</c:v>
                </c:pt>
                <c:pt idx="2770">
                  <c:v>55.42</c:v>
                </c:pt>
                <c:pt idx="2771">
                  <c:v>55.44</c:v>
                </c:pt>
                <c:pt idx="2772">
                  <c:v>55.46</c:v>
                </c:pt>
                <c:pt idx="2773">
                  <c:v>55.48</c:v>
                </c:pt>
                <c:pt idx="2774">
                  <c:v>55.5</c:v>
                </c:pt>
                <c:pt idx="2775">
                  <c:v>55.52</c:v>
                </c:pt>
                <c:pt idx="2776">
                  <c:v>55.54</c:v>
                </c:pt>
                <c:pt idx="2777">
                  <c:v>55.56</c:v>
                </c:pt>
                <c:pt idx="2778">
                  <c:v>55.58</c:v>
                </c:pt>
                <c:pt idx="2779">
                  <c:v>55.6</c:v>
                </c:pt>
                <c:pt idx="2780">
                  <c:v>55.62</c:v>
                </c:pt>
                <c:pt idx="2781">
                  <c:v>55.64</c:v>
                </c:pt>
                <c:pt idx="2782">
                  <c:v>55.66</c:v>
                </c:pt>
                <c:pt idx="2783">
                  <c:v>55.68</c:v>
                </c:pt>
                <c:pt idx="2784">
                  <c:v>55.7</c:v>
                </c:pt>
                <c:pt idx="2785">
                  <c:v>55.72</c:v>
                </c:pt>
                <c:pt idx="2786">
                  <c:v>55.74</c:v>
                </c:pt>
                <c:pt idx="2787">
                  <c:v>55.76</c:v>
                </c:pt>
                <c:pt idx="2788">
                  <c:v>55.78</c:v>
                </c:pt>
                <c:pt idx="2789">
                  <c:v>55.8</c:v>
                </c:pt>
                <c:pt idx="2790">
                  <c:v>55.82</c:v>
                </c:pt>
                <c:pt idx="2791">
                  <c:v>55.84</c:v>
                </c:pt>
                <c:pt idx="2792">
                  <c:v>55.86</c:v>
                </c:pt>
                <c:pt idx="2793">
                  <c:v>55.88</c:v>
                </c:pt>
                <c:pt idx="2794">
                  <c:v>55.9</c:v>
                </c:pt>
                <c:pt idx="2795">
                  <c:v>55.92</c:v>
                </c:pt>
                <c:pt idx="2796">
                  <c:v>55.94</c:v>
                </c:pt>
                <c:pt idx="2797">
                  <c:v>55.96</c:v>
                </c:pt>
                <c:pt idx="2798">
                  <c:v>55.98</c:v>
                </c:pt>
                <c:pt idx="2799">
                  <c:v>56</c:v>
                </c:pt>
                <c:pt idx="2800">
                  <c:v>56.02</c:v>
                </c:pt>
                <c:pt idx="2801">
                  <c:v>56.04</c:v>
                </c:pt>
                <c:pt idx="2802">
                  <c:v>56.06</c:v>
                </c:pt>
                <c:pt idx="2803">
                  <c:v>56.08</c:v>
                </c:pt>
                <c:pt idx="2804">
                  <c:v>56.1</c:v>
                </c:pt>
                <c:pt idx="2805">
                  <c:v>56.12</c:v>
                </c:pt>
                <c:pt idx="2806">
                  <c:v>56.14</c:v>
                </c:pt>
                <c:pt idx="2807">
                  <c:v>56.16</c:v>
                </c:pt>
                <c:pt idx="2808">
                  <c:v>56.18</c:v>
                </c:pt>
                <c:pt idx="2809">
                  <c:v>56.2</c:v>
                </c:pt>
                <c:pt idx="2810">
                  <c:v>56.22</c:v>
                </c:pt>
                <c:pt idx="2811">
                  <c:v>56.24</c:v>
                </c:pt>
                <c:pt idx="2812">
                  <c:v>56.26</c:v>
                </c:pt>
                <c:pt idx="2813">
                  <c:v>56.28</c:v>
                </c:pt>
                <c:pt idx="2814">
                  <c:v>56.3</c:v>
                </c:pt>
                <c:pt idx="2815">
                  <c:v>56.32</c:v>
                </c:pt>
                <c:pt idx="2816">
                  <c:v>56.34</c:v>
                </c:pt>
                <c:pt idx="2817">
                  <c:v>56.36</c:v>
                </c:pt>
                <c:pt idx="2818">
                  <c:v>56.38</c:v>
                </c:pt>
                <c:pt idx="2819">
                  <c:v>56.4</c:v>
                </c:pt>
                <c:pt idx="2820">
                  <c:v>56.42</c:v>
                </c:pt>
                <c:pt idx="2821">
                  <c:v>56.44</c:v>
                </c:pt>
                <c:pt idx="2822">
                  <c:v>56.46</c:v>
                </c:pt>
                <c:pt idx="2823">
                  <c:v>56.48</c:v>
                </c:pt>
                <c:pt idx="2824">
                  <c:v>56.5</c:v>
                </c:pt>
                <c:pt idx="2825">
                  <c:v>56.52</c:v>
                </c:pt>
                <c:pt idx="2826">
                  <c:v>56.54</c:v>
                </c:pt>
                <c:pt idx="2827">
                  <c:v>56.56</c:v>
                </c:pt>
                <c:pt idx="2828">
                  <c:v>56.58</c:v>
                </c:pt>
                <c:pt idx="2829">
                  <c:v>56.6</c:v>
                </c:pt>
                <c:pt idx="2830">
                  <c:v>56.62</c:v>
                </c:pt>
                <c:pt idx="2831">
                  <c:v>56.64</c:v>
                </c:pt>
                <c:pt idx="2832">
                  <c:v>56.66</c:v>
                </c:pt>
                <c:pt idx="2833">
                  <c:v>56.68</c:v>
                </c:pt>
                <c:pt idx="2834">
                  <c:v>56.7</c:v>
                </c:pt>
                <c:pt idx="2835">
                  <c:v>56.72</c:v>
                </c:pt>
                <c:pt idx="2836">
                  <c:v>56.74</c:v>
                </c:pt>
                <c:pt idx="2837">
                  <c:v>56.76</c:v>
                </c:pt>
                <c:pt idx="2838">
                  <c:v>56.78</c:v>
                </c:pt>
                <c:pt idx="2839">
                  <c:v>56.8</c:v>
                </c:pt>
                <c:pt idx="2840">
                  <c:v>56.82</c:v>
                </c:pt>
                <c:pt idx="2841">
                  <c:v>56.84</c:v>
                </c:pt>
                <c:pt idx="2842">
                  <c:v>56.86</c:v>
                </c:pt>
                <c:pt idx="2843">
                  <c:v>56.88</c:v>
                </c:pt>
                <c:pt idx="2844">
                  <c:v>56.9</c:v>
                </c:pt>
                <c:pt idx="2845">
                  <c:v>56.92</c:v>
                </c:pt>
                <c:pt idx="2846">
                  <c:v>56.94</c:v>
                </c:pt>
                <c:pt idx="2847">
                  <c:v>56.96</c:v>
                </c:pt>
                <c:pt idx="2848">
                  <c:v>56.98</c:v>
                </c:pt>
                <c:pt idx="2849">
                  <c:v>57</c:v>
                </c:pt>
                <c:pt idx="2850">
                  <c:v>57.02</c:v>
                </c:pt>
                <c:pt idx="2851">
                  <c:v>57.04</c:v>
                </c:pt>
                <c:pt idx="2852">
                  <c:v>57.06</c:v>
                </c:pt>
                <c:pt idx="2853">
                  <c:v>57.08</c:v>
                </c:pt>
                <c:pt idx="2854">
                  <c:v>57.1</c:v>
                </c:pt>
                <c:pt idx="2855">
                  <c:v>57.12</c:v>
                </c:pt>
                <c:pt idx="2856">
                  <c:v>57.14</c:v>
                </c:pt>
                <c:pt idx="2857">
                  <c:v>57.16</c:v>
                </c:pt>
                <c:pt idx="2858">
                  <c:v>57.18</c:v>
                </c:pt>
                <c:pt idx="2859">
                  <c:v>57.2</c:v>
                </c:pt>
                <c:pt idx="2860">
                  <c:v>57.22</c:v>
                </c:pt>
                <c:pt idx="2861">
                  <c:v>57.24</c:v>
                </c:pt>
                <c:pt idx="2862">
                  <c:v>57.26</c:v>
                </c:pt>
                <c:pt idx="2863">
                  <c:v>57.28</c:v>
                </c:pt>
                <c:pt idx="2864">
                  <c:v>57.3</c:v>
                </c:pt>
                <c:pt idx="2865">
                  <c:v>57.32</c:v>
                </c:pt>
                <c:pt idx="2866">
                  <c:v>57.34</c:v>
                </c:pt>
                <c:pt idx="2867">
                  <c:v>57.36</c:v>
                </c:pt>
                <c:pt idx="2868">
                  <c:v>57.38</c:v>
                </c:pt>
                <c:pt idx="2869">
                  <c:v>57.4</c:v>
                </c:pt>
                <c:pt idx="2870">
                  <c:v>57.42</c:v>
                </c:pt>
                <c:pt idx="2871">
                  <c:v>57.44</c:v>
                </c:pt>
                <c:pt idx="2872">
                  <c:v>57.46</c:v>
                </c:pt>
                <c:pt idx="2873">
                  <c:v>57.48</c:v>
                </c:pt>
                <c:pt idx="2874">
                  <c:v>57.5</c:v>
                </c:pt>
                <c:pt idx="2875">
                  <c:v>57.52</c:v>
                </c:pt>
                <c:pt idx="2876">
                  <c:v>57.54</c:v>
                </c:pt>
                <c:pt idx="2877">
                  <c:v>57.56</c:v>
                </c:pt>
                <c:pt idx="2878">
                  <c:v>57.58</c:v>
                </c:pt>
                <c:pt idx="2879">
                  <c:v>57.6</c:v>
                </c:pt>
                <c:pt idx="2880">
                  <c:v>57.62</c:v>
                </c:pt>
                <c:pt idx="2881">
                  <c:v>57.64</c:v>
                </c:pt>
                <c:pt idx="2882">
                  <c:v>57.66</c:v>
                </c:pt>
                <c:pt idx="2883">
                  <c:v>57.68</c:v>
                </c:pt>
                <c:pt idx="2884">
                  <c:v>57.7</c:v>
                </c:pt>
                <c:pt idx="2885">
                  <c:v>57.72</c:v>
                </c:pt>
                <c:pt idx="2886">
                  <c:v>57.74</c:v>
                </c:pt>
                <c:pt idx="2887">
                  <c:v>57.76</c:v>
                </c:pt>
                <c:pt idx="2888">
                  <c:v>57.78</c:v>
                </c:pt>
                <c:pt idx="2889">
                  <c:v>57.8</c:v>
                </c:pt>
                <c:pt idx="2890">
                  <c:v>57.82</c:v>
                </c:pt>
                <c:pt idx="2891">
                  <c:v>57.84</c:v>
                </c:pt>
                <c:pt idx="2892">
                  <c:v>57.86</c:v>
                </c:pt>
                <c:pt idx="2893">
                  <c:v>57.88</c:v>
                </c:pt>
                <c:pt idx="2894">
                  <c:v>57.9</c:v>
                </c:pt>
                <c:pt idx="2895">
                  <c:v>57.92</c:v>
                </c:pt>
                <c:pt idx="2896">
                  <c:v>57.94</c:v>
                </c:pt>
                <c:pt idx="2897">
                  <c:v>57.96</c:v>
                </c:pt>
                <c:pt idx="2898">
                  <c:v>57.98</c:v>
                </c:pt>
                <c:pt idx="2899">
                  <c:v>58</c:v>
                </c:pt>
                <c:pt idx="2900">
                  <c:v>58.02</c:v>
                </c:pt>
                <c:pt idx="2901">
                  <c:v>58.04</c:v>
                </c:pt>
                <c:pt idx="2902">
                  <c:v>58.06</c:v>
                </c:pt>
                <c:pt idx="2903">
                  <c:v>58.08</c:v>
                </c:pt>
                <c:pt idx="2904">
                  <c:v>58.1</c:v>
                </c:pt>
                <c:pt idx="2905">
                  <c:v>58.12</c:v>
                </c:pt>
                <c:pt idx="2906">
                  <c:v>58.14</c:v>
                </c:pt>
                <c:pt idx="2907">
                  <c:v>58.16</c:v>
                </c:pt>
                <c:pt idx="2908">
                  <c:v>58.18</c:v>
                </c:pt>
                <c:pt idx="2909">
                  <c:v>58.2</c:v>
                </c:pt>
                <c:pt idx="2910">
                  <c:v>58.22</c:v>
                </c:pt>
                <c:pt idx="2911">
                  <c:v>58.24</c:v>
                </c:pt>
                <c:pt idx="2912">
                  <c:v>58.26</c:v>
                </c:pt>
                <c:pt idx="2913">
                  <c:v>58.28</c:v>
                </c:pt>
                <c:pt idx="2914">
                  <c:v>58.3</c:v>
                </c:pt>
                <c:pt idx="2915">
                  <c:v>58.32</c:v>
                </c:pt>
                <c:pt idx="2916">
                  <c:v>58.34</c:v>
                </c:pt>
                <c:pt idx="2917">
                  <c:v>58.36</c:v>
                </c:pt>
                <c:pt idx="2918">
                  <c:v>58.38</c:v>
                </c:pt>
                <c:pt idx="2919">
                  <c:v>58.4</c:v>
                </c:pt>
                <c:pt idx="2920">
                  <c:v>58.42</c:v>
                </c:pt>
                <c:pt idx="2921">
                  <c:v>58.44</c:v>
                </c:pt>
                <c:pt idx="2922">
                  <c:v>58.46</c:v>
                </c:pt>
                <c:pt idx="2923">
                  <c:v>58.48</c:v>
                </c:pt>
                <c:pt idx="2924">
                  <c:v>58.5</c:v>
                </c:pt>
                <c:pt idx="2925">
                  <c:v>58.52</c:v>
                </c:pt>
                <c:pt idx="2926">
                  <c:v>58.54</c:v>
                </c:pt>
                <c:pt idx="2927">
                  <c:v>58.56</c:v>
                </c:pt>
                <c:pt idx="2928">
                  <c:v>58.58</c:v>
                </c:pt>
                <c:pt idx="2929">
                  <c:v>58.6</c:v>
                </c:pt>
                <c:pt idx="2930">
                  <c:v>58.62</c:v>
                </c:pt>
                <c:pt idx="2931">
                  <c:v>58.64</c:v>
                </c:pt>
                <c:pt idx="2932">
                  <c:v>58.66</c:v>
                </c:pt>
                <c:pt idx="2933">
                  <c:v>58.68</c:v>
                </c:pt>
                <c:pt idx="2934">
                  <c:v>58.7</c:v>
                </c:pt>
                <c:pt idx="2935">
                  <c:v>58.72</c:v>
                </c:pt>
                <c:pt idx="2936">
                  <c:v>58.74</c:v>
                </c:pt>
                <c:pt idx="2937">
                  <c:v>58.76</c:v>
                </c:pt>
                <c:pt idx="2938">
                  <c:v>58.78</c:v>
                </c:pt>
                <c:pt idx="2939">
                  <c:v>58.8</c:v>
                </c:pt>
                <c:pt idx="2940">
                  <c:v>58.82</c:v>
                </c:pt>
                <c:pt idx="2941">
                  <c:v>58.84</c:v>
                </c:pt>
                <c:pt idx="2942">
                  <c:v>58.86</c:v>
                </c:pt>
                <c:pt idx="2943">
                  <c:v>58.88</c:v>
                </c:pt>
                <c:pt idx="2944">
                  <c:v>58.9</c:v>
                </c:pt>
                <c:pt idx="2945">
                  <c:v>58.92</c:v>
                </c:pt>
                <c:pt idx="2946">
                  <c:v>58.94</c:v>
                </c:pt>
                <c:pt idx="2947">
                  <c:v>58.96</c:v>
                </c:pt>
                <c:pt idx="2948">
                  <c:v>58.98</c:v>
                </c:pt>
                <c:pt idx="2949">
                  <c:v>59</c:v>
                </c:pt>
                <c:pt idx="2950">
                  <c:v>59.02</c:v>
                </c:pt>
                <c:pt idx="2951">
                  <c:v>59.04</c:v>
                </c:pt>
                <c:pt idx="2952">
                  <c:v>59.06</c:v>
                </c:pt>
                <c:pt idx="2953">
                  <c:v>59.08</c:v>
                </c:pt>
                <c:pt idx="2954">
                  <c:v>59.1</c:v>
                </c:pt>
                <c:pt idx="2955">
                  <c:v>59.12</c:v>
                </c:pt>
                <c:pt idx="2956">
                  <c:v>59.14</c:v>
                </c:pt>
                <c:pt idx="2957">
                  <c:v>59.16</c:v>
                </c:pt>
                <c:pt idx="2958">
                  <c:v>59.18</c:v>
                </c:pt>
                <c:pt idx="2959">
                  <c:v>59.2</c:v>
                </c:pt>
                <c:pt idx="2960">
                  <c:v>59.22</c:v>
                </c:pt>
                <c:pt idx="2961">
                  <c:v>59.24</c:v>
                </c:pt>
                <c:pt idx="2962">
                  <c:v>59.26</c:v>
                </c:pt>
                <c:pt idx="2963">
                  <c:v>59.28</c:v>
                </c:pt>
                <c:pt idx="2964">
                  <c:v>59.3</c:v>
                </c:pt>
                <c:pt idx="2965">
                  <c:v>59.32</c:v>
                </c:pt>
                <c:pt idx="2966">
                  <c:v>59.34</c:v>
                </c:pt>
                <c:pt idx="2967">
                  <c:v>59.36</c:v>
                </c:pt>
                <c:pt idx="2968">
                  <c:v>59.38</c:v>
                </c:pt>
                <c:pt idx="2969">
                  <c:v>59.4</c:v>
                </c:pt>
                <c:pt idx="2970">
                  <c:v>59.42</c:v>
                </c:pt>
                <c:pt idx="2971">
                  <c:v>59.44</c:v>
                </c:pt>
                <c:pt idx="2972">
                  <c:v>59.46</c:v>
                </c:pt>
                <c:pt idx="2973">
                  <c:v>59.48</c:v>
                </c:pt>
                <c:pt idx="2974">
                  <c:v>59.5</c:v>
                </c:pt>
                <c:pt idx="2975">
                  <c:v>59.52</c:v>
                </c:pt>
                <c:pt idx="2976">
                  <c:v>59.54</c:v>
                </c:pt>
                <c:pt idx="2977">
                  <c:v>59.56</c:v>
                </c:pt>
                <c:pt idx="2978">
                  <c:v>59.58</c:v>
                </c:pt>
                <c:pt idx="2979">
                  <c:v>59.6</c:v>
                </c:pt>
                <c:pt idx="2980">
                  <c:v>59.62</c:v>
                </c:pt>
                <c:pt idx="2981">
                  <c:v>59.64</c:v>
                </c:pt>
                <c:pt idx="2982">
                  <c:v>59.66</c:v>
                </c:pt>
                <c:pt idx="2983">
                  <c:v>59.68</c:v>
                </c:pt>
                <c:pt idx="2984">
                  <c:v>59.7</c:v>
                </c:pt>
                <c:pt idx="2985">
                  <c:v>59.72</c:v>
                </c:pt>
                <c:pt idx="2986">
                  <c:v>59.74</c:v>
                </c:pt>
                <c:pt idx="2987">
                  <c:v>59.76</c:v>
                </c:pt>
                <c:pt idx="2988">
                  <c:v>59.78</c:v>
                </c:pt>
                <c:pt idx="2989">
                  <c:v>59.8</c:v>
                </c:pt>
                <c:pt idx="2990">
                  <c:v>59.82</c:v>
                </c:pt>
                <c:pt idx="2991">
                  <c:v>59.84</c:v>
                </c:pt>
                <c:pt idx="2992">
                  <c:v>59.86</c:v>
                </c:pt>
                <c:pt idx="2993">
                  <c:v>59.88</c:v>
                </c:pt>
                <c:pt idx="2994">
                  <c:v>59.9</c:v>
                </c:pt>
                <c:pt idx="2995">
                  <c:v>59.92</c:v>
                </c:pt>
                <c:pt idx="2996">
                  <c:v>59.94</c:v>
                </c:pt>
                <c:pt idx="2997">
                  <c:v>59.96</c:v>
                </c:pt>
                <c:pt idx="2998">
                  <c:v>59.98</c:v>
                </c:pt>
                <c:pt idx="2999">
                  <c:v>60</c:v>
                </c:pt>
                <c:pt idx="3000">
                  <c:v>60.02</c:v>
                </c:pt>
                <c:pt idx="3001">
                  <c:v>60.04</c:v>
                </c:pt>
                <c:pt idx="3002">
                  <c:v>60.06</c:v>
                </c:pt>
                <c:pt idx="3003">
                  <c:v>60.08</c:v>
                </c:pt>
                <c:pt idx="3004">
                  <c:v>60.1</c:v>
                </c:pt>
                <c:pt idx="3005">
                  <c:v>60.12</c:v>
                </c:pt>
                <c:pt idx="3006">
                  <c:v>60.14</c:v>
                </c:pt>
                <c:pt idx="3007">
                  <c:v>60.16</c:v>
                </c:pt>
                <c:pt idx="3008">
                  <c:v>60.18</c:v>
                </c:pt>
                <c:pt idx="3009">
                  <c:v>60.2</c:v>
                </c:pt>
                <c:pt idx="3010">
                  <c:v>60.22</c:v>
                </c:pt>
                <c:pt idx="3011">
                  <c:v>60.24</c:v>
                </c:pt>
                <c:pt idx="3012">
                  <c:v>60.26</c:v>
                </c:pt>
                <c:pt idx="3013">
                  <c:v>60.28</c:v>
                </c:pt>
                <c:pt idx="3014">
                  <c:v>60.3</c:v>
                </c:pt>
                <c:pt idx="3015">
                  <c:v>60.32</c:v>
                </c:pt>
                <c:pt idx="3016">
                  <c:v>60.34</c:v>
                </c:pt>
                <c:pt idx="3017">
                  <c:v>60.36</c:v>
                </c:pt>
                <c:pt idx="3018">
                  <c:v>60.38</c:v>
                </c:pt>
                <c:pt idx="3019">
                  <c:v>60.4</c:v>
                </c:pt>
                <c:pt idx="3020">
                  <c:v>60.42</c:v>
                </c:pt>
                <c:pt idx="3021">
                  <c:v>60.44</c:v>
                </c:pt>
                <c:pt idx="3022">
                  <c:v>60.46</c:v>
                </c:pt>
                <c:pt idx="3023">
                  <c:v>60.48</c:v>
                </c:pt>
                <c:pt idx="3024">
                  <c:v>60.5</c:v>
                </c:pt>
                <c:pt idx="3025">
                  <c:v>60.52</c:v>
                </c:pt>
                <c:pt idx="3026">
                  <c:v>60.54</c:v>
                </c:pt>
                <c:pt idx="3027">
                  <c:v>60.56</c:v>
                </c:pt>
                <c:pt idx="3028">
                  <c:v>60.58</c:v>
                </c:pt>
                <c:pt idx="3029">
                  <c:v>60.6</c:v>
                </c:pt>
                <c:pt idx="3030">
                  <c:v>60.62</c:v>
                </c:pt>
                <c:pt idx="3031">
                  <c:v>60.64</c:v>
                </c:pt>
                <c:pt idx="3032">
                  <c:v>60.66</c:v>
                </c:pt>
                <c:pt idx="3033">
                  <c:v>60.68</c:v>
                </c:pt>
                <c:pt idx="3034">
                  <c:v>60.7</c:v>
                </c:pt>
                <c:pt idx="3035">
                  <c:v>60.72</c:v>
                </c:pt>
                <c:pt idx="3036">
                  <c:v>60.74</c:v>
                </c:pt>
                <c:pt idx="3037">
                  <c:v>60.76</c:v>
                </c:pt>
                <c:pt idx="3038">
                  <c:v>60.78</c:v>
                </c:pt>
                <c:pt idx="3039">
                  <c:v>60.8</c:v>
                </c:pt>
                <c:pt idx="3040">
                  <c:v>60.82</c:v>
                </c:pt>
                <c:pt idx="3041">
                  <c:v>60.84</c:v>
                </c:pt>
                <c:pt idx="3042">
                  <c:v>60.86</c:v>
                </c:pt>
                <c:pt idx="3043">
                  <c:v>60.88</c:v>
                </c:pt>
                <c:pt idx="3044">
                  <c:v>60.9</c:v>
                </c:pt>
                <c:pt idx="3045">
                  <c:v>60.92</c:v>
                </c:pt>
                <c:pt idx="3046">
                  <c:v>60.94</c:v>
                </c:pt>
                <c:pt idx="3047">
                  <c:v>60.96</c:v>
                </c:pt>
                <c:pt idx="3048">
                  <c:v>60.98</c:v>
                </c:pt>
                <c:pt idx="3049">
                  <c:v>61</c:v>
                </c:pt>
                <c:pt idx="3050">
                  <c:v>61.02</c:v>
                </c:pt>
                <c:pt idx="3051">
                  <c:v>61.04</c:v>
                </c:pt>
                <c:pt idx="3052">
                  <c:v>61.06</c:v>
                </c:pt>
                <c:pt idx="3053">
                  <c:v>61.08</c:v>
                </c:pt>
                <c:pt idx="3054">
                  <c:v>61.1</c:v>
                </c:pt>
                <c:pt idx="3055">
                  <c:v>61.12</c:v>
                </c:pt>
                <c:pt idx="3056">
                  <c:v>61.14</c:v>
                </c:pt>
                <c:pt idx="3057">
                  <c:v>61.16</c:v>
                </c:pt>
                <c:pt idx="3058">
                  <c:v>61.18</c:v>
                </c:pt>
                <c:pt idx="3059">
                  <c:v>61.2</c:v>
                </c:pt>
                <c:pt idx="3060">
                  <c:v>61.22</c:v>
                </c:pt>
                <c:pt idx="3061">
                  <c:v>61.24</c:v>
                </c:pt>
                <c:pt idx="3062">
                  <c:v>61.26</c:v>
                </c:pt>
                <c:pt idx="3063">
                  <c:v>61.28</c:v>
                </c:pt>
                <c:pt idx="3064">
                  <c:v>61.3</c:v>
                </c:pt>
                <c:pt idx="3065">
                  <c:v>61.32</c:v>
                </c:pt>
                <c:pt idx="3066">
                  <c:v>61.34</c:v>
                </c:pt>
                <c:pt idx="3067">
                  <c:v>61.36</c:v>
                </c:pt>
                <c:pt idx="3068">
                  <c:v>61.38</c:v>
                </c:pt>
                <c:pt idx="3069">
                  <c:v>61.4</c:v>
                </c:pt>
                <c:pt idx="3070">
                  <c:v>61.42</c:v>
                </c:pt>
                <c:pt idx="3071">
                  <c:v>61.44</c:v>
                </c:pt>
                <c:pt idx="3072">
                  <c:v>61.46</c:v>
                </c:pt>
                <c:pt idx="3073">
                  <c:v>61.48</c:v>
                </c:pt>
                <c:pt idx="3074">
                  <c:v>61.5</c:v>
                </c:pt>
                <c:pt idx="3075">
                  <c:v>61.52</c:v>
                </c:pt>
                <c:pt idx="3076">
                  <c:v>61.54</c:v>
                </c:pt>
                <c:pt idx="3077">
                  <c:v>61.56</c:v>
                </c:pt>
                <c:pt idx="3078">
                  <c:v>61.58</c:v>
                </c:pt>
                <c:pt idx="3079">
                  <c:v>61.6</c:v>
                </c:pt>
                <c:pt idx="3080">
                  <c:v>61.62</c:v>
                </c:pt>
                <c:pt idx="3081">
                  <c:v>61.64</c:v>
                </c:pt>
                <c:pt idx="3082">
                  <c:v>61.66</c:v>
                </c:pt>
                <c:pt idx="3083">
                  <c:v>61.68</c:v>
                </c:pt>
                <c:pt idx="3084">
                  <c:v>61.7</c:v>
                </c:pt>
                <c:pt idx="3085">
                  <c:v>61.72</c:v>
                </c:pt>
                <c:pt idx="3086">
                  <c:v>61.74</c:v>
                </c:pt>
                <c:pt idx="3087">
                  <c:v>61.76</c:v>
                </c:pt>
                <c:pt idx="3088">
                  <c:v>61.78</c:v>
                </c:pt>
                <c:pt idx="3089">
                  <c:v>61.8</c:v>
                </c:pt>
                <c:pt idx="3090">
                  <c:v>61.82</c:v>
                </c:pt>
                <c:pt idx="3091">
                  <c:v>61.84</c:v>
                </c:pt>
                <c:pt idx="3092">
                  <c:v>61.86</c:v>
                </c:pt>
                <c:pt idx="3093">
                  <c:v>61.88</c:v>
                </c:pt>
                <c:pt idx="3094">
                  <c:v>61.9</c:v>
                </c:pt>
                <c:pt idx="3095">
                  <c:v>61.92</c:v>
                </c:pt>
                <c:pt idx="3096">
                  <c:v>61.94</c:v>
                </c:pt>
                <c:pt idx="3097">
                  <c:v>61.96</c:v>
                </c:pt>
                <c:pt idx="3098">
                  <c:v>61.98</c:v>
                </c:pt>
                <c:pt idx="3099">
                  <c:v>62</c:v>
                </c:pt>
                <c:pt idx="3100">
                  <c:v>62.02</c:v>
                </c:pt>
                <c:pt idx="3101">
                  <c:v>62.04</c:v>
                </c:pt>
                <c:pt idx="3102">
                  <c:v>62.06</c:v>
                </c:pt>
                <c:pt idx="3103">
                  <c:v>62.08</c:v>
                </c:pt>
                <c:pt idx="3104">
                  <c:v>62.1</c:v>
                </c:pt>
                <c:pt idx="3105">
                  <c:v>62.12</c:v>
                </c:pt>
                <c:pt idx="3106">
                  <c:v>62.14</c:v>
                </c:pt>
                <c:pt idx="3107">
                  <c:v>62.16</c:v>
                </c:pt>
                <c:pt idx="3108">
                  <c:v>62.18</c:v>
                </c:pt>
                <c:pt idx="3109">
                  <c:v>62.2</c:v>
                </c:pt>
                <c:pt idx="3110">
                  <c:v>62.22</c:v>
                </c:pt>
                <c:pt idx="3111">
                  <c:v>62.24</c:v>
                </c:pt>
                <c:pt idx="3112">
                  <c:v>62.26</c:v>
                </c:pt>
                <c:pt idx="3113">
                  <c:v>62.28</c:v>
                </c:pt>
                <c:pt idx="3114">
                  <c:v>62.3</c:v>
                </c:pt>
                <c:pt idx="3115">
                  <c:v>62.32</c:v>
                </c:pt>
                <c:pt idx="3116">
                  <c:v>62.34</c:v>
                </c:pt>
                <c:pt idx="3117">
                  <c:v>62.36</c:v>
                </c:pt>
                <c:pt idx="3118">
                  <c:v>62.38</c:v>
                </c:pt>
                <c:pt idx="3119">
                  <c:v>62.4</c:v>
                </c:pt>
                <c:pt idx="3120">
                  <c:v>62.42</c:v>
                </c:pt>
                <c:pt idx="3121">
                  <c:v>62.44</c:v>
                </c:pt>
                <c:pt idx="3122">
                  <c:v>62.46</c:v>
                </c:pt>
                <c:pt idx="3123">
                  <c:v>62.48</c:v>
                </c:pt>
                <c:pt idx="3124">
                  <c:v>62.5</c:v>
                </c:pt>
                <c:pt idx="3125">
                  <c:v>62.52</c:v>
                </c:pt>
                <c:pt idx="3126">
                  <c:v>62.54</c:v>
                </c:pt>
                <c:pt idx="3127">
                  <c:v>62.56</c:v>
                </c:pt>
                <c:pt idx="3128">
                  <c:v>62.58</c:v>
                </c:pt>
                <c:pt idx="3129">
                  <c:v>62.6</c:v>
                </c:pt>
                <c:pt idx="3130">
                  <c:v>62.62</c:v>
                </c:pt>
                <c:pt idx="3131">
                  <c:v>62.64</c:v>
                </c:pt>
                <c:pt idx="3132">
                  <c:v>62.66</c:v>
                </c:pt>
                <c:pt idx="3133">
                  <c:v>62.68</c:v>
                </c:pt>
                <c:pt idx="3134">
                  <c:v>62.7</c:v>
                </c:pt>
                <c:pt idx="3135">
                  <c:v>62.72</c:v>
                </c:pt>
                <c:pt idx="3136">
                  <c:v>62.74</c:v>
                </c:pt>
                <c:pt idx="3137">
                  <c:v>62.76</c:v>
                </c:pt>
                <c:pt idx="3138">
                  <c:v>62.78</c:v>
                </c:pt>
                <c:pt idx="3139">
                  <c:v>62.8</c:v>
                </c:pt>
                <c:pt idx="3140">
                  <c:v>62.82</c:v>
                </c:pt>
                <c:pt idx="3141">
                  <c:v>62.84</c:v>
                </c:pt>
                <c:pt idx="3142">
                  <c:v>62.86</c:v>
                </c:pt>
                <c:pt idx="3143">
                  <c:v>62.88</c:v>
                </c:pt>
                <c:pt idx="3144">
                  <c:v>62.9</c:v>
                </c:pt>
                <c:pt idx="3145">
                  <c:v>62.92</c:v>
                </c:pt>
                <c:pt idx="3146">
                  <c:v>62.94</c:v>
                </c:pt>
                <c:pt idx="3147">
                  <c:v>62.96</c:v>
                </c:pt>
                <c:pt idx="3148">
                  <c:v>62.98</c:v>
                </c:pt>
                <c:pt idx="3149">
                  <c:v>63</c:v>
                </c:pt>
                <c:pt idx="3150">
                  <c:v>63.02</c:v>
                </c:pt>
                <c:pt idx="3151">
                  <c:v>63.04</c:v>
                </c:pt>
                <c:pt idx="3152">
                  <c:v>63.06</c:v>
                </c:pt>
                <c:pt idx="3153">
                  <c:v>63.08</c:v>
                </c:pt>
                <c:pt idx="3154">
                  <c:v>63.1</c:v>
                </c:pt>
                <c:pt idx="3155">
                  <c:v>63.12</c:v>
                </c:pt>
                <c:pt idx="3156">
                  <c:v>63.14</c:v>
                </c:pt>
                <c:pt idx="3157">
                  <c:v>63.16</c:v>
                </c:pt>
                <c:pt idx="3158">
                  <c:v>63.18</c:v>
                </c:pt>
                <c:pt idx="3159">
                  <c:v>63.2</c:v>
                </c:pt>
                <c:pt idx="3160">
                  <c:v>63.22</c:v>
                </c:pt>
                <c:pt idx="3161">
                  <c:v>63.24</c:v>
                </c:pt>
                <c:pt idx="3162">
                  <c:v>63.26</c:v>
                </c:pt>
                <c:pt idx="3163">
                  <c:v>63.28</c:v>
                </c:pt>
                <c:pt idx="3164">
                  <c:v>63.3</c:v>
                </c:pt>
                <c:pt idx="3165">
                  <c:v>63.32</c:v>
                </c:pt>
                <c:pt idx="3166">
                  <c:v>63.34</c:v>
                </c:pt>
                <c:pt idx="3167">
                  <c:v>63.36</c:v>
                </c:pt>
                <c:pt idx="3168">
                  <c:v>63.38</c:v>
                </c:pt>
                <c:pt idx="3169">
                  <c:v>63.4</c:v>
                </c:pt>
                <c:pt idx="3170">
                  <c:v>63.42</c:v>
                </c:pt>
                <c:pt idx="3171">
                  <c:v>63.44</c:v>
                </c:pt>
                <c:pt idx="3172">
                  <c:v>63.46</c:v>
                </c:pt>
                <c:pt idx="3173">
                  <c:v>63.48</c:v>
                </c:pt>
                <c:pt idx="3174">
                  <c:v>63.5</c:v>
                </c:pt>
                <c:pt idx="3175">
                  <c:v>63.52</c:v>
                </c:pt>
                <c:pt idx="3176">
                  <c:v>63.54</c:v>
                </c:pt>
                <c:pt idx="3177">
                  <c:v>63.56</c:v>
                </c:pt>
                <c:pt idx="3178">
                  <c:v>63.58</c:v>
                </c:pt>
                <c:pt idx="3179">
                  <c:v>63.6</c:v>
                </c:pt>
                <c:pt idx="3180">
                  <c:v>63.62</c:v>
                </c:pt>
                <c:pt idx="3181">
                  <c:v>63.64</c:v>
                </c:pt>
                <c:pt idx="3182">
                  <c:v>63.66</c:v>
                </c:pt>
                <c:pt idx="3183">
                  <c:v>63.68</c:v>
                </c:pt>
                <c:pt idx="3184">
                  <c:v>63.7</c:v>
                </c:pt>
                <c:pt idx="3185">
                  <c:v>63.72</c:v>
                </c:pt>
                <c:pt idx="3186">
                  <c:v>63.74</c:v>
                </c:pt>
                <c:pt idx="3187">
                  <c:v>63.76</c:v>
                </c:pt>
                <c:pt idx="3188">
                  <c:v>63.78</c:v>
                </c:pt>
                <c:pt idx="3189">
                  <c:v>63.8</c:v>
                </c:pt>
                <c:pt idx="3190">
                  <c:v>63.82</c:v>
                </c:pt>
                <c:pt idx="3191">
                  <c:v>63.84</c:v>
                </c:pt>
                <c:pt idx="3192">
                  <c:v>63.86</c:v>
                </c:pt>
                <c:pt idx="3193">
                  <c:v>63.88</c:v>
                </c:pt>
                <c:pt idx="3194">
                  <c:v>63.9</c:v>
                </c:pt>
                <c:pt idx="3195">
                  <c:v>63.92</c:v>
                </c:pt>
                <c:pt idx="3196">
                  <c:v>63.94</c:v>
                </c:pt>
                <c:pt idx="3197">
                  <c:v>63.96</c:v>
                </c:pt>
                <c:pt idx="3198">
                  <c:v>63.98</c:v>
                </c:pt>
                <c:pt idx="3199">
                  <c:v>64</c:v>
                </c:pt>
                <c:pt idx="3200">
                  <c:v>64.02</c:v>
                </c:pt>
                <c:pt idx="3201">
                  <c:v>64.040000000000006</c:v>
                </c:pt>
                <c:pt idx="3202">
                  <c:v>64.06</c:v>
                </c:pt>
                <c:pt idx="3203">
                  <c:v>64.08</c:v>
                </c:pt>
                <c:pt idx="3204">
                  <c:v>64.099999999999994</c:v>
                </c:pt>
                <c:pt idx="3205">
                  <c:v>64.12</c:v>
                </c:pt>
                <c:pt idx="3206">
                  <c:v>64.14</c:v>
                </c:pt>
                <c:pt idx="3207">
                  <c:v>64.16</c:v>
                </c:pt>
                <c:pt idx="3208">
                  <c:v>64.180000000000007</c:v>
                </c:pt>
                <c:pt idx="3209">
                  <c:v>64.2</c:v>
                </c:pt>
                <c:pt idx="3210">
                  <c:v>64.22</c:v>
                </c:pt>
                <c:pt idx="3211">
                  <c:v>64.239999999999995</c:v>
                </c:pt>
                <c:pt idx="3212">
                  <c:v>64.260000000000005</c:v>
                </c:pt>
                <c:pt idx="3213">
                  <c:v>64.28</c:v>
                </c:pt>
                <c:pt idx="3214">
                  <c:v>64.3</c:v>
                </c:pt>
                <c:pt idx="3215">
                  <c:v>64.319999999999993</c:v>
                </c:pt>
                <c:pt idx="3216">
                  <c:v>64.34</c:v>
                </c:pt>
                <c:pt idx="3217">
                  <c:v>64.36</c:v>
                </c:pt>
                <c:pt idx="3218">
                  <c:v>64.38</c:v>
                </c:pt>
                <c:pt idx="3219">
                  <c:v>64.400000000000006</c:v>
                </c:pt>
                <c:pt idx="3220">
                  <c:v>64.42</c:v>
                </c:pt>
                <c:pt idx="3221">
                  <c:v>64.44</c:v>
                </c:pt>
                <c:pt idx="3222">
                  <c:v>64.459999999999994</c:v>
                </c:pt>
                <c:pt idx="3223">
                  <c:v>64.48</c:v>
                </c:pt>
                <c:pt idx="3224">
                  <c:v>64.5</c:v>
                </c:pt>
                <c:pt idx="3225">
                  <c:v>64.52</c:v>
                </c:pt>
                <c:pt idx="3226">
                  <c:v>64.540000000000006</c:v>
                </c:pt>
                <c:pt idx="3227">
                  <c:v>64.56</c:v>
                </c:pt>
                <c:pt idx="3228">
                  <c:v>64.58</c:v>
                </c:pt>
                <c:pt idx="3229">
                  <c:v>64.599999999999994</c:v>
                </c:pt>
                <c:pt idx="3230">
                  <c:v>64.62</c:v>
                </c:pt>
                <c:pt idx="3231">
                  <c:v>64.64</c:v>
                </c:pt>
                <c:pt idx="3232">
                  <c:v>64.66</c:v>
                </c:pt>
                <c:pt idx="3233">
                  <c:v>64.680000000000007</c:v>
                </c:pt>
                <c:pt idx="3234">
                  <c:v>64.7</c:v>
                </c:pt>
                <c:pt idx="3235">
                  <c:v>64.72</c:v>
                </c:pt>
                <c:pt idx="3236">
                  <c:v>64.739999999999995</c:v>
                </c:pt>
                <c:pt idx="3237">
                  <c:v>64.760000000000005</c:v>
                </c:pt>
                <c:pt idx="3238">
                  <c:v>64.78</c:v>
                </c:pt>
                <c:pt idx="3239">
                  <c:v>64.8</c:v>
                </c:pt>
                <c:pt idx="3240">
                  <c:v>64.819999999999993</c:v>
                </c:pt>
                <c:pt idx="3241">
                  <c:v>64.84</c:v>
                </c:pt>
                <c:pt idx="3242">
                  <c:v>64.86</c:v>
                </c:pt>
                <c:pt idx="3243">
                  <c:v>64.88</c:v>
                </c:pt>
                <c:pt idx="3244">
                  <c:v>64.900000000000006</c:v>
                </c:pt>
                <c:pt idx="3245">
                  <c:v>64.92</c:v>
                </c:pt>
                <c:pt idx="3246">
                  <c:v>64.94</c:v>
                </c:pt>
                <c:pt idx="3247">
                  <c:v>64.959999999999994</c:v>
                </c:pt>
                <c:pt idx="3248">
                  <c:v>64.98</c:v>
                </c:pt>
                <c:pt idx="3249">
                  <c:v>65</c:v>
                </c:pt>
                <c:pt idx="3250">
                  <c:v>65.02</c:v>
                </c:pt>
                <c:pt idx="3251">
                  <c:v>65.040000000000006</c:v>
                </c:pt>
                <c:pt idx="3252">
                  <c:v>65.06</c:v>
                </c:pt>
                <c:pt idx="3253">
                  <c:v>65.08</c:v>
                </c:pt>
                <c:pt idx="3254">
                  <c:v>65.099999999999994</c:v>
                </c:pt>
                <c:pt idx="3255">
                  <c:v>65.12</c:v>
                </c:pt>
                <c:pt idx="3256">
                  <c:v>65.14</c:v>
                </c:pt>
                <c:pt idx="3257">
                  <c:v>65.16</c:v>
                </c:pt>
                <c:pt idx="3258">
                  <c:v>65.180000000000007</c:v>
                </c:pt>
                <c:pt idx="3259">
                  <c:v>65.2</c:v>
                </c:pt>
                <c:pt idx="3260">
                  <c:v>65.22</c:v>
                </c:pt>
                <c:pt idx="3261">
                  <c:v>65.239999999999995</c:v>
                </c:pt>
                <c:pt idx="3262">
                  <c:v>65.260000000000005</c:v>
                </c:pt>
                <c:pt idx="3263">
                  <c:v>65.28</c:v>
                </c:pt>
                <c:pt idx="3264">
                  <c:v>65.3</c:v>
                </c:pt>
                <c:pt idx="3265">
                  <c:v>65.319999999999993</c:v>
                </c:pt>
                <c:pt idx="3266">
                  <c:v>65.34</c:v>
                </c:pt>
                <c:pt idx="3267">
                  <c:v>65.36</c:v>
                </c:pt>
                <c:pt idx="3268">
                  <c:v>65.38</c:v>
                </c:pt>
                <c:pt idx="3269">
                  <c:v>65.400000000000006</c:v>
                </c:pt>
                <c:pt idx="3270">
                  <c:v>65.42</c:v>
                </c:pt>
                <c:pt idx="3271">
                  <c:v>65.44</c:v>
                </c:pt>
                <c:pt idx="3272">
                  <c:v>65.459999999999994</c:v>
                </c:pt>
                <c:pt idx="3273">
                  <c:v>65.48</c:v>
                </c:pt>
                <c:pt idx="3274">
                  <c:v>65.5</c:v>
                </c:pt>
                <c:pt idx="3275">
                  <c:v>65.52</c:v>
                </c:pt>
                <c:pt idx="3276">
                  <c:v>65.540000000000006</c:v>
                </c:pt>
                <c:pt idx="3277">
                  <c:v>65.56</c:v>
                </c:pt>
                <c:pt idx="3278">
                  <c:v>65.58</c:v>
                </c:pt>
                <c:pt idx="3279">
                  <c:v>65.599999999999994</c:v>
                </c:pt>
                <c:pt idx="3280">
                  <c:v>65.62</c:v>
                </c:pt>
                <c:pt idx="3281">
                  <c:v>65.64</c:v>
                </c:pt>
                <c:pt idx="3282">
                  <c:v>65.66</c:v>
                </c:pt>
                <c:pt idx="3283">
                  <c:v>65.680000000000007</c:v>
                </c:pt>
                <c:pt idx="3284">
                  <c:v>65.7</c:v>
                </c:pt>
                <c:pt idx="3285">
                  <c:v>65.72</c:v>
                </c:pt>
                <c:pt idx="3286">
                  <c:v>65.739999999999995</c:v>
                </c:pt>
                <c:pt idx="3287">
                  <c:v>65.760000000000005</c:v>
                </c:pt>
                <c:pt idx="3288">
                  <c:v>65.78</c:v>
                </c:pt>
                <c:pt idx="3289">
                  <c:v>65.8</c:v>
                </c:pt>
                <c:pt idx="3290">
                  <c:v>65.819999999999993</c:v>
                </c:pt>
                <c:pt idx="3291">
                  <c:v>65.84</c:v>
                </c:pt>
                <c:pt idx="3292">
                  <c:v>65.86</c:v>
                </c:pt>
                <c:pt idx="3293">
                  <c:v>65.88</c:v>
                </c:pt>
                <c:pt idx="3294">
                  <c:v>65.900000000000006</c:v>
                </c:pt>
                <c:pt idx="3295">
                  <c:v>65.92</c:v>
                </c:pt>
                <c:pt idx="3296">
                  <c:v>65.94</c:v>
                </c:pt>
                <c:pt idx="3297">
                  <c:v>65.959999999999994</c:v>
                </c:pt>
                <c:pt idx="3298">
                  <c:v>65.98</c:v>
                </c:pt>
                <c:pt idx="3299">
                  <c:v>66</c:v>
                </c:pt>
                <c:pt idx="3300">
                  <c:v>66.02</c:v>
                </c:pt>
                <c:pt idx="3301">
                  <c:v>66.040000000000006</c:v>
                </c:pt>
                <c:pt idx="3302">
                  <c:v>66.06</c:v>
                </c:pt>
                <c:pt idx="3303">
                  <c:v>66.08</c:v>
                </c:pt>
                <c:pt idx="3304">
                  <c:v>66.099999999999994</c:v>
                </c:pt>
                <c:pt idx="3305">
                  <c:v>66.12</c:v>
                </c:pt>
                <c:pt idx="3306">
                  <c:v>66.14</c:v>
                </c:pt>
                <c:pt idx="3307">
                  <c:v>66.16</c:v>
                </c:pt>
                <c:pt idx="3308">
                  <c:v>66.180000000000007</c:v>
                </c:pt>
                <c:pt idx="3309">
                  <c:v>66.2</c:v>
                </c:pt>
                <c:pt idx="3310">
                  <c:v>66.22</c:v>
                </c:pt>
                <c:pt idx="3311">
                  <c:v>66.239999999999995</c:v>
                </c:pt>
                <c:pt idx="3312">
                  <c:v>66.260000000000005</c:v>
                </c:pt>
                <c:pt idx="3313">
                  <c:v>66.28</c:v>
                </c:pt>
                <c:pt idx="3314">
                  <c:v>66.3</c:v>
                </c:pt>
                <c:pt idx="3315">
                  <c:v>66.319999999999993</c:v>
                </c:pt>
                <c:pt idx="3316">
                  <c:v>66.34</c:v>
                </c:pt>
                <c:pt idx="3317">
                  <c:v>66.36</c:v>
                </c:pt>
                <c:pt idx="3318">
                  <c:v>66.38</c:v>
                </c:pt>
                <c:pt idx="3319">
                  <c:v>66.400000000000006</c:v>
                </c:pt>
                <c:pt idx="3320">
                  <c:v>66.42</c:v>
                </c:pt>
                <c:pt idx="3321">
                  <c:v>66.44</c:v>
                </c:pt>
                <c:pt idx="3322">
                  <c:v>66.459999999999994</c:v>
                </c:pt>
                <c:pt idx="3323">
                  <c:v>66.48</c:v>
                </c:pt>
                <c:pt idx="3324">
                  <c:v>66.5</c:v>
                </c:pt>
                <c:pt idx="3325">
                  <c:v>66.52</c:v>
                </c:pt>
                <c:pt idx="3326">
                  <c:v>66.540000000000006</c:v>
                </c:pt>
                <c:pt idx="3327">
                  <c:v>66.56</c:v>
                </c:pt>
                <c:pt idx="3328">
                  <c:v>66.58</c:v>
                </c:pt>
                <c:pt idx="3329">
                  <c:v>66.599999999999994</c:v>
                </c:pt>
                <c:pt idx="3330">
                  <c:v>66.62</c:v>
                </c:pt>
                <c:pt idx="3331">
                  <c:v>66.64</c:v>
                </c:pt>
                <c:pt idx="3332">
                  <c:v>66.66</c:v>
                </c:pt>
                <c:pt idx="3333">
                  <c:v>66.680000000000007</c:v>
                </c:pt>
                <c:pt idx="3334">
                  <c:v>66.7</c:v>
                </c:pt>
                <c:pt idx="3335">
                  <c:v>66.72</c:v>
                </c:pt>
                <c:pt idx="3336">
                  <c:v>66.739999999999995</c:v>
                </c:pt>
                <c:pt idx="3337">
                  <c:v>66.760000000000005</c:v>
                </c:pt>
                <c:pt idx="3338">
                  <c:v>66.78</c:v>
                </c:pt>
                <c:pt idx="3339">
                  <c:v>66.8</c:v>
                </c:pt>
                <c:pt idx="3340">
                  <c:v>66.819999999999993</c:v>
                </c:pt>
                <c:pt idx="3341">
                  <c:v>66.84</c:v>
                </c:pt>
                <c:pt idx="3342">
                  <c:v>66.86</c:v>
                </c:pt>
                <c:pt idx="3343">
                  <c:v>66.88</c:v>
                </c:pt>
                <c:pt idx="3344">
                  <c:v>66.900000000000006</c:v>
                </c:pt>
                <c:pt idx="3345">
                  <c:v>66.92</c:v>
                </c:pt>
                <c:pt idx="3346">
                  <c:v>66.94</c:v>
                </c:pt>
                <c:pt idx="3347">
                  <c:v>66.959999999999994</c:v>
                </c:pt>
                <c:pt idx="3348">
                  <c:v>66.98</c:v>
                </c:pt>
                <c:pt idx="3349">
                  <c:v>67</c:v>
                </c:pt>
                <c:pt idx="3350">
                  <c:v>67.02</c:v>
                </c:pt>
                <c:pt idx="3351">
                  <c:v>67.040000000000006</c:v>
                </c:pt>
                <c:pt idx="3352">
                  <c:v>67.06</c:v>
                </c:pt>
                <c:pt idx="3353">
                  <c:v>67.08</c:v>
                </c:pt>
                <c:pt idx="3354">
                  <c:v>67.099999999999994</c:v>
                </c:pt>
                <c:pt idx="3355">
                  <c:v>67.12</c:v>
                </c:pt>
                <c:pt idx="3356">
                  <c:v>67.14</c:v>
                </c:pt>
                <c:pt idx="3357">
                  <c:v>67.16</c:v>
                </c:pt>
                <c:pt idx="3358">
                  <c:v>67.180000000000007</c:v>
                </c:pt>
                <c:pt idx="3359">
                  <c:v>67.2</c:v>
                </c:pt>
                <c:pt idx="3360">
                  <c:v>67.22</c:v>
                </c:pt>
                <c:pt idx="3361">
                  <c:v>67.239999999999995</c:v>
                </c:pt>
                <c:pt idx="3362">
                  <c:v>67.260000000000005</c:v>
                </c:pt>
                <c:pt idx="3363">
                  <c:v>67.28</c:v>
                </c:pt>
                <c:pt idx="3364">
                  <c:v>67.3</c:v>
                </c:pt>
                <c:pt idx="3365">
                  <c:v>67.319999999999993</c:v>
                </c:pt>
                <c:pt idx="3366">
                  <c:v>67.34</c:v>
                </c:pt>
                <c:pt idx="3367">
                  <c:v>67.36</c:v>
                </c:pt>
                <c:pt idx="3368">
                  <c:v>67.38</c:v>
                </c:pt>
                <c:pt idx="3369">
                  <c:v>67.400000000000006</c:v>
                </c:pt>
                <c:pt idx="3370">
                  <c:v>67.42</c:v>
                </c:pt>
                <c:pt idx="3371">
                  <c:v>67.44</c:v>
                </c:pt>
                <c:pt idx="3372">
                  <c:v>67.459999999999994</c:v>
                </c:pt>
                <c:pt idx="3373">
                  <c:v>67.48</c:v>
                </c:pt>
                <c:pt idx="3374">
                  <c:v>67.5</c:v>
                </c:pt>
                <c:pt idx="3375">
                  <c:v>67.52</c:v>
                </c:pt>
                <c:pt idx="3376">
                  <c:v>67.540000000000006</c:v>
                </c:pt>
                <c:pt idx="3377">
                  <c:v>67.56</c:v>
                </c:pt>
                <c:pt idx="3378">
                  <c:v>67.58</c:v>
                </c:pt>
                <c:pt idx="3379">
                  <c:v>67.599999999999994</c:v>
                </c:pt>
                <c:pt idx="3380">
                  <c:v>67.62</c:v>
                </c:pt>
                <c:pt idx="3381">
                  <c:v>67.64</c:v>
                </c:pt>
                <c:pt idx="3382">
                  <c:v>67.66</c:v>
                </c:pt>
                <c:pt idx="3383">
                  <c:v>67.680000000000007</c:v>
                </c:pt>
                <c:pt idx="3384">
                  <c:v>67.7</c:v>
                </c:pt>
                <c:pt idx="3385">
                  <c:v>67.72</c:v>
                </c:pt>
                <c:pt idx="3386">
                  <c:v>67.739999999999995</c:v>
                </c:pt>
                <c:pt idx="3387">
                  <c:v>67.760000000000005</c:v>
                </c:pt>
                <c:pt idx="3388">
                  <c:v>67.78</c:v>
                </c:pt>
                <c:pt idx="3389">
                  <c:v>67.8</c:v>
                </c:pt>
                <c:pt idx="3390">
                  <c:v>67.819999999999993</c:v>
                </c:pt>
                <c:pt idx="3391">
                  <c:v>67.84</c:v>
                </c:pt>
                <c:pt idx="3392">
                  <c:v>67.86</c:v>
                </c:pt>
                <c:pt idx="3393">
                  <c:v>67.88</c:v>
                </c:pt>
                <c:pt idx="3394">
                  <c:v>67.900000000000006</c:v>
                </c:pt>
                <c:pt idx="3395">
                  <c:v>67.92</c:v>
                </c:pt>
                <c:pt idx="3396">
                  <c:v>67.94</c:v>
                </c:pt>
                <c:pt idx="3397">
                  <c:v>67.959999999999994</c:v>
                </c:pt>
                <c:pt idx="3398">
                  <c:v>67.98</c:v>
                </c:pt>
                <c:pt idx="3399">
                  <c:v>68</c:v>
                </c:pt>
                <c:pt idx="3400">
                  <c:v>68.02</c:v>
                </c:pt>
                <c:pt idx="3401">
                  <c:v>68.040000000000006</c:v>
                </c:pt>
                <c:pt idx="3402">
                  <c:v>68.06</c:v>
                </c:pt>
                <c:pt idx="3403">
                  <c:v>68.08</c:v>
                </c:pt>
                <c:pt idx="3404">
                  <c:v>68.099999999999994</c:v>
                </c:pt>
                <c:pt idx="3405">
                  <c:v>68.12</c:v>
                </c:pt>
                <c:pt idx="3406">
                  <c:v>68.14</c:v>
                </c:pt>
                <c:pt idx="3407">
                  <c:v>68.16</c:v>
                </c:pt>
                <c:pt idx="3408">
                  <c:v>68.180000000000007</c:v>
                </c:pt>
                <c:pt idx="3409">
                  <c:v>68.2</c:v>
                </c:pt>
                <c:pt idx="3410">
                  <c:v>68.22</c:v>
                </c:pt>
                <c:pt idx="3411">
                  <c:v>68.239999999999995</c:v>
                </c:pt>
                <c:pt idx="3412">
                  <c:v>68.260000000000005</c:v>
                </c:pt>
                <c:pt idx="3413">
                  <c:v>68.28</c:v>
                </c:pt>
                <c:pt idx="3414">
                  <c:v>68.3</c:v>
                </c:pt>
                <c:pt idx="3415">
                  <c:v>68.319999999999993</c:v>
                </c:pt>
                <c:pt idx="3416">
                  <c:v>68.34</c:v>
                </c:pt>
                <c:pt idx="3417">
                  <c:v>68.36</c:v>
                </c:pt>
                <c:pt idx="3418">
                  <c:v>68.38</c:v>
                </c:pt>
                <c:pt idx="3419">
                  <c:v>68.400000000000006</c:v>
                </c:pt>
                <c:pt idx="3420">
                  <c:v>68.42</c:v>
                </c:pt>
                <c:pt idx="3421">
                  <c:v>68.44</c:v>
                </c:pt>
                <c:pt idx="3422">
                  <c:v>68.459999999999994</c:v>
                </c:pt>
                <c:pt idx="3423">
                  <c:v>68.48</c:v>
                </c:pt>
                <c:pt idx="3424">
                  <c:v>68.5</c:v>
                </c:pt>
                <c:pt idx="3425">
                  <c:v>68.52</c:v>
                </c:pt>
                <c:pt idx="3426">
                  <c:v>68.540000000000006</c:v>
                </c:pt>
                <c:pt idx="3427">
                  <c:v>68.56</c:v>
                </c:pt>
                <c:pt idx="3428">
                  <c:v>68.58</c:v>
                </c:pt>
                <c:pt idx="3429">
                  <c:v>68.599999999999994</c:v>
                </c:pt>
                <c:pt idx="3430">
                  <c:v>68.62</c:v>
                </c:pt>
                <c:pt idx="3431">
                  <c:v>68.64</c:v>
                </c:pt>
                <c:pt idx="3432">
                  <c:v>68.66</c:v>
                </c:pt>
                <c:pt idx="3433">
                  <c:v>68.680000000000007</c:v>
                </c:pt>
                <c:pt idx="3434">
                  <c:v>68.7</c:v>
                </c:pt>
                <c:pt idx="3435">
                  <c:v>68.72</c:v>
                </c:pt>
                <c:pt idx="3436">
                  <c:v>68.739999999999995</c:v>
                </c:pt>
                <c:pt idx="3437">
                  <c:v>68.760000000000005</c:v>
                </c:pt>
                <c:pt idx="3438">
                  <c:v>68.78</c:v>
                </c:pt>
                <c:pt idx="3439">
                  <c:v>68.8</c:v>
                </c:pt>
                <c:pt idx="3440">
                  <c:v>68.819999999999993</c:v>
                </c:pt>
                <c:pt idx="3441">
                  <c:v>68.84</c:v>
                </c:pt>
                <c:pt idx="3442">
                  <c:v>68.86</c:v>
                </c:pt>
                <c:pt idx="3443">
                  <c:v>68.88</c:v>
                </c:pt>
                <c:pt idx="3444">
                  <c:v>68.900000000000006</c:v>
                </c:pt>
                <c:pt idx="3445">
                  <c:v>68.92</c:v>
                </c:pt>
                <c:pt idx="3446">
                  <c:v>68.94</c:v>
                </c:pt>
                <c:pt idx="3447">
                  <c:v>68.959999999999994</c:v>
                </c:pt>
                <c:pt idx="3448">
                  <c:v>68.98</c:v>
                </c:pt>
                <c:pt idx="3449">
                  <c:v>69</c:v>
                </c:pt>
                <c:pt idx="3450">
                  <c:v>69.02</c:v>
                </c:pt>
                <c:pt idx="3451">
                  <c:v>69.040000000000006</c:v>
                </c:pt>
                <c:pt idx="3452">
                  <c:v>69.06</c:v>
                </c:pt>
                <c:pt idx="3453">
                  <c:v>69.08</c:v>
                </c:pt>
                <c:pt idx="3454">
                  <c:v>69.099999999999994</c:v>
                </c:pt>
                <c:pt idx="3455">
                  <c:v>69.12</c:v>
                </c:pt>
                <c:pt idx="3456">
                  <c:v>69.14</c:v>
                </c:pt>
                <c:pt idx="3457">
                  <c:v>69.16</c:v>
                </c:pt>
                <c:pt idx="3458">
                  <c:v>69.180000000000007</c:v>
                </c:pt>
                <c:pt idx="3459">
                  <c:v>69.2</c:v>
                </c:pt>
                <c:pt idx="3460">
                  <c:v>69.22</c:v>
                </c:pt>
                <c:pt idx="3461">
                  <c:v>69.239999999999995</c:v>
                </c:pt>
                <c:pt idx="3462">
                  <c:v>69.260000000000005</c:v>
                </c:pt>
                <c:pt idx="3463">
                  <c:v>69.28</c:v>
                </c:pt>
                <c:pt idx="3464">
                  <c:v>69.3</c:v>
                </c:pt>
                <c:pt idx="3465">
                  <c:v>69.319999999999993</c:v>
                </c:pt>
                <c:pt idx="3466">
                  <c:v>69.34</c:v>
                </c:pt>
                <c:pt idx="3467">
                  <c:v>69.36</c:v>
                </c:pt>
                <c:pt idx="3468">
                  <c:v>69.38</c:v>
                </c:pt>
                <c:pt idx="3469">
                  <c:v>69.400000000000006</c:v>
                </c:pt>
                <c:pt idx="3470">
                  <c:v>69.42</c:v>
                </c:pt>
                <c:pt idx="3471">
                  <c:v>69.44</c:v>
                </c:pt>
                <c:pt idx="3472">
                  <c:v>69.459999999999994</c:v>
                </c:pt>
                <c:pt idx="3473">
                  <c:v>69.48</c:v>
                </c:pt>
                <c:pt idx="3474">
                  <c:v>69.5</c:v>
                </c:pt>
                <c:pt idx="3475">
                  <c:v>69.52</c:v>
                </c:pt>
                <c:pt idx="3476">
                  <c:v>69.540000000000006</c:v>
                </c:pt>
                <c:pt idx="3477">
                  <c:v>69.56</c:v>
                </c:pt>
                <c:pt idx="3478">
                  <c:v>69.58</c:v>
                </c:pt>
                <c:pt idx="3479">
                  <c:v>69.599999999999994</c:v>
                </c:pt>
                <c:pt idx="3480">
                  <c:v>69.62</c:v>
                </c:pt>
                <c:pt idx="3481">
                  <c:v>69.64</c:v>
                </c:pt>
                <c:pt idx="3482">
                  <c:v>69.66</c:v>
                </c:pt>
                <c:pt idx="3483">
                  <c:v>69.680000000000007</c:v>
                </c:pt>
                <c:pt idx="3484">
                  <c:v>69.7</c:v>
                </c:pt>
                <c:pt idx="3485">
                  <c:v>69.72</c:v>
                </c:pt>
                <c:pt idx="3486">
                  <c:v>69.739999999999995</c:v>
                </c:pt>
                <c:pt idx="3487">
                  <c:v>69.760000000000005</c:v>
                </c:pt>
                <c:pt idx="3488">
                  <c:v>69.78</c:v>
                </c:pt>
                <c:pt idx="3489">
                  <c:v>69.8</c:v>
                </c:pt>
                <c:pt idx="3490">
                  <c:v>69.819999999999993</c:v>
                </c:pt>
                <c:pt idx="3491">
                  <c:v>69.84</c:v>
                </c:pt>
                <c:pt idx="3492">
                  <c:v>69.86</c:v>
                </c:pt>
                <c:pt idx="3493">
                  <c:v>69.88</c:v>
                </c:pt>
                <c:pt idx="3494">
                  <c:v>69.900000000000006</c:v>
                </c:pt>
                <c:pt idx="3495">
                  <c:v>69.92</c:v>
                </c:pt>
                <c:pt idx="3496">
                  <c:v>69.94</c:v>
                </c:pt>
                <c:pt idx="3497">
                  <c:v>69.959999999999994</c:v>
                </c:pt>
                <c:pt idx="3498">
                  <c:v>69.98</c:v>
                </c:pt>
                <c:pt idx="3499">
                  <c:v>70</c:v>
                </c:pt>
                <c:pt idx="3500">
                  <c:v>70.02</c:v>
                </c:pt>
                <c:pt idx="3501">
                  <c:v>70.040000000000006</c:v>
                </c:pt>
                <c:pt idx="3502">
                  <c:v>70.06</c:v>
                </c:pt>
                <c:pt idx="3503">
                  <c:v>70.08</c:v>
                </c:pt>
                <c:pt idx="3504">
                  <c:v>70.099999999999994</c:v>
                </c:pt>
                <c:pt idx="3505">
                  <c:v>70.12</c:v>
                </c:pt>
                <c:pt idx="3506">
                  <c:v>70.14</c:v>
                </c:pt>
                <c:pt idx="3507">
                  <c:v>70.16</c:v>
                </c:pt>
                <c:pt idx="3508">
                  <c:v>70.180000000000007</c:v>
                </c:pt>
                <c:pt idx="3509">
                  <c:v>70.2</c:v>
                </c:pt>
                <c:pt idx="3510">
                  <c:v>70.22</c:v>
                </c:pt>
                <c:pt idx="3511">
                  <c:v>70.239999999999995</c:v>
                </c:pt>
                <c:pt idx="3512">
                  <c:v>70.260000000000005</c:v>
                </c:pt>
                <c:pt idx="3513">
                  <c:v>70.28</c:v>
                </c:pt>
                <c:pt idx="3514">
                  <c:v>70.3</c:v>
                </c:pt>
                <c:pt idx="3515">
                  <c:v>70.319999999999993</c:v>
                </c:pt>
                <c:pt idx="3516">
                  <c:v>70.34</c:v>
                </c:pt>
                <c:pt idx="3517">
                  <c:v>70.36</c:v>
                </c:pt>
                <c:pt idx="3518">
                  <c:v>70.38</c:v>
                </c:pt>
                <c:pt idx="3519">
                  <c:v>70.400000000000006</c:v>
                </c:pt>
                <c:pt idx="3520">
                  <c:v>70.42</c:v>
                </c:pt>
                <c:pt idx="3521">
                  <c:v>70.44</c:v>
                </c:pt>
                <c:pt idx="3522">
                  <c:v>70.459999999999994</c:v>
                </c:pt>
                <c:pt idx="3523">
                  <c:v>70.48</c:v>
                </c:pt>
                <c:pt idx="3524">
                  <c:v>70.5</c:v>
                </c:pt>
                <c:pt idx="3525">
                  <c:v>70.52</c:v>
                </c:pt>
                <c:pt idx="3526">
                  <c:v>70.540000000000006</c:v>
                </c:pt>
                <c:pt idx="3527">
                  <c:v>70.56</c:v>
                </c:pt>
                <c:pt idx="3528">
                  <c:v>70.58</c:v>
                </c:pt>
                <c:pt idx="3529">
                  <c:v>70.599999999999994</c:v>
                </c:pt>
                <c:pt idx="3530">
                  <c:v>70.62</c:v>
                </c:pt>
                <c:pt idx="3531">
                  <c:v>70.64</c:v>
                </c:pt>
                <c:pt idx="3532">
                  <c:v>70.66</c:v>
                </c:pt>
                <c:pt idx="3533">
                  <c:v>70.680000000000007</c:v>
                </c:pt>
                <c:pt idx="3534">
                  <c:v>70.7</c:v>
                </c:pt>
                <c:pt idx="3535">
                  <c:v>70.72</c:v>
                </c:pt>
                <c:pt idx="3536">
                  <c:v>70.739999999999995</c:v>
                </c:pt>
                <c:pt idx="3537">
                  <c:v>70.760000000000005</c:v>
                </c:pt>
                <c:pt idx="3538">
                  <c:v>70.78</c:v>
                </c:pt>
                <c:pt idx="3539">
                  <c:v>70.8</c:v>
                </c:pt>
                <c:pt idx="3540">
                  <c:v>70.819999999999993</c:v>
                </c:pt>
                <c:pt idx="3541">
                  <c:v>70.84</c:v>
                </c:pt>
                <c:pt idx="3542">
                  <c:v>70.86</c:v>
                </c:pt>
                <c:pt idx="3543">
                  <c:v>70.88</c:v>
                </c:pt>
                <c:pt idx="3544">
                  <c:v>70.900000000000006</c:v>
                </c:pt>
                <c:pt idx="3545">
                  <c:v>70.92</c:v>
                </c:pt>
                <c:pt idx="3546">
                  <c:v>70.94</c:v>
                </c:pt>
                <c:pt idx="3547">
                  <c:v>70.959999999999994</c:v>
                </c:pt>
                <c:pt idx="3548">
                  <c:v>70.98</c:v>
                </c:pt>
                <c:pt idx="3549">
                  <c:v>71</c:v>
                </c:pt>
                <c:pt idx="3550">
                  <c:v>71.02</c:v>
                </c:pt>
                <c:pt idx="3551">
                  <c:v>71.040000000000006</c:v>
                </c:pt>
                <c:pt idx="3552">
                  <c:v>71.06</c:v>
                </c:pt>
                <c:pt idx="3553">
                  <c:v>71.08</c:v>
                </c:pt>
                <c:pt idx="3554">
                  <c:v>71.099999999999994</c:v>
                </c:pt>
                <c:pt idx="3555">
                  <c:v>71.12</c:v>
                </c:pt>
                <c:pt idx="3556">
                  <c:v>71.14</c:v>
                </c:pt>
                <c:pt idx="3557">
                  <c:v>71.16</c:v>
                </c:pt>
                <c:pt idx="3558">
                  <c:v>71.180000000000007</c:v>
                </c:pt>
                <c:pt idx="3559">
                  <c:v>71.2</c:v>
                </c:pt>
                <c:pt idx="3560">
                  <c:v>71.22</c:v>
                </c:pt>
                <c:pt idx="3561">
                  <c:v>71.239999999999995</c:v>
                </c:pt>
                <c:pt idx="3562">
                  <c:v>71.260000000000005</c:v>
                </c:pt>
                <c:pt idx="3563">
                  <c:v>71.28</c:v>
                </c:pt>
                <c:pt idx="3564">
                  <c:v>71.3</c:v>
                </c:pt>
                <c:pt idx="3565">
                  <c:v>71.319999999999993</c:v>
                </c:pt>
                <c:pt idx="3566">
                  <c:v>71.34</c:v>
                </c:pt>
                <c:pt idx="3567">
                  <c:v>71.36</c:v>
                </c:pt>
                <c:pt idx="3568">
                  <c:v>71.38</c:v>
                </c:pt>
                <c:pt idx="3569">
                  <c:v>71.400000000000006</c:v>
                </c:pt>
                <c:pt idx="3570">
                  <c:v>71.42</c:v>
                </c:pt>
                <c:pt idx="3571">
                  <c:v>71.44</c:v>
                </c:pt>
                <c:pt idx="3572">
                  <c:v>71.459999999999994</c:v>
                </c:pt>
                <c:pt idx="3573">
                  <c:v>71.48</c:v>
                </c:pt>
                <c:pt idx="3574">
                  <c:v>71.5</c:v>
                </c:pt>
                <c:pt idx="3575">
                  <c:v>71.52</c:v>
                </c:pt>
                <c:pt idx="3576">
                  <c:v>71.540000000000006</c:v>
                </c:pt>
                <c:pt idx="3577">
                  <c:v>71.56</c:v>
                </c:pt>
                <c:pt idx="3578">
                  <c:v>71.58</c:v>
                </c:pt>
                <c:pt idx="3579">
                  <c:v>71.599999999999994</c:v>
                </c:pt>
                <c:pt idx="3580">
                  <c:v>71.62</c:v>
                </c:pt>
                <c:pt idx="3581">
                  <c:v>71.64</c:v>
                </c:pt>
                <c:pt idx="3582">
                  <c:v>71.66</c:v>
                </c:pt>
                <c:pt idx="3583">
                  <c:v>71.680000000000007</c:v>
                </c:pt>
                <c:pt idx="3584">
                  <c:v>71.7</c:v>
                </c:pt>
                <c:pt idx="3585">
                  <c:v>71.72</c:v>
                </c:pt>
                <c:pt idx="3586">
                  <c:v>71.739999999999995</c:v>
                </c:pt>
                <c:pt idx="3587">
                  <c:v>71.760000000000005</c:v>
                </c:pt>
                <c:pt idx="3588">
                  <c:v>71.78</c:v>
                </c:pt>
                <c:pt idx="3589">
                  <c:v>71.8</c:v>
                </c:pt>
                <c:pt idx="3590">
                  <c:v>71.819999999999993</c:v>
                </c:pt>
                <c:pt idx="3591">
                  <c:v>71.84</c:v>
                </c:pt>
                <c:pt idx="3592">
                  <c:v>71.86</c:v>
                </c:pt>
                <c:pt idx="3593">
                  <c:v>71.88</c:v>
                </c:pt>
                <c:pt idx="3594">
                  <c:v>71.900000000000006</c:v>
                </c:pt>
                <c:pt idx="3595">
                  <c:v>71.92</c:v>
                </c:pt>
                <c:pt idx="3596">
                  <c:v>71.94</c:v>
                </c:pt>
                <c:pt idx="3597">
                  <c:v>71.959999999999994</c:v>
                </c:pt>
                <c:pt idx="3598">
                  <c:v>71.98</c:v>
                </c:pt>
                <c:pt idx="3599">
                  <c:v>72</c:v>
                </c:pt>
                <c:pt idx="3600">
                  <c:v>72.02</c:v>
                </c:pt>
                <c:pt idx="3601">
                  <c:v>72.040000000000006</c:v>
                </c:pt>
                <c:pt idx="3602">
                  <c:v>72.06</c:v>
                </c:pt>
                <c:pt idx="3603">
                  <c:v>72.08</c:v>
                </c:pt>
                <c:pt idx="3604">
                  <c:v>72.099999999999994</c:v>
                </c:pt>
                <c:pt idx="3605">
                  <c:v>72.12</c:v>
                </c:pt>
                <c:pt idx="3606">
                  <c:v>72.14</c:v>
                </c:pt>
                <c:pt idx="3607">
                  <c:v>72.16</c:v>
                </c:pt>
                <c:pt idx="3608">
                  <c:v>72.180000000000007</c:v>
                </c:pt>
                <c:pt idx="3609">
                  <c:v>72.2</c:v>
                </c:pt>
                <c:pt idx="3610">
                  <c:v>72.22</c:v>
                </c:pt>
                <c:pt idx="3611">
                  <c:v>72.239999999999995</c:v>
                </c:pt>
                <c:pt idx="3612">
                  <c:v>72.260000000000005</c:v>
                </c:pt>
                <c:pt idx="3613">
                  <c:v>72.28</c:v>
                </c:pt>
                <c:pt idx="3614">
                  <c:v>72.3</c:v>
                </c:pt>
                <c:pt idx="3615">
                  <c:v>72.319999999999993</c:v>
                </c:pt>
                <c:pt idx="3616">
                  <c:v>72.34</c:v>
                </c:pt>
                <c:pt idx="3617">
                  <c:v>72.36</c:v>
                </c:pt>
                <c:pt idx="3618">
                  <c:v>72.38</c:v>
                </c:pt>
                <c:pt idx="3619">
                  <c:v>72.400000000000006</c:v>
                </c:pt>
                <c:pt idx="3620">
                  <c:v>72.42</c:v>
                </c:pt>
                <c:pt idx="3621">
                  <c:v>72.44</c:v>
                </c:pt>
                <c:pt idx="3622">
                  <c:v>72.459999999999994</c:v>
                </c:pt>
                <c:pt idx="3623">
                  <c:v>72.48</c:v>
                </c:pt>
                <c:pt idx="3624">
                  <c:v>72.5</c:v>
                </c:pt>
                <c:pt idx="3625">
                  <c:v>72.52</c:v>
                </c:pt>
                <c:pt idx="3626">
                  <c:v>72.540000000000006</c:v>
                </c:pt>
                <c:pt idx="3627">
                  <c:v>72.56</c:v>
                </c:pt>
                <c:pt idx="3628">
                  <c:v>72.58</c:v>
                </c:pt>
                <c:pt idx="3629">
                  <c:v>72.599999999999994</c:v>
                </c:pt>
                <c:pt idx="3630">
                  <c:v>72.62</c:v>
                </c:pt>
                <c:pt idx="3631">
                  <c:v>72.64</c:v>
                </c:pt>
                <c:pt idx="3632">
                  <c:v>72.66</c:v>
                </c:pt>
                <c:pt idx="3633">
                  <c:v>72.680000000000007</c:v>
                </c:pt>
                <c:pt idx="3634">
                  <c:v>72.7</c:v>
                </c:pt>
                <c:pt idx="3635">
                  <c:v>72.72</c:v>
                </c:pt>
                <c:pt idx="3636">
                  <c:v>72.739999999999995</c:v>
                </c:pt>
                <c:pt idx="3637">
                  <c:v>72.760000000000005</c:v>
                </c:pt>
                <c:pt idx="3638">
                  <c:v>72.78</c:v>
                </c:pt>
                <c:pt idx="3639">
                  <c:v>72.8</c:v>
                </c:pt>
                <c:pt idx="3640">
                  <c:v>72.819999999999993</c:v>
                </c:pt>
                <c:pt idx="3641">
                  <c:v>72.84</c:v>
                </c:pt>
                <c:pt idx="3642">
                  <c:v>72.86</c:v>
                </c:pt>
                <c:pt idx="3643">
                  <c:v>72.88</c:v>
                </c:pt>
                <c:pt idx="3644">
                  <c:v>72.900000000000006</c:v>
                </c:pt>
                <c:pt idx="3645">
                  <c:v>72.92</c:v>
                </c:pt>
                <c:pt idx="3646">
                  <c:v>72.94</c:v>
                </c:pt>
                <c:pt idx="3647">
                  <c:v>72.959999999999994</c:v>
                </c:pt>
                <c:pt idx="3648">
                  <c:v>72.98</c:v>
                </c:pt>
                <c:pt idx="3649">
                  <c:v>73</c:v>
                </c:pt>
                <c:pt idx="3650">
                  <c:v>73.02</c:v>
                </c:pt>
                <c:pt idx="3651">
                  <c:v>73.040000000000006</c:v>
                </c:pt>
                <c:pt idx="3652">
                  <c:v>73.06</c:v>
                </c:pt>
                <c:pt idx="3653">
                  <c:v>73.08</c:v>
                </c:pt>
                <c:pt idx="3654">
                  <c:v>73.099999999999994</c:v>
                </c:pt>
                <c:pt idx="3655">
                  <c:v>73.12</c:v>
                </c:pt>
                <c:pt idx="3656">
                  <c:v>73.14</c:v>
                </c:pt>
                <c:pt idx="3657">
                  <c:v>73.16</c:v>
                </c:pt>
                <c:pt idx="3658">
                  <c:v>73.180000000000007</c:v>
                </c:pt>
                <c:pt idx="3659">
                  <c:v>73.2</c:v>
                </c:pt>
                <c:pt idx="3660">
                  <c:v>73.22</c:v>
                </c:pt>
                <c:pt idx="3661">
                  <c:v>73.239999999999995</c:v>
                </c:pt>
                <c:pt idx="3662">
                  <c:v>73.260000000000005</c:v>
                </c:pt>
                <c:pt idx="3663">
                  <c:v>73.28</c:v>
                </c:pt>
                <c:pt idx="3664">
                  <c:v>73.3</c:v>
                </c:pt>
                <c:pt idx="3665">
                  <c:v>73.319999999999993</c:v>
                </c:pt>
                <c:pt idx="3666">
                  <c:v>73.34</c:v>
                </c:pt>
                <c:pt idx="3667">
                  <c:v>73.36</c:v>
                </c:pt>
                <c:pt idx="3668">
                  <c:v>73.38</c:v>
                </c:pt>
                <c:pt idx="3669">
                  <c:v>73.400000000000006</c:v>
                </c:pt>
                <c:pt idx="3670">
                  <c:v>73.42</c:v>
                </c:pt>
                <c:pt idx="3671">
                  <c:v>73.44</c:v>
                </c:pt>
                <c:pt idx="3672">
                  <c:v>73.459999999999994</c:v>
                </c:pt>
                <c:pt idx="3673">
                  <c:v>73.48</c:v>
                </c:pt>
                <c:pt idx="3674">
                  <c:v>73.5</c:v>
                </c:pt>
                <c:pt idx="3675">
                  <c:v>73.52</c:v>
                </c:pt>
                <c:pt idx="3676">
                  <c:v>73.540000000000006</c:v>
                </c:pt>
                <c:pt idx="3677">
                  <c:v>73.56</c:v>
                </c:pt>
                <c:pt idx="3678">
                  <c:v>73.58</c:v>
                </c:pt>
                <c:pt idx="3679">
                  <c:v>73.599999999999994</c:v>
                </c:pt>
                <c:pt idx="3680">
                  <c:v>73.62</c:v>
                </c:pt>
                <c:pt idx="3681">
                  <c:v>73.64</c:v>
                </c:pt>
                <c:pt idx="3682">
                  <c:v>73.66</c:v>
                </c:pt>
                <c:pt idx="3683">
                  <c:v>73.680000000000007</c:v>
                </c:pt>
                <c:pt idx="3684">
                  <c:v>73.7</c:v>
                </c:pt>
                <c:pt idx="3685">
                  <c:v>73.72</c:v>
                </c:pt>
                <c:pt idx="3686">
                  <c:v>73.739999999999995</c:v>
                </c:pt>
                <c:pt idx="3687">
                  <c:v>73.760000000000005</c:v>
                </c:pt>
                <c:pt idx="3688">
                  <c:v>73.78</c:v>
                </c:pt>
                <c:pt idx="3689">
                  <c:v>73.8</c:v>
                </c:pt>
                <c:pt idx="3690">
                  <c:v>73.819999999999993</c:v>
                </c:pt>
                <c:pt idx="3691">
                  <c:v>73.84</c:v>
                </c:pt>
                <c:pt idx="3692">
                  <c:v>73.86</c:v>
                </c:pt>
                <c:pt idx="3693">
                  <c:v>73.88</c:v>
                </c:pt>
                <c:pt idx="3694">
                  <c:v>73.900000000000006</c:v>
                </c:pt>
                <c:pt idx="3695">
                  <c:v>73.92</c:v>
                </c:pt>
                <c:pt idx="3696">
                  <c:v>73.94</c:v>
                </c:pt>
                <c:pt idx="3697">
                  <c:v>73.959999999999994</c:v>
                </c:pt>
                <c:pt idx="3698">
                  <c:v>73.98</c:v>
                </c:pt>
                <c:pt idx="3699">
                  <c:v>74</c:v>
                </c:pt>
                <c:pt idx="3700">
                  <c:v>74.02</c:v>
                </c:pt>
                <c:pt idx="3701">
                  <c:v>74.040000000000006</c:v>
                </c:pt>
                <c:pt idx="3702">
                  <c:v>74.06</c:v>
                </c:pt>
                <c:pt idx="3703">
                  <c:v>74.08</c:v>
                </c:pt>
                <c:pt idx="3704">
                  <c:v>74.099999999999994</c:v>
                </c:pt>
                <c:pt idx="3705">
                  <c:v>74.12</c:v>
                </c:pt>
                <c:pt idx="3706">
                  <c:v>74.14</c:v>
                </c:pt>
                <c:pt idx="3707">
                  <c:v>74.16</c:v>
                </c:pt>
                <c:pt idx="3708">
                  <c:v>74.180000000000007</c:v>
                </c:pt>
                <c:pt idx="3709">
                  <c:v>74.2</c:v>
                </c:pt>
                <c:pt idx="3710">
                  <c:v>74.22</c:v>
                </c:pt>
                <c:pt idx="3711">
                  <c:v>74.239999999999995</c:v>
                </c:pt>
                <c:pt idx="3712">
                  <c:v>74.260000000000005</c:v>
                </c:pt>
                <c:pt idx="3713">
                  <c:v>74.28</c:v>
                </c:pt>
                <c:pt idx="3714">
                  <c:v>74.3</c:v>
                </c:pt>
                <c:pt idx="3715">
                  <c:v>74.319999999999993</c:v>
                </c:pt>
                <c:pt idx="3716">
                  <c:v>74.34</c:v>
                </c:pt>
                <c:pt idx="3717">
                  <c:v>74.36</c:v>
                </c:pt>
                <c:pt idx="3718">
                  <c:v>74.38</c:v>
                </c:pt>
                <c:pt idx="3719">
                  <c:v>74.400000000000006</c:v>
                </c:pt>
                <c:pt idx="3720">
                  <c:v>74.42</c:v>
                </c:pt>
                <c:pt idx="3721">
                  <c:v>74.44</c:v>
                </c:pt>
                <c:pt idx="3722">
                  <c:v>74.459999999999994</c:v>
                </c:pt>
                <c:pt idx="3723">
                  <c:v>74.48</c:v>
                </c:pt>
                <c:pt idx="3724">
                  <c:v>74.5</c:v>
                </c:pt>
                <c:pt idx="3725">
                  <c:v>74.52</c:v>
                </c:pt>
                <c:pt idx="3726">
                  <c:v>74.540000000000006</c:v>
                </c:pt>
                <c:pt idx="3727">
                  <c:v>74.56</c:v>
                </c:pt>
                <c:pt idx="3728">
                  <c:v>74.58</c:v>
                </c:pt>
                <c:pt idx="3729">
                  <c:v>74.599999999999994</c:v>
                </c:pt>
                <c:pt idx="3730">
                  <c:v>74.62</c:v>
                </c:pt>
                <c:pt idx="3731">
                  <c:v>74.64</c:v>
                </c:pt>
                <c:pt idx="3732">
                  <c:v>74.66</c:v>
                </c:pt>
                <c:pt idx="3733">
                  <c:v>74.680000000000007</c:v>
                </c:pt>
                <c:pt idx="3734">
                  <c:v>74.7</c:v>
                </c:pt>
                <c:pt idx="3735">
                  <c:v>74.72</c:v>
                </c:pt>
                <c:pt idx="3736">
                  <c:v>74.739999999999995</c:v>
                </c:pt>
                <c:pt idx="3737">
                  <c:v>74.760000000000005</c:v>
                </c:pt>
                <c:pt idx="3738">
                  <c:v>74.78</c:v>
                </c:pt>
                <c:pt idx="3739">
                  <c:v>74.8</c:v>
                </c:pt>
                <c:pt idx="3740">
                  <c:v>74.819999999999993</c:v>
                </c:pt>
                <c:pt idx="3741">
                  <c:v>74.84</c:v>
                </c:pt>
                <c:pt idx="3742">
                  <c:v>74.86</c:v>
                </c:pt>
                <c:pt idx="3743">
                  <c:v>74.88</c:v>
                </c:pt>
                <c:pt idx="3744">
                  <c:v>74.900000000000006</c:v>
                </c:pt>
                <c:pt idx="3745">
                  <c:v>74.92</c:v>
                </c:pt>
                <c:pt idx="3746">
                  <c:v>74.94</c:v>
                </c:pt>
                <c:pt idx="3747">
                  <c:v>74.959999999999994</c:v>
                </c:pt>
                <c:pt idx="3748">
                  <c:v>74.98</c:v>
                </c:pt>
                <c:pt idx="3749">
                  <c:v>75</c:v>
                </c:pt>
                <c:pt idx="3750">
                  <c:v>75.02</c:v>
                </c:pt>
                <c:pt idx="3751">
                  <c:v>75.040000000000006</c:v>
                </c:pt>
                <c:pt idx="3752">
                  <c:v>75.06</c:v>
                </c:pt>
                <c:pt idx="3753">
                  <c:v>75.08</c:v>
                </c:pt>
                <c:pt idx="3754">
                  <c:v>75.099999999999994</c:v>
                </c:pt>
                <c:pt idx="3755">
                  <c:v>75.12</c:v>
                </c:pt>
                <c:pt idx="3756">
                  <c:v>75.14</c:v>
                </c:pt>
                <c:pt idx="3757">
                  <c:v>75.16</c:v>
                </c:pt>
                <c:pt idx="3758">
                  <c:v>75.180000000000007</c:v>
                </c:pt>
                <c:pt idx="3759">
                  <c:v>75.2</c:v>
                </c:pt>
                <c:pt idx="3760">
                  <c:v>75.22</c:v>
                </c:pt>
                <c:pt idx="3761">
                  <c:v>75.239999999999995</c:v>
                </c:pt>
                <c:pt idx="3762">
                  <c:v>75.260000000000005</c:v>
                </c:pt>
                <c:pt idx="3763">
                  <c:v>75.28</c:v>
                </c:pt>
                <c:pt idx="3764">
                  <c:v>75.3</c:v>
                </c:pt>
                <c:pt idx="3765">
                  <c:v>75.319999999999993</c:v>
                </c:pt>
                <c:pt idx="3766">
                  <c:v>75.34</c:v>
                </c:pt>
                <c:pt idx="3767">
                  <c:v>75.36</c:v>
                </c:pt>
                <c:pt idx="3768">
                  <c:v>75.38</c:v>
                </c:pt>
                <c:pt idx="3769">
                  <c:v>75.400000000000006</c:v>
                </c:pt>
                <c:pt idx="3770">
                  <c:v>75.42</c:v>
                </c:pt>
                <c:pt idx="3771">
                  <c:v>75.44</c:v>
                </c:pt>
                <c:pt idx="3772">
                  <c:v>75.459999999999994</c:v>
                </c:pt>
                <c:pt idx="3773">
                  <c:v>75.48</c:v>
                </c:pt>
                <c:pt idx="3774">
                  <c:v>75.5</c:v>
                </c:pt>
                <c:pt idx="3775">
                  <c:v>75.52</c:v>
                </c:pt>
                <c:pt idx="3776">
                  <c:v>75.540000000000006</c:v>
                </c:pt>
                <c:pt idx="3777">
                  <c:v>75.56</c:v>
                </c:pt>
                <c:pt idx="3778">
                  <c:v>75.58</c:v>
                </c:pt>
                <c:pt idx="3779">
                  <c:v>75.599999999999994</c:v>
                </c:pt>
                <c:pt idx="3780">
                  <c:v>75.62</c:v>
                </c:pt>
                <c:pt idx="3781">
                  <c:v>75.64</c:v>
                </c:pt>
                <c:pt idx="3782">
                  <c:v>75.66</c:v>
                </c:pt>
                <c:pt idx="3783">
                  <c:v>75.680000000000007</c:v>
                </c:pt>
                <c:pt idx="3784">
                  <c:v>75.7</c:v>
                </c:pt>
                <c:pt idx="3785">
                  <c:v>75.72</c:v>
                </c:pt>
                <c:pt idx="3786">
                  <c:v>75.739999999999995</c:v>
                </c:pt>
                <c:pt idx="3787">
                  <c:v>75.760000000000005</c:v>
                </c:pt>
                <c:pt idx="3788">
                  <c:v>75.78</c:v>
                </c:pt>
                <c:pt idx="3789">
                  <c:v>75.8</c:v>
                </c:pt>
                <c:pt idx="3790">
                  <c:v>75.819999999999993</c:v>
                </c:pt>
                <c:pt idx="3791">
                  <c:v>75.84</c:v>
                </c:pt>
                <c:pt idx="3792">
                  <c:v>75.86</c:v>
                </c:pt>
                <c:pt idx="3793">
                  <c:v>75.88</c:v>
                </c:pt>
                <c:pt idx="3794">
                  <c:v>75.900000000000006</c:v>
                </c:pt>
                <c:pt idx="3795">
                  <c:v>75.92</c:v>
                </c:pt>
                <c:pt idx="3796">
                  <c:v>75.94</c:v>
                </c:pt>
                <c:pt idx="3797">
                  <c:v>75.959999999999994</c:v>
                </c:pt>
                <c:pt idx="3798">
                  <c:v>75.98</c:v>
                </c:pt>
                <c:pt idx="3799">
                  <c:v>76</c:v>
                </c:pt>
                <c:pt idx="3800">
                  <c:v>76.02</c:v>
                </c:pt>
                <c:pt idx="3801">
                  <c:v>76.040000000000006</c:v>
                </c:pt>
                <c:pt idx="3802">
                  <c:v>76.06</c:v>
                </c:pt>
                <c:pt idx="3803">
                  <c:v>76.08</c:v>
                </c:pt>
                <c:pt idx="3804">
                  <c:v>76.099999999999994</c:v>
                </c:pt>
                <c:pt idx="3805">
                  <c:v>76.12</c:v>
                </c:pt>
                <c:pt idx="3806">
                  <c:v>76.14</c:v>
                </c:pt>
                <c:pt idx="3807">
                  <c:v>76.16</c:v>
                </c:pt>
                <c:pt idx="3808">
                  <c:v>76.180000000000007</c:v>
                </c:pt>
                <c:pt idx="3809">
                  <c:v>76.2</c:v>
                </c:pt>
                <c:pt idx="3810">
                  <c:v>76.22</c:v>
                </c:pt>
                <c:pt idx="3811">
                  <c:v>76.239999999999995</c:v>
                </c:pt>
                <c:pt idx="3812">
                  <c:v>76.260000000000005</c:v>
                </c:pt>
                <c:pt idx="3813">
                  <c:v>76.28</c:v>
                </c:pt>
                <c:pt idx="3814">
                  <c:v>76.3</c:v>
                </c:pt>
                <c:pt idx="3815">
                  <c:v>76.319999999999993</c:v>
                </c:pt>
                <c:pt idx="3816">
                  <c:v>76.34</c:v>
                </c:pt>
                <c:pt idx="3817">
                  <c:v>76.36</c:v>
                </c:pt>
                <c:pt idx="3818">
                  <c:v>76.38</c:v>
                </c:pt>
                <c:pt idx="3819">
                  <c:v>76.400000000000006</c:v>
                </c:pt>
                <c:pt idx="3820">
                  <c:v>76.42</c:v>
                </c:pt>
                <c:pt idx="3821">
                  <c:v>76.44</c:v>
                </c:pt>
                <c:pt idx="3822">
                  <c:v>76.459999999999994</c:v>
                </c:pt>
                <c:pt idx="3823">
                  <c:v>76.48</c:v>
                </c:pt>
                <c:pt idx="3824">
                  <c:v>76.5</c:v>
                </c:pt>
                <c:pt idx="3825">
                  <c:v>76.52</c:v>
                </c:pt>
                <c:pt idx="3826">
                  <c:v>76.540000000000006</c:v>
                </c:pt>
                <c:pt idx="3827">
                  <c:v>76.56</c:v>
                </c:pt>
                <c:pt idx="3828">
                  <c:v>76.58</c:v>
                </c:pt>
                <c:pt idx="3829">
                  <c:v>76.599999999999994</c:v>
                </c:pt>
                <c:pt idx="3830">
                  <c:v>76.62</c:v>
                </c:pt>
                <c:pt idx="3831">
                  <c:v>76.64</c:v>
                </c:pt>
                <c:pt idx="3832">
                  <c:v>76.66</c:v>
                </c:pt>
                <c:pt idx="3833">
                  <c:v>76.680000000000007</c:v>
                </c:pt>
                <c:pt idx="3834">
                  <c:v>76.7</c:v>
                </c:pt>
                <c:pt idx="3835">
                  <c:v>76.72</c:v>
                </c:pt>
                <c:pt idx="3836">
                  <c:v>76.739999999999995</c:v>
                </c:pt>
                <c:pt idx="3837">
                  <c:v>76.760000000000005</c:v>
                </c:pt>
                <c:pt idx="3838">
                  <c:v>76.78</c:v>
                </c:pt>
                <c:pt idx="3839">
                  <c:v>76.8</c:v>
                </c:pt>
                <c:pt idx="3840">
                  <c:v>76.819999999999993</c:v>
                </c:pt>
                <c:pt idx="3841">
                  <c:v>76.84</c:v>
                </c:pt>
                <c:pt idx="3842">
                  <c:v>76.86</c:v>
                </c:pt>
                <c:pt idx="3843">
                  <c:v>76.88</c:v>
                </c:pt>
                <c:pt idx="3844">
                  <c:v>76.900000000000006</c:v>
                </c:pt>
                <c:pt idx="3845">
                  <c:v>76.92</c:v>
                </c:pt>
                <c:pt idx="3846">
                  <c:v>76.94</c:v>
                </c:pt>
                <c:pt idx="3847">
                  <c:v>76.959999999999994</c:v>
                </c:pt>
                <c:pt idx="3848">
                  <c:v>76.98</c:v>
                </c:pt>
                <c:pt idx="3849">
                  <c:v>77</c:v>
                </c:pt>
                <c:pt idx="3850">
                  <c:v>77.02</c:v>
                </c:pt>
                <c:pt idx="3851">
                  <c:v>77.040000000000006</c:v>
                </c:pt>
                <c:pt idx="3852">
                  <c:v>77.06</c:v>
                </c:pt>
                <c:pt idx="3853">
                  <c:v>77.08</c:v>
                </c:pt>
                <c:pt idx="3854">
                  <c:v>77.099999999999994</c:v>
                </c:pt>
                <c:pt idx="3855">
                  <c:v>77.12</c:v>
                </c:pt>
                <c:pt idx="3856">
                  <c:v>77.14</c:v>
                </c:pt>
                <c:pt idx="3857">
                  <c:v>77.16</c:v>
                </c:pt>
                <c:pt idx="3858">
                  <c:v>77.180000000000007</c:v>
                </c:pt>
                <c:pt idx="3859">
                  <c:v>77.2</c:v>
                </c:pt>
                <c:pt idx="3860">
                  <c:v>77.22</c:v>
                </c:pt>
                <c:pt idx="3861">
                  <c:v>77.239999999999995</c:v>
                </c:pt>
                <c:pt idx="3862">
                  <c:v>77.260000000000005</c:v>
                </c:pt>
                <c:pt idx="3863">
                  <c:v>77.28</c:v>
                </c:pt>
                <c:pt idx="3864">
                  <c:v>77.3</c:v>
                </c:pt>
                <c:pt idx="3865">
                  <c:v>77.319999999999993</c:v>
                </c:pt>
                <c:pt idx="3866">
                  <c:v>77.34</c:v>
                </c:pt>
                <c:pt idx="3867">
                  <c:v>77.36</c:v>
                </c:pt>
                <c:pt idx="3868">
                  <c:v>77.38</c:v>
                </c:pt>
                <c:pt idx="3869">
                  <c:v>77.400000000000006</c:v>
                </c:pt>
                <c:pt idx="3870">
                  <c:v>77.42</c:v>
                </c:pt>
                <c:pt idx="3871">
                  <c:v>77.44</c:v>
                </c:pt>
                <c:pt idx="3872">
                  <c:v>77.459999999999994</c:v>
                </c:pt>
                <c:pt idx="3873">
                  <c:v>77.48</c:v>
                </c:pt>
                <c:pt idx="3874">
                  <c:v>77.5</c:v>
                </c:pt>
                <c:pt idx="3875">
                  <c:v>77.52</c:v>
                </c:pt>
                <c:pt idx="3876">
                  <c:v>77.540000000000006</c:v>
                </c:pt>
                <c:pt idx="3877">
                  <c:v>77.56</c:v>
                </c:pt>
                <c:pt idx="3878">
                  <c:v>77.58</c:v>
                </c:pt>
                <c:pt idx="3879">
                  <c:v>77.599999999999994</c:v>
                </c:pt>
                <c:pt idx="3880">
                  <c:v>77.62</c:v>
                </c:pt>
                <c:pt idx="3881">
                  <c:v>77.64</c:v>
                </c:pt>
                <c:pt idx="3882">
                  <c:v>77.66</c:v>
                </c:pt>
                <c:pt idx="3883">
                  <c:v>77.680000000000007</c:v>
                </c:pt>
                <c:pt idx="3884">
                  <c:v>77.7</c:v>
                </c:pt>
                <c:pt idx="3885">
                  <c:v>77.72</c:v>
                </c:pt>
                <c:pt idx="3886">
                  <c:v>77.739999999999995</c:v>
                </c:pt>
                <c:pt idx="3887">
                  <c:v>77.760000000000005</c:v>
                </c:pt>
                <c:pt idx="3888">
                  <c:v>77.78</c:v>
                </c:pt>
                <c:pt idx="3889">
                  <c:v>77.8</c:v>
                </c:pt>
                <c:pt idx="3890">
                  <c:v>77.819999999999993</c:v>
                </c:pt>
                <c:pt idx="3891">
                  <c:v>77.84</c:v>
                </c:pt>
                <c:pt idx="3892">
                  <c:v>77.86</c:v>
                </c:pt>
                <c:pt idx="3893">
                  <c:v>77.88</c:v>
                </c:pt>
                <c:pt idx="3894">
                  <c:v>77.900000000000006</c:v>
                </c:pt>
                <c:pt idx="3895">
                  <c:v>77.92</c:v>
                </c:pt>
                <c:pt idx="3896">
                  <c:v>77.94</c:v>
                </c:pt>
                <c:pt idx="3897">
                  <c:v>77.959999999999994</c:v>
                </c:pt>
                <c:pt idx="3898">
                  <c:v>77.98</c:v>
                </c:pt>
                <c:pt idx="3899">
                  <c:v>78</c:v>
                </c:pt>
                <c:pt idx="3900">
                  <c:v>78.02</c:v>
                </c:pt>
                <c:pt idx="3901">
                  <c:v>78.040000000000006</c:v>
                </c:pt>
                <c:pt idx="3902">
                  <c:v>78.06</c:v>
                </c:pt>
                <c:pt idx="3903">
                  <c:v>78.08</c:v>
                </c:pt>
                <c:pt idx="3904">
                  <c:v>78.099999999999994</c:v>
                </c:pt>
                <c:pt idx="3905">
                  <c:v>78.12</c:v>
                </c:pt>
                <c:pt idx="3906">
                  <c:v>78.14</c:v>
                </c:pt>
                <c:pt idx="3907">
                  <c:v>78.16</c:v>
                </c:pt>
                <c:pt idx="3908">
                  <c:v>78.180000000000007</c:v>
                </c:pt>
                <c:pt idx="3909">
                  <c:v>78.2</c:v>
                </c:pt>
                <c:pt idx="3910">
                  <c:v>78.22</c:v>
                </c:pt>
                <c:pt idx="3911">
                  <c:v>78.239999999999995</c:v>
                </c:pt>
                <c:pt idx="3912">
                  <c:v>78.260000000000005</c:v>
                </c:pt>
                <c:pt idx="3913">
                  <c:v>78.28</c:v>
                </c:pt>
                <c:pt idx="3914">
                  <c:v>78.3</c:v>
                </c:pt>
                <c:pt idx="3915">
                  <c:v>78.319999999999993</c:v>
                </c:pt>
                <c:pt idx="3916">
                  <c:v>78.34</c:v>
                </c:pt>
                <c:pt idx="3917">
                  <c:v>78.36</c:v>
                </c:pt>
                <c:pt idx="3918">
                  <c:v>78.38</c:v>
                </c:pt>
                <c:pt idx="3919">
                  <c:v>78.400000000000006</c:v>
                </c:pt>
                <c:pt idx="3920">
                  <c:v>78.42</c:v>
                </c:pt>
                <c:pt idx="3921">
                  <c:v>78.44</c:v>
                </c:pt>
                <c:pt idx="3922">
                  <c:v>78.459999999999994</c:v>
                </c:pt>
                <c:pt idx="3923">
                  <c:v>78.48</c:v>
                </c:pt>
                <c:pt idx="3924">
                  <c:v>78.5</c:v>
                </c:pt>
                <c:pt idx="3925">
                  <c:v>78.52</c:v>
                </c:pt>
                <c:pt idx="3926">
                  <c:v>78.540000000000006</c:v>
                </c:pt>
                <c:pt idx="3927">
                  <c:v>78.56</c:v>
                </c:pt>
                <c:pt idx="3928">
                  <c:v>78.58</c:v>
                </c:pt>
                <c:pt idx="3929">
                  <c:v>78.599999999999994</c:v>
                </c:pt>
                <c:pt idx="3930">
                  <c:v>78.62</c:v>
                </c:pt>
                <c:pt idx="3931">
                  <c:v>78.64</c:v>
                </c:pt>
                <c:pt idx="3932">
                  <c:v>78.66</c:v>
                </c:pt>
                <c:pt idx="3933">
                  <c:v>78.680000000000007</c:v>
                </c:pt>
                <c:pt idx="3934">
                  <c:v>78.7</c:v>
                </c:pt>
                <c:pt idx="3935">
                  <c:v>78.72</c:v>
                </c:pt>
                <c:pt idx="3936">
                  <c:v>78.739999999999995</c:v>
                </c:pt>
                <c:pt idx="3937">
                  <c:v>78.760000000000005</c:v>
                </c:pt>
                <c:pt idx="3938">
                  <c:v>78.78</c:v>
                </c:pt>
                <c:pt idx="3939">
                  <c:v>78.8</c:v>
                </c:pt>
                <c:pt idx="3940">
                  <c:v>78.819999999999993</c:v>
                </c:pt>
                <c:pt idx="3941">
                  <c:v>78.84</c:v>
                </c:pt>
                <c:pt idx="3942">
                  <c:v>78.86</c:v>
                </c:pt>
                <c:pt idx="3943">
                  <c:v>78.88</c:v>
                </c:pt>
                <c:pt idx="3944">
                  <c:v>78.900000000000006</c:v>
                </c:pt>
                <c:pt idx="3945">
                  <c:v>78.92</c:v>
                </c:pt>
                <c:pt idx="3946">
                  <c:v>78.94</c:v>
                </c:pt>
                <c:pt idx="3947">
                  <c:v>78.959999999999994</c:v>
                </c:pt>
                <c:pt idx="3948">
                  <c:v>78.98</c:v>
                </c:pt>
                <c:pt idx="3949">
                  <c:v>79</c:v>
                </c:pt>
                <c:pt idx="3950">
                  <c:v>79.02</c:v>
                </c:pt>
                <c:pt idx="3951">
                  <c:v>79.040000000000006</c:v>
                </c:pt>
                <c:pt idx="3952">
                  <c:v>79.06</c:v>
                </c:pt>
                <c:pt idx="3953">
                  <c:v>79.08</c:v>
                </c:pt>
                <c:pt idx="3954">
                  <c:v>79.099999999999994</c:v>
                </c:pt>
                <c:pt idx="3955">
                  <c:v>79.12</c:v>
                </c:pt>
                <c:pt idx="3956">
                  <c:v>79.14</c:v>
                </c:pt>
                <c:pt idx="3957">
                  <c:v>79.16</c:v>
                </c:pt>
                <c:pt idx="3958">
                  <c:v>79.180000000000007</c:v>
                </c:pt>
                <c:pt idx="3959">
                  <c:v>79.2</c:v>
                </c:pt>
                <c:pt idx="3960">
                  <c:v>79.22</c:v>
                </c:pt>
                <c:pt idx="3961">
                  <c:v>79.239999999999995</c:v>
                </c:pt>
                <c:pt idx="3962">
                  <c:v>79.260000000000005</c:v>
                </c:pt>
                <c:pt idx="3963">
                  <c:v>79.28</c:v>
                </c:pt>
                <c:pt idx="3964">
                  <c:v>79.3</c:v>
                </c:pt>
                <c:pt idx="3965">
                  <c:v>79.319999999999993</c:v>
                </c:pt>
                <c:pt idx="3966">
                  <c:v>79.34</c:v>
                </c:pt>
                <c:pt idx="3967">
                  <c:v>79.36</c:v>
                </c:pt>
                <c:pt idx="3968">
                  <c:v>79.38</c:v>
                </c:pt>
                <c:pt idx="3969">
                  <c:v>79.400000000000006</c:v>
                </c:pt>
                <c:pt idx="3970">
                  <c:v>79.42</c:v>
                </c:pt>
                <c:pt idx="3971">
                  <c:v>79.44</c:v>
                </c:pt>
                <c:pt idx="3972">
                  <c:v>79.459999999999994</c:v>
                </c:pt>
                <c:pt idx="3973">
                  <c:v>79.48</c:v>
                </c:pt>
                <c:pt idx="3974">
                  <c:v>79.5</c:v>
                </c:pt>
                <c:pt idx="3975">
                  <c:v>79.52</c:v>
                </c:pt>
                <c:pt idx="3976">
                  <c:v>79.540000000000006</c:v>
                </c:pt>
                <c:pt idx="3977">
                  <c:v>79.56</c:v>
                </c:pt>
                <c:pt idx="3978">
                  <c:v>79.58</c:v>
                </c:pt>
                <c:pt idx="3979">
                  <c:v>79.599999999999994</c:v>
                </c:pt>
                <c:pt idx="3980">
                  <c:v>79.62</c:v>
                </c:pt>
                <c:pt idx="3981">
                  <c:v>79.64</c:v>
                </c:pt>
                <c:pt idx="3982">
                  <c:v>79.66</c:v>
                </c:pt>
                <c:pt idx="3983">
                  <c:v>79.680000000000007</c:v>
                </c:pt>
                <c:pt idx="3984">
                  <c:v>79.7</c:v>
                </c:pt>
                <c:pt idx="3985">
                  <c:v>79.72</c:v>
                </c:pt>
                <c:pt idx="3986">
                  <c:v>79.739999999999995</c:v>
                </c:pt>
                <c:pt idx="3987">
                  <c:v>79.760000000000005</c:v>
                </c:pt>
                <c:pt idx="3988">
                  <c:v>79.78</c:v>
                </c:pt>
                <c:pt idx="3989">
                  <c:v>79.8</c:v>
                </c:pt>
                <c:pt idx="3990">
                  <c:v>79.819999999999993</c:v>
                </c:pt>
                <c:pt idx="3991">
                  <c:v>79.84</c:v>
                </c:pt>
                <c:pt idx="3992">
                  <c:v>79.86</c:v>
                </c:pt>
                <c:pt idx="3993">
                  <c:v>79.88</c:v>
                </c:pt>
                <c:pt idx="3994">
                  <c:v>79.900000000000006</c:v>
                </c:pt>
                <c:pt idx="3995">
                  <c:v>79.92</c:v>
                </c:pt>
                <c:pt idx="3996">
                  <c:v>79.94</c:v>
                </c:pt>
                <c:pt idx="3997">
                  <c:v>79.959999999999994</c:v>
                </c:pt>
                <c:pt idx="3998">
                  <c:v>79.98</c:v>
                </c:pt>
                <c:pt idx="3999">
                  <c:v>80</c:v>
                </c:pt>
                <c:pt idx="4000">
                  <c:v>80.02</c:v>
                </c:pt>
                <c:pt idx="4001">
                  <c:v>80.040000000000006</c:v>
                </c:pt>
                <c:pt idx="4002">
                  <c:v>80.06</c:v>
                </c:pt>
                <c:pt idx="4003">
                  <c:v>80.08</c:v>
                </c:pt>
                <c:pt idx="4004">
                  <c:v>80.099999999999994</c:v>
                </c:pt>
                <c:pt idx="4005">
                  <c:v>80.12</c:v>
                </c:pt>
                <c:pt idx="4006">
                  <c:v>80.14</c:v>
                </c:pt>
                <c:pt idx="4007">
                  <c:v>80.16</c:v>
                </c:pt>
                <c:pt idx="4008">
                  <c:v>80.180000000000007</c:v>
                </c:pt>
                <c:pt idx="4009">
                  <c:v>80.2</c:v>
                </c:pt>
                <c:pt idx="4010">
                  <c:v>80.22</c:v>
                </c:pt>
                <c:pt idx="4011">
                  <c:v>80.239999999999995</c:v>
                </c:pt>
                <c:pt idx="4012">
                  <c:v>80.260000000000005</c:v>
                </c:pt>
                <c:pt idx="4013">
                  <c:v>80.28</c:v>
                </c:pt>
                <c:pt idx="4014">
                  <c:v>80.3</c:v>
                </c:pt>
                <c:pt idx="4015">
                  <c:v>80.319999999999993</c:v>
                </c:pt>
                <c:pt idx="4016">
                  <c:v>80.34</c:v>
                </c:pt>
                <c:pt idx="4017">
                  <c:v>80.36</c:v>
                </c:pt>
                <c:pt idx="4018">
                  <c:v>80.38</c:v>
                </c:pt>
                <c:pt idx="4019">
                  <c:v>80.400000000000006</c:v>
                </c:pt>
                <c:pt idx="4020">
                  <c:v>80.42</c:v>
                </c:pt>
                <c:pt idx="4021">
                  <c:v>80.44</c:v>
                </c:pt>
                <c:pt idx="4022">
                  <c:v>80.459999999999994</c:v>
                </c:pt>
                <c:pt idx="4023">
                  <c:v>80.48</c:v>
                </c:pt>
                <c:pt idx="4024">
                  <c:v>80.5</c:v>
                </c:pt>
                <c:pt idx="4025">
                  <c:v>80.52</c:v>
                </c:pt>
                <c:pt idx="4026">
                  <c:v>80.540000000000006</c:v>
                </c:pt>
                <c:pt idx="4027">
                  <c:v>80.56</c:v>
                </c:pt>
                <c:pt idx="4028">
                  <c:v>80.58</c:v>
                </c:pt>
                <c:pt idx="4029">
                  <c:v>80.599999999999994</c:v>
                </c:pt>
                <c:pt idx="4030">
                  <c:v>80.62</c:v>
                </c:pt>
                <c:pt idx="4031">
                  <c:v>80.64</c:v>
                </c:pt>
                <c:pt idx="4032">
                  <c:v>80.66</c:v>
                </c:pt>
                <c:pt idx="4033">
                  <c:v>80.680000000000007</c:v>
                </c:pt>
                <c:pt idx="4034">
                  <c:v>80.7</c:v>
                </c:pt>
                <c:pt idx="4035">
                  <c:v>80.72</c:v>
                </c:pt>
                <c:pt idx="4036">
                  <c:v>80.739999999999995</c:v>
                </c:pt>
                <c:pt idx="4037">
                  <c:v>80.760000000000005</c:v>
                </c:pt>
                <c:pt idx="4038">
                  <c:v>80.78</c:v>
                </c:pt>
                <c:pt idx="4039">
                  <c:v>80.8</c:v>
                </c:pt>
                <c:pt idx="4040">
                  <c:v>80.819999999999993</c:v>
                </c:pt>
                <c:pt idx="4041">
                  <c:v>80.84</c:v>
                </c:pt>
                <c:pt idx="4042">
                  <c:v>80.86</c:v>
                </c:pt>
                <c:pt idx="4043">
                  <c:v>80.88</c:v>
                </c:pt>
                <c:pt idx="4044">
                  <c:v>80.900000000000006</c:v>
                </c:pt>
                <c:pt idx="4045">
                  <c:v>80.92</c:v>
                </c:pt>
                <c:pt idx="4046">
                  <c:v>80.94</c:v>
                </c:pt>
                <c:pt idx="4047">
                  <c:v>80.959999999999994</c:v>
                </c:pt>
                <c:pt idx="4048">
                  <c:v>80.98</c:v>
                </c:pt>
                <c:pt idx="4049">
                  <c:v>81</c:v>
                </c:pt>
                <c:pt idx="4050">
                  <c:v>81.02</c:v>
                </c:pt>
                <c:pt idx="4051">
                  <c:v>81.040000000000006</c:v>
                </c:pt>
                <c:pt idx="4052">
                  <c:v>81.06</c:v>
                </c:pt>
                <c:pt idx="4053">
                  <c:v>81.08</c:v>
                </c:pt>
                <c:pt idx="4054">
                  <c:v>81.099999999999994</c:v>
                </c:pt>
                <c:pt idx="4055">
                  <c:v>81.12</c:v>
                </c:pt>
                <c:pt idx="4056">
                  <c:v>81.14</c:v>
                </c:pt>
                <c:pt idx="4057">
                  <c:v>81.16</c:v>
                </c:pt>
                <c:pt idx="4058">
                  <c:v>81.180000000000007</c:v>
                </c:pt>
                <c:pt idx="4059">
                  <c:v>81.2</c:v>
                </c:pt>
                <c:pt idx="4060">
                  <c:v>81.22</c:v>
                </c:pt>
                <c:pt idx="4061">
                  <c:v>81.239999999999995</c:v>
                </c:pt>
                <c:pt idx="4062">
                  <c:v>81.260000000000005</c:v>
                </c:pt>
                <c:pt idx="4063">
                  <c:v>81.28</c:v>
                </c:pt>
                <c:pt idx="4064">
                  <c:v>81.3</c:v>
                </c:pt>
                <c:pt idx="4065">
                  <c:v>81.319999999999993</c:v>
                </c:pt>
                <c:pt idx="4066">
                  <c:v>81.34</c:v>
                </c:pt>
                <c:pt idx="4067">
                  <c:v>81.36</c:v>
                </c:pt>
                <c:pt idx="4068">
                  <c:v>81.38</c:v>
                </c:pt>
                <c:pt idx="4069">
                  <c:v>81.400000000000006</c:v>
                </c:pt>
                <c:pt idx="4070">
                  <c:v>81.42</c:v>
                </c:pt>
                <c:pt idx="4071">
                  <c:v>81.44</c:v>
                </c:pt>
                <c:pt idx="4072">
                  <c:v>81.459999999999994</c:v>
                </c:pt>
                <c:pt idx="4073">
                  <c:v>81.48</c:v>
                </c:pt>
                <c:pt idx="4074">
                  <c:v>81.5</c:v>
                </c:pt>
                <c:pt idx="4075">
                  <c:v>81.52</c:v>
                </c:pt>
                <c:pt idx="4076">
                  <c:v>81.540000000000006</c:v>
                </c:pt>
                <c:pt idx="4077">
                  <c:v>81.56</c:v>
                </c:pt>
                <c:pt idx="4078">
                  <c:v>81.58</c:v>
                </c:pt>
                <c:pt idx="4079">
                  <c:v>81.599999999999994</c:v>
                </c:pt>
                <c:pt idx="4080">
                  <c:v>81.62</c:v>
                </c:pt>
                <c:pt idx="4081">
                  <c:v>81.64</c:v>
                </c:pt>
                <c:pt idx="4082">
                  <c:v>81.66</c:v>
                </c:pt>
                <c:pt idx="4083">
                  <c:v>81.680000000000007</c:v>
                </c:pt>
                <c:pt idx="4084">
                  <c:v>81.7</c:v>
                </c:pt>
                <c:pt idx="4085">
                  <c:v>81.72</c:v>
                </c:pt>
                <c:pt idx="4086">
                  <c:v>81.739999999999995</c:v>
                </c:pt>
                <c:pt idx="4087">
                  <c:v>81.760000000000005</c:v>
                </c:pt>
                <c:pt idx="4088">
                  <c:v>81.78</c:v>
                </c:pt>
                <c:pt idx="4089">
                  <c:v>81.8</c:v>
                </c:pt>
                <c:pt idx="4090">
                  <c:v>81.819999999999993</c:v>
                </c:pt>
                <c:pt idx="4091">
                  <c:v>81.84</c:v>
                </c:pt>
                <c:pt idx="4092">
                  <c:v>81.86</c:v>
                </c:pt>
                <c:pt idx="4093">
                  <c:v>81.88</c:v>
                </c:pt>
                <c:pt idx="4094">
                  <c:v>81.900000000000006</c:v>
                </c:pt>
                <c:pt idx="4095">
                  <c:v>81.92</c:v>
                </c:pt>
                <c:pt idx="4096">
                  <c:v>81.94</c:v>
                </c:pt>
                <c:pt idx="4097">
                  <c:v>81.96</c:v>
                </c:pt>
                <c:pt idx="4098">
                  <c:v>81.98</c:v>
                </c:pt>
                <c:pt idx="4099">
                  <c:v>82</c:v>
                </c:pt>
                <c:pt idx="4100">
                  <c:v>82.02</c:v>
                </c:pt>
                <c:pt idx="4101">
                  <c:v>82.04</c:v>
                </c:pt>
                <c:pt idx="4102">
                  <c:v>82.06</c:v>
                </c:pt>
                <c:pt idx="4103">
                  <c:v>82.08</c:v>
                </c:pt>
                <c:pt idx="4104">
                  <c:v>82.1</c:v>
                </c:pt>
                <c:pt idx="4105">
                  <c:v>82.12</c:v>
                </c:pt>
                <c:pt idx="4106">
                  <c:v>82.14</c:v>
                </c:pt>
                <c:pt idx="4107">
                  <c:v>82.16</c:v>
                </c:pt>
                <c:pt idx="4108">
                  <c:v>82.18</c:v>
                </c:pt>
                <c:pt idx="4109">
                  <c:v>82.2</c:v>
                </c:pt>
                <c:pt idx="4110">
                  <c:v>82.22</c:v>
                </c:pt>
                <c:pt idx="4111">
                  <c:v>82.24</c:v>
                </c:pt>
                <c:pt idx="4112">
                  <c:v>82.26</c:v>
                </c:pt>
                <c:pt idx="4113">
                  <c:v>82.28</c:v>
                </c:pt>
                <c:pt idx="4114">
                  <c:v>82.3</c:v>
                </c:pt>
                <c:pt idx="4115">
                  <c:v>82.32</c:v>
                </c:pt>
                <c:pt idx="4116">
                  <c:v>82.34</c:v>
                </c:pt>
                <c:pt idx="4117">
                  <c:v>82.36</c:v>
                </c:pt>
                <c:pt idx="4118">
                  <c:v>82.38</c:v>
                </c:pt>
                <c:pt idx="4119">
                  <c:v>82.4</c:v>
                </c:pt>
                <c:pt idx="4120">
                  <c:v>82.42</c:v>
                </c:pt>
                <c:pt idx="4121">
                  <c:v>82.44</c:v>
                </c:pt>
                <c:pt idx="4122">
                  <c:v>82.46</c:v>
                </c:pt>
                <c:pt idx="4123">
                  <c:v>82.479999999999905</c:v>
                </c:pt>
                <c:pt idx="4124">
                  <c:v>82.499999999999901</c:v>
                </c:pt>
                <c:pt idx="4125">
                  <c:v>82.519999999999897</c:v>
                </c:pt>
                <c:pt idx="4126">
                  <c:v>82.539999999999907</c:v>
                </c:pt>
                <c:pt idx="4127">
                  <c:v>82.559999999999903</c:v>
                </c:pt>
                <c:pt idx="4128">
                  <c:v>82.579999999999899</c:v>
                </c:pt>
                <c:pt idx="4129">
                  <c:v>82.599999999999895</c:v>
                </c:pt>
                <c:pt idx="4130">
                  <c:v>82.619999999999905</c:v>
                </c:pt>
                <c:pt idx="4131">
                  <c:v>82.639999999999901</c:v>
                </c:pt>
                <c:pt idx="4132">
                  <c:v>82.659999999999897</c:v>
                </c:pt>
                <c:pt idx="4133">
                  <c:v>82.679999999999893</c:v>
                </c:pt>
                <c:pt idx="4134">
                  <c:v>82.699999999999903</c:v>
                </c:pt>
                <c:pt idx="4135">
                  <c:v>82.719999999999899</c:v>
                </c:pt>
                <c:pt idx="4136">
                  <c:v>82.739999999999895</c:v>
                </c:pt>
                <c:pt idx="4137">
                  <c:v>82.759999999999906</c:v>
                </c:pt>
                <c:pt idx="4138">
                  <c:v>82.779999999999902</c:v>
                </c:pt>
                <c:pt idx="4139">
                  <c:v>82.799999999999898</c:v>
                </c:pt>
                <c:pt idx="4140">
                  <c:v>82.819999999999894</c:v>
                </c:pt>
                <c:pt idx="4141">
                  <c:v>82.839999999999904</c:v>
                </c:pt>
                <c:pt idx="4142">
                  <c:v>82.8599999999999</c:v>
                </c:pt>
                <c:pt idx="4143">
                  <c:v>82.879999999999896</c:v>
                </c:pt>
                <c:pt idx="4144">
                  <c:v>82.899999999999906</c:v>
                </c:pt>
                <c:pt idx="4145">
                  <c:v>82.919999999999902</c:v>
                </c:pt>
                <c:pt idx="4146">
                  <c:v>82.939999999999898</c:v>
                </c:pt>
                <c:pt idx="4147">
                  <c:v>82.959999999999894</c:v>
                </c:pt>
                <c:pt idx="4148">
                  <c:v>82.979999999999805</c:v>
                </c:pt>
                <c:pt idx="4149">
                  <c:v>82.999999999999801</c:v>
                </c:pt>
                <c:pt idx="4150">
                  <c:v>83.019999999999797</c:v>
                </c:pt>
                <c:pt idx="4151">
                  <c:v>83.039999999999793</c:v>
                </c:pt>
                <c:pt idx="4152">
                  <c:v>83.059999999999803</c:v>
                </c:pt>
                <c:pt idx="4153">
                  <c:v>83.079999999999799</c:v>
                </c:pt>
                <c:pt idx="4154">
                  <c:v>83.099999999999795</c:v>
                </c:pt>
                <c:pt idx="4155">
                  <c:v>83.119999999999806</c:v>
                </c:pt>
                <c:pt idx="4156">
                  <c:v>83.139999999999802</c:v>
                </c:pt>
                <c:pt idx="4157">
                  <c:v>83.159999999999798</c:v>
                </c:pt>
                <c:pt idx="4158">
                  <c:v>83.179999999999794</c:v>
                </c:pt>
                <c:pt idx="4159">
                  <c:v>83.199999999999804</c:v>
                </c:pt>
                <c:pt idx="4160">
                  <c:v>83.2199999999998</c:v>
                </c:pt>
                <c:pt idx="4161">
                  <c:v>83.239999999999796</c:v>
                </c:pt>
                <c:pt idx="4162">
                  <c:v>83.259999999999806</c:v>
                </c:pt>
                <c:pt idx="4163">
                  <c:v>83.279999999999802</c:v>
                </c:pt>
                <c:pt idx="4164">
                  <c:v>83.299999999999798</c:v>
                </c:pt>
                <c:pt idx="4165">
                  <c:v>83.319999999999794</c:v>
                </c:pt>
                <c:pt idx="4166">
                  <c:v>83.339999999999804</c:v>
                </c:pt>
                <c:pt idx="4167">
                  <c:v>83.3599999999998</c:v>
                </c:pt>
                <c:pt idx="4168">
                  <c:v>83.379999999999797</c:v>
                </c:pt>
                <c:pt idx="4169">
                  <c:v>83.399999999999807</c:v>
                </c:pt>
                <c:pt idx="4170">
                  <c:v>83.419999999999803</c:v>
                </c:pt>
                <c:pt idx="4171">
                  <c:v>83.439999999999799</c:v>
                </c:pt>
                <c:pt idx="4172">
                  <c:v>83.459999999999795</c:v>
                </c:pt>
                <c:pt idx="4173">
                  <c:v>83.479999999999706</c:v>
                </c:pt>
                <c:pt idx="4174">
                  <c:v>83.499999999999702</c:v>
                </c:pt>
                <c:pt idx="4175">
                  <c:v>83.519999999999698</c:v>
                </c:pt>
                <c:pt idx="4176">
                  <c:v>83.539999999999694</c:v>
                </c:pt>
                <c:pt idx="4177">
                  <c:v>83.559999999999704</c:v>
                </c:pt>
                <c:pt idx="4178">
                  <c:v>83.5799999999997</c:v>
                </c:pt>
                <c:pt idx="4179">
                  <c:v>83.599999999999696</c:v>
                </c:pt>
                <c:pt idx="4180">
                  <c:v>83.619999999999706</c:v>
                </c:pt>
                <c:pt idx="4181">
                  <c:v>83.639999999999702</c:v>
                </c:pt>
                <c:pt idx="4182">
                  <c:v>83.659999999999698</c:v>
                </c:pt>
                <c:pt idx="4183">
                  <c:v>83.679999999999694</c:v>
                </c:pt>
                <c:pt idx="4184">
                  <c:v>83.699999999999704</c:v>
                </c:pt>
                <c:pt idx="4185">
                  <c:v>83.7199999999997</c:v>
                </c:pt>
                <c:pt idx="4186">
                  <c:v>83.739999999999696</c:v>
                </c:pt>
                <c:pt idx="4187">
                  <c:v>83.759999999999707</c:v>
                </c:pt>
                <c:pt idx="4188">
                  <c:v>83.779999999999703</c:v>
                </c:pt>
                <c:pt idx="4189">
                  <c:v>83.799999999999699</c:v>
                </c:pt>
                <c:pt idx="4190">
                  <c:v>83.819999999999695</c:v>
                </c:pt>
                <c:pt idx="4191">
                  <c:v>83.839999999999705</c:v>
                </c:pt>
                <c:pt idx="4192">
                  <c:v>83.859999999999701</c:v>
                </c:pt>
                <c:pt idx="4193">
                  <c:v>83.879999999999697</c:v>
                </c:pt>
                <c:pt idx="4194">
                  <c:v>83.899999999999693</c:v>
                </c:pt>
                <c:pt idx="4195">
                  <c:v>83.919999999999703</c:v>
                </c:pt>
                <c:pt idx="4196">
                  <c:v>83.939999999999699</c:v>
                </c:pt>
                <c:pt idx="4197">
                  <c:v>83.959999999999695</c:v>
                </c:pt>
                <c:pt idx="4198">
                  <c:v>83.979999999999606</c:v>
                </c:pt>
                <c:pt idx="4199">
                  <c:v>83.999999999999602</c:v>
                </c:pt>
                <c:pt idx="4200">
                  <c:v>84.019999999999598</c:v>
                </c:pt>
                <c:pt idx="4201">
                  <c:v>84.039999999999594</c:v>
                </c:pt>
                <c:pt idx="4202">
                  <c:v>84.059999999999604</c:v>
                </c:pt>
                <c:pt idx="4203">
                  <c:v>84.0799999999996</c:v>
                </c:pt>
                <c:pt idx="4204">
                  <c:v>84.099999999999596</c:v>
                </c:pt>
                <c:pt idx="4205">
                  <c:v>84.119999999999607</c:v>
                </c:pt>
                <c:pt idx="4206">
                  <c:v>84.139999999999603</c:v>
                </c:pt>
                <c:pt idx="4207">
                  <c:v>84.159999999999599</c:v>
                </c:pt>
                <c:pt idx="4208">
                  <c:v>84.179999999999595</c:v>
                </c:pt>
                <c:pt idx="4209">
                  <c:v>84.199999999999605</c:v>
                </c:pt>
                <c:pt idx="4210">
                  <c:v>84.219999999999601</c:v>
                </c:pt>
                <c:pt idx="4211">
                  <c:v>84.239999999999597</c:v>
                </c:pt>
                <c:pt idx="4212">
                  <c:v>84.259999999999593</c:v>
                </c:pt>
                <c:pt idx="4213">
                  <c:v>84.279999999999603</c:v>
                </c:pt>
                <c:pt idx="4214">
                  <c:v>84.299999999999599</c:v>
                </c:pt>
                <c:pt idx="4215">
                  <c:v>84.319999999999595</c:v>
                </c:pt>
                <c:pt idx="4216">
                  <c:v>84.339999999999606</c:v>
                </c:pt>
                <c:pt idx="4217">
                  <c:v>84.359999999999602</c:v>
                </c:pt>
                <c:pt idx="4218">
                  <c:v>84.379999999999598</c:v>
                </c:pt>
                <c:pt idx="4219">
                  <c:v>84.399999999999594</c:v>
                </c:pt>
                <c:pt idx="4220">
                  <c:v>84.419999999999604</c:v>
                </c:pt>
                <c:pt idx="4221">
                  <c:v>84.4399999999996</c:v>
                </c:pt>
                <c:pt idx="4222">
                  <c:v>84.459999999999596</c:v>
                </c:pt>
                <c:pt idx="4223">
                  <c:v>84.479999999999507</c:v>
                </c:pt>
                <c:pt idx="4224">
                  <c:v>84.499999999999503</c:v>
                </c:pt>
                <c:pt idx="4225">
                  <c:v>84.519999999999499</c:v>
                </c:pt>
                <c:pt idx="4226">
                  <c:v>84.539999999999495</c:v>
                </c:pt>
                <c:pt idx="4227">
                  <c:v>84.559999999999505</c:v>
                </c:pt>
                <c:pt idx="4228">
                  <c:v>84.579999999999501</c:v>
                </c:pt>
                <c:pt idx="4229">
                  <c:v>84.599999999999497</c:v>
                </c:pt>
                <c:pt idx="4230">
                  <c:v>84.619999999999493</c:v>
                </c:pt>
                <c:pt idx="4231">
                  <c:v>84.639999999999503</c:v>
                </c:pt>
                <c:pt idx="4232">
                  <c:v>84.659999999999499</c:v>
                </c:pt>
                <c:pt idx="4233">
                  <c:v>84.679999999999495</c:v>
                </c:pt>
                <c:pt idx="4234">
                  <c:v>84.699999999999505</c:v>
                </c:pt>
                <c:pt idx="4235">
                  <c:v>84.719999999999501</c:v>
                </c:pt>
                <c:pt idx="4236">
                  <c:v>84.739999999999498</c:v>
                </c:pt>
                <c:pt idx="4237">
                  <c:v>84.759999999999494</c:v>
                </c:pt>
                <c:pt idx="4238">
                  <c:v>84.779999999999504</c:v>
                </c:pt>
                <c:pt idx="4239">
                  <c:v>84.7999999999995</c:v>
                </c:pt>
                <c:pt idx="4240">
                  <c:v>84.819999999999496</c:v>
                </c:pt>
                <c:pt idx="4241">
                  <c:v>84.839999999999506</c:v>
                </c:pt>
                <c:pt idx="4242">
                  <c:v>84.859999999999502</c:v>
                </c:pt>
                <c:pt idx="4243">
                  <c:v>84.879999999999498</c:v>
                </c:pt>
                <c:pt idx="4244">
                  <c:v>84.899999999999494</c:v>
                </c:pt>
                <c:pt idx="4245">
                  <c:v>84.919999999999504</c:v>
                </c:pt>
                <c:pt idx="4246">
                  <c:v>84.9399999999995</c:v>
                </c:pt>
                <c:pt idx="4247">
                  <c:v>84.959999999999496</c:v>
                </c:pt>
                <c:pt idx="4248">
                  <c:v>84.979999999999393</c:v>
                </c:pt>
                <c:pt idx="4249">
                  <c:v>84.999999999999403</c:v>
                </c:pt>
                <c:pt idx="4250">
                  <c:v>85.019999999999399</c:v>
                </c:pt>
                <c:pt idx="4251">
                  <c:v>85.039999999999395</c:v>
                </c:pt>
                <c:pt idx="4252">
                  <c:v>85.059999999999405</c:v>
                </c:pt>
                <c:pt idx="4253">
                  <c:v>85.079999999999401</c:v>
                </c:pt>
                <c:pt idx="4254">
                  <c:v>85.099999999999397</c:v>
                </c:pt>
                <c:pt idx="4255">
                  <c:v>85.119999999999393</c:v>
                </c:pt>
                <c:pt idx="4256">
                  <c:v>85.139999999999404</c:v>
                </c:pt>
                <c:pt idx="4257">
                  <c:v>85.1599999999994</c:v>
                </c:pt>
                <c:pt idx="4258">
                  <c:v>85.179999999999396</c:v>
                </c:pt>
                <c:pt idx="4259">
                  <c:v>85.199999999999406</c:v>
                </c:pt>
                <c:pt idx="4260">
                  <c:v>85.219999999999402</c:v>
                </c:pt>
                <c:pt idx="4261">
                  <c:v>85.239999999999398</c:v>
                </c:pt>
                <c:pt idx="4262">
                  <c:v>85.259999999999394</c:v>
                </c:pt>
                <c:pt idx="4263">
                  <c:v>85.279999999999404</c:v>
                </c:pt>
                <c:pt idx="4264">
                  <c:v>85.2999999999994</c:v>
                </c:pt>
                <c:pt idx="4265">
                  <c:v>85.319999999999396</c:v>
                </c:pt>
                <c:pt idx="4266">
                  <c:v>85.339999999999407</c:v>
                </c:pt>
                <c:pt idx="4267">
                  <c:v>85.359999999999403</c:v>
                </c:pt>
                <c:pt idx="4268">
                  <c:v>85.379999999999399</c:v>
                </c:pt>
                <c:pt idx="4269">
                  <c:v>85.399999999999395</c:v>
                </c:pt>
                <c:pt idx="4270">
                  <c:v>85.419999999999405</c:v>
                </c:pt>
                <c:pt idx="4271">
                  <c:v>85.439999999999401</c:v>
                </c:pt>
                <c:pt idx="4272">
                  <c:v>85.459999999999397</c:v>
                </c:pt>
                <c:pt idx="4273">
                  <c:v>85.479999999999393</c:v>
                </c:pt>
                <c:pt idx="4274">
                  <c:v>85.499999999999304</c:v>
                </c:pt>
                <c:pt idx="4275">
                  <c:v>85.5199999999993</c:v>
                </c:pt>
                <c:pt idx="4276">
                  <c:v>85.539999999999296</c:v>
                </c:pt>
                <c:pt idx="4277">
                  <c:v>85.559999999999306</c:v>
                </c:pt>
                <c:pt idx="4278">
                  <c:v>85.579999999999302</c:v>
                </c:pt>
                <c:pt idx="4279">
                  <c:v>85.599999999999298</c:v>
                </c:pt>
                <c:pt idx="4280">
                  <c:v>85.619999999999294</c:v>
                </c:pt>
                <c:pt idx="4281">
                  <c:v>85.639999999999304</c:v>
                </c:pt>
                <c:pt idx="4282">
                  <c:v>85.6599999999993</c:v>
                </c:pt>
                <c:pt idx="4283">
                  <c:v>85.679999999999296</c:v>
                </c:pt>
                <c:pt idx="4284">
                  <c:v>85.699999999999307</c:v>
                </c:pt>
                <c:pt idx="4285">
                  <c:v>85.719999999999303</c:v>
                </c:pt>
                <c:pt idx="4286">
                  <c:v>85.739999999999299</c:v>
                </c:pt>
                <c:pt idx="4287">
                  <c:v>85.759999999999295</c:v>
                </c:pt>
                <c:pt idx="4288">
                  <c:v>85.779999999999305</c:v>
                </c:pt>
                <c:pt idx="4289">
                  <c:v>85.799999999999301</c:v>
                </c:pt>
                <c:pt idx="4290">
                  <c:v>85.819999999999297</c:v>
                </c:pt>
                <c:pt idx="4291">
                  <c:v>85.839999999999307</c:v>
                </c:pt>
                <c:pt idx="4292">
                  <c:v>85.859999999999303</c:v>
                </c:pt>
                <c:pt idx="4293">
                  <c:v>85.879999999999299</c:v>
                </c:pt>
                <c:pt idx="4294">
                  <c:v>85.899999999999295</c:v>
                </c:pt>
                <c:pt idx="4295">
                  <c:v>85.919999999999305</c:v>
                </c:pt>
                <c:pt idx="4296">
                  <c:v>85.939999999999301</c:v>
                </c:pt>
                <c:pt idx="4297">
                  <c:v>85.959999999999297</c:v>
                </c:pt>
                <c:pt idx="4298">
                  <c:v>85.979999999999293</c:v>
                </c:pt>
                <c:pt idx="4299">
                  <c:v>85.999999999999204</c:v>
                </c:pt>
                <c:pt idx="4300">
                  <c:v>86.0199999999992</c:v>
                </c:pt>
                <c:pt idx="4301">
                  <c:v>86.039999999999196</c:v>
                </c:pt>
                <c:pt idx="4302">
                  <c:v>86.059999999999206</c:v>
                </c:pt>
                <c:pt idx="4303">
                  <c:v>86.079999999999202</c:v>
                </c:pt>
                <c:pt idx="4304">
                  <c:v>86.099999999999199</c:v>
                </c:pt>
                <c:pt idx="4305">
                  <c:v>86.119999999999195</c:v>
                </c:pt>
                <c:pt idx="4306">
                  <c:v>86.139999999999205</c:v>
                </c:pt>
                <c:pt idx="4307">
                  <c:v>86.159999999999201</c:v>
                </c:pt>
                <c:pt idx="4308">
                  <c:v>86.179999999999197</c:v>
                </c:pt>
                <c:pt idx="4309">
                  <c:v>86.199999999999207</c:v>
                </c:pt>
                <c:pt idx="4310">
                  <c:v>86.219999999999203</c:v>
                </c:pt>
                <c:pt idx="4311">
                  <c:v>86.239999999999199</c:v>
                </c:pt>
                <c:pt idx="4312">
                  <c:v>86.259999999999195</c:v>
                </c:pt>
                <c:pt idx="4313">
                  <c:v>86.279999999999205</c:v>
                </c:pt>
                <c:pt idx="4314">
                  <c:v>86.299999999999201</c:v>
                </c:pt>
                <c:pt idx="4315">
                  <c:v>86.319999999999197</c:v>
                </c:pt>
                <c:pt idx="4316">
                  <c:v>86.339999999999193</c:v>
                </c:pt>
                <c:pt idx="4317">
                  <c:v>86.359999999999204</c:v>
                </c:pt>
                <c:pt idx="4318">
                  <c:v>86.3799999999992</c:v>
                </c:pt>
                <c:pt idx="4319">
                  <c:v>86.399999999999196</c:v>
                </c:pt>
                <c:pt idx="4320">
                  <c:v>86.419999999999206</c:v>
                </c:pt>
                <c:pt idx="4321">
                  <c:v>86.439999999999202</c:v>
                </c:pt>
                <c:pt idx="4322">
                  <c:v>86.459999999999198</c:v>
                </c:pt>
                <c:pt idx="4323">
                  <c:v>86.479999999999194</c:v>
                </c:pt>
                <c:pt idx="4324">
                  <c:v>86.499999999999105</c:v>
                </c:pt>
                <c:pt idx="4325">
                  <c:v>86.519999999999101</c:v>
                </c:pt>
                <c:pt idx="4326">
                  <c:v>86.539999999999097</c:v>
                </c:pt>
                <c:pt idx="4327">
                  <c:v>86.559999999999107</c:v>
                </c:pt>
                <c:pt idx="4328">
                  <c:v>86.579999999999103</c:v>
                </c:pt>
                <c:pt idx="4329">
                  <c:v>86.599999999999099</c:v>
                </c:pt>
                <c:pt idx="4330">
                  <c:v>86.619999999999095</c:v>
                </c:pt>
                <c:pt idx="4331">
                  <c:v>86.639999999999105</c:v>
                </c:pt>
                <c:pt idx="4332">
                  <c:v>86.659999999999101</c:v>
                </c:pt>
                <c:pt idx="4333">
                  <c:v>86.679999999999097</c:v>
                </c:pt>
                <c:pt idx="4334">
                  <c:v>86.699999999999093</c:v>
                </c:pt>
                <c:pt idx="4335">
                  <c:v>86.719999999999104</c:v>
                </c:pt>
                <c:pt idx="4336">
                  <c:v>86.7399999999991</c:v>
                </c:pt>
                <c:pt idx="4337">
                  <c:v>86.759999999999096</c:v>
                </c:pt>
                <c:pt idx="4338">
                  <c:v>86.779999999999106</c:v>
                </c:pt>
                <c:pt idx="4339">
                  <c:v>86.799999999999102</c:v>
                </c:pt>
                <c:pt idx="4340">
                  <c:v>86.819999999999098</c:v>
                </c:pt>
                <c:pt idx="4341">
                  <c:v>86.839999999999094</c:v>
                </c:pt>
                <c:pt idx="4342">
                  <c:v>86.859999999999104</c:v>
                </c:pt>
                <c:pt idx="4343">
                  <c:v>86.8799999999991</c:v>
                </c:pt>
                <c:pt idx="4344">
                  <c:v>86.899999999999096</c:v>
                </c:pt>
                <c:pt idx="4345">
                  <c:v>86.919999999999106</c:v>
                </c:pt>
                <c:pt idx="4346">
                  <c:v>86.939999999999102</c:v>
                </c:pt>
                <c:pt idx="4347">
                  <c:v>86.959999999999098</c:v>
                </c:pt>
                <c:pt idx="4348">
                  <c:v>86.979999999999094</c:v>
                </c:pt>
                <c:pt idx="4349">
                  <c:v>86.999999999999005</c:v>
                </c:pt>
                <c:pt idx="4350">
                  <c:v>87.019999999999001</c:v>
                </c:pt>
                <c:pt idx="4351">
                  <c:v>87.039999999998997</c:v>
                </c:pt>
                <c:pt idx="4352">
                  <c:v>87.059999999998993</c:v>
                </c:pt>
                <c:pt idx="4353">
                  <c:v>87.079999999999004</c:v>
                </c:pt>
                <c:pt idx="4354">
                  <c:v>87.099999999999</c:v>
                </c:pt>
                <c:pt idx="4355">
                  <c:v>87.119999999998996</c:v>
                </c:pt>
                <c:pt idx="4356">
                  <c:v>87.139999999999006</c:v>
                </c:pt>
                <c:pt idx="4357">
                  <c:v>87.159999999999002</c:v>
                </c:pt>
                <c:pt idx="4358">
                  <c:v>87.179999999998998</c:v>
                </c:pt>
                <c:pt idx="4359">
                  <c:v>87.199999999998994</c:v>
                </c:pt>
                <c:pt idx="4360">
                  <c:v>87.219999999999004</c:v>
                </c:pt>
                <c:pt idx="4361">
                  <c:v>87.239999999999</c:v>
                </c:pt>
                <c:pt idx="4362">
                  <c:v>87.259999999998996</c:v>
                </c:pt>
                <c:pt idx="4363">
                  <c:v>87.279999999999006</c:v>
                </c:pt>
                <c:pt idx="4364">
                  <c:v>87.299999999999002</c:v>
                </c:pt>
                <c:pt idx="4365">
                  <c:v>87.319999999998998</c:v>
                </c:pt>
                <c:pt idx="4366">
                  <c:v>87.339999999998994</c:v>
                </c:pt>
                <c:pt idx="4367">
                  <c:v>87.359999999999005</c:v>
                </c:pt>
                <c:pt idx="4368">
                  <c:v>87.379999999999001</c:v>
                </c:pt>
                <c:pt idx="4369">
                  <c:v>87.399999999998997</c:v>
                </c:pt>
                <c:pt idx="4370">
                  <c:v>87.419999999999007</c:v>
                </c:pt>
                <c:pt idx="4371">
                  <c:v>87.439999999999003</c:v>
                </c:pt>
                <c:pt idx="4372">
                  <c:v>87.459999999998999</c:v>
                </c:pt>
                <c:pt idx="4373">
                  <c:v>87.479999999998995</c:v>
                </c:pt>
                <c:pt idx="4374">
                  <c:v>87.499999999998906</c:v>
                </c:pt>
                <c:pt idx="4375">
                  <c:v>87.519999999998902</c:v>
                </c:pt>
                <c:pt idx="4376">
                  <c:v>87.539999999998898</c:v>
                </c:pt>
                <c:pt idx="4377">
                  <c:v>87.559999999998894</c:v>
                </c:pt>
                <c:pt idx="4378">
                  <c:v>87.579999999998904</c:v>
                </c:pt>
                <c:pt idx="4379">
                  <c:v>87.5999999999989</c:v>
                </c:pt>
                <c:pt idx="4380">
                  <c:v>87.619999999998896</c:v>
                </c:pt>
                <c:pt idx="4381">
                  <c:v>87.639999999998906</c:v>
                </c:pt>
                <c:pt idx="4382">
                  <c:v>87.659999999998902</c:v>
                </c:pt>
                <c:pt idx="4383">
                  <c:v>87.679999999998898</c:v>
                </c:pt>
                <c:pt idx="4384">
                  <c:v>87.699999999998894</c:v>
                </c:pt>
                <c:pt idx="4385">
                  <c:v>87.719999999998905</c:v>
                </c:pt>
                <c:pt idx="4386">
                  <c:v>87.739999999998901</c:v>
                </c:pt>
                <c:pt idx="4387">
                  <c:v>87.759999999998897</c:v>
                </c:pt>
                <c:pt idx="4388">
                  <c:v>87.779999999998907</c:v>
                </c:pt>
                <c:pt idx="4389">
                  <c:v>87.799999999998903</c:v>
                </c:pt>
                <c:pt idx="4390">
                  <c:v>87.819999999998899</c:v>
                </c:pt>
                <c:pt idx="4391">
                  <c:v>87.839999999998895</c:v>
                </c:pt>
                <c:pt idx="4392">
                  <c:v>87.859999999998905</c:v>
                </c:pt>
                <c:pt idx="4393">
                  <c:v>87.879999999998901</c:v>
                </c:pt>
                <c:pt idx="4394">
                  <c:v>87.899999999998897</c:v>
                </c:pt>
                <c:pt idx="4395">
                  <c:v>87.919999999998893</c:v>
                </c:pt>
                <c:pt idx="4396">
                  <c:v>87.939999999998903</c:v>
                </c:pt>
                <c:pt idx="4397">
                  <c:v>87.9599999999989</c:v>
                </c:pt>
                <c:pt idx="4398">
                  <c:v>87.979999999998896</c:v>
                </c:pt>
                <c:pt idx="4399">
                  <c:v>87.999999999998806</c:v>
                </c:pt>
                <c:pt idx="4400">
                  <c:v>88.019999999998802</c:v>
                </c:pt>
                <c:pt idx="4401">
                  <c:v>88.039999999998798</c:v>
                </c:pt>
                <c:pt idx="4402">
                  <c:v>88.059999999998794</c:v>
                </c:pt>
                <c:pt idx="4403">
                  <c:v>88.079999999998805</c:v>
                </c:pt>
                <c:pt idx="4404">
                  <c:v>88.099999999998801</c:v>
                </c:pt>
                <c:pt idx="4405">
                  <c:v>88.119999999998797</c:v>
                </c:pt>
                <c:pt idx="4406">
                  <c:v>88.139999999998807</c:v>
                </c:pt>
                <c:pt idx="4407">
                  <c:v>88.159999999998803</c:v>
                </c:pt>
                <c:pt idx="4408">
                  <c:v>88.179999999998799</c:v>
                </c:pt>
                <c:pt idx="4409">
                  <c:v>88.199999999998795</c:v>
                </c:pt>
                <c:pt idx="4410">
                  <c:v>88.219999999998805</c:v>
                </c:pt>
                <c:pt idx="4411">
                  <c:v>88.239999999998801</c:v>
                </c:pt>
                <c:pt idx="4412">
                  <c:v>88.259999999998797</c:v>
                </c:pt>
                <c:pt idx="4413">
                  <c:v>88.279999999998793</c:v>
                </c:pt>
                <c:pt idx="4414">
                  <c:v>88.299999999998803</c:v>
                </c:pt>
                <c:pt idx="4415">
                  <c:v>88.319999999998799</c:v>
                </c:pt>
                <c:pt idx="4416">
                  <c:v>88.339999999998795</c:v>
                </c:pt>
                <c:pt idx="4417">
                  <c:v>88.359999999998806</c:v>
                </c:pt>
                <c:pt idx="4418">
                  <c:v>88.379999999998802</c:v>
                </c:pt>
                <c:pt idx="4419">
                  <c:v>88.399999999998798</c:v>
                </c:pt>
                <c:pt idx="4420">
                  <c:v>88.419999999998794</c:v>
                </c:pt>
                <c:pt idx="4421">
                  <c:v>88.439999999998804</c:v>
                </c:pt>
                <c:pt idx="4422">
                  <c:v>88.4599999999988</c:v>
                </c:pt>
                <c:pt idx="4423">
                  <c:v>88.479999999998796</c:v>
                </c:pt>
                <c:pt idx="4424">
                  <c:v>88.499999999998707</c:v>
                </c:pt>
                <c:pt idx="4425">
                  <c:v>88.519999999998703</c:v>
                </c:pt>
                <c:pt idx="4426">
                  <c:v>88.539999999998699</c:v>
                </c:pt>
                <c:pt idx="4427">
                  <c:v>88.559999999998695</c:v>
                </c:pt>
                <c:pt idx="4428">
                  <c:v>88.579999999998705</c:v>
                </c:pt>
                <c:pt idx="4429">
                  <c:v>88.599999999998701</c:v>
                </c:pt>
                <c:pt idx="4430">
                  <c:v>88.619999999998697</c:v>
                </c:pt>
                <c:pt idx="4431">
                  <c:v>88.639999999998693</c:v>
                </c:pt>
                <c:pt idx="4432">
                  <c:v>88.659999999998703</c:v>
                </c:pt>
                <c:pt idx="4433">
                  <c:v>88.679999999998699</c:v>
                </c:pt>
                <c:pt idx="4434">
                  <c:v>88.699999999998695</c:v>
                </c:pt>
                <c:pt idx="4435">
                  <c:v>88.719999999998706</c:v>
                </c:pt>
                <c:pt idx="4436">
                  <c:v>88.739999999998702</c:v>
                </c:pt>
                <c:pt idx="4437">
                  <c:v>88.759999999998698</c:v>
                </c:pt>
                <c:pt idx="4438">
                  <c:v>88.779999999998694</c:v>
                </c:pt>
                <c:pt idx="4439">
                  <c:v>88.799999999998704</c:v>
                </c:pt>
                <c:pt idx="4440">
                  <c:v>88.8199999999987</c:v>
                </c:pt>
                <c:pt idx="4441">
                  <c:v>88.839999999998696</c:v>
                </c:pt>
                <c:pt idx="4442">
                  <c:v>88.859999999998706</c:v>
                </c:pt>
                <c:pt idx="4443">
                  <c:v>88.879999999998702</c:v>
                </c:pt>
                <c:pt idx="4444">
                  <c:v>88.899999999998698</c:v>
                </c:pt>
                <c:pt idx="4445">
                  <c:v>88.919999999998694</c:v>
                </c:pt>
                <c:pt idx="4446">
                  <c:v>88.939999999998705</c:v>
                </c:pt>
                <c:pt idx="4447">
                  <c:v>88.959999999998701</c:v>
                </c:pt>
                <c:pt idx="4448">
                  <c:v>88.979999999998697</c:v>
                </c:pt>
                <c:pt idx="4449">
                  <c:v>88.999999999998593</c:v>
                </c:pt>
                <c:pt idx="4450">
                  <c:v>89.019999999998603</c:v>
                </c:pt>
                <c:pt idx="4451">
                  <c:v>89.039999999998599</c:v>
                </c:pt>
                <c:pt idx="4452">
                  <c:v>89.059999999998595</c:v>
                </c:pt>
                <c:pt idx="4453">
                  <c:v>89.079999999998606</c:v>
                </c:pt>
                <c:pt idx="4454">
                  <c:v>89.099999999998602</c:v>
                </c:pt>
                <c:pt idx="4455">
                  <c:v>89.119999999998598</c:v>
                </c:pt>
                <c:pt idx="4456">
                  <c:v>89.139999999998594</c:v>
                </c:pt>
                <c:pt idx="4457">
                  <c:v>89.159999999998604</c:v>
                </c:pt>
                <c:pt idx="4458">
                  <c:v>89.1799999999986</c:v>
                </c:pt>
                <c:pt idx="4459">
                  <c:v>89.199999999998596</c:v>
                </c:pt>
                <c:pt idx="4460">
                  <c:v>89.219999999998606</c:v>
                </c:pt>
                <c:pt idx="4461">
                  <c:v>89.239999999998602</c:v>
                </c:pt>
                <c:pt idx="4462">
                  <c:v>89.259999999998598</c:v>
                </c:pt>
                <c:pt idx="4463">
                  <c:v>89.279999999998594</c:v>
                </c:pt>
                <c:pt idx="4464">
                  <c:v>89.299999999998604</c:v>
                </c:pt>
                <c:pt idx="4465">
                  <c:v>89.319999999998601</c:v>
                </c:pt>
                <c:pt idx="4466">
                  <c:v>89.339999999998597</c:v>
                </c:pt>
                <c:pt idx="4467">
                  <c:v>89.359999999998607</c:v>
                </c:pt>
                <c:pt idx="4468">
                  <c:v>89.379999999998603</c:v>
                </c:pt>
                <c:pt idx="4469">
                  <c:v>89.399999999998599</c:v>
                </c:pt>
                <c:pt idx="4470">
                  <c:v>89.419999999998595</c:v>
                </c:pt>
                <c:pt idx="4471">
                  <c:v>89.439999999998605</c:v>
                </c:pt>
                <c:pt idx="4472">
                  <c:v>89.459999999998601</c:v>
                </c:pt>
                <c:pt idx="4473">
                  <c:v>89.479999999998597</c:v>
                </c:pt>
                <c:pt idx="4474">
                  <c:v>89.499999999998593</c:v>
                </c:pt>
                <c:pt idx="4475">
                  <c:v>89.519999999998504</c:v>
                </c:pt>
                <c:pt idx="4476">
                  <c:v>89.5399999999985</c:v>
                </c:pt>
                <c:pt idx="4477">
                  <c:v>89.559999999998496</c:v>
                </c:pt>
                <c:pt idx="4478">
                  <c:v>89.579999999998506</c:v>
                </c:pt>
                <c:pt idx="4479">
                  <c:v>89.599999999998502</c:v>
                </c:pt>
                <c:pt idx="4480">
                  <c:v>89.619999999998498</c:v>
                </c:pt>
                <c:pt idx="4481">
                  <c:v>89.639999999998494</c:v>
                </c:pt>
                <c:pt idx="4482">
                  <c:v>89.659999999998504</c:v>
                </c:pt>
                <c:pt idx="4483">
                  <c:v>89.6799999999985</c:v>
                </c:pt>
                <c:pt idx="4484">
                  <c:v>89.699999999998496</c:v>
                </c:pt>
                <c:pt idx="4485">
                  <c:v>89.719999999998507</c:v>
                </c:pt>
                <c:pt idx="4486">
                  <c:v>89.739999999998503</c:v>
                </c:pt>
                <c:pt idx="4487">
                  <c:v>89.759999999998499</c:v>
                </c:pt>
                <c:pt idx="4488">
                  <c:v>89.779999999998495</c:v>
                </c:pt>
                <c:pt idx="4489">
                  <c:v>89.799999999998505</c:v>
                </c:pt>
                <c:pt idx="4490">
                  <c:v>89.819999999998501</c:v>
                </c:pt>
                <c:pt idx="4491">
                  <c:v>89.839999999998497</c:v>
                </c:pt>
                <c:pt idx="4492">
                  <c:v>89.859999999998493</c:v>
                </c:pt>
                <c:pt idx="4493">
                  <c:v>89.879999999998503</c:v>
                </c:pt>
                <c:pt idx="4494">
                  <c:v>89.899999999998499</c:v>
                </c:pt>
                <c:pt idx="4495">
                  <c:v>89.919999999998495</c:v>
                </c:pt>
                <c:pt idx="4496">
                  <c:v>89.939999999998506</c:v>
                </c:pt>
                <c:pt idx="4497">
                  <c:v>89.959999999998502</c:v>
                </c:pt>
                <c:pt idx="4498">
                  <c:v>89.979999999998498</c:v>
                </c:pt>
                <c:pt idx="4499">
                  <c:v>89.999999999998494</c:v>
                </c:pt>
                <c:pt idx="4500">
                  <c:v>90.019999999998404</c:v>
                </c:pt>
                <c:pt idx="4501">
                  <c:v>90.0399999999984</c:v>
                </c:pt>
                <c:pt idx="4502">
                  <c:v>90.059999999998396</c:v>
                </c:pt>
                <c:pt idx="4503">
                  <c:v>90.079999999998407</c:v>
                </c:pt>
                <c:pt idx="4504">
                  <c:v>90.099999999998403</c:v>
                </c:pt>
                <c:pt idx="4505">
                  <c:v>90.119999999998399</c:v>
                </c:pt>
                <c:pt idx="4506">
                  <c:v>90.139999999998395</c:v>
                </c:pt>
                <c:pt idx="4507">
                  <c:v>90.159999999998405</c:v>
                </c:pt>
                <c:pt idx="4508">
                  <c:v>90.179999999998401</c:v>
                </c:pt>
                <c:pt idx="4509">
                  <c:v>90.199999999998397</c:v>
                </c:pt>
                <c:pt idx="4510">
                  <c:v>90.219999999998393</c:v>
                </c:pt>
                <c:pt idx="4511">
                  <c:v>90.239999999998403</c:v>
                </c:pt>
                <c:pt idx="4512">
                  <c:v>90.259999999998399</c:v>
                </c:pt>
                <c:pt idx="4513">
                  <c:v>90.279999999998395</c:v>
                </c:pt>
                <c:pt idx="4514">
                  <c:v>90.299999999998406</c:v>
                </c:pt>
                <c:pt idx="4515">
                  <c:v>90.319999999998402</c:v>
                </c:pt>
                <c:pt idx="4516">
                  <c:v>90.339999999998398</c:v>
                </c:pt>
                <c:pt idx="4517">
                  <c:v>90.359999999998394</c:v>
                </c:pt>
                <c:pt idx="4518">
                  <c:v>90.379999999998404</c:v>
                </c:pt>
                <c:pt idx="4519">
                  <c:v>90.3999999999984</c:v>
                </c:pt>
                <c:pt idx="4520">
                  <c:v>90.419999999998396</c:v>
                </c:pt>
                <c:pt idx="4521">
                  <c:v>90.439999999998406</c:v>
                </c:pt>
                <c:pt idx="4522">
                  <c:v>90.459999999998402</c:v>
                </c:pt>
                <c:pt idx="4523">
                  <c:v>90.479999999998398</c:v>
                </c:pt>
                <c:pt idx="4524">
                  <c:v>90.499999999998394</c:v>
                </c:pt>
                <c:pt idx="4525">
                  <c:v>90.519999999998305</c:v>
                </c:pt>
                <c:pt idx="4526">
                  <c:v>90.539999999998301</c:v>
                </c:pt>
                <c:pt idx="4527">
                  <c:v>90.559999999998297</c:v>
                </c:pt>
                <c:pt idx="4528">
                  <c:v>90.579999999998293</c:v>
                </c:pt>
                <c:pt idx="4529">
                  <c:v>90.599999999998303</c:v>
                </c:pt>
                <c:pt idx="4530">
                  <c:v>90.619999999998299</c:v>
                </c:pt>
                <c:pt idx="4531">
                  <c:v>90.639999999998295</c:v>
                </c:pt>
                <c:pt idx="4532">
                  <c:v>90.659999999998305</c:v>
                </c:pt>
                <c:pt idx="4533">
                  <c:v>90.679999999998302</c:v>
                </c:pt>
                <c:pt idx="4534">
                  <c:v>90.699999999998298</c:v>
                </c:pt>
                <c:pt idx="4535">
                  <c:v>90.719999999998294</c:v>
                </c:pt>
                <c:pt idx="4536">
                  <c:v>90.739999999998304</c:v>
                </c:pt>
                <c:pt idx="4537">
                  <c:v>90.7599999999983</c:v>
                </c:pt>
                <c:pt idx="4538">
                  <c:v>90.779999999998296</c:v>
                </c:pt>
                <c:pt idx="4539">
                  <c:v>90.799999999998306</c:v>
                </c:pt>
                <c:pt idx="4540">
                  <c:v>90.819999999998302</c:v>
                </c:pt>
                <c:pt idx="4541">
                  <c:v>90.839999999998298</c:v>
                </c:pt>
                <c:pt idx="4542">
                  <c:v>90.859999999998294</c:v>
                </c:pt>
                <c:pt idx="4543">
                  <c:v>90.879999999998304</c:v>
                </c:pt>
                <c:pt idx="4544">
                  <c:v>90.8999999999983</c:v>
                </c:pt>
                <c:pt idx="4545">
                  <c:v>90.919999999998296</c:v>
                </c:pt>
                <c:pt idx="4546">
                  <c:v>90.939999999998307</c:v>
                </c:pt>
                <c:pt idx="4547">
                  <c:v>90.959999999998303</c:v>
                </c:pt>
                <c:pt idx="4548">
                  <c:v>90.979999999998299</c:v>
                </c:pt>
                <c:pt idx="4549">
                  <c:v>90.999999999998295</c:v>
                </c:pt>
                <c:pt idx="4550">
                  <c:v>91.019999999998205</c:v>
                </c:pt>
                <c:pt idx="4551">
                  <c:v>91.039999999998201</c:v>
                </c:pt>
                <c:pt idx="4552">
                  <c:v>91.059999999998197</c:v>
                </c:pt>
                <c:pt idx="4553">
                  <c:v>91.079999999998194</c:v>
                </c:pt>
                <c:pt idx="4554">
                  <c:v>91.099999999998204</c:v>
                </c:pt>
                <c:pt idx="4555">
                  <c:v>91.1199999999982</c:v>
                </c:pt>
                <c:pt idx="4556">
                  <c:v>91.139999999998196</c:v>
                </c:pt>
                <c:pt idx="4557">
                  <c:v>91.159999999998206</c:v>
                </c:pt>
                <c:pt idx="4558">
                  <c:v>91.179999999998202</c:v>
                </c:pt>
                <c:pt idx="4559">
                  <c:v>91.199999999998198</c:v>
                </c:pt>
                <c:pt idx="4560">
                  <c:v>91.219999999998194</c:v>
                </c:pt>
                <c:pt idx="4561">
                  <c:v>91.239999999998204</c:v>
                </c:pt>
                <c:pt idx="4562">
                  <c:v>91.2599999999982</c:v>
                </c:pt>
                <c:pt idx="4563">
                  <c:v>91.279999999998196</c:v>
                </c:pt>
                <c:pt idx="4564">
                  <c:v>91.299999999998207</c:v>
                </c:pt>
                <c:pt idx="4565">
                  <c:v>91.319999999998203</c:v>
                </c:pt>
                <c:pt idx="4566">
                  <c:v>91.339999999998199</c:v>
                </c:pt>
                <c:pt idx="4567">
                  <c:v>91.359999999998195</c:v>
                </c:pt>
                <c:pt idx="4568">
                  <c:v>91.379999999998205</c:v>
                </c:pt>
                <c:pt idx="4569">
                  <c:v>91.399999999998201</c:v>
                </c:pt>
                <c:pt idx="4570">
                  <c:v>91.419999999998197</c:v>
                </c:pt>
                <c:pt idx="4571">
                  <c:v>91.439999999998193</c:v>
                </c:pt>
                <c:pt idx="4572">
                  <c:v>91.459999999998203</c:v>
                </c:pt>
                <c:pt idx="4573">
                  <c:v>91.479999999998199</c:v>
                </c:pt>
                <c:pt idx="4574">
                  <c:v>91.499999999998195</c:v>
                </c:pt>
                <c:pt idx="4575">
                  <c:v>91.519999999998106</c:v>
                </c:pt>
                <c:pt idx="4576">
                  <c:v>91.539999999998102</c:v>
                </c:pt>
                <c:pt idx="4577">
                  <c:v>91.559999999998098</c:v>
                </c:pt>
                <c:pt idx="4578">
                  <c:v>91.579999999998094</c:v>
                </c:pt>
                <c:pt idx="4579">
                  <c:v>91.599999999998104</c:v>
                </c:pt>
                <c:pt idx="4580">
                  <c:v>91.6199999999981</c:v>
                </c:pt>
                <c:pt idx="4581">
                  <c:v>91.639999999998096</c:v>
                </c:pt>
                <c:pt idx="4582">
                  <c:v>91.659999999998107</c:v>
                </c:pt>
                <c:pt idx="4583">
                  <c:v>91.679999999998103</c:v>
                </c:pt>
                <c:pt idx="4584">
                  <c:v>91.699999999998099</c:v>
                </c:pt>
                <c:pt idx="4585">
                  <c:v>91.719999999998095</c:v>
                </c:pt>
                <c:pt idx="4586">
                  <c:v>91.739999999998105</c:v>
                </c:pt>
                <c:pt idx="4587">
                  <c:v>91.759999999998101</c:v>
                </c:pt>
                <c:pt idx="4588">
                  <c:v>91.779999999998097</c:v>
                </c:pt>
                <c:pt idx="4589">
                  <c:v>91.799999999998093</c:v>
                </c:pt>
                <c:pt idx="4590">
                  <c:v>91.819999999998103</c:v>
                </c:pt>
                <c:pt idx="4591">
                  <c:v>91.839999999998099</c:v>
                </c:pt>
                <c:pt idx="4592">
                  <c:v>91.859999999998095</c:v>
                </c:pt>
                <c:pt idx="4593">
                  <c:v>91.879999999998105</c:v>
                </c:pt>
                <c:pt idx="4594">
                  <c:v>91.899999999998101</c:v>
                </c:pt>
                <c:pt idx="4595">
                  <c:v>91.919999999998097</c:v>
                </c:pt>
                <c:pt idx="4596">
                  <c:v>91.939999999998093</c:v>
                </c:pt>
                <c:pt idx="4597">
                  <c:v>91.959999999998104</c:v>
                </c:pt>
                <c:pt idx="4598">
                  <c:v>91.9799999999981</c:v>
                </c:pt>
                <c:pt idx="4599">
                  <c:v>91.999999999998096</c:v>
                </c:pt>
                <c:pt idx="4600">
                  <c:v>92.019999999998007</c:v>
                </c:pt>
                <c:pt idx="4601">
                  <c:v>92.039999999998003</c:v>
                </c:pt>
                <c:pt idx="4602">
                  <c:v>92.059999999997999</c:v>
                </c:pt>
                <c:pt idx="4603">
                  <c:v>92.079999999997995</c:v>
                </c:pt>
                <c:pt idx="4604">
                  <c:v>92.099999999998005</c:v>
                </c:pt>
                <c:pt idx="4605">
                  <c:v>92.119999999998001</c:v>
                </c:pt>
                <c:pt idx="4606">
                  <c:v>92.139999999997997</c:v>
                </c:pt>
                <c:pt idx="4607">
                  <c:v>92.159999999998007</c:v>
                </c:pt>
                <c:pt idx="4608">
                  <c:v>92.179999999998003</c:v>
                </c:pt>
                <c:pt idx="4609">
                  <c:v>92.199999999997999</c:v>
                </c:pt>
                <c:pt idx="4610">
                  <c:v>92.219999999997995</c:v>
                </c:pt>
                <c:pt idx="4611">
                  <c:v>92.239999999998005</c:v>
                </c:pt>
                <c:pt idx="4612">
                  <c:v>92.259999999998001</c:v>
                </c:pt>
                <c:pt idx="4613">
                  <c:v>92.279999999997997</c:v>
                </c:pt>
                <c:pt idx="4614">
                  <c:v>92.299999999997993</c:v>
                </c:pt>
                <c:pt idx="4615">
                  <c:v>92.319999999998004</c:v>
                </c:pt>
                <c:pt idx="4616">
                  <c:v>92.339999999998</c:v>
                </c:pt>
                <c:pt idx="4617">
                  <c:v>92.359999999997996</c:v>
                </c:pt>
                <c:pt idx="4618">
                  <c:v>92.379999999998006</c:v>
                </c:pt>
                <c:pt idx="4619">
                  <c:v>92.399999999998002</c:v>
                </c:pt>
                <c:pt idx="4620">
                  <c:v>92.419999999997998</c:v>
                </c:pt>
                <c:pt idx="4621">
                  <c:v>92.439999999997994</c:v>
                </c:pt>
                <c:pt idx="4622">
                  <c:v>92.459999999998004</c:v>
                </c:pt>
                <c:pt idx="4623">
                  <c:v>92.479999999998</c:v>
                </c:pt>
                <c:pt idx="4624">
                  <c:v>92.499999999997897</c:v>
                </c:pt>
                <c:pt idx="4625">
                  <c:v>92.519999999997907</c:v>
                </c:pt>
                <c:pt idx="4626">
                  <c:v>92.539999999997903</c:v>
                </c:pt>
                <c:pt idx="4627">
                  <c:v>92.559999999997899</c:v>
                </c:pt>
                <c:pt idx="4628">
                  <c:v>92.579999999997895</c:v>
                </c:pt>
                <c:pt idx="4629">
                  <c:v>92.599999999997905</c:v>
                </c:pt>
                <c:pt idx="4630">
                  <c:v>92.619999999997901</c:v>
                </c:pt>
                <c:pt idx="4631">
                  <c:v>92.639999999997897</c:v>
                </c:pt>
                <c:pt idx="4632">
                  <c:v>92.659999999997893</c:v>
                </c:pt>
                <c:pt idx="4633">
                  <c:v>92.679999999997904</c:v>
                </c:pt>
                <c:pt idx="4634">
                  <c:v>92.6999999999979</c:v>
                </c:pt>
                <c:pt idx="4635">
                  <c:v>92.719999999997896</c:v>
                </c:pt>
                <c:pt idx="4636">
                  <c:v>92.739999999997906</c:v>
                </c:pt>
                <c:pt idx="4637">
                  <c:v>92.759999999997902</c:v>
                </c:pt>
                <c:pt idx="4638">
                  <c:v>92.779999999997898</c:v>
                </c:pt>
                <c:pt idx="4639">
                  <c:v>92.799999999997894</c:v>
                </c:pt>
                <c:pt idx="4640">
                  <c:v>92.819999999997904</c:v>
                </c:pt>
                <c:pt idx="4641">
                  <c:v>92.8399999999979</c:v>
                </c:pt>
                <c:pt idx="4642">
                  <c:v>92.859999999997896</c:v>
                </c:pt>
                <c:pt idx="4643">
                  <c:v>92.879999999997906</c:v>
                </c:pt>
                <c:pt idx="4644">
                  <c:v>92.899999999997902</c:v>
                </c:pt>
                <c:pt idx="4645">
                  <c:v>92.919999999997898</c:v>
                </c:pt>
                <c:pt idx="4646">
                  <c:v>92.939999999997895</c:v>
                </c:pt>
                <c:pt idx="4647">
                  <c:v>92.959999999997905</c:v>
                </c:pt>
                <c:pt idx="4648">
                  <c:v>92.979999999997901</c:v>
                </c:pt>
                <c:pt idx="4649">
                  <c:v>92.999999999997797</c:v>
                </c:pt>
                <c:pt idx="4650">
                  <c:v>93.019999999997793</c:v>
                </c:pt>
                <c:pt idx="4651">
                  <c:v>93.039999999997804</c:v>
                </c:pt>
                <c:pt idx="4652">
                  <c:v>93.0599999999978</c:v>
                </c:pt>
                <c:pt idx="4653">
                  <c:v>93.079999999997796</c:v>
                </c:pt>
                <c:pt idx="4654">
                  <c:v>93.099999999997806</c:v>
                </c:pt>
                <c:pt idx="4655">
                  <c:v>93.119999999997802</c:v>
                </c:pt>
                <c:pt idx="4656">
                  <c:v>93.139999999997798</c:v>
                </c:pt>
                <c:pt idx="4657">
                  <c:v>93.159999999997794</c:v>
                </c:pt>
                <c:pt idx="4658">
                  <c:v>93.179999999997804</c:v>
                </c:pt>
                <c:pt idx="4659">
                  <c:v>93.1999999999978</c:v>
                </c:pt>
                <c:pt idx="4660">
                  <c:v>93.219999999997796</c:v>
                </c:pt>
                <c:pt idx="4661">
                  <c:v>93.239999999997806</c:v>
                </c:pt>
                <c:pt idx="4662">
                  <c:v>93.259999999997802</c:v>
                </c:pt>
                <c:pt idx="4663">
                  <c:v>93.279999999997798</c:v>
                </c:pt>
                <c:pt idx="4664">
                  <c:v>93.299999999997794</c:v>
                </c:pt>
                <c:pt idx="4665">
                  <c:v>93.319999999997805</c:v>
                </c:pt>
                <c:pt idx="4666">
                  <c:v>93.339999999997801</c:v>
                </c:pt>
                <c:pt idx="4667">
                  <c:v>93.359999999997797</c:v>
                </c:pt>
                <c:pt idx="4668">
                  <c:v>93.379999999997807</c:v>
                </c:pt>
                <c:pt idx="4669">
                  <c:v>93.399999999997803</c:v>
                </c:pt>
                <c:pt idx="4670">
                  <c:v>93.419999999997799</c:v>
                </c:pt>
                <c:pt idx="4671">
                  <c:v>93.439999999997795</c:v>
                </c:pt>
                <c:pt idx="4672">
                  <c:v>93.459999999997805</c:v>
                </c:pt>
                <c:pt idx="4673">
                  <c:v>93.479999999997801</c:v>
                </c:pt>
                <c:pt idx="4674">
                  <c:v>93.499999999997698</c:v>
                </c:pt>
                <c:pt idx="4675">
                  <c:v>93.519999999997694</c:v>
                </c:pt>
                <c:pt idx="4676">
                  <c:v>93.539999999997704</c:v>
                </c:pt>
                <c:pt idx="4677">
                  <c:v>93.5599999999977</c:v>
                </c:pt>
                <c:pt idx="4678">
                  <c:v>93.579999999997696</c:v>
                </c:pt>
                <c:pt idx="4679">
                  <c:v>93.599999999997706</c:v>
                </c:pt>
                <c:pt idx="4680">
                  <c:v>93.619999999997702</c:v>
                </c:pt>
                <c:pt idx="4681">
                  <c:v>93.639999999997698</c:v>
                </c:pt>
                <c:pt idx="4682">
                  <c:v>93.659999999997694</c:v>
                </c:pt>
                <c:pt idx="4683">
                  <c:v>93.679999999997705</c:v>
                </c:pt>
                <c:pt idx="4684">
                  <c:v>93.699999999997701</c:v>
                </c:pt>
                <c:pt idx="4685">
                  <c:v>93.719999999997697</c:v>
                </c:pt>
                <c:pt idx="4686">
                  <c:v>93.739999999997707</c:v>
                </c:pt>
                <c:pt idx="4687">
                  <c:v>93.759999999997703</c:v>
                </c:pt>
                <c:pt idx="4688">
                  <c:v>93.779999999997699</c:v>
                </c:pt>
                <c:pt idx="4689">
                  <c:v>93.799999999997695</c:v>
                </c:pt>
                <c:pt idx="4690">
                  <c:v>93.819999999997705</c:v>
                </c:pt>
                <c:pt idx="4691">
                  <c:v>93.839999999997701</c:v>
                </c:pt>
                <c:pt idx="4692">
                  <c:v>93.859999999997697</c:v>
                </c:pt>
                <c:pt idx="4693">
                  <c:v>93.879999999997693</c:v>
                </c:pt>
                <c:pt idx="4694">
                  <c:v>93.899999999997704</c:v>
                </c:pt>
                <c:pt idx="4695">
                  <c:v>93.9199999999977</c:v>
                </c:pt>
                <c:pt idx="4696">
                  <c:v>93.939999999997696</c:v>
                </c:pt>
                <c:pt idx="4697">
                  <c:v>93.959999999997706</c:v>
                </c:pt>
                <c:pt idx="4698">
                  <c:v>93.979999999997702</c:v>
                </c:pt>
                <c:pt idx="4699">
                  <c:v>93.999999999997598</c:v>
                </c:pt>
                <c:pt idx="4700">
                  <c:v>94.019999999997594</c:v>
                </c:pt>
                <c:pt idx="4701">
                  <c:v>94.039999999997605</c:v>
                </c:pt>
                <c:pt idx="4702">
                  <c:v>94.059999999997601</c:v>
                </c:pt>
                <c:pt idx="4703">
                  <c:v>94.079999999997597</c:v>
                </c:pt>
                <c:pt idx="4704">
                  <c:v>94.099999999997607</c:v>
                </c:pt>
                <c:pt idx="4705">
                  <c:v>94.119999999997603</c:v>
                </c:pt>
                <c:pt idx="4706">
                  <c:v>94.139999999997599</c:v>
                </c:pt>
                <c:pt idx="4707">
                  <c:v>94.159999999997595</c:v>
                </c:pt>
                <c:pt idx="4708">
                  <c:v>94.179999999997605</c:v>
                </c:pt>
                <c:pt idx="4709">
                  <c:v>94.199999999997601</c:v>
                </c:pt>
                <c:pt idx="4710">
                  <c:v>94.219999999997597</c:v>
                </c:pt>
                <c:pt idx="4711">
                  <c:v>94.239999999997593</c:v>
                </c:pt>
                <c:pt idx="4712">
                  <c:v>94.259999999997603</c:v>
                </c:pt>
                <c:pt idx="4713">
                  <c:v>94.2799999999976</c:v>
                </c:pt>
                <c:pt idx="4714">
                  <c:v>94.299999999997596</c:v>
                </c:pt>
                <c:pt idx="4715">
                  <c:v>94.319999999997606</c:v>
                </c:pt>
                <c:pt idx="4716">
                  <c:v>94.339999999997602</c:v>
                </c:pt>
                <c:pt idx="4717">
                  <c:v>94.359999999997598</c:v>
                </c:pt>
                <c:pt idx="4718">
                  <c:v>94.379999999997594</c:v>
                </c:pt>
                <c:pt idx="4719">
                  <c:v>94.399999999997604</c:v>
                </c:pt>
                <c:pt idx="4720">
                  <c:v>94.4199999999976</c:v>
                </c:pt>
                <c:pt idx="4721">
                  <c:v>94.439999999997596</c:v>
                </c:pt>
                <c:pt idx="4722">
                  <c:v>94.459999999997606</c:v>
                </c:pt>
                <c:pt idx="4723">
                  <c:v>94.479999999997602</c:v>
                </c:pt>
                <c:pt idx="4724">
                  <c:v>94.499999999997499</c:v>
                </c:pt>
                <c:pt idx="4725">
                  <c:v>94.519999999997495</c:v>
                </c:pt>
                <c:pt idx="4726">
                  <c:v>94.539999999997505</c:v>
                </c:pt>
                <c:pt idx="4727">
                  <c:v>94.559999999997501</c:v>
                </c:pt>
                <c:pt idx="4728">
                  <c:v>94.579999999997497</c:v>
                </c:pt>
                <c:pt idx="4729">
                  <c:v>94.599999999997493</c:v>
                </c:pt>
                <c:pt idx="4730">
                  <c:v>94.619999999997503</c:v>
                </c:pt>
                <c:pt idx="4731">
                  <c:v>94.639999999997499</c:v>
                </c:pt>
                <c:pt idx="4732">
                  <c:v>94.659999999997495</c:v>
                </c:pt>
                <c:pt idx="4733">
                  <c:v>94.679999999997506</c:v>
                </c:pt>
                <c:pt idx="4734">
                  <c:v>94.699999999997502</c:v>
                </c:pt>
                <c:pt idx="4735">
                  <c:v>94.719999999997498</c:v>
                </c:pt>
                <c:pt idx="4736">
                  <c:v>94.739999999997494</c:v>
                </c:pt>
                <c:pt idx="4737">
                  <c:v>94.759999999997504</c:v>
                </c:pt>
                <c:pt idx="4738">
                  <c:v>94.7799999999975</c:v>
                </c:pt>
                <c:pt idx="4739">
                  <c:v>94.799999999997496</c:v>
                </c:pt>
                <c:pt idx="4740">
                  <c:v>94.819999999997506</c:v>
                </c:pt>
                <c:pt idx="4741">
                  <c:v>94.839999999997502</c:v>
                </c:pt>
                <c:pt idx="4742">
                  <c:v>94.859999999997498</c:v>
                </c:pt>
                <c:pt idx="4743">
                  <c:v>94.879999999997494</c:v>
                </c:pt>
                <c:pt idx="4744">
                  <c:v>94.899999999997505</c:v>
                </c:pt>
                <c:pt idx="4745">
                  <c:v>94.919999999997501</c:v>
                </c:pt>
                <c:pt idx="4746">
                  <c:v>94.939999999997497</c:v>
                </c:pt>
                <c:pt idx="4747">
                  <c:v>94.959999999997507</c:v>
                </c:pt>
                <c:pt idx="4748">
                  <c:v>94.979999999997503</c:v>
                </c:pt>
                <c:pt idx="4749">
                  <c:v>94.999999999997399</c:v>
                </c:pt>
                <c:pt idx="4750">
                  <c:v>95.019999999997395</c:v>
                </c:pt>
                <c:pt idx="4751">
                  <c:v>95.039999999997406</c:v>
                </c:pt>
                <c:pt idx="4752">
                  <c:v>95.059999999997402</c:v>
                </c:pt>
                <c:pt idx="4753">
                  <c:v>95.079999999997398</c:v>
                </c:pt>
                <c:pt idx="4754">
                  <c:v>95.099999999997394</c:v>
                </c:pt>
                <c:pt idx="4755">
                  <c:v>95.119999999997404</c:v>
                </c:pt>
                <c:pt idx="4756">
                  <c:v>95.1399999999974</c:v>
                </c:pt>
                <c:pt idx="4757">
                  <c:v>95.159999999997396</c:v>
                </c:pt>
                <c:pt idx="4758">
                  <c:v>95.179999999997406</c:v>
                </c:pt>
                <c:pt idx="4759">
                  <c:v>95.199999999997402</c:v>
                </c:pt>
                <c:pt idx="4760">
                  <c:v>95.219999999997398</c:v>
                </c:pt>
                <c:pt idx="4761">
                  <c:v>95.239999999997394</c:v>
                </c:pt>
                <c:pt idx="4762">
                  <c:v>95.259999999997405</c:v>
                </c:pt>
                <c:pt idx="4763">
                  <c:v>95.279999999997401</c:v>
                </c:pt>
                <c:pt idx="4764">
                  <c:v>95.299999999997397</c:v>
                </c:pt>
                <c:pt idx="4765">
                  <c:v>95.319999999997407</c:v>
                </c:pt>
                <c:pt idx="4766">
                  <c:v>95.339999999997403</c:v>
                </c:pt>
                <c:pt idx="4767">
                  <c:v>95.359999999997399</c:v>
                </c:pt>
                <c:pt idx="4768">
                  <c:v>95.379999999997395</c:v>
                </c:pt>
                <c:pt idx="4769">
                  <c:v>95.399999999997405</c:v>
                </c:pt>
                <c:pt idx="4770">
                  <c:v>95.419999999997401</c:v>
                </c:pt>
                <c:pt idx="4771">
                  <c:v>95.439999999997397</c:v>
                </c:pt>
                <c:pt idx="4772">
                  <c:v>95.459999999997393</c:v>
                </c:pt>
                <c:pt idx="4773">
                  <c:v>95.479999999997403</c:v>
                </c:pt>
                <c:pt idx="4774">
                  <c:v>95.4999999999973</c:v>
                </c:pt>
                <c:pt idx="4775">
                  <c:v>95.519999999997296</c:v>
                </c:pt>
                <c:pt idx="4776">
                  <c:v>95.539999999997306</c:v>
                </c:pt>
                <c:pt idx="4777">
                  <c:v>95.559999999997302</c:v>
                </c:pt>
                <c:pt idx="4778">
                  <c:v>95.579999999997298</c:v>
                </c:pt>
                <c:pt idx="4779">
                  <c:v>95.599999999997294</c:v>
                </c:pt>
                <c:pt idx="4780">
                  <c:v>95.619999999997304</c:v>
                </c:pt>
                <c:pt idx="4781">
                  <c:v>95.639999999997301</c:v>
                </c:pt>
                <c:pt idx="4782">
                  <c:v>95.659999999997297</c:v>
                </c:pt>
                <c:pt idx="4783">
                  <c:v>95.679999999997307</c:v>
                </c:pt>
                <c:pt idx="4784">
                  <c:v>95.699999999997303</c:v>
                </c:pt>
                <c:pt idx="4785">
                  <c:v>95.719999999997299</c:v>
                </c:pt>
                <c:pt idx="4786">
                  <c:v>95.739999999997295</c:v>
                </c:pt>
                <c:pt idx="4787">
                  <c:v>95.759999999997305</c:v>
                </c:pt>
                <c:pt idx="4788">
                  <c:v>95.779999999997301</c:v>
                </c:pt>
                <c:pt idx="4789">
                  <c:v>95.799999999997297</c:v>
                </c:pt>
                <c:pt idx="4790">
                  <c:v>95.819999999997293</c:v>
                </c:pt>
                <c:pt idx="4791">
                  <c:v>95.839999999997303</c:v>
                </c:pt>
                <c:pt idx="4792">
                  <c:v>95.859999999997299</c:v>
                </c:pt>
                <c:pt idx="4793">
                  <c:v>95.879999999997295</c:v>
                </c:pt>
                <c:pt idx="4794">
                  <c:v>95.899999999997306</c:v>
                </c:pt>
                <c:pt idx="4795">
                  <c:v>95.919999999997302</c:v>
                </c:pt>
                <c:pt idx="4796">
                  <c:v>95.939999999997298</c:v>
                </c:pt>
                <c:pt idx="4797">
                  <c:v>95.959999999997294</c:v>
                </c:pt>
                <c:pt idx="4798">
                  <c:v>95.979999999997304</c:v>
                </c:pt>
                <c:pt idx="4799">
                  <c:v>95.9999999999973</c:v>
                </c:pt>
                <c:pt idx="4800">
                  <c:v>96.019999999997196</c:v>
                </c:pt>
                <c:pt idx="4801">
                  <c:v>96.039999999997207</c:v>
                </c:pt>
                <c:pt idx="4802">
                  <c:v>96.059999999997203</c:v>
                </c:pt>
                <c:pt idx="4803">
                  <c:v>96.079999999997199</c:v>
                </c:pt>
                <c:pt idx="4804">
                  <c:v>96.099999999997195</c:v>
                </c:pt>
                <c:pt idx="4805">
                  <c:v>96.119999999997205</c:v>
                </c:pt>
                <c:pt idx="4806">
                  <c:v>96.139999999997201</c:v>
                </c:pt>
                <c:pt idx="4807">
                  <c:v>96.159999999997197</c:v>
                </c:pt>
                <c:pt idx="4808">
                  <c:v>96.179999999997193</c:v>
                </c:pt>
                <c:pt idx="4809">
                  <c:v>96.199999999997203</c:v>
                </c:pt>
                <c:pt idx="4810">
                  <c:v>96.219999999997199</c:v>
                </c:pt>
                <c:pt idx="4811">
                  <c:v>96.239999999997195</c:v>
                </c:pt>
                <c:pt idx="4812">
                  <c:v>96.259999999997206</c:v>
                </c:pt>
                <c:pt idx="4813">
                  <c:v>96.279999999997202</c:v>
                </c:pt>
                <c:pt idx="4814">
                  <c:v>96.299999999997198</c:v>
                </c:pt>
                <c:pt idx="4815">
                  <c:v>96.319999999997194</c:v>
                </c:pt>
                <c:pt idx="4816">
                  <c:v>96.339999999997204</c:v>
                </c:pt>
                <c:pt idx="4817">
                  <c:v>96.3599999999972</c:v>
                </c:pt>
                <c:pt idx="4818">
                  <c:v>96.379999999997196</c:v>
                </c:pt>
                <c:pt idx="4819">
                  <c:v>96.399999999997206</c:v>
                </c:pt>
                <c:pt idx="4820">
                  <c:v>96.419999999997202</c:v>
                </c:pt>
                <c:pt idx="4821">
                  <c:v>96.439999999997198</c:v>
                </c:pt>
                <c:pt idx="4822">
                  <c:v>96.459999999997194</c:v>
                </c:pt>
                <c:pt idx="4823">
                  <c:v>96.479999999997204</c:v>
                </c:pt>
                <c:pt idx="4824">
                  <c:v>96.4999999999972</c:v>
                </c:pt>
                <c:pt idx="4825">
                  <c:v>96.519999999997097</c:v>
                </c:pt>
                <c:pt idx="4826">
                  <c:v>96.539999999997093</c:v>
                </c:pt>
                <c:pt idx="4827">
                  <c:v>96.559999999997103</c:v>
                </c:pt>
                <c:pt idx="4828">
                  <c:v>96.579999999997099</c:v>
                </c:pt>
                <c:pt idx="4829">
                  <c:v>96.599999999997095</c:v>
                </c:pt>
                <c:pt idx="4830">
                  <c:v>96.619999999997106</c:v>
                </c:pt>
                <c:pt idx="4831">
                  <c:v>96.639999999997102</c:v>
                </c:pt>
                <c:pt idx="4832">
                  <c:v>96.659999999997098</c:v>
                </c:pt>
                <c:pt idx="4833">
                  <c:v>96.679999999997094</c:v>
                </c:pt>
                <c:pt idx="4834">
                  <c:v>96.699999999997104</c:v>
                </c:pt>
                <c:pt idx="4835">
                  <c:v>96.7199999999971</c:v>
                </c:pt>
                <c:pt idx="4836">
                  <c:v>96.739999999997096</c:v>
                </c:pt>
                <c:pt idx="4837">
                  <c:v>96.759999999997106</c:v>
                </c:pt>
                <c:pt idx="4838">
                  <c:v>96.779999999997102</c:v>
                </c:pt>
                <c:pt idx="4839">
                  <c:v>96.799999999997098</c:v>
                </c:pt>
                <c:pt idx="4840">
                  <c:v>96.819999999997094</c:v>
                </c:pt>
                <c:pt idx="4841">
                  <c:v>96.839999999997104</c:v>
                </c:pt>
                <c:pt idx="4842">
                  <c:v>96.8599999999971</c:v>
                </c:pt>
                <c:pt idx="4843">
                  <c:v>96.879999999997096</c:v>
                </c:pt>
                <c:pt idx="4844">
                  <c:v>96.899999999997107</c:v>
                </c:pt>
                <c:pt idx="4845">
                  <c:v>96.919999999997103</c:v>
                </c:pt>
                <c:pt idx="4846">
                  <c:v>96.939999999997099</c:v>
                </c:pt>
                <c:pt idx="4847">
                  <c:v>96.959999999997095</c:v>
                </c:pt>
                <c:pt idx="4848">
                  <c:v>96.979999999997105</c:v>
                </c:pt>
                <c:pt idx="4849">
                  <c:v>96.999999999997101</c:v>
                </c:pt>
                <c:pt idx="4850">
                  <c:v>97.019999999996998</c:v>
                </c:pt>
                <c:pt idx="4851">
                  <c:v>97.039999999996994</c:v>
                </c:pt>
                <c:pt idx="4852">
                  <c:v>97.059999999997004</c:v>
                </c:pt>
                <c:pt idx="4853">
                  <c:v>97.079999999997</c:v>
                </c:pt>
                <c:pt idx="4854">
                  <c:v>97.099999999996996</c:v>
                </c:pt>
                <c:pt idx="4855">
                  <c:v>97.119999999997006</c:v>
                </c:pt>
                <c:pt idx="4856">
                  <c:v>97.139999999997002</c:v>
                </c:pt>
                <c:pt idx="4857">
                  <c:v>97.159999999996998</c:v>
                </c:pt>
                <c:pt idx="4858">
                  <c:v>97.179999999996994</c:v>
                </c:pt>
                <c:pt idx="4859">
                  <c:v>97.199999999997004</c:v>
                </c:pt>
                <c:pt idx="4860">
                  <c:v>97.219999999997</c:v>
                </c:pt>
                <c:pt idx="4861">
                  <c:v>97.239999999996996</c:v>
                </c:pt>
                <c:pt idx="4862">
                  <c:v>97.259999999997007</c:v>
                </c:pt>
                <c:pt idx="4863">
                  <c:v>97.279999999997003</c:v>
                </c:pt>
                <c:pt idx="4864">
                  <c:v>97.299999999996999</c:v>
                </c:pt>
                <c:pt idx="4865">
                  <c:v>97.319999999996995</c:v>
                </c:pt>
                <c:pt idx="4866">
                  <c:v>97.339999999997005</c:v>
                </c:pt>
                <c:pt idx="4867">
                  <c:v>97.359999999997001</c:v>
                </c:pt>
                <c:pt idx="4868">
                  <c:v>97.379999999996997</c:v>
                </c:pt>
                <c:pt idx="4869">
                  <c:v>97.399999999996993</c:v>
                </c:pt>
                <c:pt idx="4870">
                  <c:v>97.419999999997003</c:v>
                </c:pt>
                <c:pt idx="4871">
                  <c:v>97.439999999996999</c:v>
                </c:pt>
                <c:pt idx="4872">
                  <c:v>97.459999999996995</c:v>
                </c:pt>
                <c:pt idx="4873">
                  <c:v>97.479999999997005</c:v>
                </c:pt>
                <c:pt idx="4874">
                  <c:v>97.499999999997002</c:v>
                </c:pt>
                <c:pt idx="4875">
                  <c:v>97.519999999996898</c:v>
                </c:pt>
                <c:pt idx="4876">
                  <c:v>97.539999999996894</c:v>
                </c:pt>
                <c:pt idx="4877">
                  <c:v>97.559999999996904</c:v>
                </c:pt>
                <c:pt idx="4878">
                  <c:v>97.5799999999969</c:v>
                </c:pt>
                <c:pt idx="4879">
                  <c:v>97.599999999996896</c:v>
                </c:pt>
                <c:pt idx="4880">
                  <c:v>97.619999999996907</c:v>
                </c:pt>
                <c:pt idx="4881">
                  <c:v>97.639999999996903</c:v>
                </c:pt>
                <c:pt idx="4882">
                  <c:v>97.659999999996899</c:v>
                </c:pt>
                <c:pt idx="4883">
                  <c:v>97.679999999996895</c:v>
                </c:pt>
                <c:pt idx="4884">
                  <c:v>97.699999999996905</c:v>
                </c:pt>
                <c:pt idx="4885">
                  <c:v>97.719999999996901</c:v>
                </c:pt>
                <c:pt idx="4886">
                  <c:v>97.739999999996897</c:v>
                </c:pt>
                <c:pt idx="4887">
                  <c:v>97.759999999996893</c:v>
                </c:pt>
                <c:pt idx="4888">
                  <c:v>97.779999999996903</c:v>
                </c:pt>
                <c:pt idx="4889">
                  <c:v>97.799999999996899</c:v>
                </c:pt>
                <c:pt idx="4890">
                  <c:v>97.819999999996895</c:v>
                </c:pt>
                <c:pt idx="4891">
                  <c:v>97.839999999996905</c:v>
                </c:pt>
                <c:pt idx="4892">
                  <c:v>97.859999999996901</c:v>
                </c:pt>
                <c:pt idx="4893">
                  <c:v>97.879999999996897</c:v>
                </c:pt>
                <c:pt idx="4894">
                  <c:v>97.899999999996894</c:v>
                </c:pt>
                <c:pt idx="4895">
                  <c:v>97.919999999996904</c:v>
                </c:pt>
                <c:pt idx="4896">
                  <c:v>97.9399999999969</c:v>
                </c:pt>
                <c:pt idx="4897">
                  <c:v>97.959999999996896</c:v>
                </c:pt>
                <c:pt idx="4898">
                  <c:v>97.979999999996906</c:v>
                </c:pt>
                <c:pt idx="4899">
                  <c:v>97.999999999996902</c:v>
                </c:pt>
                <c:pt idx="4900">
                  <c:v>98.019999999996799</c:v>
                </c:pt>
                <c:pt idx="4901">
                  <c:v>98.039999999996795</c:v>
                </c:pt>
                <c:pt idx="4902">
                  <c:v>98.059999999996805</c:v>
                </c:pt>
                <c:pt idx="4903">
                  <c:v>98.079999999996801</c:v>
                </c:pt>
                <c:pt idx="4904">
                  <c:v>98.099999999996797</c:v>
                </c:pt>
                <c:pt idx="4905">
                  <c:v>98.119999999996793</c:v>
                </c:pt>
                <c:pt idx="4906">
                  <c:v>98.139999999996803</c:v>
                </c:pt>
                <c:pt idx="4907">
                  <c:v>98.159999999996799</c:v>
                </c:pt>
                <c:pt idx="4908">
                  <c:v>98.179999999996795</c:v>
                </c:pt>
                <c:pt idx="4909">
                  <c:v>98.199999999996805</c:v>
                </c:pt>
                <c:pt idx="4910">
                  <c:v>98.219999999996801</c:v>
                </c:pt>
                <c:pt idx="4911">
                  <c:v>98.239999999996797</c:v>
                </c:pt>
                <c:pt idx="4912">
                  <c:v>98.259999999996793</c:v>
                </c:pt>
                <c:pt idx="4913">
                  <c:v>98.279999999996804</c:v>
                </c:pt>
                <c:pt idx="4914">
                  <c:v>98.2999999999968</c:v>
                </c:pt>
                <c:pt idx="4915">
                  <c:v>98.319999999996796</c:v>
                </c:pt>
                <c:pt idx="4916">
                  <c:v>98.339999999996806</c:v>
                </c:pt>
                <c:pt idx="4917">
                  <c:v>98.359999999996802</c:v>
                </c:pt>
                <c:pt idx="4918">
                  <c:v>98.379999999996798</c:v>
                </c:pt>
                <c:pt idx="4919">
                  <c:v>98.399999999996794</c:v>
                </c:pt>
                <c:pt idx="4920">
                  <c:v>98.419999999996804</c:v>
                </c:pt>
                <c:pt idx="4921">
                  <c:v>98.4399999999968</c:v>
                </c:pt>
                <c:pt idx="4922">
                  <c:v>98.459999999996796</c:v>
                </c:pt>
                <c:pt idx="4923">
                  <c:v>98.479999999996807</c:v>
                </c:pt>
                <c:pt idx="4924">
                  <c:v>98.499999999996803</c:v>
                </c:pt>
                <c:pt idx="4925">
                  <c:v>98.519999999996699</c:v>
                </c:pt>
                <c:pt idx="4926">
                  <c:v>98.539999999996695</c:v>
                </c:pt>
                <c:pt idx="4927">
                  <c:v>98.559999999996705</c:v>
                </c:pt>
                <c:pt idx="4928">
                  <c:v>98.579999999996701</c:v>
                </c:pt>
                <c:pt idx="4929">
                  <c:v>98.599999999996697</c:v>
                </c:pt>
                <c:pt idx="4930">
                  <c:v>98.619999999996693</c:v>
                </c:pt>
                <c:pt idx="4931">
                  <c:v>98.639999999996704</c:v>
                </c:pt>
                <c:pt idx="4932">
                  <c:v>98.6599999999967</c:v>
                </c:pt>
                <c:pt idx="4933">
                  <c:v>98.679999999996696</c:v>
                </c:pt>
                <c:pt idx="4934">
                  <c:v>98.699999999996706</c:v>
                </c:pt>
                <c:pt idx="4935">
                  <c:v>98.719999999996702</c:v>
                </c:pt>
                <c:pt idx="4936">
                  <c:v>98.739999999996698</c:v>
                </c:pt>
                <c:pt idx="4937">
                  <c:v>98.759999999996694</c:v>
                </c:pt>
                <c:pt idx="4938">
                  <c:v>98.779999999996704</c:v>
                </c:pt>
                <c:pt idx="4939">
                  <c:v>98.7999999999967</c:v>
                </c:pt>
                <c:pt idx="4940">
                  <c:v>98.819999999996696</c:v>
                </c:pt>
                <c:pt idx="4941">
                  <c:v>98.839999999996706</c:v>
                </c:pt>
                <c:pt idx="4942">
                  <c:v>98.859999999996703</c:v>
                </c:pt>
                <c:pt idx="4943">
                  <c:v>98.879999999996699</c:v>
                </c:pt>
                <c:pt idx="4944">
                  <c:v>98.899999999996695</c:v>
                </c:pt>
                <c:pt idx="4945">
                  <c:v>98.919999999996705</c:v>
                </c:pt>
                <c:pt idx="4946">
                  <c:v>98.939999999996701</c:v>
                </c:pt>
                <c:pt idx="4947">
                  <c:v>98.959999999996697</c:v>
                </c:pt>
                <c:pt idx="4948">
                  <c:v>98.979999999996707</c:v>
                </c:pt>
                <c:pt idx="4949">
                  <c:v>98.999999999996703</c:v>
                </c:pt>
                <c:pt idx="4950">
                  <c:v>99.0199999999966</c:v>
                </c:pt>
                <c:pt idx="4951">
                  <c:v>99.039999999996596</c:v>
                </c:pt>
                <c:pt idx="4952">
                  <c:v>99.059999999996606</c:v>
                </c:pt>
                <c:pt idx="4953">
                  <c:v>99.079999999996602</c:v>
                </c:pt>
                <c:pt idx="4954">
                  <c:v>99.099999999996598</c:v>
                </c:pt>
                <c:pt idx="4955">
                  <c:v>99.119999999996594</c:v>
                </c:pt>
                <c:pt idx="4956">
                  <c:v>99.139999999996604</c:v>
                </c:pt>
                <c:pt idx="4957">
                  <c:v>99.1599999999966</c:v>
                </c:pt>
                <c:pt idx="4958">
                  <c:v>99.179999999996596</c:v>
                </c:pt>
                <c:pt idx="4959">
                  <c:v>99.199999999996606</c:v>
                </c:pt>
                <c:pt idx="4960">
                  <c:v>99.219999999996602</c:v>
                </c:pt>
                <c:pt idx="4961">
                  <c:v>99.239999999996598</c:v>
                </c:pt>
                <c:pt idx="4962">
                  <c:v>99.259999999996595</c:v>
                </c:pt>
                <c:pt idx="4963">
                  <c:v>99.279999999996605</c:v>
                </c:pt>
                <c:pt idx="4964">
                  <c:v>99.299999999996601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D9D-40FD-9948-AB86ED48C7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317760"/>
        <c:axId val="399318176"/>
      </c:scatterChart>
      <c:valAx>
        <c:axId val="39931776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9318176"/>
        <c:crosses val="autoZero"/>
        <c:crossBetween val="midCat"/>
        <c:majorUnit val="5"/>
      </c:valAx>
      <c:valAx>
        <c:axId val="399318176"/>
        <c:scaling>
          <c:orientation val="maxMin"/>
          <c:max val="1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9317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CB62BC-21E4-4887-9657-A3CF56401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6A286C-3E1B-46C7-9E9F-1D3BBBFF5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6C0BD3-0C1E-46F3-AB5E-AA21F02E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CD3F89-AF01-4E38-B1B8-A406F1C4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04AFDF-D6AE-43BA-9BD6-25876342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51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075665-753C-4974-8968-45813CD5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8B1A16-FDFE-42C9-98F0-C23241C72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26EC6C-D206-4302-BA39-6EC82966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3E1E26-D620-45E1-889C-3CF58FBC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394C8E-19A9-4CF0-9CFC-F09B378A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83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4F9438B-0784-40F3-B678-F504CEDB8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A0F903-0E3F-4E2A-AFF5-5C774CF0C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781324-762F-446A-A7D2-5DD405A6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198574-3661-452A-B6D3-56EAC807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431D1F-C3C7-4274-88E0-2CDC02E1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17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6BB3E5-F49E-4396-8239-070B6DD2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81E9DD-49ED-4188-9B31-C9CB06FC3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815E27-A924-4734-B9DB-B4445F20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1DC477-0957-4085-AD1D-9485CD46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60DE0E-1D8B-4702-879D-4F70CACA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05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9B0EED-5C7E-4F4C-972B-8D5EF7F0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6CE728-FFC2-4759-8382-513E806E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A57204-C433-4F05-A537-BF0017EC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02D659-E213-4881-B7B2-B5704C3B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6D5DBD-499D-4980-9706-12273882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27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1F66F9-5085-478D-8FD3-A7BAE737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F0014D-FDB1-43D1-98D0-E82D51903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AEAFF6-B680-4185-9103-55B7EEE9E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CFB5C3-5502-4148-8216-BFA7AFCC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B43DF8-B93B-4E10-A79B-F41182A3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95C9F4-F6BA-4E7D-98B2-62BE52D6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0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C18768-B147-4230-9015-41D4B9292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1A11D7-6ABD-4634-977A-7C373A46C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DABC72-7B85-49F8-8F46-BAAE72C06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43DDA61-CFB6-4F68-A386-21B96EEE1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3104C52-DE75-4068-AAFE-B9C138141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B3AA6DD-5EF0-43D4-B761-28A305B35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DA5F59E-4F14-4ACE-A089-34CFFC70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091466C-A8D8-418D-B7C4-6A851898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32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4FE999-0572-45CD-9457-B3758DE3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6A8543-5A98-4718-8DC6-8509ECAB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852B2D-1CA7-44B3-8C7B-F4959023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2E5B33-96C6-4F14-942E-810B3D4C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06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4E899EE-3513-4361-BF6C-4A3F8FEA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DCC1442-26F7-4C14-9208-0E0B940B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D1FE91-A2E8-4684-A798-C6ED90E2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91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07522-871A-4AE4-831D-1AD4F146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3A808C-9BCF-4FDC-8567-2AD58CE26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629D54-D69F-4502-BBB2-8639A0957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D021DD-C2BF-4481-9030-5DB8F16C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AB12AF-D896-4CE6-9E91-542F07B5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66E416-F1F3-4B1F-B026-2382D401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35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D0134-0572-485F-8E43-CFA86708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6C2FCCF-8DF1-4090-A6C3-82F1E7941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67319E-8866-414D-AFFA-2D8503EBC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09F43B-9BC3-4C26-9BAC-E87A14CC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06AF-AF55-4A2F-AE81-65BA5F00A476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A7E9E1-D9B3-49E6-803C-52F38477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1D1B1A-B21E-4549-B2D0-C4AA0DE0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61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6CDC34F-8590-499F-867E-14E28C1D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40771A-F0FA-4917-A3CC-F441B8317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FF0D52-2CA2-4568-9858-2DDFC1F9C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906AF-AF55-4A2F-AE81-65BA5F00A476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791C13-D312-4776-8C8A-4A101AB7C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746293-160F-4B42-8479-28E270A86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4958-62C3-4089-A765-2306B720E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60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71B6BC3E-07D0-4101-AB93-DABB73324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0"/>
            <a:ext cx="3429000" cy="6858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D822198-A71A-4A90-879D-C156833D5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9000" cy="6858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3136A45-937B-4CC6-917C-CAED9D0168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0905A1-90B0-4629-849B-555C64C340D4}"/>
              </a:ext>
            </a:extLst>
          </p:cNvPr>
          <p:cNvSpPr txBox="1"/>
          <p:nvPr/>
        </p:nvSpPr>
        <p:spPr>
          <a:xfrm>
            <a:off x="1051402" y="167618"/>
            <a:ext cx="132299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Borehole 02</a:t>
            </a:r>
          </a:p>
          <a:p>
            <a:pPr algn="ctr"/>
            <a:r>
              <a:rPr lang="en-US" altLang="zh-TW" dirty="0"/>
              <a:t>qc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0E754A0-8BB8-4128-A2DF-E807EA9E771D}"/>
              </a:ext>
            </a:extLst>
          </p:cNvPr>
          <p:cNvSpPr txBox="1"/>
          <p:nvPr/>
        </p:nvSpPr>
        <p:spPr>
          <a:xfrm>
            <a:off x="9817607" y="167616"/>
            <a:ext cx="13229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Borehole 04</a:t>
            </a:r>
          </a:p>
          <a:p>
            <a:pPr algn="ctr"/>
            <a:r>
              <a:rPr lang="en-US" altLang="zh-TW" dirty="0"/>
              <a:t>qc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200F36B-4D2E-41DD-A12C-E48E1F994682}"/>
              </a:ext>
            </a:extLst>
          </p:cNvPr>
          <p:cNvSpPr txBox="1"/>
          <p:nvPr/>
        </p:nvSpPr>
        <p:spPr>
          <a:xfrm>
            <a:off x="5434505" y="167617"/>
            <a:ext cx="132299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Borehole 03</a:t>
            </a:r>
          </a:p>
          <a:p>
            <a:pPr algn="ctr"/>
            <a:r>
              <a:rPr lang="en-US" altLang="zh-TW" dirty="0"/>
              <a:t>qc</a:t>
            </a:r>
            <a:endParaRPr lang="zh-TW" altLang="en-US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42959088-ED8C-4C1B-AC07-6E838F1B9FF6}"/>
              </a:ext>
            </a:extLst>
          </p:cNvPr>
          <p:cNvCxnSpPr/>
          <p:nvPr/>
        </p:nvCxnSpPr>
        <p:spPr>
          <a:xfrm flipV="1">
            <a:off x="825690" y="1828800"/>
            <a:ext cx="8727743" cy="116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5E2E539-EB2A-40A8-8150-3005C0A9CB2E}"/>
              </a:ext>
            </a:extLst>
          </p:cNvPr>
          <p:cNvCxnSpPr>
            <a:cxnSpLocks/>
          </p:cNvCxnSpPr>
          <p:nvPr/>
        </p:nvCxnSpPr>
        <p:spPr>
          <a:xfrm flipV="1">
            <a:off x="752902" y="1944806"/>
            <a:ext cx="8745940" cy="16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C6F7875-E1BA-497E-93AE-2A4134692BB3}"/>
              </a:ext>
            </a:extLst>
          </p:cNvPr>
          <p:cNvCxnSpPr>
            <a:cxnSpLocks/>
          </p:cNvCxnSpPr>
          <p:nvPr/>
        </p:nvCxnSpPr>
        <p:spPr>
          <a:xfrm flipV="1">
            <a:off x="825690" y="2060812"/>
            <a:ext cx="8727743" cy="209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19B84AB5-231F-4A65-B7C3-C26B423CAA53}"/>
              </a:ext>
            </a:extLst>
          </p:cNvPr>
          <p:cNvCxnSpPr>
            <a:cxnSpLocks/>
          </p:cNvCxnSpPr>
          <p:nvPr/>
        </p:nvCxnSpPr>
        <p:spPr>
          <a:xfrm flipV="1">
            <a:off x="752902" y="2007074"/>
            <a:ext cx="8773235" cy="178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E693E7DF-64D6-40BD-9F5F-D2246819713F}"/>
              </a:ext>
            </a:extLst>
          </p:cNvPr>
          <p:cNvCxnSpPr>
            <a:cxnSpLocks/>
          </p:cNvCxnSpPr>
          <p:nvPr/>
        </p:nvCxnSpPr>
        <p:spPr>
          <a:xfrm flipV="1">
            <a:off x="825690" y="2193309"/>
            <a:ext cx="8800531" cy="13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40B3F8D7-673D-41AA-9920-7C59EB5C5C90}"/>
              </a:ext>
            </a:extLst>
          </p:cNvPr>
          <p:cNvCxnSpPr>
            <a:cxnSpLocks/>
          </p:cNvCxnSpPr>
          <p:nvPr/>
        </p:nvCxnSpPr>
        <p:spPr>
          <a:xfrm flipV="1">
            <a:off x="752902" y="2386369"/>
            <a:ext cx="8873319" cy="20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FEB456F1-FD4A-4EC7-9D1D-11DB59BCB01B}"/>
              </a:ext>
            </a:extLst>
          </p:cNvPr>
          <p:cNvCxnSpPr>
            <a:cxnSpLocks/>
          </p:cNvCxnSpPr>
          <p:nvPr/>
        </p:nvCxnSpPr>
        <p:spPr>
          <a:xfrm flipV="1">
            <a:off x="928048" y="2485743"/>
            <a:ext cx="8698173" cy="157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B52D7F59-C672-41C9-B708-4141BB5649E5}"/>
              </a:ext>
            </a:extLst>
          </p:cNvPr>
          <p:cNvCxnSpPr>
            <a:cxnSpLocks/>
          </p:cNvCxnSpPr>
          <p:nvPr/>
        </p:nvCxnSpPr>
        <p:spPr>
          <a:xfrm flipV="1">
            <a:off x="614149" y="2607720"/>
            <a:ext cx="9041642" cy="11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968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EB8FFC-D335-4C8A-A214-853D97B1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A29D33-41FB-487A-9ECC-045616F96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76B570-7AFD-4ADC-9D2D-25F09DD74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>
            <a:extLst>
              <a:ext uri="{FF2B5EF4-FFF2-40B4-BE49-F238E27FC236}">
                <a16:creationId xmlns:a16="http://schemas.microsoft.com/office/drawing/2014/main" id="{C60D3147-C859-4AB7-B895-AA740213C236}"/>
              </a:ext>
            </a:extLst>
          </p:cNvPr>
          <p:cNvSpPr txBox="1"/>
          <p:nvPr/>
        </p:nvSpPr>
        <p:spPr>
          <a:xfrm>
            <a:off x="5203159" y="0"/>
            <a:ext cx="178568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Borehole 03</a:t>
            </a:r>
          </a:p>
          <a:p>
            <a:pPr algn="ctr"/>
            <a:r>
              <a:rPr lang="en-US" altLang="zh-TW" dirty="0"/>
              <a:t>Simple Kriging qc</a:t>
            </a:r>
            <a:endParaRPr lang="zh-TW" altLang="en-US" dirty="0"/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30EE7416-F38D-446D-91A7-7F8770A993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3710655"/>
              </p:ext>
            </p:extLst>
          </p:nvPr>
        </p:nvGraphicFramePr>
        <p:xfrm>
          <a:off x="3882344" y="646331"/>
          <a:ext cx="6148874" cy="6211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738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D421D0-A833-202E-C47F-F56F45B9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EB3ADF-09E7-F36F-47B4-383B6B94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C620CC-B68C-4F8A-99DE-EB9E930AC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2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4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5F1FAE-93E9-4BCD-96C0-A2812E87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613250-925E-428F-8C4D-EB4D7A401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9A55BC1-4126-4272-9D6E-852402E4A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8" y="0"/>
            <a:ext cx="12160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9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EE0772-9248-4C80-A5A9-323D688D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299F51-2565-4F16-9349-60C8812E9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B05986-DD64-4ECB-8634-71CC3DC0F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0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BCC18-876B-4F5F-8851-BEC01F1A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A5C981-5897-4A75-B6B1-CF766583C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8C29AA-FE5A-45A1-BD31-8CBB97DA8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5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4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DCEEAB-CF4B-4646-95DC-6F01BCA6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8C4889-BF26-4885-9C63-953F54A22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C3C316-092A-4028-B149-30CC2A207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0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5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832353-CE40-4636-A4B3-F7883CD8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37082C-0846-487B-9104-412543D1D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286333-57C7-431D-A5F6-1B25FD552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37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237981-2616-4C2B-99B0-A58283F4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1B3659-4EFE-4492-8CA5-097E3D9E0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E85614-3F81-49F6-9D31-F1DD1D298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39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14</Words>
  <Application>Microsoft Office PowerPoint</Application>
  <PresentationFormat>寬螢幕</PresentationFormat>
  <Paragraphs>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Administrator</dc:creator>
  <cp:lastModifiedBy>孟淳 林</cp:lastModifiedBy>
  <cp:revision>26</cp:revision>
  <dcterms:created xsi:type="dcterms:W3CDTF">2024-08-20T08:12:54Z</dcterms:created>
  <dcterms:modified xsi:type="dcterms:W3CDTF">2024-08-28T17:31:16Z</dcterms:modified>
</cp:coreProperties>
</file>