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56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95F6CFB-47E5-4CF6-89DB-95806B5D8D08}">
          <p14:sldIdLst>
            <p14:sldId id="257"/>
            <p14:sldId id="260"/>
            <p14:sldId id="258"/>
            <p14:sldId id="259"/>
            <p14:sldId id="261"/>
            <p14:sldId id="256"/>
            <p14:sldId id="262"/>
            <p14:sldId id="264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6344B-699C-4119-8292-C129789C064C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C9D871B3-73C3-40CE-A072-51D76160322F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gm:t>
    </dgm:pt>
    <dgm:pt modelId="{E6743D0C-A1D2-45B7-8DE2-2D6EFC895712}" type="par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C2D5BA9-34A3-45DA-B96E-D3B99B049826}" type="sib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3F1159C-7234-49C3-A9B2-550424859A92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536B94A-6385-41B7-93DC-D82EF6A76EFA}" type="par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BA1A000-30CE-47A3-808D-88F20475398B}" type="sib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F2DA28F-0DC3-48A5-BEA9-E2DD7C5C4E5B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gm:t>
    </dgm:pt>
    <dgm:pt modelId="{9D71D97F-23E3-4DEA-B1D8-E28DAE31B6D3}" type="par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A8E1C76-28AF-4F96-A472-3DFE42156FD6}" type="sib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ED97E68-5F22-4E8C-A3B3-87CD7C62AFA9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gm:t>
    </dgm:pt>
    <dgm:pt modelId="{F32D346A-3F0E-4298-BEB4-C28BBF0C32D3}" type="par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90723112-2B1F-4887-9A49-34B7C641134D}" type="sib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81C926C2-DBAB-43A6-9382-40C24B02294C}" type="pres">
      <dgm:prSet presAssocID="{A7B6344B-699C-4119-8292-C129789C064C}" presName="CompostProcess" presStyleCnt="0">
        <dgm:presLayoutVars>
          <dgm:dir/>
          <dgm:resizeHandles val="exact"/>
        </dgm:presLayoutVars>
      </dgm:prSet>
      <dgm:spPr/>
    </dgm:pt>
    <dgm:pt modelId="{ADFF8900-207D-4B51-9C47-8113CEDDD014}" type="pres">
      <dgm:prSet presAssocID="{A7B6344B-699C-4119-8292-C129789C064C}" presName="arrow" presStyleLbl="bgShp" presStyleIdx="0" presStyleCnt="1"/>
      <dgm:spPr/>
    </dgm:pt>
    <dgm:pt modelId="{503FA63A-C198-433A-B092-2CE8B5830446}" type="pres">
      <dgm:prSet presAssocID="{A7B6344B-699C-4119-8292-C129789C064C}" presName="linearProcess" presStyleCnt="0"/>
      <dgm:spPr/>
    </dgm:pt>
    <dgm:pt modelId="{6B104F90-4C31-4AE9-B63F-437ADE94B579}" type="pres">
      <dgm:prSet presAssocID="{C9D871B3-73C3-40CE-A072-51D76160322F}" presName="textNode" presStyleLbl="node1" presStyleIdx="0" presStyleCnt="4">
        <dgm:presLayoutVars>
          <dgm:bulletEnabled val="1"/>
        </dgm:presLayoutVars>
      </dgm:prSet>
      <dgm:spPr/>
    </dgm:pt>
    <dgm:pt modelId="{DEAC034C-D580-43D7-A2D3-B5A8D5D66B49}" type="pres">
      <dgm:prSet presAssocID="{3C2D5BA9-34A3-45DA-B96E-D3B99B049826}" presName="sibTrans" presStyleCnt="0"/>
      <dgm:spPr/>
    </dgm:pt>
    <dgm:pt modelId="{0B9F39D2-146E-44CF-8C6F-292B861A7461}" type="pres">
      <dgm:prSet presAssocID="{F3F1159C-7234-49C3-A9B2-550424859A92}" presName="textNode" presStyleLbl="node1" presStyleIdx="1" presStyleCnt="4">
        <dgm:presLayoutVars>
          <dgm:bulletEnabled val="1"/>
        </dgm:presLayoutVars>
      </dgm:prSet>
      <dgm:spPr/>
    </dgm:pt>
    <dgm:pt modelId="{A8CF83A2-FFE8-43B9-B28B-62BD26F59A17}" type="pres">
      <dgm:prSet presAssocID="{4BA1A000-30CE-47A3-808D-88F20475398B}" presName="sibTrans" presStyleCnt="0"/>
      <dgm:spPr/>
    </dgm:pt>
    <dgm:pt modelId="{50C8F826-892C-434C-8CB0-DC9EC4C31D7A}" type="pres">
      <dgm:prSet presAssocID="{BF2DA28F-0DC3-48A5-BEA9-E2DD7C5C4E5B}" presName="textNode" presStyleLbl="node1" presStyleIdx="2" presStyleCnt="4" custScaleX="122484">
        <dgm:presLayoutVars>
          <dgm:bulletEnabled val="1"/>
        </dgm:presLayoutVars>
      </dgm:prSet>
      <dgm:spPr/>
    </dgm:pt>
    <dgm:pt modelId="{BFD86C54-C3E9-4728-B5A2-49CF91842515}" type="pres">
      <dgm:prSet presAssocID="{0A8E1C76-28AF-4F96-A472-3DFE42156FD6}" presName="sibTrans" presStyleCnt="0"/>
      <dgm:spPr/>
    </dgm:pt>
    <dgm:pt modelId="{2D2BAAC8-910A-4FB0-A3ED-8D132FCD03DF}" type="pres">
      <dgm:prSet presAssocID="{AED97E68-5F22-4E8C-A3B3-87CD7C62AFA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7820102-0B6F-4644-9F57-49E791324066}" srcId="{A7B6344B-699C-4119-8292-C129789C064C}" destId="{AED97E68-5F22-4E8C-A3B3-87CD7C62AFA9}" srcOrd="3" destOrd="0" parTransId="{F32D346A-3F0E-4298-BEB4-C28BBF0C32D3}" sibTransId="{90723112-2B1F-4887-9A49-34B7C641134D}"/>
    <dgm:cxn modelId="{7C8EA922-4DDC-4C8C-9AEC-19E2B7069D5B}" type="presOf" srcId="{F3F1159C-7234-49C3-A9B2-550424859A92}" destId="{0B9F39D2-146E-44CF-8C6F-292B861A7461}" srcOrd="0" destOrd="0" presId="urn:microsoft.com/office/officeart/2005/8/layout/hProcess9"/>
    <dgm:cxn modelId="{B7315F23-F85B-4E9D-A222-FC5C345D06BB}" srcId="{A7B6344B-699C-4119-8292-C129789C064C}" destId="{BF2DA28F-0DC3-48A5-BEA9-E2DD7C5C4E5B}" srcOrd="2" destOrd="0" parTransId="{9D71D97F-23E3-4DEA-B1D8-E28DAE31B6D3}" sibTransId="{0A8E1C76-28AF-4F96-A472-3DFE42156FD6}"/>
    <dgm:cxn modelId="{A6D6483B-E2E8-4A97-9D70-7EDF25CDAAB0}" type="presOf" srcId="{A7B6344B-699C-4119-8292-C129789C064C}" destId="{81C926C2-DBAB-43A6-9382-40C24B02294C}" srcOrd="0" destOrd="0" presId="urn:microsoft.com/office/officeart/2005/8/layout/hProcess9"/>
    <dgm:cxn modelId="{0A735A6D-A063-4341-8749-5252BFDE6F2E}" type="presOf" srcId="{AED97E68-5F22-4E8C-A3B3-87CD7C62AFA9}" destId="{2D2BAAC8-910A-4FB0-A3ED-8D132FCD03DF}" srcOrd="0" destOrd="0" presId="urn:microsoft.com/office/officeart/2005/8/layout/hProcess9"/>
    <dgm:cxn modelId="{201D4182-0EF5-4F93-AF35-05CC7D0935E5}" type="presOf" srcId="{C9D871B3-73C3-40CE-A072-51D76160322F}" destId="{6B104F90-4C31-4AE9-B63F-437ADE94B579}" srcOrd="0" destOrd="0" presId="urn:microsoft.com/office/officeart/2005/8/layout/hProcess9"/>
    <dgm:cxn modelId="{F07DDB8D-68F5-4F24-BA07-B9D2391B9DBE}" srcId="{A7B6344B-699C-4119-8292-C129789C064C}" destId="{F3F1159C-7234-49C3-A9B2-550424859A92}" srcOrd="1" destOrd="0" parTransId="{8536B94A-6385-41B7-93DC-D82EF6A76EFA}" sibTransId="{4BA1A000-30CE-47A3-808D-88F20475398B}"/>
    <dgm:cxn modelId="{F0BD9BCB-FB7A-4A6F-8814-D950666BC3E0}" srcId="{A7B6344B-699C-4119-8292-C129789C064C}" destId="{C9D871B3-73C3-40CE-A072-51D76160322F}" srcOrd="0" destOrd="0" parTransId="{E6743D0C-A1D2-45B7-8DE2-2D6EFC895712}" sibTransId="{3C2D5BA9-34A3-45DA-B96E-D3B99B049826}"/>
    <dgm:cxn modelId="{539760ED-3E60-4946-B569-514AA483052F}" type="presOf" srcId="{BF2DA28F-0DC3-48A5-BEA9-E2DD7C5C4E5B}" destId="{50C8F826-892C-434C-8CB0-DC9EC4C31D7A}" srcOrd="0" destOrd="0" presId="urn:microsoft.com/office/officeart/2005/8/layout/hProcess9"/>
    <dgm:cxn modelId="{C4F119B3-8C3F-4E58-B881-08D5C30D30A1}" type="presParOf" srcId="{81C926C2-DBAB-43A6-9382-40C24B02294C}" destId="{ADFF8900-207D-4B51-9C47-8113CEDDD014}" srcOrd="0" destOrd="0" presId="urn:microsoft.com/office/officeart/2005/8/layout/hProcess9"/>
    <dgm:cxn modelId="{3152E188-C1FC-4C96-8A4D-4B8DC8586E50}" type="presParOf" srcId="{81C926C2-DBAB-43A6-9382-40C24B02294C}" destId="{503FA63A-C198-433A-B092-2CE8B5830446}" srcOrd="1" destOrd="0" presId="urn:microsoft.com/office/officeart/2005/8/layout/hProcess9"/>
    <dgm:cxn modelId="{A0AF98D8-5765-439B-B33E-666F30DB7A27}" type="presParOf" srcId="{503FA63A-C198-433A-B092-2CE8B5830446}" destId="{6B104F90-4C31-4AE9-B63F-437ADE94B579}" srcOrd="0" destOrd="0" presId="urn:microsoft.com/office/officeart/2005/8/layout/hProcess9"/>
    <dgm:cxn modelId="{66BDCA5F-3550-488B-91C1-204E8CAFA2C7}" type="presParOf" srcId="{503FA63A-C198-433A-B092-2CE8B5830446}" destId="{DEAC034C-D580-43D7-A2D3-B5A8D5D66B49}" srcOrd="1" destOrd="0" presId="urn:microsoft.com/office/officeart/2005/8/layout/hProcess9"/>
    <dgm:cxn modelId="{0C162653-3387-4F67-AE88-73C92E78E71A}" type="presParOf" srcId="{503FA63A-C198-433A-B092-2CE8B5830446}" destId="{0B9F39D2-146E-44CF-8C6F-292B861A7461}" srcOrd="2" destOrd="0" presId="urn:microsoft.com/office/officeart/2005/8/layout/hProcess9"/>
    <dgm:cxn modelId="{F9D78433-2C61-49BE-A85F-8B180FA9C717}" type="presParOf" srcId="{503FA63A-C198-433A-B092-2CE8B5830446}" destId="{A8CF83A2-FFE8-43B9-B28B-62BD26F59A17}" srcOrd="3" destOrd="0" presId="urn:microsoft.com/office/officeart/2005/8/layout/hProcess9"/>
    <dgm:cxn modelId="{34D0D280-EAA2-4FB4-A518-EF14D2383904}" type="presParOf" srcId="{503FA63A-C198-433A-B092-2CE8B5830446}" destId="{50C8F826-892C-434C-8CB0-DC9EC4C31D7A}" srcOrd="4" destOrd="0" presId="urn:microsoft.com/office/officeart/2005/8/layout/hProcess9"/>
    <dgm:cxn modelId="{71B4BBF0-1C92-42E3-A266-26ACD76BBD50}" type="presParOf" srcId="{503FA63A-C198-433A-B092-2CE8B5830446}" destId="{BFD86C54-C3E9-4728-B5A2-49CF91842515}" srcOrd="5" destOrd="0" presId="urn:microsoft.com/office/officeart/2005/8/layout/hProcess9"/>
    <dgm:cxn modelId="{79D44398-B40E-41CE-AFF6-BDBA3DCA62EE}" type="presParOf" srcId="{503FA63A-C198-433A-B092-2CE8B5830446}" destId="{2D2BAAC8-910A-4FB0-A3ED-8D132FCD03D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870DE-8D6C-4B6F-B3CE-43F997282F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1A1C5C34-606A-442B-86C0-274959069E5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gm:t>
    </dgm:pt>
    <dgm:pt modelId="{0C0E6220-F601-43A9-A223-A7AA90A5BA46}" type="par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AFFB5A5-16F9-4BF3-B664-78A6A1427214}" type="sib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97A8BB9-7D3D-4B6A-B3B3-637FA64BBCBF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gm:t>
    </dgm:pt>
    <dgm:pt modelId="{2E50D284-45C7-4646-BB3E-BFF001FE13D1}" type="par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22AE7A6-0544-488B-A4BE-B1308BDAD557}" type="sib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5365E06-3D40-43CF-8489-2F28BF9832A2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gm:t>
    </dgm:pt>
    <dgm:pt modelId="{6CA8C187-AB0D-4C3C-8B55-D04860BD10C7}" type="par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7FA01F1-E50E-419D-B4C6-80B790C951C8}" type="sib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9E7AF6-482E-402F-B8F8-CC94ABEA44AE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gm:t>
    </dgm:pt>
    <dgm:pt modelId="{D5ECB190-A268-48E2-B290-5CA8F22DC8BE}" type="par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695270-DFBA-44D7-9626-152B24FC4983}" type="sib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6EE2FCE-192C-4473-8D4B-E320527F78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gm:t>
    </dgm:pt>
    <dgm:pt modelId="{050BDF5A-52E5-48C6-93FF-A98AB67500A2}" type="par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0C5B6CF-328E-435D-95EF-7BD3C4BF5035}" type="sib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4EBFECD-6F65-4C01-B68C-EF8D32136243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尋找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最接近的土層</a:t>
          </a:r>
        </a:p>
      </dgm:t>
    </dgm:pt>
    <dgm:pt modelId="{3FA4E31C-9C20-470F-B583-B60FCC7F6F7D}" type="parTrans" cxnId="{CF4D1FFB-0C61-4C01-A946-745CB67BCD50}">
      <dgm:prSet/>
      <dgm:spPr/>
      <dgm:t>
        <a:bodyPr/>
        <a:lstStyle/>
        <a:p>
          <a:endParaRPr lang="zh-TW" altLang="en-US"/>
        </a:p>
      </dgm:t>
    </dgm:pt>
    <dgm:pt modelId="{FF57281F-B46C-40F4-8F05-D655580302E9}" type="sibTrans" cxnId="{CF4D1FFB-0C61-4C01-A946-745CB67BCD50}">
      <dgm:prSet/>
      <dgm:spPr/>
      <dgm:t>
        <a:bodyPr/>
        <a:lstStyle/>
        <a:p>
          <a:endParaRPr lang="zh-TW" altLang="en-US"/>
        </a:p>
      </dgm:t>
    </dgm:pt>
    <dgm:pt modelId="{A8EEBA79-44CC-462D-BC60-92B3F41C611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若另一孔不存在此種土壤，則根據上一層土壤最後插入點作為厚度為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gm:t>
    </dgm:pt>
    <dgm:pt modelId="{D92E147C-DB9F-4DF1-87A5-B86E2B8F4B65}" type="par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EAF80A4B-7247-42EA-BE4A-24D74FA4F855}" type="sib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B6F58B32-F107-4FD5-8C78-FA014368E3A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如果兩孔間有多個相同土層，且起始位置包含在某土層內，則把土層深度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相同土層數量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B8BD580-81D5-49DC-9AB0-D58335EE11AA}" type="par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F489495A-2AB9-4333-827E-BBB595979E3F}" type="sib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894AC4BF-0FD3-4F43-A268-3D74AD536E64}" type="pres">
      <dgm:prSet presAssocID="{F91870DE-8D6C-4B6F-B3CE-43F997282F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6FCF25-CACF-404D-9045-21D5BB12550A}" type="pres">
      <dgm:prSet presAssocID="{1A1C5C34-606A-442B-86C0-274959069E5B}" presName="root1" presStyleCnt="0"/>
      <dgm:spPr/>
    </dgm:pt>
    <dgm:pt modelId="{3726BC72-F477-4EF8-B98A-69BC35800169}" type="pres">
      <dgm:prSet presAssocID="{1A1C5C34-606A-442B-86C0-274959069E5B}" presName="LevelOneTextNode" presStyleLbl="node0" presStyleIdx="0" presStyleCnt="1">
        <dgm:presLayoutVars>
          <dgm:chPref val="3"/>
        </dgm:presLayoutVars>
      </dgm:prSet>
      <dgm:spPr/>
    </dgm:pt>
    <dgm:pt modelId="{609E605C-7B00-4DFB-B95D-47F4D18CDC28}" type="pres">
      <dgm:prSet presAssocID="{1A1C5C34-606A-442B-86C0-274959069E5B}" presName="level2hierChild" presStyleCnt="0"/>
      <dgm:spPr/>
    </dgm:pt>
    <dgm:pt modelId="{D40DF9B3-9981-456E-B780-D4F6FEDDB9CB}" type="pres">
      <dgm:prSet presAssocID="{2E50D284-45C7-4646-BB3E-BFF001FE13D1}" presName="conn2-1" presStyleLbl="parChTrans1D2" presStyleIdx="0" presStyleCnt="1"/>
      <dgm:spPr/>
    </dgm:pt>
    <dgm:pt modelId="{F9787790-FBC1-4624-ADF9-F4ADC89983B3}" type="pres">
      <dgm:prSet presAssocID="{2E50D284-45C7-4646-BB3E-BFF001FE13D1}" presName="connTx" presStyleLbl="parChTrans1D2" presStyleIdx="0" presStyleCnt="1"/>
      <dgm:spPr/>
    </dgm:pt>
    <dgm:pt modelId="{2E3B82D0-AC86-4B92-820C-5E272992A346}" type="pres">
      <dgm:prSet presAssocID="{297A8BB9-7D3D-4B6A-B3B3-637FA64BBCBF}" presName="root2" presStyleCnt="0"/>
      <dgm:spPr/>
    </dgm:pt>
    <dgm:pt modelId="{1BB66B9D-6251-44B0-B50E-096C2C0379F4}" type="pres">
      <dgm:prSet presAssocID="{297A8BB9-7D3D-4B6A-B3B3-637FA64BBCBF}" presName="LevelTwoTextNode" presStyleLbl="node2" presStyleIdx="0" presStyleCnt="1">
        <dgm:presLayoutVars>
          <dgm:chPref val="3"/>
        </dgm:presLayoutVars>
      </dgm:prSet>
      <dgm:spPr/>
    </dgm:pt>
    <dgm:pt modelId="{4431D5B4-0E26-4785-9E90-B99839132C87}" type="pres">
      <dgm:prSet presAssocID="{297A8BB9-7D3D-4B6A-B3B3-637FA64BBCBF}" presName="level3hierChild" presStyleCnt="0"/>
      <dgm:spPr/>
    </dgm:pt>
    <dgm:pt modelId="{75DB6AD3-0ED3-4922-A20E-1FB4D6A120CC}" type="pres">
      <dgm:prSet presAssocID="{6CA8C187-AB0D-4C3C-8B55-D04860BD10C7}" presName="conn2-1" presStyleLbl="parChTrans1D3" presStyleIdx="0" presStyleCnt="2"/>
      <dgm:spPr/>
    </dgm:pt>
    <dgm:pt modelId="{9EF6EBC4-65BB-4A78-B1D4-0152CEA5E6A5}" type="pres">
      <dgm:prSet presAssocID="{6CA8C187-AB0D-4C3C-8B55-D04860BD10C7}" presName="connTx" presStyleLbl="parChTrans1D3" presStyleIdx="0" presStyleCnt="2"/>
      <dgm:spPr/>
    </dgm:pt>
    <dgm:pt modelId="{E291BB9A-9906-4183-9F09-3CE00D8AC897}" type="pres">
      <dgm:prSet presAssocID="{75365E06-3D40-43CF-8489-2F28BF9832A2}" presName="root2" presStyleCnt="0"/>
      <dgm:spPr/>
    </dgm:pt>
    <dgm:pt modelId="{349F24CC-763C-41CB-96CF-D18A433E54C3}" type="pres">
      <dgm:prSet presAssocID="{75365E06-3D40-43CF-8489-2F28BF9832A2}" presName="LevelTwoTextNode" presStyleLbl="node3" presStyleIdx="0" presStyleCnt="2">
        <dgm:presLayoutVars>
          <dgm:chPref val="3"/>
        </dgm:presLayoutVars>
      </dgm:prSet>
      <dgm:spPr/>
    </dgm:pt>
    <dgm:pt modelId="{7AD8DFB8-A153-4F57-AB47-F7359CE372B4}" type="pres">
      <dgm:prSet presAssocID="{75365E06-3D40-43CF-8489-2F28BF9832A2}" presName="level3hierChild" presStyleCnt="0"/>
      <dgm:spPr/>
    </dgm:pt>
    <dgm:pt modelId="{C344AE3C-E165-4652-94E8-EC1A2143A510}" type="pres">
      <dgm:prSet presAssocID="{050BDF5A-52E5-48C6-93FF-A98AB67500A2}" presName="conn2-1" presStyleLbl="parChTrans1D4" presStyleIdx="0" presStyleCnt="4"/>
      <dgm:spPr/>
    </dgm:pt>
    <dgm:pt modelId="{0929F1DE-7EF9-4165-95B6-012D627E5726}" type="pres">
      <dgm:prSet presAssocID="{050BDF5A-52E5-48C6-93FF-A98AB67500A2}" presName="connTx" presStyleLbl="parChTrans1D4" presStyleIdx="0" presStyleCnt="4"/>
      <dgm:spPr/>
    </dgm:pt>
    <dgm:pt modelId="{A59AA26C-295D-4185-932B-B24174CB964B}" type="pres">
      <dgm:prSet presAssocID="{B6EE2FCE-192C-4473-8D4B-E320527F786B}" presName="root2" presStyleCnt="0"/>
      <dgm:spPr/>
    </dgm:pt>
    <dgm:pt modelId="{582AA43E-D3AB-4877-8CCC-3E3C15EBD201}" type="pres">
      <dgm:prSet presAssocID="{B6EE2FCE-192C-4473-8D4B-E320527F786B}" presName="LevelTwoTextNode" presStyleLbl="node4" presStyleIdx="0" presStyleCnt="4">
        <dgm:presLayoutVars>
          <dgm:chPref val="3"/>
        </dgm:presLayoutVars>
      </dgm:prSet>
      <dgm:spPr/>
    </dgm:pt>
    <dgm:pt modelId="{DA758572-547E-4631-969D-A2ABF35D9563}" type="pres">
      <dgm:prSet presAssocID="{B6EE2FCE-192C-4473-8D4B-E320527F786B}" presName="level3hierChild" presStyleCnt="0"/>
      <dgm:spPr/>
    </dgm:pt>
    <dgm:pt modelId="{C66F9987-3C4D-442B-902D-250EECDB9555}" type="pres">
      <dgm:prSet presAssocID="{D5ECB190-A268-48E2-B290-5CA8F22DC8BE}" presName="conn2-1" presStyleLbl="parChTrans1D3" presStyleIdx="1" presStyleCnt="2"/>
      <dgm:spPr/>
    </dgm:pt>
    <dgm:pt modelId="{2D9A0503-A2AF-4105-B03C-C52EE2C9F9EC}" type="pres">
      <dgm:prSet presAssocID="{D5ECB190-A268-48E2-B290-5CA8F22DC8BE}" presName="connTx" presStyleLbl="parChTrans1D3" presStyleIdx="1" presStyleCnt="2"/>
      <dgm:spPr/>
    </dgm:pt>
    <dgm:pt modelId="{34E37110-F106-4836-A298-C6DD5C98AB73}" type="pres">
      <dgm:prSet presAssocID="{069E7AF6-482E-402F-B8F8-CC94ABEA44AE}" presName="root2" presStyleCnt="0"/>
      <dgm:spPr/>
    </dgm:pt>
    <dgm:pt modelId="{121FE8D6-489E-4DA7-8FAF-F697ABFDE27D}" type="pres">
      <dgm:prSet presAssocID="{069E7AF6-482E-402F-B8F8-CC94ABEA44AE}" presName="LevelTwoTextNode" presStyleLbl="node3" presStyleIdx="1" presStyleCnt="2">
        <dgm:presLayoutVars>
          <dgm:chPref val="3"/>
        </dgm:presLayoutVars>
      </dgm:prSet>
      <dgm:spPr/>
    </dgm:pt>
    <dgm:pt modelId="{EA9E4217-5D88-458C-A943-2D49DB08EB28}" type="pres">
      <dgm:prSet presAssocID="{069E7AF6-482E-402F-B8F8-CC94ABEA44AE}" presName="level3hierChild" presStyleCnt="0"/>
      <dgm:spPr/>
    </dgm:pt>
    <dgm:pt modelId="{4C0C4027-B4B5-4C56-9694-37C48391DEB7}" type="pres">
      <dgm:prSet presAssocID="{3FA4E31C-9C20-470F-B583-B60FCC7F6F7D}" presName="conn2-1" presStyleLbl="parChTrans1D4" presStyleIdx="1" presStyleCnt="4"/>
      <dgm:spPr/>
    </dgm:pt>
    <dgm:pt modelId="{D3D8E7D9-9256-44D3-9A23-1BDC49CF59FA}" type="pres">
      <dgm:prSet presAssocID="{3FA4E31C-9C20-470F-B583-B60FCC7F6F7D}" presName="connTx" presStyleLbl="parChTrans1D4" presStyleIdx="1" presStyleCnt="4"/>
      <dgm:spPr/>
    </dgm:pt>
    <dgm:pt modelId="{D0419916-2AE2-493A-A066-736B9E915102}" type="pres">
      <dgm:prSet presAssocID="{E4EBFECD-6F65-4C01-B68C-EF8D32136243}" presName="root2" presStyleCnt="0"/>
      <dgm:spPr/>
    </dgm:pt>
    <dgm:pt modelId="{FBF45E3F-DC82-4B9C-B9FD-CF0A554A130D}" type="pres">
      <dgm:prSet presAssocID="{E4EBFECD-6F65-4C01-B68C-EF8D32136243}" presName="LevelTwoTextNode" presStyleLbl="node4" presStyleIdx="1" presStyleCnt="4">
        <dgm:presLayoutVars>
          <dgm:chPref val="3"/>
        </dgm:presLayoutVars>
      </dgm:prSet>
      <dgm:spPr/>
    </dgm:pt>
    <dgm:pt modelId="{039531B8-2ED8-4DE5-AD33-0E5CB5E69827}" type="pres">
      <dgm:prSet presAssocID="{E4EBFECD-6F65-4C01-B68C-EF8D32136243}" presName="level3hierChild" presStyleCnt="0"/>
      <dgm:spPr/>
    </dgm:pt>
    <dgm:pt modelId="{15018D38-C489-40C4-A3DC-9FBC0F7F7610}" type="pres">
      <dgm:prSet presAssocID="{D92E147C-DB9F-4DF1-87A5-B86E2B8F4B65}" presName="conn2-1" presStyleLbl="parChTrans1D4" presStyleIdx="2" presStyleCnt="4"/>
      <dgm:spPr/>
    </dgm:pt>
    <dgm:pt modelId="{DCA7B611-5B47-471E-BD14-B9248CDC4DD5}" type="pres">
      <dgm:prSet presAssocID="{D92E147C-DB9F-4DF1-87A5-B86E2B8F4B65}" presName="connTx" presStyleLbl="parChTrans1D4" presStyleIdx="2" presStyleCnt="4"/>
      <dgm:spPr/>
    </dgm:pt>
    <dgm:pt modelId="{BB2CB90E-3E78-4C6B-997B-DB1C786904D6}" type="pres">
      <dgm:prSet presAssocID="{A8EEBA79-44CC-462D-BC60-92B3F41C611C}" presName="root2" presStyleCnt="0"/>
      <dgm:spPr/>
    </dgm:pt>
    <dgm:pt modelId="{DA95E68F-5869-4A60-BFCB-BDBA264BC2CC}" type="pres">
      <dgm:prSet presAssocID="{A8EEBA79-44CC-462D-BC60-92B3F41C611C}" presName="LevelTwoTextNode" presStyleLbl="node4" presStyleIdx="2" presStyleCnt="4">
        <dgm:presLayoutVars>
          <dgm:chPref val="3"/>
        </dgm:presLayoutVars>
      </dgm:prSet>
      <dgm:spPr/>
    </dgm:pt>
    <dgm:pt modelId="{20D2931D-F60D-4202-8350-78FC0B85E807}" type="pres">
      <dgm:prSet presAssocID="{A8EEBA79-44CC-462D-BC60-92B3F41C611C}" presName="level3hierChild" presStyleCnt="0"/>
      <dgm:spPr/>
    </dgm:pt>
    <dgm:pt modelId="{2EA7BE73-A822-4AA4-BCF1-1D0FD2F5D95B}" type="pres">
      <dgm:prSet presAssocID="{2B8BD580-81D5-49DC-9AB0-D58335EE11AA}" presName="conn2-1" presStyleLbl="parChTrans1D4" presStyleIdx="3" presStyleCnt="4"/>
      <dgm:spPr/>
    </dgm:pt>
    <dgm:pt modelId="{9604DFE3-E20C-469D-AD8C-73F509ACAE0F}" type="pres">
      <dgm:prSet presAssocID="{2B8BD580-81D5-49DC-9AB0-D58335EE11AA}" presName="connTx" presStyleLbl="parChTrans1D4" presStyleIdx="3" presStyleCnt="4"/>
      <dgm:spPr/>
    </dgm:pt>
    <dgm:pt modelId="{5B96DE61-37D8-41F4-8F1B-B0CEE0970344}" type="pres">
      <dgm:prSet presAssocID="{B6F58B32-F107-4FD5-8C78-FA014368E3AB}" presName="root2" presStyleCnt="0"/>
      <dgm:spPr/>
    </dgm:pt>
    <dgm:pt modelId="{61C40B55-F943-4A4E-B0BE-DFC7756D3D5D}" type="pres">
      <dgm:prSet presAssocID="{B6F58B32-F107-4FD5-8C78-FA014368E3AB}" presName="LevelTwoTextNode" presStyleLbl="node4" presStyleIdx="3" presStyleCnt="4" custScaleY="133476">
        <dgm:presLayoutVars>
          <dgm:chPref val="3"/>
        </dgm:presLayoutVars>
      </dgm:prSet>
      <dgm:spPr/>
    </dgm:pt>
    <dgm:pt modelId="{F792E55D-5E63-4AFC-A920-54A323DC0454}" type="pres">
      <dgm:prSet presAssocID="{B6F58B32-F107-4FD5-8C78-FA014368E3AB}" presName="level3hierChild" presStyleCnt="0"/>
      <dgm:spPr/>
    </dgm:pt>
  </dgm:ptLst>
  <dgm:cxnLst>
    <dgm:cxn modelId="{42C4C500-BF83-4AFC-A0D2-84E2BA05048D}" srcId="{069E7AF6-482E-402F-B8F8-CC94ABEA44AE}" destId="{A8EEBA79-44CC-462D-BC60-92B3F41C611C}" srcOrd="1" destOrd="0" parTransId="{D92E147C-DB9F-4DF1-87A5-B86E2B8F4B65}" sibTransId="{EAF80A4B-7247-42EA-BE4A-24D74FA4F855}"/>
    <dgm:cxn modelId="{6064A908-CC78-4EF4-B86E-FA1496E510F2}" type="presOf" srcId="{050BDF5A-52E5-48C6-93FF-A98AB67500A2}" destId="{C344AE3C-E165-4652-94E8-EC1A2143A510}" srcOrd="0" destOrd="0" presId="urn:microsoft.com/office/officeart/2008/layout/HorizontalMultiLevelHierarchy"/>
    <dgm:cxn modelId="{9E419E0F-F7DC-4A84-AC3E-99230932A9EB}" srcId="{297A8BB9-7D3D-4B6A-B3B3-637FA64BBCBF}" destId="{069E7AF6-482E-402F-B8F8-CC94ABEA44AE}" srcOrd="1" destOrd="0" parTransId="{D5ECB190-A268-48E2-B290-5CA8F22DC8BE}" sibTransId="{06695270-DFBA-44D7-9626-152B24FC4983}"/>
    <dgm:cxn modelId="{EC907D11-8022-4756-A7DC-0C77EB1E1CDF}" type="presOf" srcId="{A8EEBA79-44CC-462D-BC60-92B3F41C611C}" destId="{DA95E68F-5869-4A60-BFCB-BDBA264BC2CC}" srcOrd="0" destOrd="0" presId="urn:microsoft.com/office/officeart/2008/layout/HorizontalMultiLevelHierarchy"/>
    <dgm:cxn modelId="{AEE5EA11-3691-45C4-A274-24D0468F90E8}" type="presOf" srcId="{75365E06-3D40-43CF-8489-2F28BF9832A2}" destId="{349F24CC-763C-41CB-96CF-D18A433E54C3}" srcOrd="0" destOrd="0" presId="urn:microsoft.com/office/officeart/2008/layout/HorizontalMultiLevelHierarchy"/>
    <dgm:cxn modelId="{25902116-5744-4550-8B38-096463015CFA}" type="presOf" srcId="{F91870DE-8D6C-4B6F-B3CE-43F997282F0B}" destId="{894AC4BF-0FD3-4F43-A268-3D74AD536E64}" srcOrd="0" destOrd="0" presId="urn:microsoft.com/office/officeart/2008/layout/HorizontalMultiLevelHierarchy"/>
    <dgm:cxn modelId="{B19A591B-B2A0-42AC-9958-5B4DB9FA709F}" srcId="{069E7AF6-482E-402F-B8F8-CC94ABEA44AE}" destId="{B6F58B32-F107-4FD5-8C78-FA014368E3AB}" srcOrd="2" destOrd="0" parTransId="{2B8BD580-81D5-49DC-9AB0-D58335EE11AA}" sibTransId="{F489495A-2AB9-4333-827E-BBB595979E3F}"/>
    <dgm:cxn modelId="{32848120-D3A5-4CD5-95C9-73CA9923E403}" srcId="{75365E06-3D40-43CF-8489-2F28BF9832A2}" destId="{B6EE2FCE-192C-4473-8D4B-E320527F786B}" srcOrd="0" destOrd="0" parTransId="{050BDF5A-52E5-48C6-93FF-A98AB67500A2}" sibTransId="{50C5B6CF-328E-435D-95EF-7BD3C4BF5035}"/>
    <dgm:cxn modelId="{E46F9320-6FDC-411F-9BC8-D14BCEB2B7AB}" type="presOf" srcId="{B6F58B32-F107-4FD5-8C78-FA014368E3AB}" destId="{61C40B55-F943-4A4E-B0BE-DFC7756D3D5D}" srcOrd="0" destOrd="0" presId="urn:microsoft.com/office/officeart/2008/layout/HorizontalMultiLevelHierarchy"/>
    <dgm:cxn modelId="{BCB19D27-AD67-4FA7-9598-2BEA9C51E66B}" type="presOf" srcId="{2E50D284-45C7-4646-BB3E-BFF001FE13D1}" destId="{D40DF9B3-9981-456E-B780-D4F6FEDDB9CB}" srcOrd="0" destOrd="0" presId="urn:microsoft.com/office/officeart/2008/layout/HorizontalMultiLevelHierarchy"/>
    <dgm:cxn modelId="{7C301232-5D31-4C5B-8C8D-866B3B7B3A04}" type="presOf" srcId="{B6EE2FCE-192C-4473-8D4B-E320527F786B}" destId="{582AA43E-D3AB-4877-8CCC-3E3C15EBD201}" srcOrd="0" destOrd="0" presId="urn:microsoft.com/office/officeart/2008/layout/HorizontalMultiLevelHierarchy"/>
    <dgm:cxn modelId="{73C0603F-CF52-457F-8192-8D3E59D29DD7}" type="presOf" srcId="{2E50D284-45C7-4646-BB3E-BFF001FE13D1}" destId="{F9787790-FBC1-4624-ADF9-F4ADC89983B3}" srcOrd="1" destOrd="0" presId="urn:microsoft.com/office/officeart/2008/layout/HorizontalMultiLevelHierarchy"/>
    <dgm:cxn modelId="{6085755D-3F5E-4DE7-9ED4-9828D7EF7ECF}" type="presOf" srcId="{D92E147C-DB9F-4DF1-87A5-B86E2B8F4B65}" destId="{DCA7B611-5B47-471E-BD14-B9248CDC4DD5}" srcOrd="1" destOrd="0" presId="urn:microsoft.com/office/officeart/2008/layout/HorizontalMultiLevelHierarchy"/>
    <dgm:cxn modelId="{BEB9F467-94FD-47B5-AAEB-B4B4DDB2517F}" type="presOf" srcId="{6CA8C187-AB0D-4C3C-8B55-D04860BD10C7}" destId="{9EF6EBC4-65BB-4A78-B1D4-0152CEA5E6A5}" srcOrd="1" destOrd="0" presId="urn:microsoft.com/office/officeart/2008/layout/HorizontalMultiLevelHierarchy"/>
    <dgm:cxn modelId="{87FE964D-6AD5-4D4F-B042-C62B5ADA6EDC}" type="presOf" srcId="{050BDF5A-52E5-48C6-93FF-A98AB67500A2}" destId="{0929F1DE-7EF9-4165-95B6-012D627E5726}" srcOrd="1" destOrd="0" presId="urn:microsoft.com/office/officeart/2008/layout/HorizontalMultiLevelHierarchy"/>
    <dgm:cxn modelId="{D66EEB4E-27F7-456F-8F1F-B8DF3E341BA9}" type="presOf" srcId="{3FA4E31C-9C20-470F-B583-B60FCC7F6F7D}" destId="{D3D8E7D9-9256-44D3-9A23-1BDC49CF59FA}" srcOrd="1" destOrd="0" presId="urn:microsoft.com/office/officeart/2008/layout/HorizontalMultiLevelHierarchy"/>
    <dgm:cxn modelId="{C8534751-8BAE-4E30-8A3F-64324BF47007}" type="presOf" srcId="{069E7AF6-482E-402F-B8F8-CC94ABEA44AE}" destId="{121FE8D6-489E-4DA7-8FAF-F697ABFDE27D}" srcOrd="0" destOrd="0" presId="urn:microsoft.com/office/officeart/2008/layout/HorizontalMultiLevelHierarchy"/>
    <dgm:cxn modelId="{2BD0DF52-8809-49B5-8C2D-9327D931796F}" type="presOf" srcId="{297A8BB9-7D3D-4B6A-B3B3-637FA64BBCBF}" destId="{1BB66B9D-6251-44B0-B50E-096C2C0379F4}" srcOrd="0" destOrd="0" presId="urn:microsoft.com/office/officeart/2008/layout/HorizontalMultiLevelHierarchy"/>
    <dgm:cxn modelId="{D4AC4174-0023-4972-9F18-B87C098D69BA}" srcId="{1A1C5C34-606A-442B-86C0-274959069E5B}" destId="{297A8BB9-7D3D-4B6A-B3B3-637FA64BBCBF}" srcOrd="0" destOrd="0" parTransId="{2E50D284-45C7-4646-BB3E-BFF001FE13D1}" sibTransId="{322AE7A6-0544-488B-A4BE-B1308BDAD557}"/>
    <dgm:cxn modelId="{570BBE57-D2E8-4770-B514-FBB9420157A0}" type="presOf" srcId="{1A1C5C34-606A-442B-86C0-274959069E5B}" destId="{3726BC72-F477-4EF8-B98A-69BC35800169}" srcOrd="0" destOrd="0" presId="urn:microsoft.com/office/officeart/2008/layout/HorizontalMultiLevelHierarchy"/>
    <dgm:cxn modelId="{B8CD8358-B4F1-4510-AA80-1E5486615F8E}" type="presOf" srcId="{6CA8C187-AB0D-4C3C-8B55-D04860BD10C7}" destId="{75DB6AD3-0ED3-4922-A20E-1FB4D6A120CC}" srcOrd="0" destOrd="0" presId="urn:microsoft.com/office/officeart/2008/layout/HorizontalMultiLevelHierarchy"/>
    <dgm:cxn modelId="{528B5789-70F7-4B9B-A6AD-A0D8D6F52C8C}" type="presOf" srcId="{E4EBFECD-6F65-4C01-B68C-EF8D32136243}" destId="{FBF45E3F-DC82-4B9C-B9FD-CF0A554A130D}" srcOrd="0" destOrd="0" presId="urn:microsoft.com/office/officeart/2008/layout/HorizontalMultiLevelHierarchy"/>
    <dgm:cxn modelId="{6F662F8B-7FDA-4C40-AEEC-B5A9E8F03F5F}" type="presOf" srcId="{D5ECB190-A268-48E2-B290-5CA8F22DC8BE}" destId="{2D9A0503-A2AF-4105-B03C-C52EE2C9F9EC}" srcOrd="1" destOrd="0" presId="urn:microsoft.com/office/officeart/2008/layout/HorizontalMultiLevelHierarchy"/>
    <dgm:cxn modelId="{C813D49D-F35D-4D3F-8E14-8680241A7F67}" type="presOf" srcId="{D92E147C-DB9F-4DF1-87A5-B86E2B8F4B65}" destId="{15018D38-C489-40C4-A3DC-9FBC0F7F7610}" srcOrd="0" destOrd="0" presId="urn:microsoft.com/office/officeart/2008/layout/HorizontalMultiLevelHierarchy"/>
    <dgm:cxn modelId="{0B1C6AA1-24AD-4D27-B6E6-543845E0B145}" type="presOf" srcId="{2B8BD580-81D5-49DC-9AB0-D58335EE11AA}" destId="{2EA7BE73-A822-4AA4-BCF1-1D0FD2F5D95B}" srcOrd="0" destOrd="0" presId="urn:microsoft.com/office/officeart/2008/layout/HorizontalMultiLevelHierarchy"/>
    <dgm:cxn modelId="{06CDDEA8-C679-48BF-8C3F-375439FBA335}" type="presOf" srcId="{2B8BD580-81D5-49DC-9AB0-D58335EE11AA}" destId="{9604DFE3-E20C-469D-AD8C-73F509ACAE0F}" srcOrd="1" destOrd="0" presId="urn:microsoft.com/office/officeart/2008/layout/HorizontalMultiLevelHierarchy"/>
    <dgm:cxn modelId="{6514F8DC-3961-4241-8CAA-64ABE3B42CD3}" srcId="{F91870DE-8D6C-4B6F-B3CE-43F997282F0B}" destId="{1A1C5C34-606A-442B-86C0-274959069E5B}" srcOrd="0" destOrd="0" parTransId="{0C0E6220-F601-43A9-A223-A7AA90A5BA46}" sibTransId="{CAFFB5A5-16F9-4BF3-B664-78A6A1427214}"/>
    <dgm:cxn modelId="{493AEAE3-766C-4302-8F2F-1524D6CE0164}" type="presOf" srcId="{D5ECB190-A268-48E2-B290-5CA8F22DC8BE}" destId="{C66F9987-3C4D-442B-902D-250EECDB9555}" srcOrd="0" destOrd="0" presId="urn:microsoft.com/office/officeart/2008/layout/HorizontalMultiLevelHierarchy"/>
    <dgm:cxn modelId="{E68B22E4-8377-4CCD-8CA4-9153E335156B}" srcId="{297A8BB9-7D3D-4B6A-B3B3-637FA64BBCBF}" destId="{75365E06-3D40-43CF-8489-2F28BF9832A2}" srcOrd="0" destOrd="0" parTransId="{6CA8C187-AB0D-4C3C-8B55-D04860BD10C7}" sibTransId="{37FA01F1-E50E-419D-B4C6-80B790C951C8}"/>
    <dgm:cxn modelId="{59DFC9EC-523B-4039-8E8E-477692873C29}" type="presOf" srcId="{3FA4E31C-9C20-470F-B583-B60FCC7F6F7D}" destId="{4C0C4027-B4B5-4C56-9694-37C48391DEB7}" srcOrd="0" destOrd="0" presId="urn:microsoft.com/office/officeart/2008/layout/HorizontalMultiLevelHierarchy"/>
    <dgm:cxn modelId="{CF4D1FFB-0C61-4C01-A946-745CB67BCD50}" srcId="{069E7AF6-482E-402F-B8F8-CC94ABEA44AE}" destId="{E4EBFECD-6F65-4C01-B68C-EF8D32136243}" srcOrd="0" destOrd="0" parTransId="{3FA4E31C-9C20-470F-B583-B60FCC7F6F7D}" sibTransId="{FF57281F-B46C-40F4-8F05-D655580302E9}"/>
    <dgm:cxn modelId="{A8B482F4-76EA-4113-87E4-DAD3B2F9711B}" type="presParOf" srcId="{894AC4BF-0FD3-4F43-A268-3D74AD536E64}" destId="{EA6FCF25-CACF-404D-9045-21D5BB12550A}" srcOrd="0" destOrd="0" presId="urn:microsoft.com/office/officeart/2008/layout/HorizontalMultiLevelHierarchy"/>
    <dgm:cxn modelId="{DB529A48-FABC-4495-90F1-A736E3DB93C6}" type="presParOf" srcId="{EA6FCF25-CACF-404D-9045-21D5BB12550A}" destId="{3726BC72-F477-4EF8-B98A-69BC35800169}" srcOrd="0" destOrd="0" presId="urn:microsoft.com/office/officeart/2008/layout/HorizontalMultiLevelHierarchy"/>
    <dgm:cxn modelId="{162882A3-C123-4AAE-9267-62F894F111A3}" type="presParOf" srcId="{EA6FCF25-CACF-404D-9045-21D5BB12550A}" destId="{609E605C-7B00-4DFB-B95D-47F4D18CDC28}" srcOrd="1" destOrd="0" presId="urn:microsoft.com/office/officeart/2008/layout/HorizontalMultiLevelHierarchy"/>
    <dgm:cxn modelId="{8B63CF8B-63C2-4FE7-BD35-5778D294C04E}" type="presParOf" srcId="{609E605C-7B00-4DFB-B95D-47F4D18CDC28}" destId="{D40DF9B3-9981-456E-B780-D4F6FEDDB9CB}" srcOrd="0" destOrd="0" presId="urn:microsoft.com/office/officeart/2008/layout/HorizontalMultiLevelHierarchy"/>
    <dgm:cxn modelId="{04FC5A5F-C7D3-4C7F-858C-C554ADB5E0D4}" type="presParOf" srcId="{D40DF9B3-9981-456E-B780-D4F6FEDDB9CB}" destId="{F9787790-FBC1-4624-ADF9-F4ADC89983B3}" srcOrd="0" destOrd="0" presId="urn:microsoft.com/office/officeart/2008/layout/HorizontalMultiLevelHierarchy"/>
    <dgm:cxn modelId="{1FF5D3C4-3556-401B-B431-6980D51550AE}" type="presParOf" srcId="{609E605C-7B00-4DFB-B95D-47F4D18CDC28}" destId="{2E3B82D0-AC86-4B92-820C-5E272992A346}" srcOrd="1" destOrd="0" presId="urn:microsoft.com/office/officeart/2008/layout/HorizontalMultiLevelHierarchy"/>
    <dgm:cxn modelId="{7497978E-C282-4BB4-BA41-C3C7257E024D}" type="presParOf" srcId="{2E3B82D0-AC86-4B92-820C-5E272992A346}" destId="{1BB66B9D-6251-44B0-B50E-096C2C0379F4}" srcOrd="0" destOrd="0" presId="urn:microsoft.com/office/officeart/2008/layout/HorizontalMultiLevelHierarchy"/>
    <dgm:cxn modelId="{0A24F19F-96CF-487F-B75C-F7452DD88812}" type="presParOf" srcId="{2E3B82D0-AC86-4B92-820C-5E272992A346}" destId="{4431D5B4-0E26-4785-9E90-B99839132C87}" srcOrd="1" destOrd="0" presId="urn:microsoft.com/office/officeart/2008/layout/HorizontalMultiLevelHierarchy"/>
    <dgm:cxn modelId="{F6A157E6-27AD-4F4A-9914-F0FDB94EA5DE}" type="presParOf" srcId="{4431D5B4-0E26-4785-9E90-B99839132C87}" destId="{75DB6AD3-0ED3-4922-A20E-1FB4D6A120CC}" srcOrd="0" destOrd="0" presId="urn:microsoft.com/office/officeart/2008/layout/HorizontalMultiLevelHierarchy"/>
    <dgm:cxn modelId="{DFF3551B-B4B3-4683-93D9-72BCB797C844}" type="presParOf" srcId="{75DB6AD3-0ED3-4922-A20E-1FB4D6A120CC}" destId="{9EF6EBC4-65BB-4A78-B1D4-0152CEA5E6A5}" srcOrd="0" destOrd="0" presId="urn:microsoft.com/office/officeart/2008/layout/HorizontalMultiLevelHierarchy"/>
    <dgm:cxn modelId="{7518B2F0-1733-463C-BE31-B17E0AD6AA45}" type="presParOf" srcId="{4431D5B4-0E26-4785-9E90-B99839132C87}" destId="{E291BB9A-9906-4183-9F09-3CE00D8AC897}" srcOrd="1" destOrd="0" presId="urn:microsoft.com/office/officeart/2008/layout/HorizontalMultiLevelHierarchy"/>
    <dgm:cxn modelId="{D83DD1D5-2E48-4072-817C-2F16C0A3949E}" type="presParOf" srcId="{E291BB9A-9906-4183-9F09-3CE00D8AC897}" destId="{349F24CC-763C-41CB-96CF-D18A433E54C3}" srcOrd="0" destOrd="0" presId="urn:microsoft.com/office/officeart/2008/layout/HorizontalMultiLevelHierarchy"/>
    <dgm:cxn modelId="{4DC238B3-F995-46E4-BA5F-F83A2AFCFAB4}" type="presParOf" srcId="{E291BB9A-9906-4183-9F09-3CE00D8AC897}" destId="{7AD8DFB8-A153-4F57-AB47-F7359CE372B4}" srcOrd="1" destOrd="0" presId="urn:microsoft.com/office/officeart/2008/layout/HorizontalMultiLevelHierarchy"/>
    <dgm:cxn modelId="{0D467E3E-DE3B-4187-B1CB-DA08715FD39F}" type="presParOf" srcId="{7AD8DFB8-A153-4F57-AB47-F7359CE372B4}" destId="{C344AE3C-E165-4652-94E8-EC1A2143A510}" srcOrd="0" destOrd="0" presId="urn:microsoft.com/office/officeart/2008/layout/HorizontalMultiLevelHierarchy"/>
    <dgm:cxn modelId="{114B7BDC-62F0-49C0-B838-F3D829669B7B}" type="presParOf" srcId="{C344AE3C-E165-4652-94E8-EC1A2143A510}" destId="{0929F1DE-7EF9-4165-95B6-012D627E5726}" srcOrd="0" destOrd="0" presId="urn:microsoft.com/office/officeart/2008/layout/HorizontalMultiLevelHierarchy"/>
    <dgm:cxn modelId="{A915CB7D-3FB6-4511-BC3E-63CB6D176B72}" type="presParOf" srcId="{7AD8DFB8-A153-4F57-AB47-F7359CE372B4}" destId="{A59AA26C-295D-4185-932B-B24174CB964B}" srcOrd="1" destOrd="0" presId="urn:microsoft.com/office/officeart/2008/layout/HorizontalMultiLevelHierarchy"/>
    <dgm:cxn modelId="{F9E70A55-F750-40B1-8E09-1559A02189F8}" type="presParOf" srcId="{A59AA26C-295D-4185-932B-B24174CB964B}" destId="{582AA43E-D3AB-4877-8CCC-3E3C15EBD201}" srcOrd="0" destOrd="0" presId="urn:microsoft.com/office/officeart/2008/layout/HorizontalMultiLevelHierarchy"/>
    <dgm:cxn modelId="{912DB41F-4C20-44AF-BAD4-924FD18F2E36}" type="presParOf" srcId="{A59AA26C-295D-4185-932B-B24174CB964B}" destId="{DA758572-547E-4631-969D-A2ABF35D9563}" srcOrd="1" destOrd="0" presId="urn:microsoft.com/office/officeart/2008/layout/HorizontalMultiLevelHierarchy"/>
    <dgm:cxn modelId="{88AA01AD-24A6-405B-AA1C-5149C8D23197}" type="presParOf" srcId="{4431D5B4-0E26-4785-9E90-B99839132C87}" destId="{C66F9987-3C4D-442B-902D-250EECDB9555}" srcOrd="2" destOrd="0" presId="urn:microsoft.com/office/officeart/2008/layout/HorizontalMultiLevelHierarchy"/>
    <dgm:cxn modelId="{922C52D7-38F7-4BA7-A2C6-24FD5759F496}" type="presParOf" srcId="{C66F9987-3C4D-442B-902D-250EECDB9555}" destId="{2D9A0503-A2AF-4105-B03C-C52EE2C9F9EC}" srcOrd="0" destOrd="0" presId="urn:microsoft.com/office/officeart/2008/layout/HorizontalMultiLevelHierarchy"/>
    <dgm:cxn modelId="{C65C6189-10AE-44B9-9E45-E0FEC455D4EE}" type="presParOf" srcId="{4431D5B4-0E26-4785-9E90-B99839132C87}" destId="{34E37110-F106-4836-A298-C6DD5C98AB73}" srcOrd="3" destOrd="0" presId="urn:microsoft.com/office/officeart/2008/layout/HorizontalMultiLevelHierarchy"/>
    <dgm:cxn modelId="{DA7610B1-C467-4525-838E-6872588FB3B4}" type="presParOf" srcId="{34E37110-F106-4836-A298-C6DD5C98AB73}" destId="{121FE8D6-489E-4DA7-8FAF-F697ABFDE27D}" srcOrd="0" destOrd="0" presId="urn:microsoft.com/office/officeart/2008/layout/HorizontalMultiLevelHierarchy"/>
    <dgm:cxn modelId="{DC31717C-7A0B-4D13-BFA0-70FEC4F813BB}" type="presParOf" srcId="{34E37110-F106-4836-A298-C6DD5C98AB73}" destId="{EA9E4217-5D88-458C-A943-2D49DB08EB28}" srcOrd="1" destOrd="0" presId="urn:microsoft.com/office/officeart/2008/layout/HorizontalMultiLevelHierarchy"/>
    <dgm:cxn modelId="{599A16DB-50CE-4932-AC9A-95B72FF467D2}" type="presParOf" srcId="{EA9E4217-5D88-458C-A943-2D49DB08EB28}" destId="{4C0C4027-B4B5-4C56-9694-37C48391DEB7}" srcOrd="0" destOrd="0" presId="urn:microsoft.com/office/officeart/2008/layout/HorizontalMultiLevelHierarchy"/>
    <dgm:cxn modelId="{7E34DE8D-D1DC-4C37-B933-E583E91E3CBC}" type="presParOf" srcId="{4C0C4027-B4B5-4C56-9694-37C48391DEB7}" destId="{D3D8E7D9-9256-44D3-9A23-1BDC49CF59FA}" srcOrd="0" destOrd="0" presId="urn:microsoft.com/office/officeart/2008/layout/HorizontalMultiLevelHierarchy"/>
    <dgm:cxn modelId="{FE81AAFF-2DC7-4F60-81B3-37120EE13D6B}" type="presParOf" srcId="{EA9E4217-5D88-458C-A943-2D49DB08EB28}" destId="{D0419916-2AE2-493A-A066-736B9E915102}" srcOrd="1" destOrd="0" presId="urn:microsoft.com/office/officeart/2008/layout/HorizontalMultiLevelHierarchy"/>
    <dgm:cxn modelId="{1AAF9B0F-D2A3-42A5-8D36-ED050EEA51E3}" type="presParOf" srcId="{D0419916-2AE2-493A-A066-736B9E915102}" destId="{FBF45E3F-DC82-4B9C-B9FD-CF0A554A130D}" srcOrd="0" destOrd="0" presId="urn:microsoft.com/office/officeart/2008/layout/HorizontalMultiLevelHierarchy"/>
    <dgm:cxn modelId="{0E8E890F-E678-4A6E-81EB-AA66D3A8CBC5}" type="presParOf" srcId="{D0419916-2AE2-493A-A066-736B9E915102}" destId="{039531B8-2ED8-4DE5-AD33-0E5CB5E69827}" srcOrd="1" destOrd="0" presId="urn:microsoft.com/office/officeart/2008/layout/HorizontalMultiLevelHierarchy"/>
    <dgm:cxn modelId="{C703260C-27A0-49F7-9DA0-0EDEDCE033F9}" type="presParOf" srcId="{EA9E4217-5D88-458C-A943-2D49DB08EB28}" destId="{15018D38-C489-40C4-A3DC-9FBC0F7F7610}" srcOrd="2" destOrd="0" presId="urn:microsoft.com/office/officeart/2008/layout/HorizontalMultiLevelHierarchy"/>
    <dgm:cxn modelId="{87737A9E-997A-431F-8FC7-C64DD2308D37}" type="presParOf" srcId="{15018D38-C489-40C4-A3DC-9FBC0F7F7610}" destId="{DCA7B611-5B47-471E-BD14-B9248CDC4DD5}" srcOrd="0" destOrd="0" presId="urn:microsoft.com/office/officeart/2008/layout/HorizontalMultiLevelHierarchy"/>
    <dgm:cxn modelId="{7F443479-6EE6-4A3E-A014-3A2FC32F0B35}" type="presParOf" srcId="{EA9E4217-5D88-458C-A943-2D49DB08EB28}" destId="{BB2CB90E-3E78-4C6B-997B-DB1C786904D6}" srcOrd="3" destOrd="0" presId="urn:microsoft.com/office/officeart/2008/layout/HorizontalMultiLevelHierarchy"/>
    <dgm:cxn modelId="{AAEDF16E-5A60-48A0-9D29-2AA891E087F3}" type="presParOf" srcId="{BB2CB90E-3E78-4C6B-997B-DB1C786904D6}" destId="{DA95E68F-5869-4A60-BFCB-BDBA264BC2CC}" srcOrd="0" destOrd="0" presId="urn:microsoft.com/office/officeart/2008/layout/HorizontalMultiLevelHierarchy"/>
    <dgm:cxn modelId="{DD02320A-2690-49FF-98EB-F9AE0248E588}" type="presParOf" srcId="{BB2CB90E-3E78-4C6B-997B-DB1C786904D6}" destId="{20D2931D-F60D-4202-8350-78FC0B85E807}" srcOrd="1" destOrd="0" presId="urn:microsoft.com/office/officeart/2008/layout/HorizontalMultiLevelHierarchy"/>
    <dgm:cxn modelId="{F59DEC93-8EFF-4984-A198-1841E9EAE355}" type="presParOf" srcId="{EA9E4217-5D88-458C-A943-2D49DB08EB28}" destId="{2EA7BE73-A822-4AA4-BCF1-1D0FD2F5D95B}" srcOrd="4" destOrd="0" presId="urn:microsoft.com/office/officeart/2008/layout/HorizontalMultiLevelHierarchy"/>
    <dgm:cxn modelId="{8505FD3B-BAF0-457C-87FE-F7632FCCADA0}" type="presParOf" srcId="{2EA7BE73-A822-4AA4-BCF1-1D0FD2F5D95B}" destId="{9604DFE3-E20C-469D-AD8C-73F509ACAE0F}" srcOrd="0" destOrd="0" presId="urn:microsoft.com/office/officeart/2008/layout/HorizontalMultiLevelHierarchy"/>
    <dgm:cxn modelId="{7547AECD-7384-4E8C-8598-EB8C9EB89695}" type="presParOf" srcId="{EA9E4217-5D88-458C-A943-2D49DB08EB28}" destId="{5B96DE61-37D8-41F4-8F1B-B0CEE0970344}" srcOrd="5" destOrd="0" presId="urn:microsoft.com/office/officeart/2008/layout/HorizontalMultiLevelHierarchy"/>
    <dgm:cxn modelId="{C05A4C3B-E8C9-4029-874E-6A218A8E8850}" type="presParOf" srcId="{5B96DE61-37D8-41F4-8F1B-B0CEE0970344}" destId="{61C40B55-F943-4A4E-B0BE-DFC7756D3D5D}" srcOrd="0" destOrd="0" presId="urn:microsoft.com/office/officeart/2008/layout/HorizontalMultiLevelHierarchy"/>
    <dgm:cxn modelId="{3F66FC03-7906-494D-B2A7-10BE4362B3BC}" type="presParOf" srcId="{5B96DE61-37D8-41F4-8F1B-B0CEE0970344}" destId="{F792E55D-5E63-4AFC-A920-54A323DC045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F8900-207D-4B51-9C47-8113CEDDD014}">
      <dsp:nvSpPr>
        <dsp:cNvPr id="0" name=""/>
        <dsp:cNvSpPr/>
      </dsp:nvSpPr>
      <dsp:spPr>
        <a:xfrm>
          <a:off x="914399" y="0"/>
          <a:ext cx="103632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04F90-4C31-4AE9-B63F-437ADE94B579}">
      <dsp:nvSpPr>
        <dsp:cNvPr id="0" name=""/>
        <dsp:cNvSpPr/>
      </dsp:nvSpPr>
      <dsp:spPr>
        <a:xfrm>
          <a:off x="356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sp:txBody>
      <dsp:txXfrm>
        <a:off x="109376" y="1731407"/>
        <a:ext cx="2367279" cy="1955852"/>
      </dsp:txXfrm>
    </dsp:sp>
    <dsp:sp modelId="{0B9F39D2-146E-44CF-8C6F-292B861A7461}">
      <dsp:nvSpPr>
        <dsp:cNvPr id="0" name=""/>
        <dsp:cNvSpPr/>
      </dsp:nvSpPr>
      <dsp:spPr>
        <a:xfrm>
          <a:off x="301227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18086" y="1731407"/>
        <a:ext cx="2367279" cy="1955852"/>
      </dsp:txXfrm>
    </dsp:sp>
    <dsp:sp modelId="{50C8F826-892C-434C-8CB0-DC9EC4C31D7A}">
      <dsp:nvSpPr>
        <dsp:cNvPr id="0" name=""/>
        <dsp:cNvSpPr/>
      </dsp:nvSpPr>
      <dsp:spPr>
        <a:xfrm>
          <a:off x="6020988" y="1625600"/>
          <a:ext cx="3158732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sp:txBody>
      <dsp:txXfrm>
        <a:off x="6126795" y="1731407"/>
        <a:ext cx="2947118" cy="1955852"/>
      </dsp:txXfrm>
    </dsp:sp>
    <dsp:sp modelId="{2D2BAAC8-910A-4FB0-A3ED-8D132FCD03DF}">
      <dsp:nvSpPr>
        <dsp:cNvPr id="0" name=""/>
        <dsp:cNvSpPr/>
      </dsp:nvSpPr>
      <dsp:spPr>
        <a:xfrm>
          <a:off x="9609536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sp:txBody>
      <dsp:txXfrm>
        <a:off x="9715343" y="1731407"/>
        <a:ext cx="2367279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7BE73-A822-4AA4-BCF1-1D0FD2F5D95B}">
      <dsp:nvSpPr>
        <dsp:cNvPr id="0" name=""/>
        <dsp:cNvSpPr/>
      </dsp:nvSpPr>
      <dsp:spPr>
        <a:xfrm>
          <a:off x="8368933" y="3652347"/>
          <a:ext cx="604150" cy="1151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2075" y="0"/>
              </a:lnTo>
              <a:lnTo>
                <a:pt x="302075" y="1151202"/>
              </a:lnTo>
              <a:lnTo>
                <a:pt x="604150" y="1151202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638506" y="4195445"/>
        <a:ext cx="65005" cy="65005"/>
      </dsp:txXfrm>
    </dsp:sp>
    <dsp:sp modelId="{15018D38-C489-40C4-A3DC-9FBC0F7F7610}">
      <dsp:nvSpPr>
        <dsp:cNvPr id="0" name=""/>
        <dsp:cNvSpPr/>
      </dsp:nvSpPr>
      <dsp:spPr>
        <a:xfrm>
          <a:off x="8368933" y="3498196"/>
          <a:ext cx="604150" cy="154150"/>
        </a:xfrm>
        <a:custGeom>
          <a:avLst/>
          <a:gdLst/>
          <a:ahLst/>
          <a:cxnLst/>
          <a:rect l="0" t="0" r="0" b="0"/>
          <a:pathLst>
            <a:path>
              <a:moveTo>
                <a:pt x="0" y="154150"/>
              </a:moveTo>
              <a:lnTo>
                <a:pt x="302075" y="154150"/>
              </a:lnTo>
              <a:lnTo>
                <a:pt x="302075" y="0"/>
              </a:lnTo>
              <a:lnTo>
                <a:pt x="604150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655421" y="3559684"/>
        <a:ext cx="31175" cy="31175"/>
      </dsp:txXfrm>
    </dsp:sp>
    <dsp:sp modelId="{4C0C4027-B4B5-4C56-9694-37C48391DEB7}">
      <dsp:nvSpPr>
        <dsp:cNvPr id="0" name=""/>
        <dsp:cNvSpPr/>
      </dsp:nvSpPr>
      <dsp:spPr>
        <a:xfrm>
          <a:off x="8368933" y="2346994"/>
          <a:ext cx="604150" cy="1305352"/>
        </a:xfrm>
        <a:custGeom>
          <a:avLst/>
          <a:gdLst/>
          <a:ahLst/>
          <a:cxnLst/>
          <a:rect l="0" t="0" r="0" b="0"/>
          <a:pathLst>
            <a:path>
              <a:moveTo>
                <a:pt x="0" y="1305352"/>
              </a:moveTo>
              <a:lnTo>
                <a:pt x="302075" y="1305352"/>
              </a:lnTo>
              <a:lnTo>
                <a:pt x="302075" y="0"/>
              </a:lnTo>
              <a:lnTo>
                <a:pt x="604150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635049" y="2963711"/>
        <a:ext cx="71919" cy="71919"/>
      </dsp:txXfrm>
    </dsp:sp>
    <dsp:sp modelId="{C66F9987-3C4D-442B-902D-250EECDB9555}">
      <dsp:nvSpPr>
        <dsp:cNvPr id="0" name=""/>
        <dsp:cNvSpPr/>
      </dsp:nvSpPr>
      <dsp:spPr>
        <a:xfrm>
          <a:off x="4744028" y="2424069"/>
          <a:ext cx="604150" cy="1228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2075" y="0"/>
              </a:lnTo>
              <a:lnTo>
                <a:pt x="302075" y="1228277"/>
              </a:lnTo>
              <a:lnTo>
                <a:pt x="604150" y="1228277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5011883" y="3003987"/>
        <a:ext cx="68440" cy="68440"/>
      </dsp:txXfrm>
    </dsp:sp>
    <dsp:sp modelId="{C344AE3C-E165-4652-94E8-EC1A2143A510}">
      <dsp:nvSpPr>
        <dsp:cNvPr id="0" name=""/>
        <dsp:cNvSpPr/>
      </dsp:nvSpPr>
      <dsp:spPr>
        <a:xfrm>
          <a:off x="8368933" y="1150072"/>
          <a:ext cx="604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150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8655905" y="1180688"/>
        <a:ext cx="30207" cy="30207"/>
      </dsp:txXfrm>
    </dsp:sp>
    <dsp:sp modelId="{75DB6AD3-0ED3-4922-A20E-1FB4D6A120CC}">
      <dsp:nvSpPr>
        <dsp:cNvPr id="0" name=""/>
        <dsp:cNvSpPr/>
      </dsp:nvSpPr>
      <dsp:spPr>
        <a:xfrm>
          <a:off x="4744028" y="1195792"/>
          <a:ext cx="604150" cy="1228277"/>
        </a:xfrm>
        <a:custGeom>
          <a:avLst/>
          <a:gdLst/>
          <a:ahLst/>
          <a:cxnLst/>
          <a:rect l="0" t="0" r="0" b="0"/>
          <a:pathLst>
            <a:path>
              <a:moveTo>
                <a:pt x="0" y="1228277"/>
              </a:moveTo>
              <a:lnTo>
                <a:pt x="302075" y="1228277"/>
              </a:lnTo>
              <a:lnTo>
                <a:pt x="302075" y="0"/>
              </a:lnTo>
              <a:lnTo>
                <a:pt x="604150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5011883" y="1775710"/>
        <a:ext cx="68440" cy="68440"/>
      </dsp:txXfrm>
    </dsp:sp>
    <dsp:sp modelId="{D40DF9B3-9981-456E-B780-D4F6FEDDB9CB}">
      <dsp:nvSpPr>
        <dsp:cNvPr id="0" name=""/>
        <dsp:cNvSpPr/>
      </dsp:nvSpPr>
      <dsp:spPr>
        <a:xfrm>
          <a:off x="1119122" y="2378349"/>
          <a:ext cx="604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150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1406094" y="2408965"/>
        <a:ext cx="30207" cy="30207"/>
      </dsp:txXfrm>
    </dsp:sp>
    <dsp:sp modelId="{3726BC72-F477-4EF8-B98A-69BC35800169}">
      <dsp:nvSpPr>
        <dsp:cNvPr id="0" name=""/>
        <dsp:cNvSpPr/>
      </dsp:nvSpPr>
      <dsp:spPr>
        <a:xfrm rot="16200000">
          <a:off x="-1764941" y="1963588"/>
          <a:ext cx="4847166" cy="920961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sp:txBody>
      <dsp:txXfrm>
        <a:off x="-1764941" y="1963588"/>
        <a:ext cx="4847166" cy="920961"/>
      </dsp:txXfrm>
    </dsp:sp>
    <dsp:sp modelId="{1BB66B9D-6251-44B0-B50E-096C2C0379F4}">
      <dsp:nvSpPr>
        <dsp:cNvPr id="0" name=""/>
        <dsp:cNvSpPr/>
      </dsp:nvSpPr>
      <dsp:spPr>
        <a:xfrm>
          <a:off x="1723273" y="1963588"/>
          <a:ext cx="3020754" cy="920961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sp:txBody>
      <dsp:txXfrm>
        <a:off x="1723273" y="1963588"/>
        <a:ext cx="3020754" cy="920961"/>
      </dsp:txXfrm>
    </dsp:sp>
    <dsp:sp modelId="{349F24CC-763C-41CB-96CF-D18A433E54C3}">
      <dsp:nvSpPr>
        <dsp:cNvPr id="0" name=""/>
        <dsp:cNvSpPr/>
      </dsp:nvSpPr>
      <dsp:spPr>
        <a:xfrm>
          <a:off x="5348179" y="735311"/>
          <a:ext cx="3020754" cy="920961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sp:txBody>
      <dsp:txXfrm>
        <a:off x="5348179" y="735311"/>
        <a:ext cx="3020754" cy="920961"/>
      </dsp:txXfrm>
    </dsp:sp>
    <dsp:sp modelId="{582AA43E-D3AB-4877-8CCC-3E3C15EBD201}">
      <dsp:nvSpPr>
        <dsp:cNvPr id="0" name=""/>
        <dsp:cNvSpPr/>
      </dsp:nvSpPr>
      <dsp:spPr>
        <a:xfrm>
          <a:off x="8973084" y="735311"/>
          <a:ext cx="3020754" cy="920961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sp:txBody>
      <dsp:txXfrm>
        <a:off x="8973084" y="735311"/>
        <a:ext cx="3020754" cy="920961"/>
      </dsp:txXfrm>
    </dsp:sp>
    <dsp:sp modelId="{121FE8D6-489E-4DA7-8FAF-F697ABFDE27D}">
      <dsp:nvSpPr>
        <dsp:cNvPr id="0" name=""/>
        <dsp:cNvSpPr/>
      </dsp:nvSpPr>
      <dsp:spPr>
        <a:xfrm>
          <a:off x="5348179" y="3191866"/>
          <a:ext cx="3020754" cy="920961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sp:txBody>
      <dsp:txXfrm>
        <a:off x="5348179" y="3191866"/>
        <a:ext cx="3020754" cy="920961"/>
      </dsp:txXfrm>
    </dsp:sp>
    <dsp:sp modelId="{FBF45E3F-DC82-4B9C-B9FD-CF0A554A130D}">
      <dsp:nvSpPr>
        <dsp:cNvPr id="0" name=""/>
        <dsp:cNvSpPr/>
      </dsp:nvSpPr>
      <dsp:spPr>
        <a:xfrm>
          <a:off x="8973084" y="1886513"/>
          <a:ext cx="3020754" cy="920961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尋找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最接近的土層</a:t>
          </a:r>
        </a:p>
      </dsp:txBody>
      <dsp:txXfrm>
        <a:off x="8973084" y="1886513"/>
        <a:ext cx="3020754" cy="920961"/>
      </dsp:txXfrm>
    </dsp:sp>
    <dsp:sp modelId="{DA95E68F-5869-4A60-BFCB-BDBA264BC2CC}">
      <dsp:nvSpPr>
        <dsp:cNvPr id="0" name=""/>
        <dsp:cNvSpPr/>
      </dsp:nvSpPr>
      <dsp:spPr>
        <a:xfrm>
          <a:off x="8973084" y="3037715"/>
          <a:ext cx="3020754" cy="920961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若另一孔不存在此種土壤，則根據上一層土壤最後插入點作為厚度為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sp:txBody>
      <dsp:txXfrm>
        <a:off x="8973084" y="3037715"/>
        <a:ext cx="3020754" cy="920961"/>
      </dsp:txXfrm>
    </dsp:sp>
    <dsp:sp modelId="{61C40B55-F943-4A4E-B0BE-DFC7756D3D5D}">
      <dsp:nvSpPr>
        <dsp:cNvPr id="0" name=""/>
        <dsp:cNvSpPr/>
      </dsp:nvSpPr>
      <dsp:spPr>
        <a:xfrm>
          <a:off x="8973084" y="4188917"/>
          <a:ext cx="3020754" cy="1229262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如果兩孔間有多個相同土層，且起始位置包含在某土層內，則把土層深度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相同土層數量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973084" y="4188917"/>
        <a:ext cx="3020754" cy="1229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801DA-114B-401D-8683-D79811CC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4B160-4A35-4837-9057-280A740E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53EDC-F322-4FF9-AC6F-023F80CF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55A87-32FF-464C-ADC8-7F1E2C8C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51DD2-D456-4377-A767-951F91B5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7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25F6-B7D4-4D05-947F-32F9B2A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FAC6BB-DADE-41CB-A6AA-07062CF7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C380EB-E00B-4CC3-BC73-8C2B7ABB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1D2B6-40B3-4A7F-AE32-4F04B38F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2AC9A-7BFA-4AEF-ACED-CF162275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0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9F6D91-90A0-47C6-8A10-7759F193D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D4A4EE-C9CC-4AF7-B838-9B7FA362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8D9DC-864E-4B4B-9026-1DA34137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5C09B-D8FB-45BA-868B-774AF59B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43C2A-9EBF-40B9-91C4-B846157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7A30C-3B35-4006-B561-E84E4C54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879CF-5C0F-4263-A40D-4D21B8A6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B12C9-01D0-4B44-9EDF-C0C58B7C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581CA-8DD0-4A7A-A32F-871C7EE7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36E60-4A79-48E7-85C9-6C80BAF1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8B52-A0FC-4E4E-9EAC-E4A874B2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D8260-6D32-460A-81D7-B6FA93F5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ABD81-01A6-4BAF-98EF-F257E231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C21E0-11AB-4D98-9CBA-BD314432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2FC842-D95C-4370-891C-DBAC6098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1FE8A-CB0E-4334-AD57-A0CDD155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3AF0B-A47F-49DB-98B3-FAA983AC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36E2-4FAC-419A-A3AD-169E45F3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4D9C01-2F53-4FA1-BA61-F76CB81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13BF3-9BD5-4971-9B8C-4545D5FD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8F75BC-DDED-4ED7-BB7C-E983CD41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4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6FC85-99A4-49F8-BF09-A5D2135E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672218-D664-4B64-83F5-F9E143CF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1644F4-D82B-4B99-BA39-E19361EA0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58E1AE-679A-428D-8D2A-D74F36B9C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D0BD44-35C7-4E95-AA11-0C6A3FC05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7BBCDA-D3DD-483E-BBC5-4F220B68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22EC7C-8D51-4E52-BDF7-1E846CA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731F10-6AF6-4C99-8D1E-A2A50F0A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3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DC088-6284-4EAA-9B9C-B71073B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EB5E1-E4FF-4AE8-847A-D6FA3F60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8E6CD4-0469-4C68-8606-E4D08418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D0A7F4-6620-42E0-9F77-BBA31D1E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87891A-FE99-4219-B7B4-D15A048C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3CF010-E22A-4043-80BE-BBDDF8A4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1B4DC-F683-478D-A834-8D3008E0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1E636-AF16-47DF-80E6-AFD6C523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B8A2-383E-4099-8885-D0323215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D27E2B-3115-4241-A2B0-269DFEB3C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93D56-0A13-442D-9EFD-B4056697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800D41-8B0B-4902-AAD0-D741B01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93F69-BDC2-493F-8CB1-95316DC6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5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CB6D1-7C07-4A6B-94E7-024FCB85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8CA473-5609-4340-83EB-D5A8ABB5E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DB0E6F-3103-4E0E-97C1-F6F5CA3E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4B14D-4335-4AA9-A456-38AD795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F37228-D015-4CC5-AC30-3BFE280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002934-5292-41E7-9DA5-F28159F8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B32513-0D3E-49C5-A377-615F5633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3A045-5990-42E9-9E0C-C74C782B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083BB-8D73-4729-AC58-025428EC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5D3B-4065-40E6-A1E4-C367873C67F7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F6CD7-6708-4A5D-9863-96032CE2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9B2D69-83A9-4309-99AC-5AB10C3EB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2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25A42F4B-B9AD-465C-882E-EF929F853A20}"/>
              </a:ext>
            </a:extLst>
          </p:cNvPr>
          <p:cNvGrpSpPr/>
          <p:nvPr/>
        </p:nvGrpSpPr>
        <p:grpSpPr>
          <a:xfrm>
            <a:off x="886088" y="0"/>
            <a:ext cx="3429000" cy="6858000"/>
            <a:chOff x="1160127" y="0"/>
            <a:chExt cx="3429000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D459C3-8F89-4A2B-95F3-00C783F2F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127" y="0"/>
              <a:ext cx="3429000" cy="68580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BAFFE4C-D4A0-485B-B2F9-FE7C7A58F038}"/>
                </a:ext>
              </a:extLst>
            </p:cNvPr>
            <p:cNvSpPr txBox="1"/>
            <p:nvPr/>
          </p:nvSpPr>
          <p:spPr>
            <a:xfrm>
              <a:off x="2164360" y="444616"/>
              <a:ext cx="14177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02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A35DBFB-6FFB-4F09-8FD7-EAFA58811E55}"/>
              </a:ext>
            </a:extLst>
          </p:cNvPr>
          <p:cNvGrpSpPr/>
          <p:nvPr/>
        </p:nvGrpSpPr>
        <p:grpSpPr>
          <a:xfrm>
            <a:off x="7876912" y="0"/>
            <a:ext cx="3429000" cy="6858000"/>
            <a:chOff x="7166646" y="0"/>
            <a:chExt cx="3429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C6A09A8-7160-4943-8B68-00C2FBA5A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646" y="0"/>
              <a:ext cx="3429000" cy="68580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3475C9-B0F8-4B24-AA7B-40ED21BBC1F6}"/>
                </a:ext>
              </a:extLst>
            </p:cNvPr>
            <p:cNvSpPr txBox="1"/>
            <p:nvPr/>
          </p:nvSpPr>
          <p:spPr>
            <a:xfrm>
              <a:off x="8247777" y="444616"/>
              <a:ext cx="12667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04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D31CF8-3C45-4B9D-8252-D07B1842BB54}"/>
              </a:ext>
            </a:extLst>
          </p:cNvPr>
          <p:cNvSpPr txBox="1"/>
          <p:nvPr/>
        </p:nvSpPr>
        <p:spPr>
          <a:xfrm>
            <a:off x="5080337" y="100451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程式簡化土層</a:t>
            </a:r>
          </a:p>
        </p:txBody>
      </p:sp>
    </p:spTree>
    <p:extLst>
      <p:ext uri="{BB962C8B-B14F-4D97-AF65-F5344CB8AC3E}">
        <p14:creationId xmlns:p14="http://schemas.microsoft.com/office/powerpoint/2010/main" val="85689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6B1F5E-9BBC-4B3A-AC05-160834BB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3" y="0"/>
            <a:ext cx="11466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13FAA7-2A51-4DF9-9989-A6C58519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0"/>
            <a:ext cx="11394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CEA420E-431B-4CF7-9C34-FCAF92469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379828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82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E652B04-22C8-4ABE-8EE2-A3F6714C6FCA}"/>
              </a:ext>
            </a:extLst>
          </p:cNvPr>
          <p:cNvSpPr txBox="1"/>
          <p:nvPr/>
        </p:nvSpPr>
        <p:spPr>
          <a:xfrm>
            <a:off x="5388113" y="243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簡化邏輯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44EA27-B0BF-498D-AD15-38CFD2C8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5" y="765169"/>
            <a:ext cx="9829789" cy="57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74727E-6574-46C1-A8DC-CF018C3E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82" y="85258"/>
            <a:ext cx="2734057" cy="66874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F3795E-8248-42BC-825C-BD5D2A54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62" y="143981"/>
            <a:ext cx="255305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1E18E039-AEB1-4CA1-87F3-9C46C28E3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497799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A4EA2D8-F461-40CC-AE86-5EBA696E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4" y="1"/>
            <a:ext cx="1121669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414B97-4698-CC0D-1CB9-79B2BED1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9" y="0"/>
            <a:ext cx="116105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47B26E-518A-CEF9-9E62-000C4647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9" y="0"/>
            <a:ext cx="1149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ECA7DC-3347-2812-C8F5-35A5098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2" y="0"/>
            <a:ext cx="1127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186</Words>
  <Application>Microsoft Office PowerPoint</Application>
  <PresentationFormat>寬螢幕</PresentationFormat>
  <Paragraphs>17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yo</cp:lastModifiedBy>
  <cp:revision>21</cp:revision>
  <dcterms:created xsi:type="dcterms:W3CDTF">2024-10-08T01:22:36Z</dcterms:created>
  <dcterms:modified xsi:type="dcterms:W3CDTF">2024-10-16T01:18:57Z</dcterms:modified>
</cp:coreProperties>
</file>