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CB62BC-21E4-4887-9657-A3CF56401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6A286C-3E1B-46C7-9E9F-1D3BBBFF5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6C0BD3-0C1E-46F3-AB5E-AA21F02E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CD3F89-AF01-4E38-B1B8-A406F1C4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04AFDF-D6AE-43BA-9BD6-25876342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51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075665-753C-4974-8968-45813CD5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8B1A16-FDFE-42C9-98F0-C23241C72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6EC6C-D206-4302-BA39-6EC82966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3E1E26-D620-45E1-889C-3CF58FBC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394C8E-19A9-4CF0-9CFC-F09B378A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83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F9438B-0784-40F3-B678-F504CEDB8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A0F903-0E3F-4E2A-AFF5-5C774CF0C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781324-762F-446A-A7D2-5DD405A6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198574-3661-452A-B6D3-56EAC807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431D1F-C3C7-4274-88E0-2CDC02E1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17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BB3E5-F49E-4396-8239-070B6DD2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81E9DD-49ED-4188-9B31-C9CB06FC3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815E27-A924-4734-B9DB-B4445F20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1DC477-0957-4085-AD1D-9485CD46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60DE0E-1D8B-4702-879D-4F70CACA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05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B0EED-5C7E-4F4C-972B-8D5EF7F0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6CE728-FFC2-4759-8382-513E806E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A57204-C433-4F05-A537-BF0017EC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02D659-E213-4881-B7B2-B5704C3B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6D5DBD-499D-4980-9706-12273882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2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F66F9-5085-478D-8FD3-A7BAE737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F0014D-FDB1-43D1-98D0-E82D51903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AEAFF6-B680-4185-9103-55B7EEE9E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CFB5C3-5502-4148-8216-BFA7AFCC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B43DF8-B93B-4E10-A79B-F41182A3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95C9F4-F6BA-4E7D-98B2-62BE52D6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0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18768-B147-4230-9015-41D4B929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1A11D7-6ABD-4634-977A-7C373A46C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DABC72-7B85-49F8-8F46-BAAE72C06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3DDA61-CFB6-4F68-A386-21B96EEE1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3104C52-DE75-4068-AAFE-B9C138141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3AA6DD-5EF0-43D4-B761-28A305B35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A5F59E-4F14-4ACE-A089-34CFFC70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91466C-A8D8-418D-B7C4-6A851898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32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4FE999-0572-45CD-9457-B3758DE3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6A8543-5A98-4718-8DC6-8509ECAB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852B2D-1CA7-44B3-8C7B-F4959023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2E5B33-96C6-4F14-942E-810B3D4C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06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4E899EE-3513-4361-BF6C-4A3F8FEA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DCC1442-26F7-4C14-9208-0E0B940B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D1FE91-A2E8-4684-A798-C6ED90E2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91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07522-871A-4AE4-831D-1AD4F146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3A808C-9BCF-4FDC-8567-2AD58CE26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629D54-D69F-4502-BBB2-8639A0957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D021DD-C2BF-4481-9030-5DB8F16C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AB12AF-D896-4CE6-9E91-542F07B5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66E416-F1F3-4B1F-B026-2382D401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35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D0134-0572-485F-8E43-CFA86708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6C2FCCF-8DF1-4090-A6C3-82F1E7941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67319E-8866-414D-AFFA-2D8503EBC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09F43B-9BC3-4C26-9BAC-E87A14CC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A7E9E1-D9B3-49E6-803C-52F38477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1D1B1A-B21E-4549-B2D0-C4AA0DE0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61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6CDC34F-8590-499F-867E-14E28C1D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40771A-F0FA-4917-A3CC-F441B8317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FF0D52-2CA2-4568-9858-2DDFC1F9C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06AF-AF55-4A2F-AE81-65BA5F00A476}" type="datetimeFigureOut">
              <a:rPr lang="zh-TW" altLang="en-US" smtClean="0"/>
              <a:t>2024/8/20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791C13-D312-4776-8C8A-4A101AB7C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746293-160F-4B42-8479-28E270A86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60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BB788DC-008D-4765-A989-6ADAD6776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429000" cy="68580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A9AA9F1-0766-4147-9F36-E090D396E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2" y="0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6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Administrator</cp:lastModifiedBy>
  <cp:revision>2</cp:revision>
  <dcterms:created xsi:type="dcterms:W3CDTF">2024-08-20T08:12:54Z</dcterms:created>
  <dcterms:modified xsi:type="dcterms:W3CDTF">2024-08-20T08:21:19Z</dcterms:modified>
</cp:coreProperties>
</file>