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A5DAEDBF-8046-4644-9C9B-CD1B91409C14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71E13CE-E5C3-4F47-9576-E1FF86FC4475}" type="par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CF85308D-F75E-4B89-9FDD-3708553ED6D9}" type="sib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5"/>
      <dgm:spPr/>
    </dgm:pt>
    <dgm:pt modelId="{A9CB19A4-B07A-4549-82DE-B3B245BB7738}" type="pres">
      <dgm:prSet presAssocID="{11CE7071-2245-4C78-8AEC-EF3FD32B3A74}" presName="connTx" presStyleLbl="parChTrans1D4" presStyleIdx="0" presStyleCnt="5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5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5"/>
      <dgm:spPr/>
    </dgm:pt>
    <dgm:pt modelId="{0929F1DE-7EF9-4165-95B6-012D627E5726}" type="pres">
      <dgm:prSet presAssocID="{050BDF5A-52E5-48C6-93FF-A98AB67500A2}" presName="connTx" presStyleLbl="parChTrans1D4" presStyleIdx="1" presStyleCnt="5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5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5"/>
      <dgm:spPr/>
    </dgm:pt>
    <dgm:pt modelId="{DCA7B611-5B47-471E-BD14-B9248CDC4DD5}" type="pres">
      <dgm:prSet presAssocID="{D92E147C-DB9F-4DF1-87A5-B86E2B8F4B65}" presName="connTx" presStyleLbl="parChTrans1D4" presStyleIdx="2" presStyleCnt="5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5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5"/>
      <dgm:spPr/>
    </dgm:pt>
    <dgm:pt modelId="{9604DFE3-E20C-469D-AD8C-73F509ACAE0F}" type="pres">
      <dgm:prSet presAssocID="{2B8BD580-81D5-49DC-9AB0-D58335EE11AA}" presName="connTx" presStyleLbl="parChTrans1D4" presStyleIdx="3" presStyleCnt="5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5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  <dgm:pt modelId="{91D27EC2-6914-4254-A52F-97C669CC3D0F}" type="pres">
      <dgm:prSet presAssocID="{171E13CE-E5C3-4F47-9576-E1FF86FC4475}" presName="conn2-1" presStyleLbl="parChTrans1D4" presStyleIdx="4" presStyleCnt="5"/>
      <dgm:spPr/>
    </dgm:pt>
    <dgm:pt modelId="{F4A0911B-F6F3-4B3E-8848-43107B9A5DE0}" type="pres">
      <dgm:prSet presAssocID="{171E13CE-E5C3-4F47-9576-E1FF86FC4475}" presName="connTx" presStyleLbl="parChTrans1D4" presStyleIdx="4" presStyleCnt="5"/>
      <dgm:spPr/>
    </dgm:pt>
    <dgm:pt modelId="{67A20B90-C738-4A90-816B-D494CB6CDD8A}" type="pres">
      <dgm:prSet presAssocID="{A5DAEDBF-8046-4644-9C9B-CD1B91409C14}" presName="root2" presStyleCnt="0"/>
      <dgm:spPr/>
    </dgm:pt>
    <dgm:pt modelId="{9357B533-87DB-4CFD-A42F-46AF2237F5B8}" type="pres">
      <dgm:prSet presAssocID="{A5DAEDBF-8046-4644-9C9B-CD1B91409C14}" presName="LevelTwoTextNode" presStyleLbl="node4" presStyleIdx="4" presStyleCnt="5">
        <dgm:presLayoutVars>
          <dgm:chPref val="3"/>
        </dgm:presLayoutVars>
      </dgm:prSet>
      <dgm:spPr/>
    </dgm:pt>
    <dgm:pt modelId="{D9891638-275B-4C28-ACA3-B8DD8652DCE2}" type="pres">
      <dgm:prSet presAssocID="{A5DAEDBF-8046-4644-9C9B-CD1B91409C14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1E12B71D-1E3B-4FBF-9677-8C68E3D36D95}" type="presOf" srcId="{171E13CE-E5C3-4F47-9576-E1FF86FC4475}" destId="{F4A0911B-F6F3-4B3E-8848-43107B9A5DE0}" srcOrd="1" destOrd="0" presId="urn:microsoft.com/office/officeart/2008/layout/HorizontalMultiLevelHierarchy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BBE3163A-DA49-4F8A-81CF-72970E973D12}" type="presOf" srcId="{A5DAEDBF-8046-4644-9C9B-CD1B91409C14}" destId="{9357B533-87DB-4CFD-A42F-46AF2237F5B8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C37563A-37A2-474E-A99E-478F7367C237}" type="presOf" srcId="{171E13CE-E5C3-4F47-9576-E1FF86FC4475}" destId="{91D27EC2-6914-4254-A52F-97C669CC3D0F}" srcOrd="0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6B620B84-08E1-4D4D-9C5F-39C2C6F48076}" srcId="{069E7AF6-482E-402F-B8F8-CC94ABEA44AE}" destId="{A5DAEDBF-8046-4644-9C9B-CD1B91409C14}" srcOrd="2" destOrd="0" parTransId="{171E13CE-E5C3-4F47-9576-E1FF86FC4475}" sibTransId="{CF85308D-F75E-4B89-9FDD-3708553ED6D9}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  <dgm:cxn modelId="{452CDE1E-7136-4B80-A1E3-EAB2DE895FB5}" type="presParOf" srcId="{EA9E4217-5D88-458C-A943-2D49DB08EB28}" destId="{91D27EC2-6914-4254-A52F-97C669CC3D0F}" srcOrd="4" destOrd="0" presId="urn:microsoft.com/office/officeart/2008/layout/HorizontalMultiLevelHierarchy"/>
    <dgm:cxn modelId="{04C00FF9-DF63-4EA3-BD97-968D3DDD5CA4}" type="presParOf" srcId="{91D27EC2-6914-4254-A52F-97C669CC3D0F}" destId="{F4A0911B-F6F3-4B3E-8848-43107B9A5DE0}" srcOrd="0" destOrd="0" presId="urn:microsoft.com/office/officeart/2008/layout/HorizontalMultiLevelHierarchy"/>
    <dgm:cxn modelId="{D7198F07-B173-4BF7-8DCF-64DB2278DC1A}" type="presParOf" srcId="{EA9E4217-5D88-458C-A943-2D49DB08EB28}" destId="{67A20B90-C738-4A90-816B-D494CB6CDD8A}" srcOrd="5" destOrd="0" presId="urn:microsoft.com/office/officeart/2008/layout/HorizontalMultiLevelHierarchy"/>
    <dgm:cxn modelId="{C08C62A9-13FE-4E42-B11E-ADF501E0575E}" type="presParOf" srcId="{67A20B90-C738-4A90-816B-D494CB6CDD8A}" destId="{9357B533-87DB-4CFD-A42F-46AF2237F5B8}" srcOrd="0" destOrd="0" presId="urn:microsoft.com/office/officeart/2008/layout/HorizontalMultiLevelHierarchy"/>
    <dgm:cxn modelId="{EA7DE452-59AB-49C9-974A-ABEDFB4FBD8D}" type="presParOf" srcId="{67A20B90-C738-4A90-816B-D494CB6CDD8A}" destId="{D9891638-275B-4C28-ACA3-B8DD8652DC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7EC2-6914-4254-A52F-97C669CC3D0F}">
      <dsp:nvSpPr>
        <dsp:cNvPr id="0" name=""/>
        <dsp:cNvSpPr/>
      </dsp:nvSpPr>
      <dsp:spPr>
        <a:xfrm>
          <a:off x="8442786" y="4699806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347766"/>
              </a:lnTo>
              <a:lnTo>
                <a:pt x="623781" y="13477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5336561"/>
        <a:ext cx="74255" cy="74255"/>
      </dsp:txXfrm>
    </dsp:sp>
    <dsp:sp modelId="{2EA7BE73-A822-4AA4-BCF1-1D0FD2F5D95B}">
      <dsp:nvSpPr>
        <dsp:cNvPr id="0" name=""/>
        <dsp:cNvSpPr/>
      </dsp:nvSpPr>
      <dsp:spPr>
        <a:xfrm>
          <a:off x="8442786" y="4654086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4684211"/>
        <a:ext cx="31189" cy="31189"/>
      </dsp:txXfrm>
    </dsp:sp>
    <dsp:sp modelId="{15018D38-C489-40C4-A3DC-9FBC0F7F7610}">
      <dsp:nvSpPr>
        <dsp:cNvPr id="0" name=""/>
        <dsp:cNvSpPr/>
      </dsp:nvSpPr>
      <dsp:spPr>
        <a:xfrm>
          <a:off x="8442786" y="3352039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1347766"/>
              </a:moveTo>
              <a:lnTo>
                <a:pt x="311890" y="1347766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3988794"/>
        <a:ext cx="74255" cy="74255"/>
      </dsp:txXfrm>
    </dsp:sp>
    <dsp:sp modelId="{C66F9987-3C4D-442B-902D-250EECDB9555}">
      <dsp:nvSpPr>
        <dsp:cNvPr id="0" name=""/>
        <dsp:cNvSpPr/>
      </dsp:nvSpPr>
      <dsp:spPr>
        <a:xfrm>
          <a:off x="4700099" y="2837315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862490"/>
              </a:lnTo>
              <a:lnTo>
                <a:pt x="623781" y="18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4962885" y="3719456"/>
        <a:ext cx="98208" cy="98208"/>
      </dsp:txXfrm>
    </dsp:sp>
    <dsp:sp modelId="{C344AE3C-E165-4652-94E8-EC1A2143A510}">
      <dsp:nvSpPr>
        <dsp:cNvPr id="0" name=""/>
        <dsp:cNvSpPr/>
      </dsp:nvSpPr>
      <dsp:spPr>
        <a:xfrm>
          <a:off x="8442786" y="2117712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14783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163432"/>
          <a:ext cx="623781" cy="673883"/>
        </a:xfrm>
        <a:custGeom>
          <a:avLst/>
          <a:gdLst/>
          <a:ahLst/>
          <a:cxnLst/>
          <a:rect l="0" t="0" r="0" b="0"/>
          <a:pathLst>
            <a:path>
              <a:moveTo>
                <a:pt x="0" y="673883"/>
              </a:moveTo>
              <a:lnTo>
                <a:pt x="311890" y="673883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89033" y="2477417"/>
        <a:ext cx="45913" cy="45913"/>
      </dsp:txXfrm>
    </dsp:sp>
    <dsp:sp modelId="{4709C39E-F3B8-4FEB-8C09-B01E2024E20B}">
      <dsp:nvSpPr>
        <dsp:cNvPr id="0" name=""/>
        <dsp:cNvSpPr/>
      </dsp:nvSpPr>
      <dsp:spPr>
        <a:xfrm>
          <a:off x="8442786" y="92910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959230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974824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1862490"/>
              </a:moveTo>
              <a:lnTo>
                <a:pt x="311890" y="1862490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962885" y="1856965"/>
        <a:ext cx="98208" cy="98208"/>
      </dsp:txXfrm>
    </dsp:sp>
    <dsp:sp modelId="{D40DF9B3-9981-456E-B780-D4F6FEDDB9CB}">
      <dsp:nvSpPr>
        <dsp:cNvPr id="0" name=""/>
        <dsp:cNvSpPr/>
      </dsp:nvSpPr>
      <dsp:spPr>
        <a:xfrm>
          <a:off x="957412" y="2791595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2821720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361872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361872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361872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361872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49938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49938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49938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49938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168798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1687989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168798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1687989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224363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224363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287659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287659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06520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065203"/>
        <a:ext cx="3118905" cy="1269204"/>
      </dsp:txXfrm>
    </dsp:sp>
    <dsp:sp modelId="{9357B533-87DB-4CFD-A42F-46AF2237F5B8}">
      <dsp:nvSpPr>
        <dsp:cNvPr id="0" name=""/>
        <dsp:cNvSpPr/>
      </dsp:nvSpPr>
      <dsp:spPr>
        <a:xfrm>
          <a:off x="9066567" y="557212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5572129"/>
        <a:ext cx="3118905" cy="9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04C278-320E-4961-A2BD-E54C766D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9" y="0"/>
            <a:ext cx="931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528EA9-1B02-46D3-BB78-00E784CB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556811"/>
            <a:ext cx="927864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2391D0-6B20-49A7-81C2-32B4799B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633022"/>
            <a:ext cx="925959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90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222</Words>
  <Application>Microsoft Office PowerPoint</Application>
  <PresentationFormat>寬螢幕</PresentationFormat>
  <Paragraphs>19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孟淳 林</cp:lastModifiedBy>
  <cp:revision>27</cp:revision>
  <dcterms:created xsi:type="dcterms:W3CDTF">2024-10-08T01:22:36Z</dcterms:created>
  <dcterms:modified xsi:type="dcterms:W3CDTF">2024-10-21T16:55:55Z</dcterms:modified>
</cp:coreProperties>
</file>