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C165A-2B5A-466B-AA7F-72BCC7877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C8BF4B-A272-4288-8DC6-ED9B2C992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6CAA51-E50F-4527-AD03-52A893C5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CDE411-F3DF-4A54-80B6-F1C2BB75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EE6C9F-4625-4CB5-B4F8-5FCA5F0C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59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A2AAE-8408-46DE-9E06-9503B0B3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E817EF-6A5A-4D74-9B2C-E9012C03C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3D8AD3-5A75-4A5E-B290-DD6C47B8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4A9ECD-6886-4E6A-B473-4AA8D9F8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BBAF6A-CEED-4A3B-9EBC-049310A5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06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72088-E207-48EF-9395-F36EA5F22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E6BC34-FFF6-48EF-974F-5B71F9F64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D221E3-DBCC-4DD0-B0AE-80868EAE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D5D53-A137-4986-A95F-A86FCE0B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B866C4-7BDA-4EB4-BD7E-8ADBFF3D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7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5F4FC-C532-4D6D-AFC0-52DDF71F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DA9058-ADBA-4FE0-B05A-4DC2E83D5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F91806-756A-4EAA-BBDA-5F3CBDDB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58737F-8DDA-4F33-B46E-B72B27A8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D73D13-E4DD-41FB-BB18-0588D75C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12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B7B61-1D81-439E-8669-92785508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0275D6-E6A3-4F1E-8F11-D113145CB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4C19C6-78F2-4AA1-90B6-4F11FEEB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77162F-F676-4903-9386-B4D8EDE7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74FFA0-949A-42BB-A82F-9871EB7B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23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5A52C-FDAB-43DB-B51B-E01A1721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D8052F-8E61-48CB-A40E-A35FD433D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049AED-76DE-4844-86E9-21CB6FCE9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5819E4-7207-425E-B531-B07D5CBA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1F634E-D109-4D44-9476-372425E7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16136F-4261-40CA-8B35-2D833400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8DD36-7D48-4690-B8A9-18F1AFB1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E6F545-83F9-4B43-AB03-7E17DE35A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F98862-B9B5-4058-8276-34B2BF697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94CDDF-17E6-4D08-95DC-05AAC64EB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88D7FDB-6346-4711-9F20-16D1EE669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734E9C-01AB-4BC0-9EDB-436FC478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2C5581C-FAA5-4FB4-B682-6CE6737A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A89490-EB9C-4B76-AD72-4806526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96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C369D-0B4B-4B32-B412-1C9186B3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66CF54-AD68-4BB2-BBF9-36DE11D8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6A8447-5B18-4B48-912C-E1D591A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926E6B-6C48-4284-8CFC-49381FBF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74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16132D-C904-4729-AA26-BEA2FE2C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5DD678-3A59-49E4-B92F-877BF3E0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F6330E-CA83-4AF4-B04C-9574DE41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95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340445-9044-4233-B51A-952EAB1E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67B68D-0E44-43CC-9742-84E13E005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9AB80A-0FA7-4717-A41A-503A8BF7A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4E38C4-25C5-4F40-BA49-29F52CD1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C31450-54A2-44B7-9CA5-26930107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D05088-92E8-400B-89D2-F94C5BBE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81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3D727-BDAE-477B-98D8-EA3E95D8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5155DE-9F28-4732-9543-0742FB562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43EA42-55C0-4531-A3C5-DAB9FA32E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85D4E8-9A9B-4F74-B4C0-4FD8C336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A81260-A9BA-4475-8B19-17DC10E6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E34DEF-74B8-4D48-87D2-D7347969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07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E6922C-8B3A-453F-9275-C3FA2ABF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5CDD84-055A-445C-94A4-92F50F808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2A5AD1-E179-4B8A-945F-4C6E8C0E7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E489-6D83-4847-9C84-F7E756BFD5C3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BCA4CE-E307-465B-98DD-F236C127C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158ED-D885-46CB-AFFA-C36007B13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37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2A0F161E-7A41-4149-B802-0DFD6B7E0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6858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874BC21-C515-4B56-9822-C161FBEAC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F23C240-78B9-405E-940C-78F728B6F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5A2C9E08-CC74-46DC-A74B-FC6F97D26C7F}"/>
              </a:ext>
            </a:extLst>
          </p:cNvPr>
          <p:cNvSpPr txBox="1"/>
          <p:nvPr/>
        </p:nvSpPr>
        <p:spPr>
          <a:xfrm>
            <a:off x="5399335" y="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原始分層</a:t>
            </a:r>
            <a:r>
              <a:rPr lang="en-US" altLang="zh-TW" dirty="0"/>
              <a:t>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541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yo</cp:lastModifiedBy>
  <cp:revision>5</cp:revision>
  <dcterms:created xsi:type="dcterms:W3CDTF">2024-09-19T08:35:34Z</dcterms:created>
  <dcterms:modified xsi:type="dcterms:W3CDTF">2024-09-19T09:26:13Z</dcterms:modified>
</cp:coreProperties>
</file>