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</a:t>
          </a:r>
          <a:r>
            <a:rPr lang="zh-TW" altLang="en-US" sz="18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，如果深度範圍內有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多個不同土層，且起始位置包含在某土層內，則把土層深度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725D6A8A-3070-41F9-90F0-20FAA99F9D3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gm:t>
    </dgm:pt>
    <dgm:pt modelId="{E512A89B-F609-4120-AF8D-CF80FF00B97F}" type="par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370B3B31-5493-4777-A37B-F4FF2AA6AF9A}" type="sib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45A15F2A-E3DB-431D-85E6-03410ED7AB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gm:t>
    </dgm:pt>
    <dgm:pt modelId="{11CE7071-2245-4C78-8AEC-EF3FD32B3A74}" type="par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F4023CEC-CC99-4842-885C-839DFA2D9BE5}" type="sib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97E7B159-BFBE-474F-993F-35C139255B46}" type="pres">
      <dgm:prSet presAssocID="{E512A89B-F609-4120-AF8D-CF80FF00B97F}" presName="conn2-1" presStyleLbl="parChTrans1D3" presStyleIdx="0" presStyleCnt="3"/>
      <dgm:spPr/>
    </dgm:pt>
    <dgm:pt modelId="{D8FFF830-481A-48B0-BD62-F4B4C402B832}" type="pres">
      <dgm:prSet presAssocID="{E512A89B-F609-4120-AF8D-CF80FF00B97F}" presName="connTx" presStyleLbl="parChTrans1D3" presStyleIdx="0" presStyleCnt="3"/>
      <dgm:spPr/>
    </dgm:pt>
    <dgm:pt modelId="{F7BA06C7-4733-4A4F-9800-38806C858336}" type="pres">
      <dgm:prSet presAssocID="{725D6A8A-3070-41F9-90F0-20FAA99F9D3C}" presName="root2" presStyleCnt="0"/>
      <dgm:spPr/>
    </dgm:pt>
    <dgm:pt modelId="{3EA0574A-6FFB-427B-848A-1CB95A3EF2E9}" type="pres">
      <dgm:prSet presAssocID="{725D6A8A-3070-41F9-90F0-20FAA99F9D3C}" presName="LevelTwoTextNode" presStyleLbl="node3" presStyleIdx="0" presStyleCnt="3">
        <dgm:presLayoutVars>
          <dgm:chPref val="3"/>
        </dgm:presLayoutVars>
      </dgm:prSet>
      <dgm:spPr/>
    </dgm:pt>
    <dgm:pt modelId="{90A536D9-6F96-4977-9925-744E994E2688}" type="pres">
      <dgm:prSet presAssocID="{725D6A8A-3070-41F9-90F0-20FAA99F9D3C}" presName="level3hierChild" presStyleCnt="0"/>
      <dgm:spPr/>
    </dgm:pt>
    <dgm:pt modelId="{4709C39E-F3B8-4FEB-8C09-B01E2024E20B}" type="pres">
      <dgm:prSet presAssocID="{11CE7071-2245-4C78-8AEC-EF3FD32B3A74}" presName="conn2-1" presStyleLbl="parChTrans1D4" presStyleIdx="0" presStyleCnt="4"/>
      <dgm:spPr/>
    </dgm:pt>
    <dgm:pt modelId="{A9CB19A4-B07A-4549-82DE-B3B245BB7738}" type="pres">
      <dgm:prSet presAssocID="{11CE7071-2245-4C78-8AEC-EF3FD32B3A74}" presName="connTx" presStyleLbl="parChTrans1D4" presStyleIdx="0" presStyleCnt="4"/>
      <dgm:spPr/>
    </dgm:pt>
    <dgm:pt modelId="{E0EA2074-4EC6-46D8-971F-79647A7117F4}" type="pres">
      <dgm:prSet presAssocID="{45A15F2A-E3DB-431D-85E6-03410ED7AB6B}" presName="root2" presStyleCnt="0"/>
      <dgm:spPr/>
    </dgm:pt>
    <dgm:pt modelId="{A663367A-049B-4438-AE30-427BCE42CF19}" type="pres">
      <dgm:prSet presAssocID="{45A15F2A-E3DB-431D-85E6-03410ED7AB6B}" presName="LevelTwoTextNode" presStyleLbl="node4" presStyleIdx="0" presStyleCnt="4">
        <dgm:presLayoutVars>
          <dgm:chPref val="3"/>
        </dgm:presLayoutVars>
      </dgm:prSet>
      <dgm:spPr/>
    </dgm:pt>
    <dgm:pt modelId="{F204CE1E-8270-43A3-B948-3172E28BD6CB}" type="pres">
      <dgm:prSet presAssocID="{45A15F2A-E3DB-431D-85E6-03410ED7AB6B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1" presStyleCnt="3"/>
      <dgm:spPr/>
    </dgm:pt>
    <dgm:pt modelId="{9EF6EBC4-65BB-4A78-B1D4-0152CEA5E6A5}" type="pres">
      <dgm:prSet presAssocID="{6CA8C187-AB0D-4C3C-8B55-D04860BD10C7}" presName="connTx" presStyleLbl="parChTrans1D3" presStyleIdx="1" presStyleCnt="3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1" presStyleCnt="3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1" presStyleCnt="4"/>
      <dgm:spPr/>
    </dgm:pt>
    <dgm:pt modelId="{0929F1DE-7EF9-4165-95B6-012D627E5726}" type="pres">
      <dgm:prSet presAssocID="{050BDF5A-52E5-48C6-93FF-A98AB67500A2}" presName="connTx" presStyleLbl="parChTrans1D4" presStyleIdx="1" presStyleCnt="4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1" presStyleCnt="4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2" presStyleCnt="3"/>
      <dgm:spPr/>
    </dgm:pt>
    <dgm:pt modelId="{2D9A0503-A2AF-4105-B03C-C52EE2C9F9EC}" type="pres">
      <dgm:prSet presAssocID="{D5ECB190-A268-48E2-B290-5CA8F22DC8BE}" presName="connTx" presStyleLbl="parChTrans1D3" presStyleIdx="2" presStyleCnt="3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2" presStyleCnt="3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4"/>
      <dgm:spPr/>
    </dgm:pt>
    <dgm:pt modelId="{DCA7B611-5B47-471E-BD14-B9248CDC4DD5}" type="pres">
      <dgm:prSet presAssocID="{D92E147C-DB9F-4DF1-87A5-B86E2B8F4B65}" presName="connTx" presStyleLbl="parChTrans1D4" presStyleIdx="2" presStyleCnt="4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4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4"/>
      <dgm:spPr/>
    </dgm:pt>
    <dgm:pt modelId="{9604DFE3-E20C-469D-AD8C-73F509ACAE0F}" type="pres">
      <dgm:prSet presAssocID="{2B8BD580-81D5-49DC-9AB0-D58335EE11AA}" presName="connTx" presStyleLbl="parChTrans1D4" presStyleIdx="3" presStyleCnt="4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4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</dgm:ptLst>
  <dgm:cxnLst>
    <dgm:cxn modelId="{42C4C500-BF83-4AFC-A0D2-84E2BA05048D}" srcId="{069E7AF6-482E-402F-B8F8-CC94ABEA44AE}" destId="{A8EEBA79-44CC-462D-BC60-92B3F41C611C}" srcOrd="0" destOrd="0" parTransId="{D92E147C-DB9F-4DF1-87A5-B86E2B8F4B65}" sibTransId="{EAF80A4B-7247-42EA-BE4A-24D74FA4F855}"/>
    <dgm:cxn modelId="{8205DD03-89FC-4932-B1BD-9E615A50B8F1}" type="presOf" srcId="{D92E147C-DB9F-4DF1-87A5-B86E2B8F4B65}" destId="{15018D38-C489-40C4-A3DC-9FBC0F7F7610}" srcOrd="0" destOrd="0" presId="urn:microsoft.com/office/officeart/2008/layout/HorizontalMultiLevelHierarchy"/>
    <dgm:cxn modelId="{980EBE09-200E-4576-9A9F-74E2CCDA69E9}" type="presOf" srcId="{11CE7071-2245-4C78-8AEC-EF3FD32B3A74}" destId="{A9CB19A4-B07A-4549-82DE-B3B245BB7738}" srcOrd="1" destOrd="0" presId="urn:microsoft.com/office/officeart/2008/layout/HorizontalMultiLevelHierarchy"/>
    <dgm:cxn modelId="{9E419E0F-F7DC-4A84-AC3E-99230932A9EB}" srcId="{297A8BB9-7D3D-4B6A-B3B3-637FA64BBCBF}" destId="{069E7AF6-482E-402F-B8F8-CC94ABEA44AE}" srcOrd="2" destOrd="0" parTransId="{D5ECB190-A268-48E2-B290-5CA8F22DC8BE}" sibTransId="{06695270-DFBA-44D7-9626-152B24FC4983}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1" destOrd="0" parTransId="{2B8BD580-81D5-49DC-9AB0-D58335EE11AA}" sibTransId="{F489495A-2AB9-4333-827E-BBB595979E3F}"/>
    <dgm:cxn modelId="{5685D51F-2519-40B2-8162-E9CBC4E41FC5}" type="presOf" srcId="{6CA8C187-AB0D-4C3C-8B55-D04860BD10C7}" destId="{75DB6AD3-0ED3-4922-A20E-1FB4D6A120CC}" srcOrd="0" destOrd="0" presId="urn:microsoft.com/office/officeart/2008/layout/HorizontalMultiLevelHierarchy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C6B71630-58B7-498F-977D-4597404E6EDA}" type="presOf" srcId="{A8EEBA79-44CC-462D-BC60-92B3F41C611C}" destId="{DA95E68F-5869-4A60-BFCB-BDBA264BC2CC}" srcOrd="0" destOrd="0" presId="urn:microsoft.com/office/officeart/2008/layout/HorizontalMultiLevelHierarchy"/>
    <dgm:cxn modelId="{7DCD513A-9A27-4DAE-8221-406E4065DFD3}" type="presOf" srcId="{6CA8C187-AB0D-4C3C-8B55-D04860BD10C7}" destId="{9EF6EBC4-65BB-4A78-B1D4-0152CEA5E6A5}" srcOrd="1" destOrd="0" presId="urn:microsoft.com/office/officeart/2008/layout/HorizontalMultiLevelHierarchy"/>
    <dgm:cxn modelId="{F006263D-F9F9-49B5-AB6F-17CBEDF6712A}" srcId="{725D6A8A-3070-41F9-90F0-20FAA99F9D3C}" destId="{45A15F2A-E3DB-431D-85E6-03410ED7AB6B}" srcOrd="0" destOrd="0" parTransId="{11CE7071-2245-4C78-8AEC-EF3FD32B3A74}" sibTransId="{F4023CEC-CC99-4842-885C-839DFA2D9BE5}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A9835B60-708F-494B-82AF-D8D76EA53208}" type="presOf" srcId="{050BDF5A-52E5-48C6-93FF-A98AB67500A2}" destId="{0929F1DE-7EF9-4165-95B6-012D627E5726}" srcOrd="1" destOrd="0" presId="urn:microsoft.com/office/officeart/2008/layout/HorizontalMultiLevelHierarchy"/>
    <dgm:cxn modelId="{5E0B5347-1796-4B82-AF4D-031F53A32033}" type="presOf" srcId="{725D6A8A-3070-41F9-90F0-20FAA99F9D3C}" destId="{3EA0574A-6FFB-427B-848A-1CB95A3EF2E9}" srcOrd="0" destOrd="0" presId="urn:microsoft.com/office/officeart/2008/layout/HorizontalMultiLevelHierarchy"/>
    <dgm:cxn modelId="{30E27E49-C6FD-4781-B994-35A609FC899D}" type="presOf" srcId="{11CE7071-2245-4C78-8AEC-EF3FD32B3A74}" destId="{4709C39E-F3B8-4FEB-8C09-B01E2024E20B}" srcOrd="0" destOrd="0" presId="urn:microsoft.com/office/officeart/2008/layout/HorizontalMultiLevelHierarchy"/>
    <dgm:cxn modelId="{59C5F36E-3017-43CE-8A38-2D33892A0515}" type="presOf" srcId="{B6F58B32-F107-4FD5-8C78-FA014368E3AB}" destId="{61C40B55-F943-4A4E-B0BE-DFC7756D3D5D}" srcOrd="0" destOrd="0" presId="urn:microsoft.com/office/officeart/2008/layout/HorizontalMultiLevelHierarchy"/>
    <dgm:cxn modelId="{4B54BD51-30E5-4D20-AEB0-FB1C1D1BFFAE}" type="presOf" srcId="{B6EE2FCE-192C-4473-8D4B-E320527F786B}" destId="{582AA43E-D3AB-4877-8CCC-3E3C15EBD201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C7300590-EB32-40DF-AE66-C485E00946D8}" type="presOf" srcId="{D5ECB190-A268-48E2-B290-5CA8F22DC8BE}" destId="{C66F9987-3C4D-442B-902D-250EECDB9555}" srcOrd="0" destOrd="0" presId="urn:microsoft.com/office/officeart/2008/layout/HorizontalMultiLevelHierarchy"/>
    <dgm:cxn modelId="{E970E799-8F4A-449C-BC17-E85A9DA755D2}" type="presOf" srcId="{75365E06-3D40-43CF-8489-2F28BF9832A2}" destId="{349F24CC-763C-41CB-96CF-D18A433E54C3}" srcOrd="0" destOrd="0" presId="urn:microsoft.com/office/officeart/2008/layout/HorizontalMultiLevelHierarchy"/>
    <dgm:cxn modelId="{3CFA43AA-8892-4E3C-B7D4-9FE2980F1A61}" type="presOf" srcId="{E512A89B-F609-4120-AF8D-CF80FF00B97F}" destId="{97E7B159-BFBE-474F-993F-35C139255B46}" srcOrd="0" destOrd="0" presId="urn:microsoft.com/office/officeart/2008/layout/HorizontalMultiLevelHierarchy"/>
    <dgm:cxn modelId="{F7C297AE-2861-4D67-A6AF-711F4096E131}" type="presOf" srcId="{E512A89B-F609-4120-AF8D-CF80FF00B97F}" destId="{D8FFF830-481A-48B0-BD62-F4B4C402B832}" srcOrd="1" destOrd="0" presId="urn:microsoft.com/office/officeart/2008/layout/HorizontalMultiLevelHierarchy"/>
    <dgm:cxn modelId="{2A3EB1BB-2D58-47CD-88B9-C390F142EDA6}" type="presOf" srcId="{45A15F2A-E3DB-431D-85E6-03410ED7AB6B}" destId="{A663367A-049B-4438-AE30-427BCE42CF19}" srcOrd="0" destOrd="0" presId="urn:microsoft.com/office/officeart/2008/layout/HorizontalMultiLevelHierarchy"/>
    <dgm:cxn modelId="{26BDECBC-D5E5-40D0-B3B0-EEE193338299}" type="presOf" srcId="{D92E147C-DB9F-4DF1-87A5-B86E2B8F4B65}" destId="{DCA7B611-5B47-471E-BD14-B9248CDC4DD5}" srcOrd="1" destOrd="0" presId="urn:microsoft.com/office/officeart/2008/layout/HorizontalMultiLevelHierarchy"/>
    <dgm:cxn modelId="{8AFC36BD-D5F3-42F4-83CC-42B6A7D8D19D}" type="presOf" srcId="{050BDF5A-52E5-48C6-93FF-A98AB67500A2}" destId="{C344AE3C-E165-4652-94E8-EC1A2143A510}" srcOrd="0" destOrd="0" presId="urn:microsoft.com/office/officeart/2008/layout/HorizontalMultiLevelHierarchy"/>
    <dgm:cxn modelId="{2F2A9DD6-02AD-44F6-B0CC-1D5D2E53E9C9}" srcId="{297A8BB9-7D3D-4B6A-B3B3-637FA64BBCBF}" destId="{725D6A8A-3070-41F9-90F0-20FAA99F9D3C}" srcOrd="0" destOrd="0" parTransId="{E512A89B-F609-4120-AF8D-CF80FF00B97F}" sibTransId="{370B3B31-5493-4777-A37B-F4FF2AA6AF9A}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2C15EEDE-94FB-475E-886A-CF843C74E65F}" type="presOf" srcId="{069E7AF6-482E-402F-B8F8-CC94ABEA44AE}" destId="{121FE8D6-489E-4DA7-8FAF-F697ABFDE27D}" srcOrd="0" destOrd="0" presId="urn:microsoft.com/office/officeart/2008/layout/HorizontalMultiLevelHierarchy"/>
    <dgm:cxn modelId="{CA1AD0DF-1E6C-4CB2-9A3B-D9BB12C70BEF}" type="presOf" srcId="{D5ECB190-A268-48E2-B290-5CA8F22DC8BE}" destId="{2D9A0503-A2AF-4105-B03C-C52EE2C9F9EC}" srcOrd="1" destOrd="0" presId="urn:microsoft.com/office/officeart/2008/layout/HorizontalMultiLevelHierarchy"/>
    <dgm:cxn modelId="{AB88D8E3-53AD-458B-97D7-91C8ABA2E631}" type="presOf" srcId="{2B8BD580-81D5-49DC-9AB0-D58335EE11AA}" destId="{2EA7BE73-A822-4AA4-BCF1-1D0FD2F5D95B}" srcOrd="0" destOrd="0" presId="urn:microsoft.com/office/officeart/2008/layout/HorizontalMultiLevelHierarchy"/>
    <dgm:cxn modelId="{E68B22E4-8377-4CCD-8CA4-9153E335156B}" srcId="{297A8BB9-7D3D-4B6A-B3B3-637FA64BBCBF}" destId="{75365E06-3D40-43CF-8489-2F28BF9832A2}" srcOrd="1" destOrd="0" parTransId="{6CA8C187-AB0D-4C3C-8B55-D04860BD10C7}" sibTransId="{37FA01F1-E50E-419D-B4C6-80B790C951C8}"/>
    <dgm:cxn modelId="{514B59F0-15C6-424C-B210-B29BB8CC41E1}" type="presOf" srcId="{2B8BD580-81D5-49DC-9AB0-D58335EE11AA}" destId="{9604DFE3-E20C-469D-AD8C-73F509ACAE0F}" srcOrd="1" destOrd="0" presId="urn:microsoft.com/office/officeart/2008/layout/HorizontalMultiLevelHierarchy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02685607-2D3E-482F-BE49-39F1BEA3E651}" type="presParOf" srcId="{4431D5B4-0E26-4785-9E90-B99839132C87}" destId="{97E7B159-BFBE-474F-993F-35C139255B46}" srcOrd="0" destOrd="0" presId="urn:microsoft.com/office/officeart/2008/layout/HorizontalMultiLevelHierarchy"/>
    <dgm:cxn modelId="{0BCE5007-B6A9-4811-A559-7E8E5E07BCDE}" type="presParOf" srcId="{97E7B159-BFBE-474F-993F-35C139255B46}" destId="{D8FFF830-481A-48B0-BD62-F4B4C402B832}" srcOrd="0" destOrd="0" presId="urn:microsoft.com/office/officeart/2008/layout/HorizontalMultiLevelHierarchy"/>
    <dgm:cxn modelId="{E6E028F4-FE95-4CC3-BD89-F7B877200BB8}" type="presParOf" srcId="{4431D5B4-0E26-4785-9E90-B99839132C87}" destId="{F7BA06C7-4733-4A4F-9800-38806C858336}" srcOrd="1" destOrd="0" presId="urn:microsoft.com/office/officeart/2008/layout/HorizontalMultiLevelHierarchy"/>
    <dgm:cxn modelId="{BD76ADC7-7600-461A-B7AB-915A3F8D186D}" type="presParOf" srcId="{F7BA06C7-4733-4A4F-9800-38806C858336}" destId="{3EA0574A-6FFB-427B-848A-1CB95A3EF2E9}" srcOrd="0" destOrd="0" presId="urn:microsoft.com/office/officeart/2008/layout/HorizontalMultiLevelHierarchy"/>
    <dgm:cxn modelId="{AA23E5E0-3E21-4698-91F4-31825366C65A}" type="presParOf" srcId="{F7BA06C7-4733-4A4F-9800-38806C858336}" destId="{90A536D9-6F96-4977-9925-744E994E2688}" srcOrd="1" destOrd="0" presId="urn:microsoft.com/office/officeart/2008/layout/HorizontalMultiLevelHierarchy"/>
    <dgm:cxn modelId="{3AE1184E-A8D9-40AB-A918-1C964DCEE47B}" type="presParOf" srcId="{90A536D9-6F96-4977-9925-744E994E2688}" destId="{4709C39E-F3B8-4FEB-8C09-B01E2024E20B}" srcOrd="0" destOrd="0" presId="urn:microsoft.com/office/officeart/2008/layout/HorizontalMultiLevelHierarchy"/>
    <dgm:cxn modelId="{FC39AD65-1E94-4AE2-8E53-2963E299546A}" type="presParOf" srcId="{4709C39E-F3B8-4FEB-8C09-B01E2024E20B}" destId="{A9CB19A4-B07A-4549-82DE-B3B245BB7738}" srcOrd="0" destOrd="0" presId="urn:microsoft.com/office/officeart/2008/layout/HorizontalMultiLevelHierarchy"/>
    <dgm:cxn modelId="{441D46B5-21CF-4331-B243-D88479014AD2}" type="presParOf" srcId="{90A536D9-6F96-4977-9925-744E994E2688}" destId="{E0EA2074-4EC6-46D8-971F-79647A7117F4}" srcOrd="1" destOrd="0" presId="urn:microsoft.com/office/officeart/2008/layout/HorizontalMultiLevelHierarchy"/>
    <dgm:cxn modelId="{D11B8A85-E4C4-42D5-B4CB-6F4984578F3B}" type="presParOf" srcId="{E0EA2074-4EC6-46D8-971F-79647A7117F4}" destId="{A663367A-049B-4438-AE30-427BCE42CF19}" srcOrd="0" destOrd="0" presId="urn:microsoft.com/office/officeart/2008/layout/HorizontalMultiLevelHierarchy"/>
    <dgm:cxn modelId="{FA4D6EFD-04FF-4427-BE6D-A3C0B3F9B7C0}" type="presParOf" srcId="{E0EA2074-4EC6-46D8-971F-79647A7117F4}" destId="{F204CE1E-8270-43A3-B948-3172E28BD6CB}" srcOrd="1" destOrd="0" presId="urn:microsoft.com/office/officeart/2008/layout/HorizontalMultiLevelHierarchy"/>
    <dgm:cxn modelId="{09F72E1F-44DE-4EE4-9D84-DE4DEACD23E6}" type="presParOf" srcId="{4431D5B4-0E26-4785-9E90-B99839132C87}" destId="{75DB6AD3-0ED3-4922-A20E-1FB4D6A120CC}" srcOrd="2" destOrd="0" presId="urn:microsoft.com/office/officeart/2008/layout/HorizontalMultiLevelHierarchy"/>
    <dgm:cxn modelId="{4DB73AF0-4212-473A-B04E-B9D3F784B0CC}" type="presParOf" srcId="{75DB6AD3-0ED3-4922-A20E-1FB4D6A120CC}" destId="{9EF6EBC4-65BB-4A78-B1D4-0152CEA5E6A5}" srcOrd="0" destOrd="0" presId="urn:microsoft.com/office/officeart/2008/layout/HorizontalMultiLevelHierarchy"/>
    <dgm:cxn modelId="{1998CD9C-D012-42FD-9287-CA0C6F3F5731}" type="presParOf" srcId="{4431D5B4-0E26-4785-9E90-B99839132C87}" destId="{E291BB9A-9906-4183-9F09-3CE00D8AC897}" srcOrd="3" destOrd="0" presId="urn:microsoft.com/office/officeart/2008/layout/HorizontalMultiLevelHierarchy"/>
    <dgm:cxn modelId="{0D07D579-B53E-4B9F-B9D8-8A07EA510A68}" type="presParOf" srcId="{E291BB9A-9906-4183-9F09-3CE00D8AC897}" destId="{349F24CC-763C-41CB-96CF-D18A433E54C3}" srcOrd="0" destOrd="0" presId="urn:microsoft.com/office/officeart/2008/layout/HorizontalMultiLevelHierarchy"/>
    <dgm:cxn modelId="{15DC4FCE-D25A-4156-AB67-FBC91656EEA4}" type="presParOf" srcId="{E291BB9A-9906-4183-9F09-3CE00D8AC897}" destId="{7AD8DFB8-A153-4F57-AB47-F7359CE372B4}" srcOrd="1" destOrd="0" presId="urn:microsoft.com/office/officeart/2008/layout/HorizontalMultiLevelHierarchy"/>
    <dgm:cxn modelId="{E9483B1C-8EDE-4BC9-828D-0012BB5D3F81}" type="presParOf" srcId="{7AD8DFB8-A153-4F57-AB47-F7359CE372B4}" destId="{C344AE3C-E165-4652-94E8-EC1A2143A510}" srcOrd="0" destOrd="0" presId="urn:microsoft.com/office/officeart/2008/layout/HorizontalMultiLevelHierarchy"/>
    <dgm:cxn modelId="{C23844B3-D2B2-4279-BA11-7EB58EA4B01C}" type="presParOf" srcId="{C344AE3C-E165-4652-94E8-EC1A2143A510}" destId="{0929F1DE-7EF9-4165-95B6-012D627E5726}" srcOrd="0" destOrd="0" presId="urn:microsoft.com/office/officeart/2008/layout/HorizontalMultiLevelHierarchy"/>
    <dgm:cxn modelId="{C15DE001-64F7-496E-ACDD-AAE088A5F49F}" type="presParOf" srcId="{7AD8DFB8-A153-4F57-AB47-F7359CE372B4}" destId="{A59AA26C-295D-4185-932B-B24174CB964B}" srcOrd="1" destOrd="0" presId="urn:microsoft.com/office/officeart/2008/layout/HorizontalMultiLevelHierarchy"/>
    <dgm:cxn modelId="{D350283A-377A-4ACC-B592-99E37E2AD898}" type="presParOf" srcId="{A59AA26C-295D-4185-932B-B24174CB964B}" destId="{582AA43E-D3AB-4877-8CCC-3E3C15EBD201}" srcOrd="0" destOrd="0" presId="urn:microsoft.com/office/officeart/2008/layout/HorizontalMultiLevelHierarchy"/>
    <dgm:cxn modelId="{3B8DAFBC-1939-4615-9C06-281BD0A66370}" type="presParOf" srcId="{A59AA26C-295D-4185-932B-B24174CB964B}" destId="{DA758572-547E-4631-969D-A2ABF35D9563}" srcOrd="1" destOrd="0" presId="urn:microsoft.com/office/officeart/2008/layout/HorizontalMultiLevelHierarchy"/>
    <dgm:cxn modelId="{6B5192AF-5EB8-44F2-9363-5773A019E4F9}" type="presParOf" srcId="{4431D5B4-0E26-4785-9E90-B99839132C87}" destId="{C66F9987-3C4D-442B-902D-250EECDB9555}" srcOrd="4" destOrd="0" presId="urn:microsoft.com/office/officeart/2008/layout/HorizontalMultiLevelHierarchy"/>
    <dgm:cxn modelId="{8549796A-1076-496B-A2FA-C5E5681D987A}" type="presParOf" srcId="{C66F9987-3C4D-442B-902D-250EECDB9555}" destId="{2D9A0503-A2AF-4105-B03C-C52EE2C9F9EC}" srcOrd="0" destOrd="0" presId="urn:microsoft.com/office/officeart/2008/layout/HorizontalMultiLevelHierarchy"/>
    <dgm:cxn modelId="{C92E3244-0AF3-4651-B996-90DC42959B22}" type="presParOf" srcId="{4431D5B4-0E26-4785-9E90-B99839132C87}" destId="{34E37110-F106-4836-A298-C6DD5C98AB73}" srcOrd="5" destOrd="0" presId="urn:microsoft.com/office/officeart/2008/layout/HorizontalMultiLevelHierarchy"/>
    <dgm:cxn modelId="{02ED5471-3891-49E7-8028-F8060293D8BC}" type="presParOf" srcId="{34E37110-F106-4836-A298-C6DD5C98AB73}" destId="{121FE8D6-489E-4DA7-8FAF-F697ABFDE27D}" srcOrd="0" destOrd="0" presId="urn:microsoft.com/office/officeart/2008/layout/HorizontalMultiLevelHierarchy"/>
    <dgm:cxn modelId="{9C2504AA-3B8F-402F-B140-5C4E83E76770}" type="presParOf" srcId="{34E37110-F106-4836-A298-C6DD5C98AB73}" destId="{EA9E4217-5D88-458C-A943-2D49DB08EB28}" srcOrd="1" destOrd="0" presId="urn:microsoft.com/office/officeart/2008/layout/HorizontalMultiLevelHierarchy"/>
    <dgm:cxn modelId="{2599E552-249F-445A-A770-9088A9B8DBCF}" type="presParOf" srcId="{EA9E4217-5D88-458C-A943-2D49DB08EB28}" destId="{15018D38-C489-40C4-A3DC-9FBC0F7F7610}" srcOrd="0" destOrd="0" presId="urn:microsoft.com/office/officeart/2008/layout/HorizontalMultiLevelHierarchy"/>
    <dgm:cxn modelId="{B39AEA82-3296-4CA2-9561-E1928AF74683}" type="presParOf" srcId="{15018D38-C489-40C4-A3DC-9FBC0F7F7610}" destId="{DCA7B611-5B47-471E-BD14-B9248CDC4DD5}" srcOrd="0" destOrd="0" presId="urn:microsoft.com/office/officeart/2008/layout/HorizontalMultiLevelHierarchy"/>
    <dgm:cxn modelId="{5A0A4CF4-0BEE-4FE3-A8EA-533AC9B7989C}" type="presParOf" srcId="{EA9E4217-5D88-458C-A943-2D49DB08EB28}" destId="{BB2CB90E-3E78-4C6B-997B-DB1C786904D6}" srcOrd="1" destOrd="0" presId="urn:microsoft.com/office/officeart/2008/layout/HorizontalMultiLevelHierarchy"/>
    <dgm:cxn modelId="{30183E1E-B768-4F8A-9DBF-317C870FBC40}" type="presParOf" srcId="{BB2CB90E-3E78-4C6B-997B-DB1C786904D6}" destId="{DA95E68F-5869-4A60-BFCB-BDBA264BC2CC}" srcOrd="0" destOrd="0" presId="urn:microsoft.com/office/officeart/2008/layout/HorizontalMultiLevelHierarchy"/>
    <dgm:cxn modelId="{2037E13D-3295-4A7E-AF3C-92DC27CB47FB}" type="presParOf" srcId="{BB2CB90E-3E78-4C6B-997B-DB1C786904D6}" destId="{20D2931D-F60D-4202-8350-78FC0B85E807}" srcOrd="1" destOrd="0" presId="urn:microsoft.com/office/officeart/2008/layout/HorizontalMultiLevelHierarchy"/>
    <dgm:cxn modelId="{B03ED4EB-1172-4560-8A29-5B36418E52C7}" type="presParOf" srcId="{EA9E4217-5D88-458C-A943-2D49DB08EB28}" destId="{2EA7BE73-A822-4AA4-BCF1-1D0FD2F5D95B}" srcOrd="2" destOrd="0" presId="urn:microsoft.com/office/officeart/2008/layout/HorizontalMultiLevelHierarchy"/>
    <dgm:cxn modelId="{85248AE8-399E-4B8D-9963-CD14E1C65E2E}" type="presParOf" srcId="{2EA7BE73-A822-4AA4-BCF1-1D0FD2F5D95B}" destId="{9604DFE3-E20C-469D-AD8C-73F509ACAE0F}" srcOrd="0" destOrd="0" presId="urn:microsoft.com/office/officeart/2008/layout/HorizontalMultiLevelHierarchy"/>
    <dgm:cxn modelId="{3C22CB29-0471-45CC-AD80-5DD932154B29}" type="presParOf" srcId="{EA9E4217-5D88-458C-A943-2D49DB08EB28}" destId="{5B96DE61-37D8-41F4-8F1B-B0CEE0970344}" srcOrd="3" destOrd="0" presId="urn:microsoft.com/office/officeart/2008/layout/HorizontalMultiLevelHierarchy"/>
    <dgm:cxn modelId="{37286320-9FAB-4542-BCA7-44DB4B0B6CC9}" type="presParOf" srcId="{5B96DE61-37D8-41F4-8F1B-B0CEE0970344}" destId="{61C40B55-F943-4A4E-B0BE-DFC7756D3D5D}" srcOrd="0" destOrd="0" presId="urn:microsoft.com/office/officeart/2008/layout/HorizontalMultiLevelHierarchy"/>
    <dgm:cxn modelId="{08D056B8-4369-4D38-969B-CCB0379F5B62}" type="presParOf" srcId="{5B96DE61-37D8-41F4-8F1B-B0CEE0970344}" destId="{F792E55D-5E63-4AFC-A920-54A323DC04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BE73-A822-4AA4-BCF1-1D0FD2F5D95B}">
      <dsp:nvSpPr>
        <dsp:cNvPr id="0" name=""/>
        <dsp:cNvSpPr/>
      </dsp:nvSpPr>
      <dsp:spPr>
        <a:xfrm>
          <a:off x="8442786" y="4848382"/>
          <a:ext cx="623781" cy="594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594303"/>
              </a:lnTo>
              <a:lnTo>
                <a:pt x="623781" y="594303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3137" y="5123994"/>
        <a:ext cx="43078" cy="43078"/>
      </dsp:txXfrm>
    </dsp:sp>
    <dsp:sp modelId="{15018D38-C489-40C4-A3DC-9FBC0F7F7610}">
      <dsp:nvSpPr>
        <dsp:cNvPr id="0" name=""/>
        <dsp:cNvSpPr/>
      </dsp:nvSpPr>
      <dsp:spPr>
        <a:xfrm>
          <a:off x="8442786" y="4094919"/>
          <a:ext cx="623781" cy="753462"/>
        </a:xfrm>
        <a:custGeom>
          <a:avLst/>
          <a:gdLst/>
          <a:ahLst/>
          <a:cxnLst/>
          <a:rect l="0" t="0" r="0" b="0"/>
          <a:pathLst>
            <a:path>
              <a:moveTo>
                <a:pt x="0" y="753462"/>
              </a:moveTo>
              <a:lnTo>
                <a:pt x="311890" y="753462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0222" y="4447196"/>
        <a:ext cx="48908" cy="48908"/>
      </dsp:txXfrm>
    </dsp:sp>
    <dsp:sp modelId="{C66F9987-3C4D-442B-902D-250EECDB9555}">
      <dsp:nvSpPr>
        <dsp:cNvPr id="0" name=""/>
        <dsp:cNvSpPr/>
      </dsp:nvSpPr>
      <dsp:spPr>
        <a:xfrm>
          <a:off x="4700099" y="3283043"/>
          <a:ext cx="623781" cy="1565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565338"/>
              </a:lnTo>
              <a:lnTo>
                <a:pt x="623781" y="156533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>
            <a:solidFill>
              <a:schemeClr val="tx1"/>
            </a:solidFill>
          </a:endParaRPr>
        </a:p>
      </dsp:txBody>
      <dsp:txXfrm>
        <a:off x="4969863" y="4023586"/>
        <a:ext cx="84252" cy="84252"/>
      </dsp:txXfrm>
    </dsp:sp>
    <dsp:sp modelId="{C344AE3C-E165-4652-94E8-EC1A2143A510}">
      <dsp:nvSpPr>
        <dsp:cNvPr id="0" name=""/>
        <dsp:cNvSpPr/>
      </dsp:nvSpPr>
      <dsp:spPr>
        <a:xfrm>
          <a:off x="8442786" y="2860591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739082" y="2890717"/>
        <a:ext cx="31189" cy="31189"/>
      </dsp:txXfrm>
    </dsp:sp>
    <dsp:sp modelId="{75DB6AD3-0ED3-4922-A20E-1FB4D6A120CC}">
      <dsp:nvSpPr>
        <dsp:cNvPr id="0" name=""/>
        <dsp:cNvSpPr/>
      </dsp:nvSpPr>
      <dsp:spPr>
        <a:xfrm>
          <a:off x="4700099" y="2906311"/>
          <a:ext cx="623781" cy="376731"/>
        </a:xfrm>
        <a:custGeom>
          <a:avLst/>
          <a:gdLst/>
          <a:ahLst/>
          <a:cxnLst/>
          <a:rect l="0" t="0" r="0" b="0"/>
          <a:pathLst>
            <a:path>
              <a:moveTo>
                <a:pt x="0" y="376731"/>
              </a:moveTo>
              <a:lnTo>
                <a:pt x="311890" y="376731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4993772" y="3076459"/>
        <a:ext cx="36435" cy="36435"/>
      </dsp:txXfrm>
    </dsp:sp>
    <dsp:sp modelId="{4709C39E-F3B8-4FEB-8C09-B01E2024E20B}">
      <dsp:nvSpPr>
        <dsp:cNvPr id="0" name=""/>
        <dsp:cNvSpPr/>
      </dsp:nvSpPr>
      <dsp:spPr>
        <a:xfrm>
          <a:off x="8442786" y="1671984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1702109"/>
        <a:ext cx="31189" cy="31189"/>
      </dsp:txXfrm>
    </dsp:sp>
    <dsp:sp modelId="{97E7B159-BFBE-474F-993F-35C139255B46}">
      <dsp:nvSpPr>
        <dsp:cNvPr id="0" name=""/>
        <dsp:cNvSpPr/>
      </dsp:nvSpPr>
      <dsp:spPr>
        <a:xfrm>
          <a:off x="4700099" y="1717704"/>
          <a:ext cx="623781" cy="1565338"/>
        </a:xfrm>
        <a:custGeom>
          <a:avLst/>
          <a:gdLst/>
          <a:ahLst/>
          <a:cxnLst/>
          <a:rect l="0" t="0" r="0" b="0"/>
          <a:pathLst>
            <a:path>
              <a:moveTo>
                <a:pt x="0" y="1565338"/>
              </a:moveTo>
              <a:lnTo>
                <a:pt x="311890" y="1565338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969863" y="2458247"/>
        <a:ext cx="84252" cy="84252"/>
      </dsp:txXfrm>
    </dsp:sp>
    <dsp:sp modelId="{D40DF9B3-9981-456E-B780-D4F6FEDDB9CB}">
      <dsp:nvSpPr>
        <dsp:cNvPr id="0" name=""/>
        <dsp:cNvSpPr/>
      </dsp:nvSpPr>
      <dsp:spPr>
        <a:xfrm>
          <a:off x="957412" y="3237323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253708" y="3267448"/>
        <a:ext cx="31189" cy="31189"/>
      </dsp:txXfrm>
    </dsp:sp>
    <dsp:sp modelId="{3726BC72-F477-4EF8-B98A-69BC35800169}">
      <dsp:nvSpPr>
        <dsp:cNvPr id="0" name=""/>
        <dsp:cNvSpPr/>
      </dsp:nvSpPr>
      <dsp:spPr>
        <a:xfrm rot="16200000">
          <a:off x="-2020361" y="2807600"/>
          <a:ext cx="5004662" cy="95088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2020361" y="2807600"/>
        <a:ext cx="5004662" cy="950885"/>
      </dsp:txXfrm>
    </dsp:sp>
    <dsp:sp modelId="{1BB66B9D-6251-44B0-B50E-096C2C0379F4}">
      <dsp:nvSpPr>
        <dsp:cNvPr id="0" name=""/>
        <dsp:cNvSpPr/>
      </dsp:nvSpPr>
      <dsp:spPr>
        <a:xfrm>
          <a:off x="1581193" y="2807600"/>
          <a:ext cx="3118905" cy="95088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581193" y="2807600"/>
        <a:ext cx="3118905" cy="950885"/>
      </dsp:txXfrm>
    </dsp:sp>
    <dsp:sp modelId="{3EA0574A-6FFB-427B-848A-1CB95A3EF2E9}">
      <dsp:nvSpPr>
        <dsp:cNvPr id="0" name=""/>
        <dsp:cNvSpPr/>
      </dsp:nvSpPr>
      <dsp:spPr>
        <a:xfrm>
          <a:off x="5323880" y="1242261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sp:txBody>
      <dsp:txXfrm>
        <a:off x="5323880" y="1242261"/>
        <a:ext cx="3118905" cy="950885"/>
      </dsp:txXfrm>
    </dsp:sp>
    <dsp:sp modelId="{A663367A-049B-4438-AE30-427BCE42CF19}">
      <dsp:nvSpPr>
        <dsp:cNvPr id="0" name=""/>
        <dsp:cNvSpPr/>
      </dsp:nvSpPr>
      <dsp:spPr>
        <a:xfrm>
          <a:off x="9066567" y="1242261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sp:txBody>
      <dsp:txXfrm>
        <a:off x="9066567" y="1242261"/>
        <a:ext cx="3118905" cy="950885"/>
      </dsp:txXfrm>
    </dsp:sp>
    <dsp:sp modelId="{349F24CC-763C-41CB-96CF-D18A433E54C3}">
      <dsp:nvSpPr>
        <dsp:cNvPr id="0" name=""/>
        <dsp:cNvSpPr/>
      </dsp:nvSpPr>
      <dsp:spPr>
        <a:xfrm>
          <a:off x="5323880" y="2430868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23880" y="2430868"/>
        <a:ext cx="3118905" cy="950885"/>
      </dsp:txXfrm>
    </dsp:sp>
    <dsp:sp modelId="{582AA43E-D3AB-4877-8CCC-3E3C15EBD201}">
      <dsp:nvSpPr>
        <dsp:cNvPr id="0" name=""/>
        <dsp:cNvSpPr/>
      </dsp:nvSpPr>
      <dsp:spPr>
        <a:xfrm>
          <a:off x="9066567" y="2430868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9066567" y="2430868"/>
        <a:ext cx="3118905" cy="950885"/>
      </dsp:txXfrm>
    </dsp:sp>
    <dsp:sp modelId="{121FE8D6-489E-4DA7-8FAF-F697ABFDE27D}">
      <dsp:nvSpPr>
        <dsp:cNvPr id="0" name=""/>
        <dsp:cNvSpPr/>
      </dsp:nvSpPr>
      <dsp:spPr>
        <a:xfrm>
          <a:off x="5323880" y="4372939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23880" y="4372939"/>
        <a:ext cx="3118905" cy="950885"/>
      </dsp:txXfrm>
    </dsp:sp>
    <dsp:sp modelId="{DA95E68F-5869-4A60-BFCB-BDBA264BC2CC}">
      <dsp:nvSpPr>
        <dsp:cNvPr id="0" name=""/>
        <dsp:cNvSpPr/>
      </dsp:nvSpPr>
      <dsp:spPr>
        <a:xfrm>
          <a:off x="9066567" y="3619476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9066567" y="3619476"/>
        <a:ext cx="3118905" cy="950885"/>
      </dsp:txXfrm>
    </dsp:sp>
    <dsp:sp modelId="{61C40B55-F943-4A4E-B0BE-DFC7756D3D5D}">
      <dsp:nvSpPr>
        <dsp:cNvPr id="0" name=""/>
        <dsp:cNvSpPr/>
      </dsp:nvSpPr>
      <dsp:spPr>
        <a:xfrm>
          <a:off x="9066567" y="4808083"/>
          <a:ext cx="3118905" cy="126920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</a:t>
          </a:r>
          <a:r>
            <a:rPr lang="zh-TW" altLang="en-US" sz="1800" kern="12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，如果深度範圍內有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多個不同土層，且起始位置包含在某土層內，則把土層深度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4808083"/>
        <a:ext cx="3118905" cy="1269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7304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193</Words>
  <Application>Microsoft Office PowerPoint</Application>
  <PresentationFormat>寬螢幕</PresentationFormat>
  <Paragraphs>18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孟淳 林</cp:lastModifiedBy>
  <cp:revision>22</cp:revision>
  <dcterms:created xsi:type="dcterms:W3CDTF">2024-10-08T01:22:36Z</dcterms:created>
  <dcterms:modified xsi:type="dcterms:W3CDTF">2024-10-16T17:03:17Z</dcterms:modified>
</cp:coreProperties>
</file>