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BC165A-2B5A-466B-AA7F-72BCC7877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C8BF4B-A272-4288-8DC6-ED9B2C992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6CAA51-E50F-4527-AD03-52A893C5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E489-6D83-4847-9C84-F7E756BFD5C3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CDE411-F3DF-4A54-80B6-F1C2BB752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EE6C9F-4625-4CB5-B4F8-5FCA5F0C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F81-C7BC-46AC-B15B-5B632128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59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A2AAE-8408-46DE-9E06-9503B0B3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2E817EF-6A5A-4D74-9B2C-E9012C03C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3D8AD3-5A75-4A5E-B290-DD6C47B8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E489-6D83-4847-9C84-F7E756BFD5C3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4A9ECD-6886-4E6A-B473-4AA8D9F8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BBAF6A-CEED-4A3B-9EBC-049310A5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F81-C7BC-46AC-B15B-5B632128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06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8072088-E207-48EF-9395-F36EA5F22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E6BC34-FFF6-48EF-974F-5B71F9F64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D221E3-DBCC-4DD0-B0AE-80868EAE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E489-6D83-4847-9C84-F7E756BFD5C3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4D5D53-A137-4986-A95F-A86FCE0B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B866C4-7BDA-4EB4-BD7E-8ADBFF3D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F81-C7BC-46AC-B15B-5B632128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7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A5F4FC-C532-4D6D-AFC0-52DDF71F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DA9058-ADBA-4FE0-B05A-4DC2E83D5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F91806-756A-4EAA-BBDA-5F3CBDDB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E489-6D83-4847-9C84-F7E756BFD5C3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58737F-8DDA-4F33-B46E-B72B27A8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D73D13-E4DD-41FB-BB18-0588D75C6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F81-C7BC-46AC-B15B-5B632128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12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B7B61-1D81-439E-8669-927855084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0275D6-E6A3-4F1E-8F11-D113145CB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4C19C6-78F2-4AA1-90B6-4F11FEEB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E489-6D83-4847-9C84-F7E756BFD5C3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77162F-F676-4903-9386-B4D8EDE7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74FFA0-949A-42BB-A82F-9871EB7B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F81-C7BC-46AC-B15B-5B632128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23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15A52C-FDAB-43DB-B51B-E01A1721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D8052F-8E61-48CB-A40E-A35FD433D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0049AED-76DE-4844-86E9-21CB6FCE9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5819E4-7207-425E-B531-B07D5CBA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E489-6D83-4847-9C84-F7E756BFD5C3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1F634E-D109-4D44-9476-372425E7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16136F-4261-40CA-8B35-2D833400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F81-C7BC-46AC-B15B-5B632128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6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8DD36-7D48-4690-B8A9-18F1AFB1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E6F545-83F9-4B43-AB03-7E17DE35A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4F98862-B9B5-4058-8276-34B2BF697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B94CDDF-17E6-4D08-95DC-05AAC64EB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88D7FDB-6346-4711-9F20-16D1EE669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734E9C-01AB-4BC0-9EDB-436FC478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E489-6D83-4847-9C84-F7E756BFD5C3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2C5581C-FAA5-4FB4-B682-6CE6737A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2A89490-EB9C-4B76-AD72-48065260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F81-C7BC-46AC-B15B-5B632128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96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2C369D-0B4B-4B32-B412-1C9186B3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366CF54-AD68-4BB2-BBF9-36DE11D8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E489-6D83-4847-9C84-F7E756BFD5C3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26A8447-5B18-4B48-912C-E1D591A9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926E6B-6C48-4284-8CFC-49381FBF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F81-C7BC-46AC-B15B-5B632128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74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16132D-C904-4729-AA26-BEA2FE2C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E489-6D83-4847-9C84-F7E756BFD5C3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F5DD678-3A59-49E4-B92F-877BF3E04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F6330E-CA83-4AF4-B04C-9574DE41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F81-C7BC-46AC-B15B-5B632128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95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340445-9044-4233-B51A-952EAB1E8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67B68D-0E44-43CC-9742-84E13E005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9AB80A-0FA7-4717-A41A-503A8BF7A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4E38C4-25C5-4F40-BA49-29F52CD1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E489-6D83-4847-9C84-F7E756BFD5C3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C31450-54A2-44B7-9CA5-26930107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D05088-92E8-400B-89D2-F94C5BBE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F81-C7BC-46AC-B15B-5B632128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81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53D727-BDAE-477B-98D8-EA3E95D8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5155DE-9F28-4732-9543-0742FB562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43EA42-55C0-4531-A3C5-DAB9FA32E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85D4E8-9A9B-4F74-B4C0-4FD8C336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E489-6D83-4847-9C84-F7E756BFD5C3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A81260-A9BA-4475-8B19-17DC10E6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E34DEF-74B8-4D48-87D2-D7347969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F81-C7BC-46AC-B15B-5B632128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07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3E6922C-8B3A-453F-9275-C3FA2ABF9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5CDD84-055A-445C-94A4-92F50F808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2A5AD1-E179-4B8A-945F-4C6E8C0E7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CE489-6D83-4847-9C84-F7E756BFD5C3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BCA4CE-E307-465B-98DD-F236C127C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0158ED-D885-46CB-AFFA-C36007B13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17F81-C7BC-46AC-B15B-5B632128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37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2A0F161E-7A41-4149-B802-0DFD6B7E0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9000" cy="6858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874BC21-C515-4B56-9822-C161FBEAC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DF23C240-78B9-405E-940C-78F728B6F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0"/>
            <a:ext cx="3429000" cy="6858000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5A2C9E08-CC74-46DC-A74B-FC6F97D26C7F}"/>
              </a:ext>
            </a:extLst>
          </p:cNvPr>
          <p:cNvSpPr txBox="1"/>
          <p:nvPr/>
        </p:nvSpPr>
        <p:spPr>
          <a:xfrm>
            <a:off x="5198158" y="0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原始分層</a:t>
            </a:r>
            <a:r>
              <a:rPr lang="en-US" altLang="zh-TW" sz="2400" dirty="0"/>
              <a:t>lab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6541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4C515-F6CA-BA87-02F0-E897F2822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2400" dirty="0"/>
              <a:t>數據趨勢預測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C8A355-4808-1851-47B6-4BD1588E1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2"/>
          <a:stretch/>
        </p:blipFill>
        <p:spPr>
          <a:xfrm>
            <a:off x="5503844" y="1325563"/>
            <a:ext cx="6688156" cy="485293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2BA0916-EEEA-2883-404C-0BCF66948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7" r="9007"/>
          <a:stretch/>
        </p:blipFill>
        <p:spPr>
          <a:xfrm>
            <a:off x="0" y="1325563"/>
            <a:ext cx="5409282" cy="485884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9B62784B-9534-D9BA-9BB7-3A915BB0CD68}"/>
              </a:ext>
            </a:extLst>
          </p:cNvPr>
          <p:cNvSpPr txBox="1"/>
          <p:nvPr/>
        </p:nvSpPr>
        <p:spPr>
          <a:xfrm>
            <a:off x="2381475" y="59938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線性趨勢線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D5604A3-5192-E68E-46BC-DA795F7461EE}"/>
              </a:ext>
            </a:extLst>
          </p:cNvPr>
          <p:cNvSpPr txBox="1"/>
          <p:nvPr/>
        </p:nvSpPr>
        <p:spPr>
          <a:xfrm>
            <a:off x="8847922" y="5993827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每</a:t>
            </a:r>
            <a:r>
              <a:rPr lang="en-US" altLang="zh-TW" dirty="0"/>
              <a:t>25</a:t>
            </a:r>
            <a:r>
              <a:rPr lang="zh-TW" altLang="en-US" dirty="0"/>
              <a:t>公分取平均值</a:t>
            </a:r>
          </a:p>
        </p:txBody>
      </p:sp>
    </p:spTree>
    <p:extLst>
      <p:ext uri="{BB962C8B-B14F-4D97-AF65-F5344CB8AC3E}">
        <p14:creationId xmlns:p14="http://schemas.microsoft.com/office/powerpoint/2010/main" val="170983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D1D0BEA-8771-DF55-5DFF-2404BF0D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2400" dirty="0"/>
              <a:t>數據趨勢預測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AA0C58D-E000-4A5D-91AF-8671F808D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9" t="6528" r="7942" b="3156"/>
          <a:stretch/>
        </p:blipFill>
        <p:spPr>
          <a:xfrm>
            <a:off x="-1" y="1325562"/>
            <a:ext cx="6025793" cy="479981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6B17CB0-FB3B-0EDC-5C18-AE3C06AC3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" t="6927" r="8691" b="4706"/>
          <a:stretch/>
        </p:blipFill>
        <p:spPr>
          <a:xfrm>
            <a:off x="6015336" y="1325561"/>
            <a:ext cx="6069257" cy="473686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3C6F58D-93C0-A8BF-D46E-E5B5FD3CFF91}"/>
              </a:ext>
            </a:extLst>
          </p:cNvPr>
          <p:cNvSpPr txBox="1"/>
          <p:nvPr/>
        </p:nvSpPr>
        <p:spPr>
          <a:xfrm>
            <a:off x="2689729" y="61253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指數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8414D23-1AEF-E2B7-3F71-7C706F82B725}"/>
              </a:ext>
            </a:extLst>
          </p:cNvPr>
          <p:cNvSpPr txBox="1"/>
          <p:nvPr/>
        </p:nvSpPr>
        <p:spPr>
          <a:xfrm>
            <a:off x="8853889" y="61253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二次多項式</a:t>
            </a:r>
          </a:p>
        </p:txBody>
      </p:sp>
    </p:spTree>
    <p:extLst>
      <p:ext uri="{BB962C8B-B14F-4D97-AF65-F5344CB8AC3E}">
        <p14:creationId xmlns:p14="http://schemas.microsoft.com/office/powerpoint/2010/main" val="1180047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22</Words>
  <Application>Microsoft Office PowerPoint</Application>
  <PresentationFormat>寬螢幕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數據趨勢預測</vt:lpstr>
      <vt:lpstr>數據趨勢預測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</dc:creator>
  <cp:lastModifiedBy>Janet</cp:lastModifiedBy>
  <cp:revision>7</cp:revision>
  <dcterms:created xsi:type="dcterms:W3CDTF">2024-09-19T08:35:34Z</dcterms:created>
  <dcterms:modified xsi:type="dcterms:W3CDTF">2024-09-22T11:24:21Z</dcterms:modified>
</cp:coreProperties>
</file>