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65" r:id="rId4"/>
    <p:sldId id="264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27"/>
  </p:normalViewPr>
  <p:slideViewPr>
    <p:cSldViewPr snapToGrid="0" snapToObjects="1" showGuides="1">
      <p:cViewPr varScale="1">
        <p:scale>
          <a:sx n="48" d="100"/>
          <a:sy n="48" d="100"/>
        </p:scale>
        <p:origin x="64" y="1400"/>
      </p:cViewPr>
      <p:guideLst>
        <p:guide orient="horz" pos="2136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1008-8422-7C41-B93F-73BC4DBC764D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3A6B-4206-334D-B10C-BE873E448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485939"/>
            <a:ext cx="12192000" cy="2372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86897" y="3948668"/>
            <a:ext cx="55976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INDUSTRIAL  SECURITIES</a:t>
            </a:r>
          </a:p>
        </p:txBody>
      </p:sp>
      <p:sp>
        <p:nvSpPr>
          <p:cNvPr id="7" name="TextBox 40"/>
          <p:cNvSpPr txBox="1"/>
          <p:nvPr/>
        </p:nvSpPr>
        <p:spPr>
          <a:xfrm>
            <a:off x="0" y="2931554"/>
            <a:ext cx="12188190" cy="920750"/>
          </a:xfrm>
          <a:prstGeom prst="rect">
            <a:avLst/>
          </a:prstGeom>
          <a:noFill/>
          <a:ln w="9525">
            <a:noFill/>
          </a:ln>
        </p:spPr>
        <p:txBody>
          <a:bodyPr wrap="square" lIns="91405" tIns="45702" rIns="91405" bIns="45702" anchor="t">
            <a:spAutoFit/>
          </a:bodyPr>
          <a:lstStyle/>
          <a:p>
            <a:pPr algn="ctr" eaLnBrk="0" hangingPunct="0"/>
            <a:r>
              <a:rPr lang="zh-CN" altLang="en-US" sz="54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+mn-ea"/>
              </a:rPr>
              <a:t>兴业证券</a:t>
            </a:r>
            <a:r>
              <a:rPr lang="en-GB" altLang="zh-CN" sz="54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+mn-ea"/>
              </a:rPr>
              <a:t>PPT</a:t>
            </a:r>
            <a:r>
              <a:rPr lang="zh-CN" altLang="en-US" sz="54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+mn-ea"/>
              </a:rPr>
              <a:t>模板</a:t>
            </a:r>
            <a:endParaRPr lang="zh-CN" altLang="en-US" sz="5400" b="1" kern="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50" y="5368065"/>
            <a:ext cx="2350043" cy="5121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"/>
          <p:cNvSpPr>
            <a:spLocks noGrp="1"/>
          </p:cNvSpPr>
          <p:nvPr>
            <p:ph type="ctrTitle"/>
          </p:nvPr>
        </p:nvSpPr>
        <p:spPr>
          <a:xfrm>
            <a:off x="696001" y="278906"/>
            <a:ext cx="5400000" cy="621094"/>
          </a:xfrm>
        </p:spPr>
        <p:txBody>
          <a:bodyPr anchor="ctr" anchorCtr="0"/>
          <a:lstStyle/>
          <a:p>
            <a:pPr algn="l" defTabSz="685800">
              <a:buNone/>
            </a:pPr>
            <a:r>
              <a:rPr lang="zh-CN" altLang="en-US" sz="3735" b="1" kern="1200" baseline="0" dirty="0">
                <a:solidFill>
                  <a:srgbClr val="031D7A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目录</a:t>
            </a:r>
          </a:p>
        </p:txBody>
      </p:sp>
      <p:cxnSp>
        <p:nvCxnSpPr>
          <p:cNvPr id="7" name="直接连接符 14"/>
          <p:cNvCxnSpPr/>
          <p:nvPr/>
        </p:nvCxnSpPr>
        <p:spPr>
          <a:xfrm>
            <a:off x="696000" y="900000"/>
            <a:ext cx="108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968" r="32582"/>
          <a:stretch/>
        </p:blipFill>
        <p:spPr>
          <a:xfrm>
            <a:off x="9763606" y="322728"/>
            <a:ext cx="1972987" cy="444831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1107902" y="1490649"/>
            <a:ext cx="5128683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665" b="1">
                <a:latin typeface="微软雅黑" panose="020B0503020204020204" charset="-122"/>
                <a:ea typeface="微软雅黑" panose="020B0503020204020204" charset="-122"/>
              </a:rPr>
              <a:t>XX</a:t>
            </a:r>
          </a:p>
        </p:txBody>
      </p:sp>
      <p:sp>
        <p:nvSpPr>
          <p:cNvPr id="6" name="矩形 5"/>
          <p:cNvSpPr/>
          <p:nvPr/>
        </p:nvSpPr>
        <p:spPr>
          <a:xfrm>
            <a:off x="722669" y="1528749"/>
            <a:ext cx="224367" cy="457200"/>
          </a:xfrm>
          <a:prstGeom prst="rect">
            <a:avLst/>
          </a:prstGeom>
          <a:gradFill>
            <a:gsLst>
              <a:gs pos="0">
                <a:srgbClr val="0371ED"/>
              </a:gs>
              <a:gs pos="79000">
                <a:srgbClr val="1F2DA8"/>
              </a:gs>
              <a:gs pos="93000">
                <a:srgbClr val="1F2DA8"/>
              </a:gs>
              <a:gs pos="100000">
                <a:srgbClr val="0371ED"/>
              </a:gs>
            </a:gsLst>
            <a:lin ang="5400000" scaled="0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135" strike="noStrike" noProof="1"/>
          </a:p>
        </p:txBody>
      </p:sp>
      <p:sp>
        <p:nvSpPr>
          <p:cNvPr id="8" name="文本框 6"/>
          <p:cNvSpPr txBox="1"/>
          <p:nvPr/>
        </p:nvSpPr>
        <p:spPr>
          <a:xfrm>
            <a:off x="1107902" y="2405896"/>
            <a:ext cx="5128683" cy="500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66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XX</a:t>
            </a:r>
            <a:endParaRPr lang="en-US" altLang="zh-CN" sz="2665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7902" y="3279232"/>
            <a:ext cx="4953000" cy="500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en-US" altLang="zh-CN" sz="266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XX</a:t>
            </a:r>
            <a:endParaRPr lang="en-US" altLang="zh-CN" sz="2665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3939" y="2432566"/>
            <a:ext cx="224367" cy="457200"/>
          </a:xfrm>
          <a:prstGeom prst="rect">
            <a:avLst/>
          </a:prstGeom>
          <a:gradFill>
            <a:gsLst>
              <a:gs pos="0">
                <a:srgbClr val="0371ED"/>
              </a:gs>
              <a:gs pos="79000">
                <a:srgbClr val="1F2DA8"/>
              </a:gs>
              <a:gs pos="93000">
                <a:srgbClr val="1F2DA8"/>
              </a:gs>
              <a:gs pos="100000">
                <a:srgbClr val="0371ED"/>
              </a:gs>
            </a:gsLst>
            <a:lin ang="5400000" scaled="0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135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722669" y="3315216"/>
            <a:ext cx="224367" cy="457200"/>
          </a:xfrm>
          <a:prstGeom prst="rect">
            <a:avLst/>
          </a:prstGeom>
          <a:gradFill>
            <a:gsLst>
              <a:gs pos="0">
                <a:srgbClr val="0371ED"/>
              </a:gs>
              <a:gs pos="79000">
                <a:srgbClr val="1F2DA8"/>
              </a:gs>
              <a:gs pos="93000">
                <a:srgbClr val="1F2DA8"/>
              </a:gs>
              <a:gs pos="100000">
                <a:srgbClr val="0371ED"/>
              </a:gs>
            </a:gsLst>
            <a:lin ang="5400000" scaled="0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135" strike="noStrike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"/>
          <p:cNvSpPr>
            <a:spLocks noGrp="1"/>
          </p:cNvSpPr>
          <p:nvPr>
            <p:ph type="ctrTitle"/>
          </p:nvPr>
        </p:nvSpPr>
        <p:spPr>
          <a:xfrm>
            <a:off x="696001" y="278906"/>
            <a:ext cx="5400000" cy="621094"/>
          </a:xfrm>
        </p:spPr>
        <p:txBody>
          <a:bodyPr anchor="ctr" anchorCtr="0"/>
          <a:lstStyle/>
          <a:p>
            <a:pPr algn="l" defTabSz="685800">
              <a:buNone/>
            </a:pPr>
            <a:r>
              <a:rPr lang="en-US" altLang="zh-CN" sz="3735" b="1" kern="1200" baseline="0" dirty="0">
                <a:solidFill>
                  <a:srgbClr val="031D7A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XX</a:t>
            </a:r>
            <a:endParaRPr lang="zh-CN" altLang="en-US" sz="3735" b="1" kern="1200" baseline="0" dirty="0">
              <a:solidFill>
                <a:srgbClr val="031D7A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7" name="直接连接符 14"/>
          <p:cNvCxnSpPr/>
          <p:nvPr/>
        </p:nvCxnSpPr>
        <p:spPr>
          <a:xfrm>
            <a:off x="696000" y="900000"/>
            <a:ext cx="108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8968" r="32582"/>
          <a:stretch/>
        </p:blipFill>
        <p:spPr>
          <a:xfrm>
            <a:off x="9763606" y="322728"/>
            <a:ext cx="1972987" cy="4448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86897" y="3948668"/>
            <a:ext cx="55976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INDUSTRIAL  SECURITIES</a:t>
            </a:r>
          </a:p>
        </p:txBody>
      </p:sp>
      <p:sp>
        <p:nvSpPr>
          <p:cNvPr id="7" name="TextBox 40"/>
          <p:cNvSpPr txBox="1"/>
          <p:nvPr/>
        </p:nvSpPr>
        <p:spPr>
          <a:xfrm>
            <a:off x="0" y="2931554"/>
            <a:ext cx="12188190" cy="920750"/>
          </a:xfrm>
          <a:prstGeom prst="rect">
            <a:avLst/>
          </a:prstGeom>
          <a:noFill/>
          <a:ln w="9525">
            <a:noFill/>
          </a:ln>
        </p:spPr>
        <p:txBody>
          <a:bodyPr wrap="square" lIns="91405" tIns="45702" rIns="91405" bIns="45702" anchor="t">
            <a:spAutoFit/>
          </a:bodyPr>
          <a:lstStyle/>
          <a:p>
            <a:pPr algn="ctr" eaLnBrk="0" hangingPunct="0"/>
            <a:r>
              <a:rPr lang="zh-CN" altLang="en-US" sz="54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+mn-ea"/>
              </a:rPr>
              <a:t>感谢关注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4485939"/>
            <a:ext cx="12192000" cy="2372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50" y="5368065"/>
            <a:ext cx="2350043" cy="5121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1_Office 主题​​</vt:lpstr>
      <vt:lpstr>PowerPoint 演示文稿</vt:lpstr>
      <vt:lpstr>目录</vt:lpstr>
      <vt:lpstr>XX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Menger Gilmour</cp:lastModifiedBy>
  <cp:revision>9</cp:revision>
  <dcterms:created xsi:type="dcterms:W3CDTF">2022-03-01T01:51:00Z</dcterms:created>
  <dcterms:modified xsi:type="dcterms:W3CDTF">2024-07-09T06:07:35Z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FEA1659C7FAD4C1FB5A9A696F0FD7CD7</vt:lpwstr>
  </property>
  <property fmtid="{D5CDD505-2E9C-101B-9397-08002B2CF9AE}" pid="3" name="KSOProductBuildVer">
    <vt:lpwstr>2052-11.1.0.10700</vt:lpwstr>
  </property>
</Properties>
</file>