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96" r:id="rId3"/>
    <p:sldId id="312" r:id="rId4"/>
    <p:sldId id="313" r:id="rId5"/>
    <p:sldId id="333" r:id="rId6"/>
    <p:sldId id="334" r:id="rId7"/>
    <p:sldId id="353" r:id="rId8"/>
    <p:sldId id="335" r:id="rId9"/>
    <p:sldId id="336" r:id="rId10"/>
    <p:sldId id="338" r:id="rId11"/>
    <p:sldId id="337" r:id="rId12"/>
    <p:sldId id="321" r:id="rId13"/>
    <p:sldId id="339" r:id="rId14"/>
    <p:sldId id="323" r:id="rId15"/>
    <p:sldId id="351" r:id="rId16"/>
    <p:sldId id="352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EF9FE-2A3B-77B6-72E5-E0EF1E603888}" v="42" dt="2023-09-27T12:11:53.507"/>
    <p1510:client id="{21C5AC21-19A6-22F7-F801-4818593F405B}" v="1" dt="2023-11-09T14:38:53.364"/>
    <p1510:client id="{3446F5AB-ADD4-0DD3-628C-F29D34D8BC6C}" v="2" dt="2023-11-09T10:30:36.951"/>
    <p1510:client id="{9265DFFE-2F5A-D4B4-E956-FDD33AFE3933}" v="1" dt="2023-11-12T09:53:19.668"/>
    <p1510:client id="{9D63845B-F514-C84D-349A-731FF40754FF}" v="4" dt="2023-10-13T06:19:46.505"/>
    <p1510:client id="{E0CA9BD7-E54A-B0C7-00B2-69C417C1F383}" v="10" dt="2023-10-29T03:46:57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9265DFFE-2F5A-D4B4-E956-FDD33AFE3933}"/>
    <pc:docChg chg="modSld">
      <pc:chgData name="来宾用户" userId="S::urn:spo:anon#1b314c062c0cfbec79291272474d384cff31aeecd4397d2833a54bca0715c3b5::" providerId="AD" clId="Web-{9265DFFE-2F5A-D4B4-E956-FDD33AFE3933}" dt="2023-11-12T09:53:19.668" v="0" actId="1076"/>
      <pc:docMkLst>
        <pc:docMk/>
      </pc:docMkLst>
      <pc:sldChg chg="modSp">
        <pc:chgData name="来宾用户" userId="S::urn:spo:anon#1b314c062c0cfbec79291272474d384cff31aeecd4397d2833a54bca0715c3b5::" providerId="AD" clId="Web-{9265DFFE-2F5A-D4B4-E956-FDD33AFE3933}" dt="2023-11-12T09:53:19.668" v="0" actId="1076"/>
        <pc:sldMkLst>
          <pc:docMk/>
          <pc:sldMk cId="278840461" sldId="352"/>
        </pc:sldMkLst>
        <pc:picChg chg="mod">
          <ac:chgData name="来宾用户" userId="S::urn:spo:anon#1b314c062c0cfbec79291272474d384cff31aeecd4397d2833a54bca0715c3b5::" providerId="AD" clId="Web-{9265DFFE-2F5A-D4B4-E956-FDD33AFE3933}" dt="2023-11-12T09:53:19.668" v="0" actId="1076"/>
          <ac:picMkLst>
            <pc:docMk/>
            <pc:sldMk cId="278840461" sldId="352"/>
            <ac:picMk id="6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9D63845B-F514-C84D-349A-731FF40754FF}"/>
    <pc:docChg chg="modSld">
      <pc:chgData name="来宾用户" userId="S::urn:spo:anon#1b314c062c0cfbec79291272474d384cff31aeecd4397d2833a54bca0715c3b5::" providerId="AD" clId="Web-{9D63845B-F514-C84D-349A-731FF40754FF}" dt="2023-10-13T06:19:46.505" v="3" actId="14100"/>
      <pc:docMkLst>
        <pc:docMk/>
      </pc:docMkLst>
      <pc:sldChg chg="modSp">
        <pc:chgData name="来宾用户" userId="S::urn:spo:anon#1b314c062c0cfbec79291272474d384cff31aeecd4397d2833a54bca0715c3b5::" providerId="AD" clId="Web-{9D63845B-F514-C84D-349A-731FF40754FF}" dt="2023-10-13T06:17:20.468" v="1" actId="1076"/>
        <pc:sldMkLst>
          <pc:docMk/>
          <pc:sldMk cId="2765907760" sldId="333"/>
        </pc:sldMkLst>
        <pc:picChg chg="mod">
          <ac:chgData name="来宾用户" userId="S::urn:spo:anon#1b314c062c0cfbec79291272474d384cff31aeecd4397d2833a54bca0715c3b5::" providerId="AD" clId="Web-{9D63845B-F514-C84D-349A-731FF40754FF}" dt="2023-10-13T06:17:20.468" v="1" actId="1076"/>
          <ac:picMkLst>
            <pc:docMk/>
            <pc:sldMk cId="2765907760" sldId="333"/>
            <ac:picMk id="3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9D63845B-F514-C84D-349A-731FF40754FF}" dt="2023-10-13T06:19:46.505" v="3" actId="14100"/>
        <pc:sldMkLst>
          <pc:docMk/>
          <pc:sldMk cId="278840461" sldId="352"/>
        </pc:sldMkLst>
        <pc:picChg chg="mod">
          <ac:chgData name="来宾用户" userId="S::urn:spo:anon#1b314c062c0cfbec79291272474d384cff31aeecd4397d2833a54bca0715c3b5::" providerId="AD" clId="Web-{9D63845B-F514-C84D-349A-731FF40754FF}" dt="2023-10-13T06:19:46.505" v="3" actId="14100"/>
          <ac:picMkLst>
            <pc:docMk/>
            <pc:sldMk cId="278840461" sldId="352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9D63845B-F514-C84D-349A-731FF40754FF}" dt="2023-10-13T06:19:42.051" v="2" actId="14100"/>
          <ac:picMkLst>
            <pc:docMk/>
            <pc:sldMk cId="278840461" sldId="352"/>
            <ac:picMk id="7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E0CA9BD7-E54A-B0C7-00B2-69C417C1F383}"/>
    <pc:docChg chg="modSld">
      <pc:chgData name="来宾用户" userId="S::urn:spo:anon#1b314c062c0cfbec79291272474d384cff31aeecd4397d2833a54bca0715c3b5::" providerId="AD" clId="Web-{E0CA9BD7-E54A-B0C7-00B2-69C417C1F383}" dt="2023-10-29T03:46:57.256" v="9" actId="1076"/>
      <pc:docMkLst>
        <pc:docMk/>
      </pc:docMkLst>
      <pc:sldChg chg="modSp">
        <pc:chgData name="来宾用户" userId="S::urn:spo:anon#1b314c062c0cfbec79291272474d384cff31aeecd4397d2833a54bca0715c3b5::" providerId="AD" clId="Web-{E0CA9BD7-E54A-B0C7-00B2-69C417C1F383}" dt="2023-10-29T03:41:20.619" v="1" actId="14100"/>
        <pc:sldMkLst>
          <pc:docMk/>
          <pc:sldMk cId="2765907760" sldId="333"/>
        </pc:sldMkLst>
        <pc:picChg chg="mod">
          <ac:chgData name="来宾用户" userId="S::urn:spo:anon#1b314c062c0cfbec79291272474d384cff31aeecd4397d2833a54bca0715c3b5::" providerId="AD" clId="Web-{E0CA9BD7-E54A-B0C7-00B2-69C417C1F383}" dt="2023-10-29T03:41:20.619" v="1" actId="14100"/>
          <ac:picMkLst>
            <pc:docMk/>
            <pc:sldMk cId="2765907760" sldId="333"/>
            <ac:picMk id="2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E0CA9BD7-E54A-B0C7-00B2-69C417C1F383}" dt="2023-10-29T03:41:14.635" v="0" actId="1076"/>
          <ac:picMkLst>
            <pc:docMk/>
            <pc:sldMk cId="2765907760" sldId="333"/>
            <ac:picMk id="3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E0CA9BD7-E54A-B0C7-00B2-69C417C1F383}" dt="2023-10-29T03:41:48.479" v="5" actId="14100"/>
        <pc:sldMkLst>
          <pc:docMk/>
          <pc:sldMk cId="171707670" sldId="334"/>
        </pc:sldMkLst>
        <pc:picChg chg="mod">
          <ac:chgData name="来宾用户" userId="S::urn:spo:anon#1b314c062c0cfbec79291272474d384cff31aeecd4397d2833a54bca0715c3b5::" providerId="AD" clId="Web-{E0CA9BD7-E54A-B0C7-00B2-69C417C1F383}" dt="2023-10-29T03:41:48.479" v="5" actId="14100"/>
          <ac:picMkLst>
            <pc:docMk/>
            <pc:sldMk cId="171707670" sldId="334"/>
            <ac:picMk id="3" creationId="{00000000-0000-0000-0000-000000000000}"/>
          </ac:picMkLst>
        </pc:picChg>
      </pc:sldChg>
      <pc:sldChg chg="modSp">
        <pc:chgData name="来宾用户" userId="S::urn:spo:anon#1b314c062c0cfbec79291272474d384cff31aeecd4397d2833a54bca0715c3b5::" providerId="AD" clId="Web-{E0CA9BD7-E54A-B0C7-00B2-69C417C1F383}" dt="2023-10-29T03:46:57.256" v="9" actId="1076"/>
        <pc:sldMkLst>
          <pc:docMk/>
          <pc:sldMk cId="278840461" sldId="352"/>
        </pc:sldMkLst>
        <pc:picChg chg="mod">
          <ac:chgData name="来宾用户" userId="S::urn:spo:anon#1b314c062c0cfbec79291272474d384cff31aeecd4397d2833a54bca0715c3b5::" providerId="AD" clId="Web-{E0CA9BD7-E54A-B0C7-00B2-69C417C1F383}" dt="2023-10-29T03:46:57.256" v="9" actId="1076"/>
          <ac:picMkLst>
            <pc:docMk/>
            <pc:sldMk cId="278840461" sldId="352"/>
            <ac:picMk id="6" creationId="{00000000-0000-0000-0000-000000000000}"/>
          </ac:picMkLst>
        </pc:picChg>
        <pc:picChg chg="mod">
          <ac:chgData name="来宾用户" userId="S::urn:spo:anon#1b314c062c0cfbec79291272474d384cff31aeecd4397d2833a54bca0715c3b5::" providerId="AD" clId="Web-{E0CA9BD7-E54A-B0C7-00B2-69C417C1F383}" dt="2023-10-29T03:46:54.850" v="8" actId="1076"/>
          <ac:picMkLst>
            <pc:docMk/>
            <pc:sldMk cId="278840461" sldId="352"/>
            <ac:picMk id="7" creationId="{00000000-0000-0000-0000-000000000000}"/>
          </ac:picMkLst>
        </pc:picChg>
      </pc:sldChg>
    </pc:docChg>
  </pc:docChgLst>
  <pc:docChgLst>
    <pc:chgData name="来宾用户" userId="S::urn:spo:anon#1b314c062c0cfbec79291272474d384cff31aeecd4397d2833a54bca0715c3b5::" providerId="AD" clId="Web-{3446F5AB-ADD4-0DD3-628C-F29D34D8BC6C}"/>
    <pc:docChg chg="sldOrd">
      <pc:chgData name="来宾用户" userId="S::urn:spo:anon#1b314c062c0cfbec79291272474d384cff31aeecd4397d2833a54bca0715c3b5::" providerId="AD" clId="Web-{3446F5AB-ADD4-0DD3-628C-F29D34D8BC6C}" dt="2023-11-09T10:30:36.951" v="1"/>
      <pc:docMkLst>
        <pc:docMk/>
      </pc:docMkLst>
      <pc:sldChg chg="ord">
        <pc:chgData name="来宾用户" userId="S::urn:spo:anon#1b314c062c0cfbec79291272474d384cff31aeecd4397d2833a54bca0715c3b5::" providerId="AD" clId="Web-{3446F5AB-ADD4-0DD3-628C-F29D34D8BC6C}" dt="2023-11-09T10:30:36.951" v="1"/>
        <pc:sldMkLst>
          <pc:docMk/>
          <pc:sldMk cId="171707670" sldId="334"/>
        </pc:sldMkLst>
      </pc:sldChg>
    </pc:docChg>
  </pc:docChgLst>
  <pc:docChgLst>
    <pc:chgData name="来宾用户" userId="S::urn:spo:anon#1b314c062c0cfbec79291272474d384cff31aeecd4397d2833a54bca0715c3b5::" providerId="AD" clId="Web-{21C5AC21-19A6-22F7-F801-4818593F405B}"/>
    <pc:docChg chg="sldOrd">
      <pc:chgData name="来宾用户" userId="S::urn:spo:anon#1b314c062c0cfbec79291272474d384cff31aeecd4397d2833a54bca0715c3b5::" providerId="AD" clId="Web-{21C5AC21-19A6-22F7-F801-4818593F405B}" dt="2023-11-09T14:38:53.364" v="0"/>
      <pc:docMkLst>
        <pc:docMk/>
      </pc:docMkLst>
      <pc:sldChg chg="ord">
        <pc:chgData name="来宾用户" userId="S::urn:spo:anon#1b314c062c0cfbec79291272474d384cff31aeecd4397d2833a54bca0715c3b5::" providerId="AD" clId="Web-{21C5AC21-19A6-22F7-F801-4818593F405B}" dt="2023-11-09T14:38:53.364" v="0"/>
        <pc:sldMkLst>
          <pc:docMk/>
          <pc:sldMk cId="2060538916" sldId="353"/>
        </pc:sldMkLst>
      </pc:sldChg>
    </pc:docChg>
  </pc:docChgLst>
  <pc:docChgLst>
    <pc:chgData name="来宾用户" userId="S::urn:spo:anon#1b314c062c0cfbec79291272474d384cff31aeecd4397d2833a54bca0715c3b5::" providerId="AD" clId="Web-{0A4EF9FE-2A3B-77B6-72E5-E0EF1E603888}"/>
    <pc:docChg chg="modSld sldOrd">
      <pc:chgData name="来宾用户" userId="S::urn:spo:anon#1b314c062c0cfbec79291272474d384cff31aeecd4397d2833a54bca0715c3b5::" providerId="AD" clId="Web-{0A4EF9FE-2A3B-77B6-72E5-E0EF1E603888}" dt="2023-09-27T12:11:53.507" v="24" actId="20577"/>
      <pc:docMkLst>
        <pc:docMk/>
      </pc:docMkLst>
      <pc:sldChg chg="addSp modSp">
        <pc:chgData name="来宾用户" userId="S::urn:spo:anon#1b314c062c0cfbec79291272474d384cff31aeecd4397d2833a54bca0715c3b5::" providerId="AD" clId="Web-{0A4EF9FE-2A3B-77B6-72E5-E0EF1E603888}" dt="2023-09-27T11:25:37.496" v="16" actId="20577"/>
        <pc:sldMkLst>
          <pc:docMk/>
          <pc:sldMk cId="2090041124" sldId="337"/>
        </pc:sldMkLst>
        <pc:spChg chg="mod">
          <ac:chgData name="来宾用户" userId="S::urn:spo:anon#1b314c062c0cfbec79291272474d384cff31aeecd4397d2833a54bca0715c3b5::" providerId="AD" clId="Web-{0A4EF9FE-2A3B-77B6-72E5-E0EF1E603888}" dt="2023-09-27T11:23:48.697" v="1" actId="14100"/>
          <ac:spMkLst>
            <pc:docMk/>
            <pc:sldMk cId="2090041124" sldId="337"/>
            <ac:spMk id="4" creationId="{00000000-0000-0000-0000-000000000000}"/>
          </ac:spMkLst>
        </pc:spChg>
        <pc:spChg chg="add mod">
          <ac:chgData name="来宾用户" userId="S::urn:spo:anon#1b314c062c0cfbec79291272474d384cff31aeecd4397d2833a54bca0715c3b5::" providerId="AD" clId="Web-{0A4EF9FE-2A3B-77B6-72E5-E0EF1E603888}" dt="2023-09-27T11:25:37.496" v="16" actId="20577"/>
          <ac:spMkLst>
            <pc:docMk/>
            <pc:sldMk cId="2090041124" sldId="337"/>
            <ac:spMk id="6" creationId="{5E641084-C81F-A710-B0C0-B04EE4127BC8}"/>
          </ac:spMkLst>
        </pc:spChg>
      </pc:sldChg>
      <pc:sldChg chg="modSp">
        <pc:chgData name="来宾用户" userId="S::urn:spo:anon#1b314c062c0cfbec79291272474d384cff31aeecd4397d2833a54bca0715c3b5::" providerId="AD" clId="Web-{0A4EF9FE-2A3B-77B6-72E5-E0EF1E603888}" dt="2023-09-27T11:38:23.841" v="17" actId="20577"/>
        <pc:sldMkLst>
          <pc:docMk/>
          <pc:sldMk cId="1746670839" sldId="339"/>
        </pc:sldMkLst>
        <pc:spChg chg="mod">
          <ac:chgData name="来宾用户" userId="S::urn:spo:anon#1b314c062c0cfbec79291272474d384cff31aeecd4397d2833a54bca0715c3b5::" providerId="AD" clId="Web-{0A4EF9FE-2A3B-77B6-72E5-E0EF1E603888}" dt="2023-09-27T11:38:23.841" v="17" actId="20577"/>
          <ac:spMkLst>
            <pc:docMk/>
            <pc:sldMk cId="1746670839" sldId="339"/>
            <ac:spMk id="4" creationId="{00000000-0000-0000-0000-000000000000}"/>
          </ac:spMkLst>
        </pc:spChg>
      </pc:sldChg>
      <pc:sldChg chg="addSp modSp">
        <pc:chgData name="来宾用户" userId="S::urn:spo:anon#1b314c062c0cfbec79291272474d384cff31aeecd4397d2833a54bca0715c3b5::" providerId="AD" clId="Web-{0A4EF9FE-2A3B-77B6-72E5-E0EF1E603888}" dt="2023-09-27T12:11:53.507" v="24" actId="20577"/>
        <pc:sldMkLst>
          <pc:docMk/>
          <pc:sldMk cId="4097791166" sldId="351"/>
        </pc:sldMkLst>
        <pc:spChg chg="add mod">
          <ac:chgData name="来宾用户" userId="S::urn:spo:anon#1b314c062c0cfbec79291272474d384cff31aeecd4397d2833a54bca0715c3b5::" providerId="AD" clId="Web-{0A4EF9FE-2A3B-77B6-72E5-E0EF1E603888}" dt="2023-09-27T12:11:53.507" v="24" actId="20577"/>
          <ac:spMkLst>
            <pc:docMk/>
            <pc:sldMk cId="4097791166" sldId="351"/>
            <ac:spMk id="6" creationId="{FE8FF40A-1145-FEEB-B8A7-A4AD9FA30996}"/>
          </ac:spMkLst>
        </pc:spChg>
      </pc:sldChg>
      <pc:sldChg chg="ord">
        <pc:chgData name="来宾用户" userId="S::urn:spo:anon#1b314c062c0cfbec79291272474d384cff31aeecd4397d2833a54bca0715c3b5::" providerId="AD" clId="Web-{0A4EF9FE-2A3B-77B6-72E5-E0EF1E603888}" dt="2023-09-27T11:09:50.944" v="0"/>
        <pc:sldMkLst>
          <pc:docMk/>
          <pc:sldMk cId="2060538916" sldId="3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Number System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</a:t>
          </a:r>
          <a:r>
            <a:rPr lang="en-US" b="1"/>
            <a:t> </a:t>
          </a:r>
          <a:endParaRPr lang="en-US"/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88F5E1E-AAA6-4EA4-8414-4DAAF45027B9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48039DE1-7676-4EB7-9084-1E6DE84DF5BB}" type="presOf" srcId="{0E8085F9-02A8-4FC2-8D3B-A0AA5F1EC1F7}" destId="{8E22013E-9C26-4AA1-B8B4-D1AA5892233B}" srcOrd="0" destOrd="0" presId="urn:microsoft.com/office/officeart/2005/8/layout/vList2"/>
    <dgm:cxn modelId="{A3DFCD55-D70A-45AD-B031-A0990173B118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4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Think!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Solution?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 custT="1"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sz="4800" b="1">
              <a:solidFill>
                <a:srgbClr val="00B050"/>
              </a:solidFill>
            </a:rPr>
            <a:t>Conversion Between Binary, Octal and Hexadecimal</a:t>
          </a:r>
          <a:endParaRPr lang="en-US" sz="480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ScaleY="320489" custLinFactNeighborY="-7534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Binary and Octal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Binary and Hexadecimal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5 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6 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Data Representation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 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7 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 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Use Python as calculator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1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2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Solution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From Decimal to Others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>
              <a:solidFill>
                <a:srgbClr val="00B050"/>
              </a:solidFill>
            </a:rPr>
            <a:t>Practice 3</a:t>
          </a:r>
          <a:endParaRPr lang="en-US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"/>
    <dgm:cxn modelId="{C2578537-3A4F-46AC-9300-60B2A4F1B91A}" type="presOf" srcId="{32F2416B-09FA-423E-9C02-845FDD114C9D}" destId="{50194297-CF02-435B-8854-5C4B7CF11AAC}" srcOrd="0" destOrd="0" presId="urn:microsoft.com/office/officeart/2005/8/layout/vList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Number System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</a:t>
          </a:r>
          <a:r>
            <a:rPr lang="en-US" sz="4900" b="1" kern="1200"/>
            <a:t> </a:t>
          </a:r>
          <a:endParaRPr lang="en-US" sz="4900" kern="1200"/>
        </a:p>
      </dsp:txBody>
      <dsp:txXfrm>
        <a:off x="55972" y="57755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4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Think!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Solution?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6655"/>
          <a:ext cx="10515600" cy="1934856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>
              <a:solidFill>
                <a:srgbClr val="00B050"/>
              </a:solidFill>
            </a:rPr>
            <a:t>Conversion Between Binary, Octal and Hexadecimal</a:t>
          </a:r>
          <a:endParaRPr lang="en-US" sz="4800" kern="1200">
            <a:solidFill>
              <a:srgbClr val="00B050"/>
            </a:solidFill>
          </a:endParaRPr>
        </a:p>
      </dsp:txBody>
      <dsp:txXfrm>
        <a:off x="94452" y="121107"/>
        <a:ext cx="10326696" cy="17459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Binary and Octal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Binary and Hexadecimal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5 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6 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Data Representation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 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7 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 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Use Python as calculator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1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2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Solution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From Decimal to Others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783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>
              <a:solidFill>
                <a:srgbClr val="00B050"/>
              </a:solidFill>
            </a:rPr>
            <a:t>Practice 3</a:t>
          </a:r>
          <a:endParaRPr lang="en-US" sz="4900" kern="1200">
            <a:solidFill>
              <a:srgbClr val="00B050"/>
            </a:solidFill>
          </a:endParaRPr>
        </a:p>
      </dsp:txBody>
      <dsp:txXfrm>
        <a:off x="55972" y="57755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989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231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1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37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5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6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986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7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8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1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70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19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0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0.xml"/><Relationship Id="rId7" Type="http://schemas.openxmlformats.org/officeDocument/2006/relationships/image" Target="../media/image210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23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5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/>
            </a:br>
            <a:r>
              <a:rPr lang="en-AU" sz="3200" b="1" i="1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 altLang="zh-CN" sz="3200" b="1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altLang="zh-CN" sz="3200" b="1">
                <a:solidFill>
                  <a:srgbClr val="7030A0"/>
                </a:solidFill>
                <a:latin typeface="Algerian" panose="04020705040A02060702" pitchFamily="82" charset="0"/>
              </a:rPr>
              <a:t>2</a:t>
            </a:r>
            <a:r>
              <a:rPr lang="en-US" sz="3200" b="1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b="1">
                <a:solidFill>
                  <a:srgbClr val="002060"/>
                </a:solidFill>
                <a:latin typeface="Algerian" panose="04020705040A02060702" pitchFamily="82" charset="0"/>
              </a:rPr>
              <a:t>DATA REPRESENTATION AND CONVERSION</a:t>
            </a:r>
            <a:endParaRPr lang="en-US" altLang="zh-CN" sz="3200"/>
          </a:p>
          <a:p>
            <a:endParaRPr lang="en-US" altLang="zh-CN" sz="3200" b="1">
              <a:solidFill>
                <a:srgbClr val="002060"/>
              </a:solidFill>
              <a:latin typeface="Algerian" panose="04020705040A02060702" pitchFamily="82" charset="0"/>
            </a:endParaRPr>
          </a:p>
          <a:p>
            <a:endParaRPr lang="en-US" altLang="zh-CN" sz="2400" b="1">
              <a:latin typeface="Algerian" panose="04020705040A02060702" pitchFamily="82" charset="0"/>
            </a:endParaRPr>
          </a:p>
          <a:p>
            <a:endParaRPr lang="en-US" altLang="zh-CN" b="1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9890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8340058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integer part, use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division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:r>
                  <a:rPr lang="en-AU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6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6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</a:t>
                </a:r>
                <a:b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 mod(</a:t>
                </a:r>
                <a:r>
                  <a:rPr lang="en-US" altLang="zh-CN" sz="2600" b="1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N,b</a:t>
                </a: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ii) mod(N//b, b)=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iii) mod(N//b//</a:t>
                </a:r>
                <a:r>
                  <a:rPr lang="en-US" altLang="zh-CN" sz="2600" b="1" err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b,b</a:t>
                </a: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until finally </a:t>
                </a: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mod(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. </a:t>
                </a:r>
                <a:b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</a:b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  <a:ea typeface="Cambria Math" panose="02040503050406030204" pitchFamily="18" charset="0"/>
                  </a:rPr>
                  <a:t>So the representation for </a:t>
                </a:r>
                <a:r>
                  <a:rPr lang="en-AU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fractional part, use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multiplication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by the bases. Because 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𝐅𝐫𝐚𝐜𝐭𝐢𝐨𝐧𝐚𝐥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2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so </a:t>
                </a:r>
                <a:b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 err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</a:t>
                </a: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b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AU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b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iii)… 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until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left, no negative power terms of b. </a:t>
                </a:r>
                <a:b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</a:b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Then the representation for</a:t>
                </a:r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607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4709713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45139"/>
                <a:ext cx="11048999" cy="39744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Year 2019 can also be represented as</a:t>
                </a: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𝒀𝒆𝒂𝒓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            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5139"/>
                <a:ext cx="11048999" cy="3974461"/>
              </a:xfrm>
              <a:prstGeom prst="rect">
                <a:avLst/>
              </a:prstGeom>
              <a:blipFill>
                <a:blip r:embed="rId7"/>
                <a:stretch>
                  <a:fillRect l="-1269" t="-1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E641084-C81F-A710-B0C0-B04EE4127BC8}"/>
              </a:ext>
            </a:extLst>
          </p:cNvPr>
          <p:cNvSpPr txBox="1"/>
          <p:nvPr/>
        </p:nvSpPr>
        <p:spPr>
          <a:xfrm>
            <a:off x="1955320" y="3766868"/>
            <a:ext cx="4456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华文中宋"/>
              </a:rPr>
              <a:t>7E3    3743   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4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4468657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	</a:t>
            </a:r>
            <a:r>
              <a:rPr lang="en-US"/>
              <a:t>	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903" y="2120455"/>
            <a:ext cx="4972050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653" y="4078168"/>
            <a:ext cx="5067300" cy="1838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3628" y="1820008"/>
            <a:ext cx="5715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8195662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24246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Convert decimal number 100.96875 into binary, octal and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/>
              <a:ea typeface="华文中宋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7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3200" b="1"/>
          </a:p>
          <a:p>
            <a:pPr marL="0" indent="0">
              <a:buNone/>
            </a:pPr>
            <a:endParaRPr lang="en-US" sz="3200" b="1">
              <a:latin typeface="+mn-lt"/>
            </a:endParaRP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2" y="1747088"/>
            <a:ext cx="6758066" cy="505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44" y="2521444"/>
            <a:ext cx="3864340" cy="335814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400" y="335913"/>
            <a:ext cx="10515600" cy="1146600"/>
            <a:chOff x="0" y="1783"/>
            <a:chExt cx="10515600" cy="1146600"/>
          </a:xfrm>
        </p:grpSpPr>
        <p:sp>
          <p:nvSpPr>
            <p:cNvPr id="7" name="Rounded Rectangle 6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 kern="1200">
                  <a:solidFill>
                    <a:srgbClr val="00B050"/>
                  </a:solidFill>
                </a:rPr>
                <a:t>Solution</a:t>
              </a:r>
              <a:endParaRPr lang="en-US" sz="4900" kern="120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37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2961083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1.Convert decimal number 0.3 into octal number.</a:t>
                </a:r>
                <a:endParaRPr lang="en-US" altLang="zh-CN" sz="28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2.Convert decimal number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̇"/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acc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3.Convert decimal number 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into octal number.</a:t>
                </a: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E8FF40A-1145-FEEB-B8A7-A4AD9FA30996}"/>
              </a:ext>
            </a:extLst>
          </p:cNvPr>
          <p:cNvSpPr txBox="1"/>
          <p:nvPr/>
        </p:nvSpPr>
        <p:spPr>
          <a:xfrm>
            <a:off x="2070339" y="4543244"/>
            <a:ext cx="51902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华文中宋"/>
              </a:rPr>
              <a:t>0.231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9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51341767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(Check by calculating the limit of the corresponding infinite series.)</a:t>
                </a: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acc>
                        <m:acc>
                          <m:accPr>
                            <m:chr m:val="̇"/>
                            <m:ctrlPr>
                              <a:rPr lang="en-US" altLang="zh-CN" sz="32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acc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𝟏𝟏𝟎𝟑𝟕𝟓𝟓𝟐𝟒𝟐𝟏𝟎𝟐𝟔𝟒𝟑</m:t>
                        </m:r>
                        <m:r>
                          <a:rPr lang="en-US" altLang="zh-CN" sz="32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…)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7555"/>
                <a:ext cx="11048999" cy="3945707"/>
              </a:xfrm>
              <a:prstGeom prst="rect">
                <a:avLst/>
              </a:prstGeom>
              <a:blipFill>
                <a:blip r:embed="rId7"/>
                <a:stretch>
                  <a:fillRect l="-126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884" y="297276"/>
            <a:ext cx="5167860" cy="62615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815" y="4420437"/>
            <a:ext cx="4222843" cy="416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0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592962"/>
              </p:ext>
            </p:extLst>
          </p:nvPr>
        </p:nvGraphicFramePr>
        <p:xfrm>
          <a:off x="838200" y="365126"/>
          <a:ext cx="10515600" cy="207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02524"/>
            <a:ext cx="11048999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Use one-to-one relationship between </a:t>
            </a:r>
            <a:r>
              <a:rPr lang="en-US" altLang="zh-CN" sz="32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) 3-digit binary number and the symbols of octal number, ii) 4-digit binary number and the symbols of hexadecimal number. 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To do conversion between octal and hexadecimal, use binary as a bridge.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5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97806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15479"/>
            <a:ext cx="11048999" cy="16948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3-digit binary number and the symbols of octal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1651" y="3515977"/>
            <a:ext cx="2377646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36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7790058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1341"/>
            <a:ext cx="11048999" cy="1703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The one-to-one relationship between 4-digit binary number and the symbols of hexadecimal number?</a:t>
            </a: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969" y="2826127"/>
                <a:ext cx="3982915" cy="4031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(00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3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99" y="2834920"/>
                <a:ext cx="3982915" cy="40318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6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38" y="1942566"/>
            <a:ext cx="10689861" cy="4801133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1.Data representation using positional notation.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>
                <a:solidFill>
                  <a:srgbClr val="0070C0"/>
                </a:solidFill>
                <a:latin typeface="Baskerville Old Face" panose="02020602080505020303" pitchFamily="18" charset="0"/>
              </a:rPr>
              <a:t>Conversion from binary(2), octal(8) and hexadecimal(16) system to decimal(10) system.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2.Conversion from decimal system(10) to hexadecimal(16), octal(8) and binary(2) system.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000" b="1">
                <a:solidFill>
                  <a:srgbClr val="0070C0"/>
                </a:solidFill>
                <a:latin typeface="Baskerville Old Face" panose="02020602080505020303" pitchFamily="18" charset="0"/>
              </a:rPr>
              <a:t>. Integer part.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000" b="1">
                <a:solidFill>
                  <a:srgbClr val="0070C0"/>
                </a:solidFill>
                <a:latin typeface="Baskerville Old Face" panose="02020602080505020303" pitchFamily="18" charset="0"/>
              </a:rPr>
              <a:t>ii. Fractional part.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3.One-to-one relationship between </a:t>
            </a:r>
            <a:r>
              <a:rPr lang="en-US" altLang="zh-CN" sz="32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) octal and binary system; ii) hexadecimal and binary system.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3039" y="491191"/>
            <a:ext cx="10515600" cy="1146600"/>
            <a:chOff x="0" y="1783"/>
            <a:chExt cx="10515600" cy="1146600"/>
          </a:xfrm>
        </p:grpSpPr>
        <p:sp>
          <p:nvSpPr>
            <p:cNvPr id="5" name="Rounded Rectangle 4"/>
            <p:cNvSpPr/>
            <p:nvPr/>
          </p:nvSpPr>
          <p:spPr>
            <a:xfrm>
              <a:off x="0" y="1783"/>
              <a:ext cx="10515600" cy="1146600"/>
            </a:xfrm>
            <a:prstGeom prst="roundRect">
              <a:avLst/>
            </a:prstGeom>
            <a:solidFill>
              <a:schemeClr val="accent1">
                <a:lumMod val="75000"/>
                <a:alpha val="9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 txBox="1"/>
            <p:nvPr/>
          </p:nvSpPr>
          <p:spPr>
            <a:xfrm>
              <a:off x="55972" y="57755"/>
              <a:ext cx="10403656" cy="1034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l" defTabSz="21780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b="1">
                  <a:solidFill>
                    <a:srgbClr val="00B050"/>
                  </a:solidFill>
                  <a:latin typeface="Berlin Sans FB Demi" panose="020E0802020502020306" pitchFamily="34" charset="0"/>
                </a:rPr>
                <a:t>Outline</a:t>
              </a:r>
              <a:r>
                <a:rPr lang="en-US" sz="4900" b="1" kern="1200">
                  <a:solidFill>
                    <a:srgbClr val="00B050"/>
                  </a:solidFill>
                  <a:latin typeface="Algerian" panose="04020705040A02060702" pitchFamily="8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854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59279720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8734"/>
            <a:ext cx="11048999" cy="37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1.Convert binary number 10100101.01011 to octal and hexadecimal number respectively.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2.Convert octal number 7654.123 to hexadecimal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 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>
              <a:buClr>
                <a:srgbClr val="7030A0"/>
              </a:buClr>
              <a:buNone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4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186775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ii)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10100101.01011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0101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6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3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000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010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011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111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100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01</m:t>
                        </m:r>
                        <m:r>
                          <m:rPr>
                            <m:nor/>
                          </m:rPr>
                          <a:rPr lang="en-US" altLang="zh-CN" sz="3200" b="1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1000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B050"/>
                            </a:solidFill>
                            <a:latin typeface="Baskerville Old Face" panose="02020602080505020303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7030A0"/>
                            </a:solidFill>
                            <a:latin typeface="Baskerville Old Face" panose="02020602080505020303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Baskerville Old Face" panose="02020602080505020303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altLang="zh-CN" sz="32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FF00"/>
                            </a:solidFill>
                            <a:latin typeface="Baskerville Old Face" panose="02020602080505020303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002060"/>
                            </a:solidFill>
                            <a:latin typeface="Baskerville Old Face" panose="02020602080505020303" pitchFamily="18" charset="0"/>
                          </a:rPr>
                          <m:t>9</m:t>
                        </m:r>
                        <m:r>
                          <m:rPr>
                            <m:nor/>
                          </m:rPr>
                          <a:rPr lang="en-US" altLang="zh-CN" sz="3200" b="1" i="0" dirty="0" smtClean="0">
                            <a:solidFill>
                              <a:srgbClr val="FFC000"/>
                            </a:solidFill>
                            <a:latin typeface="Baskerville Old Face" panose="02020602080505020303" pitchFamily="18" charset="0"/>
                          </a:rPr>
                          <m:t>8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603951"/>
              </a:xfrm>
              <a:prstGeom prst="rect">
                <a:avLst/>
              </a:prstGeom>
              <a:blipFill>
                <a:blip r:embed="rId7"/>
                <a:stretch>
                  <a:fillRect l="-1159" t="-1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987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4684074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828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18322526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1.Binary number 100.001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C.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2.Binary number 0.110011 equals to decimal number ____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B. 0.63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 </a:t>
                </a:r>
                <a14:m>
                  <m:oMath xmlns:m="http://schemas.openxmlformats.org/officeDocument/2006/math"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2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0.110011</m:t>
                      </m:r>
                    </m:oMath>
                  </m:oMathPara>
                </a14:m>
                <a:endParaRPr lang="en-US" altLang="zh-CN" sz="28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u="sng" smtClean="0">
                          <a:latin typeface="Cambria Math" panose="02040503050406030204" pitchFamily="18" charset="0"/>
                        </a:rPr>
                        <m:t> +   </m:t>
                      </m:r>
                      <m:r>
                        <a:rPr lang="en-US" altLang="zh-CN" sz="2800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0.001101</m:t>
                      </m:r>
                    </m:oMath>
                  </m:oMathPara>
                </a14:m>
                <a:endParaRPr lang="en-US" altLang="zh-CN" sz="2800" b="0" u="sng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1.000000</m:t>
                      </m:r>
                    </m:oMath>
                  </m:oMathPara>
                </a14:m>
                <a:endParaRPr lang="en-US" altLang="zh-CN" sz="2800" b="0"/>
              </a:p>
              <a:p>
                <a:endParaRPr lang="en-US" altLang="zh-CN" b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584" y="4527792"/>
                <a:ext cx="2403231" cy="1661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53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08678413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D.</a:t>
                </a:r>
                <a:r>
                  <a:rPr lang="en-US" altLang="zh-CN" sz="3200" b="1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05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7981662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1.Which of the following inequalities is 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𝟏𝟏𝟏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𝟕𝟕𝟕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𝟕𝟖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2.Which of the following equalities is incorrect?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𝟖𝟕𝟓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</m:t>
                        </m:r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     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D.</a:t>
                </a:r>
                <a:r>
                  <a:rPr lang="en-US" altLang="zh-CN" sz="3200" b="1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𝟏𝟎𝟏𝟏𝟏𝟏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𝑨𝑭</m:t>
                        </m:r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     </a:t>
                </a: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734"/>
                <a:ext cx="11048999" cy="4559989"/>
              </a:xfrm>
              <a:prstGeom prst="rect">
                <a:avLst/>
              </a:prstGeom>
              <a:blipFill>
                <a:blip r:embed="rId7"/>
                <a:stretch>
                  <a:fillRect l="-1159" t="-2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3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5431071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033546"/>
              </p:ext>
            </p:extLst>
          </p:nvPr>
        </p:nvGraphicFramePr>
        <p:xfrm>
          <a:off x="1724269" y="4545623"/>
          <a:ext cx="8773745" cy="212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582">
                  <a:extLst>
                    <a:ext uri="{9D8B030D-6E8A-4147-A177-3AD203B41FA5}">
                      <a16:colId xmlns:a16="http://schemas.microsoft.com/office/drawing/2014/main" val="201953828"/>
                    </a:ext>
                  </a:extLst>
                </a:gridCol>
                <a:gridCol w="1371079">
                  <a:extLst>
                    <a:ext uri="{9D8B030D-6E8A-4147-A177-3AD203B41FA5}">
                      <a16:colId xmlns:a16="http://schemas.microsoft.com/office/drawing/2014/main" val="189521079"/>
                    </a:ext>
                  </a:extLst>
                </a:gridCol>
                <a:gridCol w="4478084">
                  <a:extLst>
                    <a:ext uri="{9D8B030D-6E8A-4147-A177-3AD203B41FA5}">
                      <a16:colId xmlns:a16="http://schemas.microsoft.com/office/drawing/2014/main" val="1568267118"/>
                    </a:ext>
                  </a:extLst>
                </a:gridCol>
              </a:tblGrid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Number system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Set of symbols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5757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Decimal</a:t>
                      </a:r>
                      <a:r>
                        <a:rPr lang="en-US" altLang="zh-CN" baseline="0"/>
                        <a:t> system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0,1,2,3,4,5,6,7,8,9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9242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Binary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0,1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8747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Octal system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0,1,2,3,4,5,6,7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45533"/>
                  </a:ext>
                </a:extLst>
              </a:tr>
              <a:tr h="424915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Hexadecimal</a:t>
                      </a:r>
                      <a:r>
                        <a:rPr lang="en-US" altLang="zh-CN" baseline="0"/>
                        <a:t> system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0,1,2,3,4,5,6,7,8,9,A,B,C,D,E,F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6769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The basic idea of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positional notation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: Each number system contains two elements, a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base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and a set of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symbols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 Symbols put at different positions have different value(weight). 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𝟏𝟗𝟎𝟏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𝟓𝟔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𝟏𝟎𝟎𝟏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e>
                        </m:d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𝑬𝑫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600" b="1" dirty="0">
                            <a:solidFill>
                              <a:srgbClr val="0070C0"/>
                            </a:solidFill>
                            <a:latin typeface="Baskerville Old Face" panose="020206020805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</m:oMath>
                </a14:m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represent numbers in different number system, and they can be decomposed into a </a:t>
                </a:r>
                <a:r>
                  <a:rPr lang="en-US" altLang="zh-CN" sz="32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series</a:t>
                </a:r>
                <a:r>
                  <a:rPr lang="en-US" altLang="zh-CN" sz="32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as shown in the next page. For hexadecimal system: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26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26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26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26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26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26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" y="1791018"/>
                <a:ext cx="11019453" cy="2754605"/>
              </a:xfrm>
              <a:prstGeom prst="rect">
                <a:avLst/>
              </a:prstGeom>
              <a:blipFill>
                <a:blip r:embed="rId7"/>
                <a:stretch>
                  <a:fillRect l="-941" t="-1991" r="-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3635422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Data</a:t>
                </a: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:r>
                  <a:rPr lang="en-US" altLang="zh-CN" sz="4500" b="1">
                    <a:solidFill>
                      <a:srgbClr val="FF0000"/>
                    </a:solidFill>
                    <a:latin typeface="Baskerville Old Face" panose="02020602080505020303" pitchFamily="18" charset="0"/>
                  </a:rPr>
                  <a:t>Decomposition</a:t>
                </a: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(The first symbol at the left of decimal point </a:t>
                </a:r>
                <a:r>
                  <a:rPr lang="en-US" altLang="zh-CN" sz="4500" b="1">
                    <a:solidFill>
                      <a:srgbClr val="FF000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“.”</a:t>
                </a: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 has position 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, and increase(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towards left while decrease(</a:t>
                </a:r>
                <a14:m>
                  <m:oMath xmlns:m="http://schemas.openxmlformats.org/officeDocument/2006/math"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𝒊</m:t>
                    </m:r>
                    <m:r>
                      <a:rPr lang="en-US" altLang="zh-CN" sz="4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4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  <a:sym typeface="Wingdings" panose="05000000000000000000" pitchFamily="2" charset="2"/>
                  </a:rPr>
                  <a:t>) toward right.):</a:t>
                </a:r>
                <a:endParaRPr lang="en-US" altLang="zh-CN" sz="45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r>
                  <a:rPr lang="en-AU" altLang="zh-CN" sz="4500">
                    <a:solidFill>
                      <a:srgbClr val="0070C0"/>
                    </a:solidFill>
                  </a:rPr>
                  <a:t> </a:t>
                </a:r>
                <a:r>
                  <a:rPr lang="en-AU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AU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AU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altLang="zh-CN" sz="3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𝐈𝐧𝐭𝐞𝐫𝐠𝐞𝐫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3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𝐩𝐚𝐫𝐭</m:t>
                    </m:r>
                    <m:r>
                      <a:rPr lang="en-US" altLang="zh-CN" sz="3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800" b="1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AU" altLang="zh-CN" sz="3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altLang="zh-CN" sz="3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𝐅𝐫𝐚𝐜𝐭𝐢𝐨𝐧𝐚𝐥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𝐩𝐚𝐫𝐭</m:t>
                      </m:r>
                      <m:r>
                        <a:rPr lang="en-US" altLang="zh-CN" sz="38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8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Every number can be decomposed into the sum of a series of numbers, each is represented by a set of positional value(</a:t>
                </a:r>
                <a14:m>
                  <m:oMath xmlns:m="http://schemas.openxmlformats.org/officeDocument/2006/math"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45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 times the corresponding weight(</a:t>
                </a:r>
                <a14:m>
                  <m:oMath xmlns:m="http://schemas.openxmlformats.org/officeDocument/2006/math"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4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US" altLang="zh-CN" sz="4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),where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decimal system: b=10,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binary system: b=2,</a:t>
                </a:r>
                <a:r>
                  <a:rPr lang="en-US" altLang="zh-CN" sz="4500" b="1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  <a:endParaRPr lang="en-US" altLang="zh-CN" sz="45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octal system: b=8,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For hexadecimal system: b=16,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3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:r>
                  <a:rPr lang="en-US" altLang="zh-CN" sz="45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where</a:t>
                </a:r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sz="3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en-US" altLang="zh-CN" sz="3800" b="1">
                    <a:solidFill>
                      <a:srgbClr val="0070C0"/>
                    </a:solidFill>
                    <a:latin typeface="Baskerville Old Face" panose="02020602080505020303" pitchFamily="18" charset="0"/>
                  </a:rPr>
                  <a:t>.</a:t>
                </a: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45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lvl="1"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742917"/>
                <a:ext cx="11048999" cy="5027160"/>
              </a:xfrm>
              <a:prstGeom prst="rect">
                <a:avLst/>
              </a:prstGeom>
              <a:blipFill>
                <a:blip r:embed="rId7"/>
                <a:stretch>
                  <a:fillRect l="-828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8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72444477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>
                <a:solidFill>
                  <a:srgbClr val="0070C0"/>
                </a:solidFill>
                <a:latin typeface="Baskerville Old Face" panose="02020602080505020303" pitchFamily="18" charset="0"/>
              </a:rPr>
              <a:t> In Python Shell, you could just type the computational formulas and press Enter, the result will be auto calculated and displayed.</a:t>
            </a:r>
            <a:br>
              <a:rPr lang="en-US" altLang="zh-CN" sz="3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br>
              <a:rPr lang="en-US" altLang="zh-CN" sz="3600" b="1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600" b="1">
                <a:solidFill>
                  <a:srgbClr val="0070C0"/>
                </a:solidFill>
                <a:latin typeface="Baskerville Old Face" panose="02020602080505020303" pitchFamily="18" charset="0"/>
              </a:rPr>
              <a:t> Create a new </a:t>
            </a:r>
            <a:r>
              <a:rPr lang="en-US" altLang="zh-CN" sz="36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py</a:t>
            </a:r>
            <a:r>
              <a:rPr lang="en-US" altLang="zh-CN" sz="3600" b="1">
                <a:solidFill>
                  <a:srgbClr val="0070C0"/>
                </a:solidFill>
                <a:latin typeface="Baskerville Old Face" panose="02020602080505020303" pitchFamily="18" charset="0"/>
              </a:rPr>
              <a:t> file, define different variables, do calculation for these variables, and print the result.</a:t>
            </a:r>
          </a:p>
          <a:p>
            <a:pPr marL="457200" lvl="1" indent="0">
              <a:buClr>
                <a:srgbClr val="7030A0"/>
              </a:buClr>
              <a:buNone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655" y="3835643"/>
            <a:ext cx="1858532" cy="6545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380" y="-902964"/>
            <a:ext cx="8597270" cy="4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0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39603101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28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𝟐𝟓𝟔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𝟎𝟔𝟐𝟓</m:t>
                        </m:r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6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84" y="2033062"/>
                <a:ext cx="11550162" cy="362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3351" y="1722624"/>
            <a:ext cx="1738680" cy="80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144" y="3672273"/>
            <a:ext cx="3537284" cy="2728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8537" y="3780487"/>
            <a:ext cx="3402624" cy="2656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3737" y="3780487"/>
            <a:ext cx="3459225" cy="26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41855"/>
            <a:ext cx="11048999" cy="488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) Binary number 100.1 equals to decimal number </a:t>
            </a:r>
            <a:r>
              <a:rPr lang="en-US" altLang="zh-CN" sz="2800" b="1">
                <a:solidFill>
                  <a:srgbClr val="0070C0"/>
                </a:solidFill>
              </a:rPr>
              <a:t>_________</a:t>
            </a: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ii) Octal number 100.1 equals to decimal number </a:t>
            </a:r>
            <a:r>
              <a:rPr lang="en-US" altLang="zh-CN" sz="3200" b="1">
                <a:solidFill>
                  <a:srgbClr val="0070C0"/>
                </a:solidFill>
              </a:rPr>
              <a:t>_________</a:t>
            </a: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iii) Hexadecimal number 100.1 equals to decimal number </a:t>
            </a:r>
            <a:r>
              <a:rPr lang="en-US" altLang="zh-CN" sz="3200" b="1">
                <a:solidFill>
                  <a:srgbClr val="0070C0"/>
                </a:solidFill>
              </a:rPr>
              <a:t>_________</a:t>
            </a: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81625975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927555"/>
            <a:ext cx="11048999" cy="394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Convert binary number 10101010.0101 into decimal number.</a:t>
            </a:r>
            <a:endParaRPr lang="en-US" altLang="zh-CN" sz="28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Convert octal number 6.6, 66.66, 666.666, and 6666.6666 into decimal number.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Baskerville Old Face" panose="02020602080505020303" pitchFamily="18" charset="0"/>
              </a:rPr>
              <a:t>Convert hexadecimal number 3D5.F9 into decimal number.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6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</a:pPr>
            <a:endParaRPr lang="en-US" altLang="zh-CN" sz="3200" b="1">
              <a:solidFill>
                <a:srgbClr val="0070C0"/>
              </a:solidFill>
              <a:latin typeface="Baskerville Old Face" panose="02020602080505020303" pitchFamily="18" charset="0"/>
            </a:endParaRP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400" b="1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8611739"/>
              </p:ext>
            </p:extLst>
          </p:nvPr>
        </p:nvGraphicFramePr>
        <p:xfrm>
          <a:off x="838200" y="365126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𝟏𝟎𝟏𝟎𝟏𝟎𝟏𝟎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𝟎𝟏𝟎𝟏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𝟏𝟕𝟎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𝟑𝟏𝟐𝟓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𝟖𝟒𝟑𝟕𝟓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𝟒𝟑𝟖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𝟖𝟓𝟓𝟒𝟔𝟖𝟕𝟓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>
                  <a:solidFill>
                    <a:srgbClr val="0070C0"/>
                  </a:solidFill>
                  <a:latin typeface="Baskerville Old Face" panose="02020602080505020303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rgbClr val="7030A0"/>
                  </a:buClr>
                  <a:buNone/>
                </a:pPr>
                <a:r>
                  <a:rPr lang="en-US" altLang="zh-CN" sz="3100" b="1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𝟔𝟔𝟔𝟔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𝟑𝟓𝟏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𝟖𝟓𝟔𝟗𝟑𝟑𝟓𝟗𝟑𝟕𝟓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sub>
                    </m:sSub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altLang="zh-CN" sz="31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1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𝟗𝟖𝟏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31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𝟗𝟕𝟐𝟔𝟓𝟔𝟐𝟓</m:t>
                        </m:r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3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altLang="zh-CN" sz="31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>
                  <a:buClr>
                    <a:srgbClr val="7030A0"/>
                  </a:buClr>
                  <a:buFont typeface="Wingdings" panose="05000000000000000000" pitchFamily="2" charset="2"/>
                  <a:buChar char="Ø"/>
                </a:pPr>
                <a:endParaRPr lang="en-US" altLang="zh-CN" sz="32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  <a:p>
                <a:pPr marL="0" indent="0" algn="ctr">
                  <a:buClr>
                    <a:srgbClr val="7030A0"/>
                  </a:buClr>
                  <a:buNone/>
                </a:pPr>
                <a:endParaRPr lang="en-US" altLang="zh-CN" sz="2400" b="1">
                  <a:solidFill>
                    <a:srgbClr val="0070C0"/>
                  </a:solidFill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62" y="1786878"/>
                <a:ext cx="11048999" cy="500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894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Application>Microsoft Office PowerPoint</Application>
  <PresentationFormat>宽屏</PresentationFormat>
  <Slides>25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revision>5</cp:revision>
  <cp:lastPrinted>2017-01-17T05:47:44Z</cp:lastPrinted>
  <dcterms:created xsi:type="dcterms:W3CDTF">2016-01-12T06:06:33Z</dcterms:created>
  <dcterms:modified xsi:type="dcterms:W3CDTF">2023-11-12T09:53:22Z</dcterms:modified>
</cp:coreProperties>
</file>