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96" r:id="rId3"/>
    <p:sldId id="312" r:id="rId4"/>
    <p:sldId id="313" r:id="rId5"/>
    <p:sldId id="352" r:id="rId6"/>
    <p:sldId id="333" r:id="rId7"/>
    <p:sldId id="335" r:id="rId8"/>
    <p:sldId id="353" r:id="rId9"/>
    <p:sldId id="337" r:id="rId10"/>
    <p:sldId id="339" r:id="rId11"/>
    <p:sldId id="351" r:id="rId12"/>
    <p:sldId id="341" r:id="rId13"/>
    <p:sldId id="342" r:id="rId14"/>
    <p:sldId id="343" r:id="rId15"/>
    <p:sldId id="344" r:id="rId16"/>
    <p:sldId id="346" r:id="rId17"/>
    <p:sldId id="348" r:id="rId18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Number System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 dirty="0">
              <a:solidFill>
                <a:srgbClr val="00B050"/>
              </a:solidFill>
            </a:rPr>
            <a:t>Conversion Between Binary, Octal and Hexadecimal</a:t>
          </a:r>
          <a:endParaRPr lang="en-US" sz="4800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Octal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Hexadecimal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7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Data Representation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Use Python as calculator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From Decimal to Others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Think!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Number System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35520"/>
          <a:ext cx="10515600" cy="1535884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Conversion Between Binary, Octal and Hexadecimal</a:t>
          </a:r>
          <a:endParaRPr lang="en-US" sz="4800" kern="1200" dirty="0">
            <a:solidFill>
              <a:srgbClr val="00B050"/>
            </a:solidFill>
          </a:endParaRPr>
        </a:p>
      </dsp:txBody>
      <dsp:txXfrm>
        <a:off x="74976" y="310496"/>
        <a:ext cx="10365648" cy="13859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Octal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Hexadecimal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5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6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7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Data Representation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Use Python as calculator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2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From Decimal to Others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Think!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 dirty="0"/>
          </a:p>
          <a:p>
            <a:endParaRPr lang="en-US" altLang="zh-CN" sz="3200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195662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7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961083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9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592962"/>
              </p:ext>
            </p:extLst>
          </p:nvPr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5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97806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79005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6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9279720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468407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2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867841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ii. Fractional part.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431071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3546"/>
              </p:ext>
            </p:extLst>
          </p:nvPr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1953828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189521079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1568267118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 of symbols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5757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24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874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Octal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4553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Hexadecimal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0,1,2,3,4,5,6,7,8,9,A,B,C,D,E,F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6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>
                <a:blip r:embed="rId7"/>
                <a:stretch>
                  <a:fillRect l="-941" t="-199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35422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 dirty="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>
                <a:blip r:embed="rId7"/>
                <a:stretch>
                  <a:fillRect l="-828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Enter, the result will be auto calculated and displayed.</a:t>
            </a: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Create a new </a:t>
            </a:r>
            <a:r>
              <a:rPr lang="en-US" altLang="zh-CN" sz="3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3644046" cy="129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16" y="3195603"/>
            <a:ext cx="3723176" cy="2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7984516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 dirty="0">
                <a:solidFill>
                  <a:srgbClr val="0070C0"/>
                </a:solidFill>
              </a:rPr>
              <a:t>_________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0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162597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iii) mod(N//b//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the representation for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iii)…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the representation for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60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1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09713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4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990</Words>
  <Application>Microsoft Office PowerPoint</Application>
  <PresentationFormat>宽屏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华文中宋</vt:lpstr>
      <vt:lpstr>宋体</vt:lpstr>
      <vt:lpstr>微软雅黑</vt:lpstr>
      <vt:lpstr>Algerian</vt:lpstr>
      <vt:lpstr>Arial</vt:lpstr>
      <vt:lpstr>Baskerville Old Face</vt:lpstr>
      <vt:lpstr>Berlin Sans FB Demi</vt:lpstr>
      <vt:lpstr>Cambria</vt:lpstr>
      <vt:lpstr>Cambria Math</vt:lpstr>
      <vt:lpstr>Gill Sans MT</vt:lpstr>
      <vt:lpstr>Impact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郑 玉健</cp:lastModifiedBy>
  <cp:revision>133</cp:revision>
  <cp:lastPrinted>2017-01-17T05:47:44Z</cp:lastPrinted>
  <dcterms:created xsi:type="dcterms:W3CDTF">2016-01-12T06:06:33Z</dcterms:created>
  <dcterms:modified xsi:type="dcterms:W3CDTF">2021-01-07T09:54:22Z</dcterms:modified>
</cp:coreProperties>
</file>