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sldIdLst>
    <p:sldId id="256" r:id="rId2"/>
    <p:sldId id="280" r:id="rId3"/>
    <p:sldId id="281" r:id="rId4"/>
    <p:sldId id="291" r:id="rId5"/>
    <p:sldId id="283" r:id="rId6"/>
    <p:sldId id="289" r:id="rId7"/>
    <p:sldId id="284" r:id="rId8"/>
    <p:sldId id="265" r:id="rId9"/>
    <p:sldId id="293" r:id="rId10"/>
    <p:sldId id="294" r:id="rId11"/>
    <p:sldId id="275" r:id="rId12"/>
    <p:sldId id="28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7"/>
    <a:srgbClr val="FF8B8E"/>
    <a:srgbClr val="FFBDBF"/>
    <a:srgbClr val="FFD2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8" autoAdjust="0"/>
  </p:normalViewPr>
  <p:slideViewPr>
    <p:cSldViewPr snapToGrid="0">
      <p:cViewPr varScale="1">
        <p:scale>
          <a:sx n="106" d="100"/>
          <a:sy n="106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8E95-DF02-4683-9C2E-F61210B2522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753E6-71AF-48E2-9194-E36628DCB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6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42942-3EB6-43F4-8D1B-FACD510CAC35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charset="-122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91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7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0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036C-C6DB-A547-86ED-18B293CA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17C890-1CA2-D38F-C35B-256A0ED5F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86A6F9-ADFE-04F2-16B2-3B5FFEA89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603-35F0-8576-C72B-FE46E7F16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0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53E6-71AF-48E2-9194-E36628DCB2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0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4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2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386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13047"/>
      </p:ext>
    </p:extLst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2024/3/20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D11F6-FC0C-4029-8648-4685ABCE70D0}"/>
              </a:ext>
            </a:extLst>
          </p:cNvPr>
          <p:cNvSpPr txBox="1"/>
          <p:nvPr userDrawn="1"/>
        </p:nvSpPr>
        <p:spPr>
          <a:xfrm>
            <a:off x="424180" y="15303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spc="3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AA424B-59D8-4AA8-A844-29D7CE5A0DF3}"/>
              </a:ext>
            </a:extLst>
          </p:cNvPr>
          <p:cNvSpPr/>
          <p:nvPr userDrawn="1"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20A835-3A81-462F-A7AA-A3D5BF59FE4A}"/>
              </a:ext>
            </a:extLst>
          </p:cNvPr>
          <p:cNvSpPr/>
          <p:nvPr userDrawn="1"/>
        </p:nvSpPr>
        <p:spPr>
          <a:xfrm>
            <a:off x="3172460" y="257810"/>
            <a:ext cx="7914640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8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AAA424B-59D8-4AA8-A844-29D7CE5A0DF3}"/>
              </a:ext>
            </a:extLst>
          </p:cNvPr>
          <p:cNvSpPr/>
          <p:nvPr userDrawn="1"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20A835-3A81-462F-A7AA-A3D5BF59FE4A}"/>
              </a:ext>
            </a:extLst>
          </p:cNvPr>
          <p:cNvSpPr/>
          <p:nvPr userDrawn="1"/>
        </p:nvSpPr>
        <p:spPr>
          <a:xfrm>
            <a:off x="923925" y="252730"/>
            <a:ext cx="10163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E32B1-42ED-4BE8-8DD1-81FDBA2E3081}"/>
              </a:ext>
            </a:extLst>
          </p:cNvPr>
          <p:cNvSpPr/>
          <p:nvPr userDrawn="1"/>
        </p:nvSpPr>
        <p:spPr>
          <a:xfrm>
            <a:off x="11553825" y="6362700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9C4DC4-3C02-4EC0-B8DE-3AAAF5CC9DE2}"/>
              </a:ext>
            </a:extLst>
          </p:cNvPr>
          <p:cNvSpPr/>
          <p:nvPr userDrawn="1"/>
        </p:nvSpPr>
        <p:spPr>
          <a:xfrm>
            <a:off x="5200650" y="6362700"/>
            <a:ext cx="5886450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7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012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110172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110172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7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012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4852439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852439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3" y="4802512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3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1067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3" y="3703323"/>
            <a:ext cx="3260269" cy="777237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9012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8822703" y="3778347"/>
            <a:ext cx="2259187" cy="345380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8822703" y="4153139"/>
            <a:ext cx="2259187" cy="228451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7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502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9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2024/3/20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8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9" r:id="rId6"/>
    <p:sldLayoutId id="2147483736" r:id="rId7"/>
    <p:sldLayoutId id="2147483737" r:id="rId8"/>
    <p:sldLayoutId id="2147483738" r:id="rId9"/>
  </p:sldLayoutIdLst>
  <p:transition/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86" y="-796150"/>
            <a:ext cx="6403028" cy="6983271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>
            <a:off x="3257269" y="585681"/>
            <a:ext cx="5047607" cy="5079353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C9C2A8B-6239-45A7-A3FB-1391B909033D}"/>
              </a:ext>
            </a:extLst>
          </p:cNvPr>
          <p:cNvSpPr/>
          <p:nvPr/>
        </p:nvSpPr>
        <p:spPr>
          <a:xfrm rot="4427486">
            <a:off x="569702" y="2875991"/>
            <a:ext cx="268448" cy="669024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2032336">
            <a:off x="2548847" y="534542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5A9ECBD-B438-44D7-BA00-F47C2D64910A}"/>
              </a:ext>
            </a:extLst>
          </p:cNvPr>
          <p:cNvSpPr/>
          <p:nvPr/>
        </p:nvSpPr>
        <p:spPr>
          <a:xfrm rot="20002791">
            <a:off x="10020946" y="5222253"/>
            <a:ext cx="322009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DF374F2F-F7D4-4A7B-88D2-43DB66EF5F77}"/>
              </a:ext>
            </a:extLst>
          </p:cNvPr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7602169-7453-4C38-8F74-B177BE156115}"/>
              </a:ext>
            </a:extLst>
          </p:cNvPr>
          <p:cNvSpPr/>
          <p:nvPr/>
        </p:nvSpPr>
        <p:spPr>
          <a:xfrm rot="13754579">
            <a:off x="8646239" y="2680379"/>
            <a:ext cx="204000" cy="358883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0EB2272-7518-46FF-A7F7-DB73735AE722}"/>
              </a:ext>
            </a:extLst>
          </p:cNvPr>
          <p:cNvSpPr/>
          <p:nvPr/>
        </p:nvSpPr>
        <p:spPr>
          <a:xfrm rot="2503585">
            <a:off x="4516151" y="4525470"/>
            <a:ext cx="297989" cy="51671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7926786">
            <a:off x="2310822" y="2013545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59">
            <a:extLst>
              <a:ext uri="{FF2B5EF4-FFF2-40B4-BE49-F238E27FC236}">
                <a16:creationId xmlns:a16="http://schemas.microsoft.com/office/drawing/2014/main" id="{1A11B3B1-8EC8-41F8-92DE-8B6BCC9C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813" y="2186075"/>
            <a:ext cx="38399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2800" b="1" cap="all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How to gain</a:t>
            </a:r>
            <a:endParaRPr lang="zh-CN" altLang="en-US" sz="2800" b="1" cap="all" dirty="0">
              <a:solidFill>
                <a:schemeClr val="bg1"/>
              </a:solidFill>
              <a:latin typeface="Bookman Old Style" panose="020506040505050202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9" name="矩形 259">
            <a:extLst>
              <a:ext uri="{FF2B5EF4-FFF2-40B4-BE49-F238E27FC236}">
                <a16:creationId xmlns:a16="http://schemas.microsoft.com/office/drawing/2014/main" id="{8F415A34-DAEC-4BFE-8BD9-549BED83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65" y="5827012"/>
            <a:ext cx="4608658" cy="24622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866943" fontAlgn="base">
              <a:spcAft>
                <a:spcPct val="0"/>
              </a:spcAft>
              <a:buNone/>
            </a:pPr>
            <a:r>
              <a:rPr lang="en-US" altLang="zh-CN" sz="1600" spc="300" dirty="0">
                <a:solidFill>
                  <a:schemeClr val="bg1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Speaker : Wen Jie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087C9946-91D6-AC09-BE20-C16647B04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42" y="3110883"/>
            <a:ext cx="36925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4000" b="1" cap="all" dirty="0">
                <a:solidFill>
                  <a:srgbClr val="FF4347"/>
                </a:solidFill>
                <a:latin typeface="Century Schoolbook" panose="020406040505050203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free time</a:t>
            </a:r>
            <a:endParaRPr lang="zh-CN" altLang="en-US" sz="4000" b="1" cap="all" dirty="0">
              <a:solidFill>
                <a:srgbClr val="FF4347"/>
              </a:solidFill>
              <a:latin typeface="Century Schoolbook" panose="020406040505050203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43034C4A-BA48-3772-5922-A3CE1FD0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21" y="3698923"/>
            <a:ext cx="3219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FF8B8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——Laura </a:t>
            </a:r>
            <a:r>
              <a:rPr lang="en-US" altLang="zh-CN" b="1" dirty="0" err="1">
                <a:solidFill>
                  <a:srgbClr val="FF8B8E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Vanderkam</a:t>
            </a:r>
            <a:endParaRPr lang="zh-CN" altLang="en-US" b="1" dirty="0">
              <a:solidFill>
                <a:srgbClr val="FF8B8E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268BB3-C4B6-EACD-F35C-A200062342D3}"/>
              </a:ext>
            </a:extLst>
          </p:cNvPr>
          <p:cNvSpPr txBox="1"/>
          <p:nvPr/>
        </p:nvSpPr>
        <p:spPr>
          <a:xfrm>
            <a:off x="5080158" y="2587201"/>
            <a:ext cx="5230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cap="all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control</a:t>
            </a:r>
            <a:r>
              <a:rPr lang="en-US" altLang="zh-CN" sz="2800" b="1" cap="all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 of </a:t>
            </a:r>
            <a:r>
              <a:rPr lang="en-US" altLang="zh-CN" sz="2800" b="1" cap="all" dirty="0">
                <a:solidFill>
                  <a:srgbClr val="FF4347"/>
                </a:solidFill>
                <a:latin typeface="Bookman Old Style" panose="020506040505050202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your</a:t>
            </a:r>
            <a:endParaRPr lang="zh-CN" altLang="en-US" sz="2800" dirty="0">
              <a:solidFill>
                <a:srgbClr val="FF43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A435B0-F2BF-2348-1891-06EE3149BEB3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6EC64-DF44-70E8-0A90-95D5180D9EEC}"/>
              </a:ext>
            </a:extLst>
          </p:cNvPr>
          <p:cNvSpPr txBox="1"/>
          <p:nvPr/>
        </p:nvSpPr>
        <p:spPr>
          <a:xfrm>
            <a:off x="1089495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D7EFCD2-B7A4-E2B0-DAAB-35AF3CCD0305}"/>
              </a:ext>
            </a:extLst>
          </p:cNvPr>
          <p:cNvSpPr/>
          <p:nvPr/>
        </p:nvSpPr>
        <p:spPr>
          <a:xfrm>
            <a:off x="8391631" y="1585156"/>
            <a:ext cx="680483" cy="680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410399-E56F-DB5A-CED3-FE54AF311404}"/>
              </a:ext>
            </a:extLst>
          </p:cNvPr>
          <p:cNvSpPr/>
          <p:nvPr/>
        </p:nvSpPr>
        <p:spPr>
          <a:xfrm>
            <a:off x="3202841" y="1585156"/>
            <a:ext cx="680483" cy="680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233A3855-63B9-A9A8-8964-F5DACDE9ABCE}"/>
              </a:ext>
            </a:extLst>
          </p:cNvPr>
          <p:cNvSpPr>
            <a:spLocks/>
          </p:cNvSpPr>
          <p:nvPr/>
        </p:nvSpPr>
        <p:spPr bwMode="auto">
          <a:xfrm>
            <a:off x="3373104" y="1747971"/>
            <a:ext cx="353492" cy="356637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2C9EE04E-AE75-4D43-CA66-5F3E4E412E50}"/>
              </a:ext>
            </a:extLst>
          </p:cNvPr>
          <p:cNvSpPr>
            <a:spLocks/>
          </p:cNvSpPr>
          <p:nvPr/>
        </p:nvSpPr>
        <p:spPr bwMode="auto">
          <a:xfrm>
            <a:off x="8545795" y="1740322"/>
            <a:ext cx="361717" cy="364286"/>
          </a:xfrm>
          <a:custGeom>
            <a:avLst/>
            <a:gdLst>
              <a:gd name="T0" fmla="*/ 1558695 w 3408"/>
              <a:gd name="T1" fmla="*/ 889441 h 3431"/>
              <a:gd name="T2" fmla="*/ 1526167 w 3408"/>
              <a:gd name="T3" fmla="*/ 859531 h 3431"/>
              <a:gd name="T4" fmla="*/ 1779567 w 3408"/>
              <a:gd name="T5" fmla="*/ 890491 h 3431"/>
              <a:gd name="T6" fmla="*/ 1579156 w 3408"/>
              <a:gd name="T7" fmla="*/ 572496 h 3431"/>
              <a:gd name="T8" fmla="*/ 1509904 w 3408"/>
              <a:gd name="T9" fmla="*/ 452329 h 3431"/>
              <a:gd name="T10" fmla="*/ 1579156 w 3408"/>
              <a:gd name="T11" fmla="*/ 572496 h 3431"/>
              <a:gd name="T12" fmla="*/ 1658376 w 3408"/>
              <a:gd name="T13" fmla="*/ 1131348 h 3431"/>
              <a:gd name="T14" fmla="*/ 1664671 w 3408"/>
              <a:gd name="T15" fmla="*/ 1140794 h 3431"/>
              <a:gd name="T16" fmla="*/ 1664671 w 3408"/>
              <a:gd name="T17" fmla="*/ 1401067 h 3431"/>
              <a:gd name="T18" fmla="*/ 624842 w 3408"/>
              <a:gd name="T19" fmla="*/ 1209535 h 3431"/>
              <a:gd name="T20" fmla="*/ 791676 w 3408"/>
              <a:gd name="T21" fmla="*/ 1022726 h 3431"/>
              <a:gd name="T22" fmla="*/ 1186728 w 3408"/>
              <a:gd name="T23" fmla="*/ 692662 h 3431"/>
              <a:gd name="T24" fmla="*/ 1479475 w 3408"/>
              <a:gd name="T25" fmla="*/ 952411 h 3431"/>
              <a:gd name="T26" fmla="*/ 671010 w 3408"/>
              <a:gd name="T27" fmla="*/ 980222 h 3431"/>
              <a:gd name="T28" fmla="*/ 457483 w 3408"/>
              <a:gd name="T29" fmla="*/ 1203238 h 3431"/>
              <a:gd name="T30" fmla="*/ 907621 w 3408"/>
              <a:gd name="T31" fmla="*/ 350004 h 3431"/>
              <a:gd name="T32" fmla="*/ 1181481 w 3408"/>
              <a:gd name="T33" fmla="*/ 553605 h 3431"/>
              <a:gd name="T34" fmla="*/ 1200893 w 3408"/>
              <a:gd name="T35" fmla="*/ 351579 h 3431"/>
              <a:gd name="T36" fmla="*/ 1334675 w 3408"/>
              <a:gd name="T37" fmla="*/ 119642 h 3431"/>
              <a:gd name="T38" fmla="*/ 1200893 w 3408"/>
              <a:gd name="T39" fmla="*/ 351579 h 3431"/>
              <a:gd name="T40" fmla="*/ 820007 w 3408"/>
              <a:gd name="T41" fmla="*/ 133810 h 3431"/>
              <a:gd name="T42" fmla="*/ 959035 w 3408"/>
              <a:gd name="T43" fmla="*/ 133810 h 3431"/>
              <a:gd name="T44" fmla="*/ 578149 w 3408"/>
              <a:gd name="T45" fmla="*/ 351054 h 3431"/>
              <a:gd name="T46" fmla="*/ 444367 w 3408"/>
              <a:gd name="T47" fmla="*/ 119642 h 3431"/>
              <a:gd name="T48" fmla="*/ 578149 w 3408"/>
              <a:gd name="T49" fmla="*/ 351054 h 3431"/>
              <a:gd name="T50" fmla="*/ 119092 w 3408"/>
              <a:gd name="T51" fmla="*/ 1335474 h 3431"/>
              <a:gd name="T52" fmla="*/ 350457 w 3408"/>
              <a:gd name="T53" fmla="*/ 1201664 h 3431"/>
              <a:gd name="T54" fmla="*/ 199886 w 3408"/>
              <a:gd name="T55" fmla="*/ 572496 h 3431"/>
              <a:gd name="T56" fmla="*/ 269138 w 3408"/>
              <a:gd name="T57" fmla="*/ 452329 h 3431"/>
              <a:gd name="T58" fmla="*/ 199886 w 3408"/>
              <a:gd name="T59" fmla="*/ 572496 h 3431"/>
              <a:gd name="T60" fmla="*/ 133258 w 3408"/>
              <a:gd name="T61" fmla="*/ 959757 h 3431"/>
              <a:gd name="T62" fmla="*/ 133258 w 3408"/>
              <a:gd name="T63" fmla="*/ 821225 h 3431"/>
              <a:gd name="T64" fmla="*/ 878766 w 3408"/>
              <a:gd name="T65" fmla="*/ 1455640 h 3431"/>
              <a:gd name="T66" fmla="*/ 739213 w 3408"/>
              <a:gd name="T67" fmla="*/ 1697547 h 3431"/>
              <a:gd name="T68" fmla="*/ 878766 w 3408"/>
              <a:gd name="T69" fmla="*/ 1455640 h 3431"/>
              <a:gd name="T70" fmla="*/ 1237093 w 3408"/>
              <a:gd name="T71" fmla="*/ 1744774 h 3431"/>
              <a:gd name="T72" fmla="*/ 1087571 w 3408"/>
              <a:gd name="T73" fmla="*/ 1658191 h 3431"/>
              <a:gd name="T74" fmla="*/ 1637915 w 3408"/>
              <a:gd name="T75" fmla="*/ 1455640 h 3431"/>
              <a:gd name="T76" fmla="*/ 1498362 w 3408"/>
              <a:gd name="T77" fmla="*/ 1697547 h 3431"/>
              <a:gd name="T78" fmla="*/ 1637915 w 3408"/>
              <a:gd name="T79" fmla="*/ 1455640 h 34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8" h="3431">
                <a:moveTo>
                  <a:pt x="3266" y="1811"/>
                </a:moveTo>
                <a:cubicBezTo>
                  <a:pt x="3188" y="1739"/>
                  <a:pt x="3085" y="1695"/>
                  <a:pt x="2971" y="1695"/>
                </a:cubicBezTo>
                <a:cubicBezTo>
                  <a:pt x="2952" y="1695"/>
                  <a:pt x="2933" y="1696"/>
                  <a:pt x="2914" y="1699"/>
                </a:cubicBezTo>
                <a:cubicBezTo>
                  <a:pt x="2913" y="1678"/>
                  <a:pt x="2911" y="1658"/>
                  <a:pt x="2909" y="1638"/>
                </a:cubicBezTo>
                <a:cubicBezTo>
                  <a:pt x="2951" y="1595"/>
                  <a:pt x="3037" y="1565"/>
                  <a:pt x="3137" y="1565"/>
                </a:cubicBezTo>
                <a:cubicBezTo>
                  <a:pt x="3278" y="1565"/>
                  <a:pt x="3392" y="1624"/>
                  <a:pt x="3392" y="1697"/>
                </a:cubicBezTo>
                <a:cubicBezTo>
                  <a:pt x="3392" y="1745"/>
                  <a:pt x="3341" y="1787"/>
                  <a:pt x="3266" y="1811"/>
                </a:cubicBezTo>
                <a:close/>
                <a:moveTo>
                  <a:pt x="3010" y="1091"/>
                </a:moveTo>
                <a:cubicBezTo>
                  <a:pt x="2888" y="1161"/>
                  <a:pt x="2760" y="1167"/>
                  <a:pt x="2723" y="1104"/>
                </a:cubicBezTo>
                <a:cubicBezTo>
                  <a:pt x="2687" y="1040"/>
                  <a:pt x="2756" y="932"/>
                  <a:pt x="2878" y="862"/>
                </a:cubicBezTo>
                <a:cubicBezTo>
                  <a:pt x="3000" y="791"/>
                  <a:pt x="3128" y="785"/>
                  <a:pt x="3165" y="849"/>
                </a:cubicBezTo>
                <a:cubicBezTo>
                  <a:pt x="3201" y="912"/>
                  <a:pt x="3132" y="1021"/>
                  <a:pt x="3010" y="1091"/>
                </a:cubicBezTo>
                <a:close/>
                <a:moveTo>
                  <a:pt x="2820" y="1815"/>
                </a:moveTo>
                <a:cubicBezTo>
                  <a:pt x="3008" y="1815"/>
                  <a:pt x="3161" y="1968"/>
                  <a:pt x="3161" y="2156"/>
                </a:cubicBezTo>
                <a:cubicBezTo>
                  <a:pt x="3161" y="2163"/>
                  <a:pt x="3160" y="2169"/>
                  <a:pt x="3160" y="2175"/>
                </a:cubicBezTo>
                <a:cubicBezTo>
                  <a:pt x="3164" y="2175"/>
                  <a:pt x="3168" y="2174"/>
                  <a:pt x="3173" y="2174"/>
                </a:cubicBezTo>
                <a:cubicBezTo>
                  <a:pt x="3303" y="2174"/>
                  <a:pt x="3408" y="2294"/>
                  <a:pt x="3408" y="2424"/>
                </a:cubicBezTo>
                <a:cubicBezTo>
                  <a:pt x="3408" y="2554"/>
                  <a:pt x="3303" y="2670"/>
                  <a:pt x="3173" y="2670"/>
                </a:cubicBezTo>
                <a:cubicBezTo>
                  <a:pt x="2879" y="2670"/>
                  <a:pt x="2117" y="2670"/>
                  <a:pt x="1531" y="2670"/>
                </a:cubicBezTo>
                <a:cubicBezTo>
                  <a:pt x="1343" y="2670"/>
                  <a:pt x="1191" y="2493"/>
                  <a:pt x="1191" y="2305"/>
                </a:cubicBezTo>
                <a:cubicBezTo>
                  <a:pt x="1191" y="2123"/>
                  <a:pt x="1332" y="1976"/>
                  <a:pt x="1511" y="1965"/>
                </a:cubicBezTo>
                <a:cubicBezTo>
                  <a:pt x="1510" y="1960"/>
                  <a:pt x="1509" y="1955"/>
                  <a:pt x="1509" y="1949"/>
                </a:cubicBezTo>
                <a:cubicBezTo>
                  <a:pt x="1529" y="1765"/>
                  <a:pt x="1674" y="1795"/>
                  <a:pt x="1755" y="1781"/>
                </a:cubicBezTo>
                <a:cubicBezTo>
                  <a:pt x="1781" y="1522"/>
                  <a:pt x="1910" y="1320"/>
                  <a:pt x="2262" y="1320"/>
                </a:cubicBezTo>
                <a:cubicBezTo>
                  <a:pt x="2541" y="1320"/>
                  <a:pt x="2768" y="1542"/>
                  <a:pt x="2776" y="1818"/>
                </a:cubicBezTo>
                <a:cubicBezTo>
                  <a:pt x="2790" y="1817"/>
                  <a:pt x="2805" y="1815"/>
                  <a:pt x="2820" y="1815"/>
                </a:cubicBezTo>
                <a:close/>
                <a:moveTo>
                  <a:pt x="1597" y="1650"/>
                </a:moveTo>
                <a:cubicBezTo>
                  <a:pt x="1492" y="1668"/>
                  <a:pt x="1306" y="1630"/>
                  <a:pt x="1279" y="1868"/>
                </a:cubicBezTo>
                <a:cubicBezTo>
                  <a:pt x="1279" y="1875"/>
                  <a:pt x="1281" y="1881"/>
                  <a:pt x="1282" y="1888"/>
                </a:cubicBezTo>
                <a:cubicBezTo>
                  <a:pt x="1063" y="1901"/>
                  <a:pt x="889" y="2075"/>
                  <a:pt x="872" y="2293"/>
                </a:cubicBezTo>
                <a:cubicBezTo>
                  <a:pt x="758" y="2126"/>
                  <a:pt x="691" y="1924"/>
                  <a:pt x="691" y="1706"/>
                </a:cubicBezTo>
                <a:cubicBezTo>
                  <a:pt x="691" y="1132"/>
                  <a:pt x="1156" y="667"/>
                  <a:pt x="1730" y="667"/>
                </a:cubicBezTo>
                <a:cubicBezTo>
                  <a:pt x="2105" y="667"/>
                  <a:pt x="2432" y="866"/>
                  <a:pt x="2615" y="1164"/>
                </a:cubicBezTo>
                <a:cubicBezTo>
                  <a:pt x="2511" y="1095"/>
                  <a:pt x="2386" y="1055"/>
                  <a:pt x="2252" y="1055"/>
                </a:cubicBezTo>
                <a:cubicBezTo>
                  <a:pt x="1796" y="1055"/>
                  <a:pt x="1631" y="1316"/>
                  <a:pt x="1597" y="1650"/>
                </a:cubicBezTo>
                <a:close/>
                <a:moveTo>
                  <a:pt x="2289" y="670"/>
                </a:moveTo>
                <a:cubicBezTo>
                  <a:pt x="2226" y="633"/>
                  <a:pt x="2231" y="505"/>
                  <a:pt x="2302" y="382"/>
                </a:cubicBezTo>
                <a:cubicBezTo>
                  <a:pt x="2372" y="261"/>
                  <a:pt x="2481" y="191"/>
                  <a:pt x="2544" y="228"/>
                </a:cubicBezTo>
                <a:cubicBezTo>
                  <a:pt x="2607" y="264"/>
                  <a:pt x="2601" y="393"/>
                  <a:pt x="2531" y="515"/>
                </a:cubicBezTo>
                <a:cubicBezTo>
                  <a:pt x="2461" y="637"/>
                  <a:pt x="2352" y="706"/>
                  <a:pt x="2289" y="670"/>
                </a:cubicBezTo>
                <a:close/>
                <a:moveTo>
                  <a:pt x="1695" y="510"/>
                </a:moveTo>
                <a:cubicBezTo>
                  <a:pt x="1622" y="510"/>
                  <a:pt x="1563" y="396"/>
                  <a:pt x="1563" y="255"/>
                </a:cubicBezTo>
                <a:cubicBezTo>
                  <a:pt x="1563" y="114"/>
                  <a:pt x="1622" y="0"/>
                  <a:pt x="1695" y="0"/>
                </a:cubicBezTo>
                <a:cubicBezTo>
                  <a:pt x="1769" y="0"/>
                  <a:pt x="1828" y="114"/>
                  <a:pt x="1828" y="255"/>
                </a:cubicBezTo>
                <a:cubicBezTo>
                  <a:pt x="1828" y="396"/>
                  <a:pt x="1769" y="510"/>
                  <a:pt x="1695" y="510"/>
                </a:cubicBezTo>
                <a:close/>
                <a:moveTo>
                  <a:pt x="1102" y="669"/>
                </a:moveTo>
                <a:cubicBezTo>
                  <a:pt x="1039" y="706"/>
                  <a:pt x="931" y="637"/>
                  <a:pt x="860" y="515"/>
                </a:cubicBezTo>
                <a:cubicBezTo>
                  <a:pt x="790" y="393"/>
                  <a:pt x="784" y="264"/>
                  <a:pt x="847" y="228"/>
                </a:cubicBezTo>
                <a:cubicBezTo>
                  <a:pt x="911" y="191"/>
                  <a:pt x="1019" y="260"/>
                  <a:pt x="1089" y="382"/>
                </a:cubicBezTo>
                <a:cubicBezTo>
                  <a:pt x="1160" y="504"/>
                  <a:pt x="1166" y="633"/>
                  <a:pt x="1102" y="669"/>
                </a:cubicBezTo>
                <a:close/>
                <a:moveTo>
                  <a:pt x="514" y="2532"/>
                </a:moveTo>
                <a:cubicBezTo>
                  <a:pt x="392" y="2602"/>
                  <a:pt x="263" y="2608"/>
                  <a:pt x="227" y="2545"/>
                </a:cubicBezTo>
                <a:cubicBezTo>
                  <a:pt x="190" y="2482"/>
                  <a:pt x="260" y="2373"/>
                  <a:pt x="382" y="2303"/>
                </a:cubicBezTo>
                <a:cubicBezTo>
                  <a:pt x="503" y="2232"/>
                  <a:pt x="632" y="2227"/>
                  <a:pt x="668" y="2290"/>
                </a:cubicBezTo>
                <a:cubicBezTo>
                  <a:pt x="705" y="2353"/>
                  <a:pt x="636" y="2462"/>
                  <a:pt x="514" y="2532"/>
                </a:cubicBezTo>
                <a:close/>
                <a:moveTo>
                  <a:pt x="381" y="1091"/>
                </a:moveTo>
                <a:cubicBezTo>
                  <a:pt x="259" y="1020"/>
                  <a:pt x="190" y="912"/>
                  <a:pt x="227" y="849"/>
                </a:cubicBezTo>
                <a:cubicBezTo>
                  <a:pt x="263" y="785"/>
                  <a:pt x="392" y="791"/>
                  <a:pt x="513" y="862"/>
                </a:cubicBezTo>
                <a:cubicBezTo>
                  <a:pt x="635" y="932"/>
                  <a:pt x="705" y="1040"/>
                  <a:pt x="668" y="1103"/>
                </a:cubicBezTo>
                <a:cubicBezTo>
                  <a:pt x="632" y="1167"/>
                  <a:pt x="503" y="1161"/>
                  <a:pt x="381" y="1091"/>
                </a:cubicBezTo>
                <a:close/>
                <a:moveTo>
                  <a:pt x="509" y="1697"/>
                </a:moveTo>
                <a:cubicBezTo>
                  <a:pt x="509" y="1770"/>
                  <a:pt x="395" y="1829"/>
                  <a:pt x="254" y="1829"/>
                </a:cubicBezTo>
                <a:cubicBezTo>
                  <a:pt x="114" y="1829"/>
                  <a:pt x="0" y="1770"/>
                  <a:pt x="0" y="1697"/>
                </a:cubicBezTo>
                <a:cubicBezTo>
                  <a:pt x="0" y="1624"/>
                  <a:pt x="114" y="1565"/>
                  <a:pt x="254" y="1565"/>
                </a:cubicBezTo>
                <a:cubicBezTo>
                  <a:pt x="395" y="1565"/>
                  <a:pt x="509" y="1624"/>
                  <a:pt x="509" y="1697"/>
                </a:cubicBezTo>
                <a:close/>
                <a:moveTo>
                  <a:pt x="1675" y="2774"/>
                </a:moveTo>
                <a:cubicBezTo>
                  <a:pt x="1675" y="2774"/>
                  <a:pt x="1680" y="3096"/>
                  <a:pt x="1635" y="3175"/>
                </a:cubicBezTo>
                <a:cubicBezTo>
                  <a:pt x="1589" y="3253"/>
                  <a:pt x="1488" y="3280"/>
                  <a:pt x="1409" y="3235"/>
                </a:cubicBezTo>
                <a:cubicBezTo>
                  <a:pt x="1330" y="3189"/>
                  <a:pt x="1303" y="3088"/>
                  <a:pt x="1349" y="3009"/>
                </a:cubicBezTo>
                <a:cubicBezTo>
                  <a:pt x="1394" y="2931"/>
                  <a:pt x="1675" y="2774"/>
                  <a:pt x="1675" y="2774"/>
                </a:cubicBezTo>
                <a:close/>
                <a:moveTo>
                  <a:pt x="2399" y="2925"/>
                </a:moveTo>
                <a:cubicBezTo>
                  <a:pt x="2399" y="2925"/>
                  <a:pt x="2404" y="3246"/>
                  <a:pt x="2358" y="3325"/>
                </a:cubicBezTo>
                <a:cubicBezTo>
                  <a:pt x="2313" y="3404"/>
                  <a:pt x="2212" y="3431"/>
                  <a:pt x="2133" y="3386"/>
                </a:cubicBezTo>
                <a:cubicBezTo>
                  <a:pt x="2054" y="3340"/>
                  <a:pt x="2027" y="3239"/>
                  <a:pt x="2073" y="3160"/>
                </a:cubicBezTo>
                <a:cubicBezTo>
                  <a:pt x="2118" y="3081"/>
                  <a:pt x="2399" y="2925"/>
                  <a:pt x="2399" y="2925"/>
                </a:cubicBezTo>
                <a:close/>
                <a:moveTo>
                  <a:pt x="3122" y="2774"/>
                </a:moveTo>
                <a:cubicBezTo>
                  <a:pt x="3122" y="2774"/>
                  <a:pt x="3128" y="3096"/>
                  <a:pt x="3082" y="3175"/>
                </a:cubicBezTo>
                <a:cubicBezTo>
                  <a:pt x="3036" y="3253"/>
                  <a:pt x="2935" y="3280"/>
                  <a:pt x="2856" y="3235"/>
                </a:cubicBezTo>
                <a:cubicBezTo>
                  <a:pt x="2778" y="3189"/>
                  <a:pt x="2751" y="3088"/>
                  <a:pt x="2796" y="3009"/>
                </a:cubicBezTo>
                <a:cubicBezTo>
                  <a:pt x="2842" y="2931"/>
                  <a:pt x="3122" y="2774"/>
                  <a:pt x="3122" y="2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B15911-C0DF-FBBC-35C4-64D433571FC1}"/>
              </a:ext>
            </a:extLst>
          </p:cNvPr>
          <p:cNvSpPr txBox="1"/>
          <p:nvPr/>
        </p:nvSpPr>
        <p:spPr>
          <a:xfrm>
            <a:off x="1200605" y="2428665"/>
            <a:ext cx="4684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Cycled to school as fast as possible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07AF78-2F46-F427-5F23-D42852E53F72}"/>
              </a:ext>
            </a:extLst>
          </p:cNvPr>
          <p:cNvSpPr txBox="1"/>
          <p:nvPr/>
        </p:nvSpPr>
        <p:spPr>
          <a:xfrm>
            <a:off x="1554863" y="3579336"/>
            <a:ext cx="3989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ootlight MT Light" panose="0204060206030A020304" pitchFamily="18" charset="0"/>
                <a:ea typeface="等线" panose="02010600030101010101" pitchFamily="2" charset="-122"/>
              </a:rPr>
              <a:t>Be stopped at the red lights</a:t>
            </a:r>
            <a:endParaRPr lang="zh-CN" altLang="en-US" sz="2400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852433-12CA-3ED5-1D5D-97FDE7C722D1}"/>
              </a:ext>
            </a:extLst>
          </p:cNvPr>
          <p:cNvSpPr/>
          <p:nvPr/>
        </p:nvSpPr>
        <p:spPr>
          <a:xfrm rot="10800000">
            <a:off x="3392654" y="3109077"/>
            <a:ext cx="314390" cy="25151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071D60-B884-CBCD-4D0D-399F84241F91}"/>
              </a:ext>
            </a:extLst>
          </p:cNvPr>
          <p:cNvSpPr txBox="1"/>
          <p:nvPr/>
        </p:nvSpPr>
        <p:spPr>
          <a:xfrm>
            <a:off x="1063668" y="4028914"/>
            <a:ext cx="4958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ootlight MT Light" panose="0204060206030A020304" pitchFamily="18" charset="0"/>
                <a:ea typeface="等线" panose="02010600030101010101" pitchFamily="2" charset="-122"/>
              </a:rPr>
              <a:t>Be caught up with slower cyclists</a:t>
            </a:r>
            <a:endParaRPr lang="zh-CN" altLang="en-US" sz="2400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5F2BA9-33FD-7F4D-7995-21A5F2EA0E5E}"/>
              </a:ext>
            </a:extLst>
          </p:cNvPr>
          <p:cNvSpPr txBox="1"/>
          <p:nvPr/>
        </p:nvSpPr>
        <p:spPr>
          <a:xfrm>
            <a:off x="905156" y="4490579"/>
            <a:ext cx="5289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ootlight MT Light" panose="0204060206030A020304" pitchFamily="18" charset="0"/>
                <a:ea typeface="等线" panose="02010600030101010101" pitchFamily="2" charset="-122"/>
              </a:rPr>
              <a:t>Be frustrated with the time wasted</a:t>
            </a:r>
            <a:endParaRPr lang="zh-CN" altLang="en-US" sz="2400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4E9F4C-A152-DA2F-3299-B7EFE8210540}"/>
              </a:ext>
            </a:extLst>
          </p:cNvPr>
          <p:cNvSpPr txBox="1"/>
          <p:nvPr/>
        </p:nvSpPr>
        <p:spPr>
          <a:xfrm>
            <a:off x="501346" y="5641568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more sweat, frustration, and muscle pain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2D8E942A-3785-F61B-01A8-B2ACC095A6E9}"/>
              </a:ext>
            </a:extLst>
          </p:cNvPr>
          <p:cNvSpPr/>
          <p:nvPr/>
        </p:nvSpPr>
        <p:spPr>
          <a:xfrm rot="10800000">
            <a:off x="3392654" y="5171150"/>
            <a:ext cx="314390" cy="25151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4D9A26-A089-7293-470A-79AAD4354580}"/>
              </a:ext>
            </a:extLst>
          </p:cNvPr>
          <p:cNvSpPr txBox="1"/>
          <p:nvPr/>
        </p:nvSpPr>
        <p:spPr>
          <a:xfrm>
            <a:off x="6081961" y="2424473"/>
            <a:ext cx="5289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Cycled to school at a leisurely pace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B394A5F3-650E-0EC5-9FBF-A5CA6B5317A9}"/>
              </a:ext>
            </a:extLst>
          </p:cNvPr>
          <p:cNvSpPr/>
          <p:nvPr/>
        </p:nvSpPr>
        <p:spPr>
          <a:xfrm rot="10800000">
            <a:off x="8569457" y="3109077"/>
            <a:ext cx="314390" cy="25151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8690FB-8432-DB8A-A19E-339B062384D0}"/>
              </a:ext>
            </a:extLst>
          </p:cNvPr>
          <p:cNvSpPr txBox="1"/>
          <p:nvPr/>
        </p:nvSpPr>
        <p:spPr>
          <a:xfrm>
            <a:off x="7116676" y="3567249"/>
            <a:ext cx="3219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ootlight MT Light" panose="0204060206030A020304" pitchFamily="18" charset="0"/>
                <a:ea typeface="等线" panose="02010600030101010101" pitchFamily="2" charset="-122"/>
              </a:rPr>
              <a:t>Enjoy nature</a:t>
            </a:r>
            <a:endParaRPr lang="zh-CN" altLang="en-US" sz="2400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E8CF11-D341-783F-3516-AFAA5F0D4589}"/>
              </a:ext>
            </a:extLst>
          </p:cNvPr>
          <p:cNvSpPr txBox="1"/>
          <p:nvPr/>
        </p:nvSpPr>
        <p:spPr>
          <a:xfrm>
            <a:off x="6154829" y="5152836"/>
            <a:ext cx="5154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relaxed and ready for the day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806AF687-0382-9C2B-6B5A-B039FC20DD45}"/>
              </a:ext>
            </a:extLst>
          </p:cNvPr>
          <p:cNvSpPr/>
          <p:nvPr/>
        </p:nvSpPr>
        <p:spPr>
          <a:xfrm rot="10800000">
            <a:off x="8563786" y="4468952"/>
            <a:ext cx="314390" cy="25151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930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1" grpId="0"/>
      <p:bldP spid="12" grpId="0" animBg="1"/>
      <p:bldP spid="18" grpId="0"/>
      <p:bldP spid="20" grpId="0"/>
      <p:bldP spid="22" grpId="0"/>
      <p:bldP spid="23" grpId="0" animBg="1"/>
      <p:bldP spid="25" grpId="0"/>
      <p:bldP spid="26" grpId="0" animBg="1"/>
      <p:bldP spid="28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279432" y="2285986"/>
            <a:ext cx="5826979" cy="4563999"/>
            <a:chOff x="5469007" y="1307499"/>
            <a:chExt cx="6621760" cy="5505588"/>
          </a:xfrm>
          <a:solidFill>
            <a:srgbClr val="3F3F3F"/>
          </a:solidFill>
        </p:grpSpPr>
        <p:grpSp>
          <p:nvGrpSpPr>
            <p:cNvPr id="2" name="Group 1"/>
            <p:cNvGrpSpPr/>
            <p:nvPr/>
          </p:nvGrpSpPr>
          <p:grpSpPr>
            <a:xfrm>
              <a:off x="5469007" y="1809789"/>
              <a:ext cx="3289197" cy="2561318"/>
              <a:chOff x="4814101" y="1314952"/>
              <a:chExt cx="3614505" cy="2814638"/>
            </a:xfrm>
            <a:grpFill/>
          </p:grpSpPr>
          <p:sp>
            <p:nvSpPr>
              <p:cNvPr id="433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5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8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8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2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5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6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1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4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7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1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2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4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9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0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1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2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6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6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4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338612" y="1307499"/>
              <a:ext cx="4752155" cy="5505588"/>
              <a:chOff x="6868614" y="762985"/>
              <a:chExt cx="5222153" cy="6050102"/>
            </a:xfrm>
            <a:grpFill/>
          </p:grpSpPr>
          <p:sp>
            <p:nvSpPr>
              <p:cNvPr id="312" name="Freeform 55"/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3" name="Freeform 56"/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4" name="Freeform 57"/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5" name="Freeform 58"/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6" name="Freeform 59"/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7" name="Freeform 60"/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8" name="Freeform 61"/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9" name="Freeform 62"/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Freeform 66"/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Freeform 69"/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Freeform 74"/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9" name="Freeform 78"/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4" name="Freeform 83"/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5" name="Freeform 84"/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7" name="Freeform 86"/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8" name="Freeform 87"/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9" name="Freeform 88"/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1" name="Freeform 90"/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" name="Freeform 91"/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3" name="Freeform 92"/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2" name="Freeform 93"/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3" name="Freeform 94"/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4" name="Freeform 95"/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5" name="Freeform 96"/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6" name="Freeform 97"/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7" name="Freeform 98"/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8" name="Freeform 99"/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9" name="Freeform 100"/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0" name="Freeform 101"/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1" name="Freeform 102"/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2" name="Freeform 103"/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3" name="Freeform 104"/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4" name="Freeform 105"/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5" name="Freeform 106"/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6" name="Freeform 107"/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7" name="Freeform 108"/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8" name="Freeform 109"/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4" name="Freeform 110"/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5" name="Freeform 111"/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6" name="Freeform 112"/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7" name="Freeform 113"/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9" name="Freeform 115"/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0" name="Freeform 116"/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1" name="Freeform 117"/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2" name="Freeform 118"/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6" name="Freeform 122"/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7" name="Freeform 123"/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0" name="Freeform 124"/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1" name="Freeform 125"/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3" name="Freeform 126"/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7" name="Freeform 127"/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9" name="Freeform 128"/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0" name="Freeform 129"/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1" name="Freeform 130"/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2" name="Freeform 131"/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3" name="Freeform 132"/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4" name="Freeform 133"/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5" name="Freeform 134"/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Freeform 135"/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Freeform 136"/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Freeform 137"/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Freeform 138"/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8" name="Freeform 139"/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9" name="Freeform 140"/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0" name="Freeform 141"/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1" name="Freeform 142"/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2" name="Freeform 143"/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3" name="Freeform 144"/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4" name="Freeform 145"/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" name="Freeform 146"/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6" name="Freeform 147"/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7" name="Freeform 148"/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8" name="Freeform 149"/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9" name="Freeform 150"/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0" name="Freeform 151"/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1" name="Freeform 152"/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2" name="Freeform 153"/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3" name="Freeform 154"/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4" name="Freeform 155"/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5" name="Freeform 156"/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6" name="Freeform 157"/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7" name="Freeform 158"/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8" name="Freeform 159"/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9" name="Freeform 160"/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0" name="Freeform 161"/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1" name="Freeform 162"/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2" name="Freeform 163"/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3" name="Freeform 164"/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7" name="Freeform 166"/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8" name="Freeform 167"/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9" name="Freeform 168"/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0" name="Freeform 169"/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2" name="Freeform 171"/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5" name="Freeform 174"/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6" name="Freeform 175"/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8" name="Freeform 177"/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9" name="Freeform 178"/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0" name="Freeform 179"/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6" name="Freeform 185"/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7" name="Freeform 186"/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5" name="Freeform 194"/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7" name="Freeform 196"/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7" name="Freeform 206"/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8" name="Freeform 207"/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9" name="Freeform 208"/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0" name="Freeform 209"/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1" name="Freeform 210"/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2" name="Freeform 211"/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3" name="Freeform 212"/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4" name="Freeform 213"/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5" name="Freeform 214"/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6" name="Freeform 215"/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7" name="Freeform 216"/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8" name="Freeform 217"/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9" name="Freeform 218"/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0" name="Freeform 219"/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8" name="Freeform 227"/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0" name="Freeform 229"/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2" name="文本框 171"/>
          <p:cNvSpPr txBox="1"/>
          <p:nvPr/>
        </p:nvSpPr>
        <p:spPr>
          <a:xfrm>
            <a:off x="6645672" y="2501695"/>
            <a:ext cx="525905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3F3F3F"/>
                </a:solidFill>
                <a:latin typeface="Bookman Old Style" panose="02050604050505020204" pitchFamily="18" charset="0"/>
                <a:ea typeface="微软雅黑" pitchFamily="34" charset="-122"/>
                <a:sym typeface="Calibri" pitchFamily="34" charset="0"/>
              </a:rPr>
              <a:t>Make a priority list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3F3F3F"/>
                </a:solidFill>
                <a:latin typeface="Bookman Old Style" panose="02050604050505020204" pitchFamily="18" charset="0"/>
                <a:ea typeface="微软雅黑" pitchFamily="34" charset="-122"/>
                <a:sym typeface="Calibri" pitchFamily="34" charset="0"/>
              </a:rPr>
              <a:t>will make your life better.</a:t>
            </a:r>
            <a:endParaRPr lang="zh-CN" altLang="en-US" sz="2800" dirty="0">
              <a:solidFill>
                <a:srgbClr val="3F3F3F"/>
              </a:solidFill>
              <a:latin typeface="Bookman Old Style" panose="02050604050505020204" pitchFamily="18" charset="0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6" name="TextBox 1">
            <a:extLst>
              <a:ext uri="{FF2B5EF4-FFF2-40B4-BE49-F238E27FC236}">
                <a16:creationId xmlns:a16="http://schemas.microsoft.com/office/drawing/2014/main" id="{B64C29FF-1CEB-4004-A236-7E8DEFDA586C}"/>
              </a:ext>
            </a:extLst>
          </p:cNvPr>
          <p:cNvSpPr txBox="1"/>
          <p:nvPr/>
        </p:nvSpPr>
        <p:spPr>
          <a:xfrm>
            <a:off x="424180" y="15303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spc="3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在此输入标题文本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5DB0267-884A-41E4-BE51-FABCB6C42352}"/>
              </a:ext>
            </a:extLst>
          </p:cNvPr>
          <p:cNvSpPr/>
          <p:nvPr/>
        </p:nvSpPr>
        <p:spPr>
          <a:xfrm>
            <a:off x="0" y="257175"/>
            <a:ext cx="638175" cy="199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48CE5CC-F8D8-443C-94C0-76E7DD531836}"/>
              </a:ext>
            </a:extLst>
          </p:cNvPr>
          <p:cNvSpPr/>
          <p:nvPr/>
        </p:nvSpPr>
        <p:spPr>
          <a:xfrm>
            <a:off x="3172460" y="257810"/>
            <a:ext cx="7914640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3F616-16F9-4689-BDF6-3E7DDE359C94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EB4C90-3FEB-69F8-A596-A06F496D6130}"/>
              </a:ext>
            </a:extLst>
          </p:cNvPr>
          <p:cNvSpPr txBox="1"/>
          <p:nvPr/>
        </p:nvSpPr>
        <p:spPr>
          <a:xfrm>
            <a:off x="6645672" y="4184822"/>
            <a:ext cx="5259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3F3F3F"/>
                </a:solidFill>
                <a:latin typeface="Bookman Old Style" panose="02050604050505020204" pitchFamily="18" charset="0"/>
                <a:ea typeface="微软雅黑" pitchFamily="34" charset="-122"/>
                <a:sym typeface="Calibri" pitchFamily="34" charset="0"/>
              </a:rPr>
              <a:t>Take time to just be present in the moment and life.</a:t>
            </a:r>
            <a:endParaRPr lang="zh-CN" altLang="en-US" sz="2800" dirty="0">
              <a:solidFill>
                <a:srgbClr val="3F3F3F"/>
              </a:solidFill>
              <a:latin typeface="Bookman Old Style" panose="02050604050505020204" pitchFamily="18" charset="0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4D202E-45D8-64C0-4D50-15DF0F978CE9}"/>
              </a:ext>
            </a:extLst>
          </p:cNvPr>
          <p:cNvSpPr txBox="1"/>
          <p:nvPr/>
        </p:nvSpPr>
        <p:spPr>
          <a:xfrm>
            <a:off x="1089495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306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86" y="-796150"/>
            <a:ext cx="6403028" cy="6983271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>
            <a:off x="3257269" y="585681"/>
            <a:ext cx="5047607" cy="5079353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C9C2A8B-6239-45A7-A3FB-1391B909033D}"/>
              </a:ext>
            </a:extLst>
          </p:cNvPr>
          <p:cNvSpPr/>
          <p:nvPr/>
        </p:nvSpPr>
        <p:spPr>
          <a:xfrm rot="4427486">
            <a:off x="569702" y="2875991"/>
            <a:ext cx="268448" cy="669024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2032336">
            <a:off x="2548847" y="534542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5A9ECBD-B438-44D7-BA00-F47C2D64910A}"/>
              </a:ext>
            </a:extLst>
          </p:cNvPr>
          <p:cNvSpPr/>
          <p:nvPr/>
        </p:nvSpPr>
        <p:spPr>
          <a:xfrm rot="20002791">
            <a:off x="10020946" y="5222253"/>
            <a:ext cx="322009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DF374F2F-F7D4-4A7B-88D2-43DB66EF5F77}"/>
              </a:ext>
            </a:extLst>
          </p:cNvPr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7602169-7453-4C38-8F74-B177BE156115}"/>
              </a:ext>
            </a:extLst>
          </p:cNvPr>
          <p:cNvSpPr/>
          <p:nvPr/>
        </p:nvSpPr>
        <p:spPr>
          <a:xfrm rot="13754579">
            <a:off x="8646239" y="2710457"/>
            <a:ext cx="204000" cy="358883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0EB2272-7518-46FF-A7F7-DB73735AE722}"/>
              </a:ext>
            </a:extLst>
          </p:cNvPr>
          <p:cNvSpPr/>
          <p:nvPr/>
        </p:nvSpPr>
        <p:spPr>
          <a:xfrm rot="2503585">
            <a:off x="4516151" y="4525470"/>
            <a:ext cx="297989" cy="51671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7926786">
            <a:off x="2310822" y="2013545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59">
            <a:extLst>
              <a:ext uri="{FF2B5EF4-FFF2-40B4-BE49-F238E27FC236}">
                <a16:creationId xmlns:a16="http://schemas.microsoft.com/office/drawing/2014/main" id="{1A11B3B1-8EC8-41F8-92DE-8B6BCC9C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47" y="2294360"/>
            <a:ext cx="21272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54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EN</a:t>
            </a:r>
            <a:r>
              <a:rPr lang="en-US" altLang="zh-CN" sz="5400" b="1" cap="all" dirty="0">
                <a:solidFill>
                  <a:srgbClr val="FFD2D3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D</a:t>
            </a:r>
            <a:endParaRPr lang="zh-CN" altLang="en-US" sz="5400" b="1" cap="all" dirty="0">
              <a:solidFill>
                <a:srgbClr val="FFD2D3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8" name="矩形 259">
            <a:extLst>
              <a:ext uri="{FF2B5EF4-FFF2-40B4-BE49-F238E27FC236}">
                <a16:creationId xmlns:a16="http://schemas.microsoft.com/office/drawing/2014/main" id="{15046539-9488-4BD4-9D8A-4A346EBF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47" y="3169325"/>
            <a:ext cx="31942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2800" b="1" cap="all" dirty="0">
                <a:solidFill>
                  <a:schemeClr val="bg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7885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813">
            <a:off x="766674" y="-152910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2128813">
            <a:off x="924758" y="826505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DF374F2F-F7D4-4A7B-88D2-43DB66EF5F77}"/>
              </a:ext>
            </a:extLst>
          </p:cNvPr>
          <p:cNvSpPr/>
          <p:nvPr/>
        </p:nvSpPr>
        <p:spPr>
          <a:xfrm rot="18271822">
            <a:off x="11099432" y="3678528"/>
            <a:ext cx="315926" cy="639459"/>
          </a:xfrm>
          <a:prstGeom prst="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15835926">
            <a:off x="11839896" y="2903907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12993291">
            <a:off x="8334622" y="637864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9">
            <a:extLst>
              <a:ext uri="{FF2B5EF4-FFF2-40B4-BE49-F238E27FC236}">
                <a16:creationId xmlns:a16="http://schemas.microsoft.com/office/drawing/2014/main" id="{676BF138-9D77-407D-91D8-7D3697029940}"/>
              </a:ext>
            </a:extLst>
          </p:cNvPr>
          <p:cNvSpPr>
            <a:spLocks noChangeArrowheads="1"/>
          </p:cNvSpPr>
          <p:nvPr/>
        </p:nvSpPr>
        <p:spPr bwMode="auto">
          <a:xfrm rot="20805438">
            <a:off x="1934446" y="3197173"/>
            <a:ext cx="43449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FF4347"/>
                </a:solidFill>
                <a:latin typeface="Wide Latin" panose="020A0A07050505020404" pitchFamily="18" charset="0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CONTENT</a:t>
            </a:r>
            <a:endParaRPr lang="zh-CN" altLang="en-US" dirty="0">
              <a:solidFill>
                <a:srgbClr val="FF4347"/>
              </a:solidFill>
              <a:latin typeface="Wide Latin" panose="020A0A07050505020404" pitchFamily="18" charset="0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30" name="矩形 259">
            <a:extLst>
              <a:ext uri="{FF2B5EF4-FFF2-40B4-BE49-F238E27FC236}">
                <a16:creationId xmlns:a16="http://schemas.microsoft.com/office/drawing/2014/main" id="{BA11EBB2-6850-4029-BFD0-8C270486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579" y="2429062"/>
            <a:ext cx="4497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943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16CFC444-2E26-47A4-A6DB-A1B6162BC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2255605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943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2" name="矩形 259">
            <a:extLst>
              <a:ext uri="{FF2B5EF4-FFF2-40B4-BE49-F238E27FC236}">
                <a16:creationId xmlns:a16="http://schemas.microsoft.com/office/drawing/2014/main" id="{C176B280-7FF2-4A29-9934-1FCFA0A34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580" y="3243617"/>
            <a:ext cx="3043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943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</a:p>
        </p:txBody>
      </p:sp>
      <p:sp>
        <p:nvSpPr>
          <p:cNvPr id="33" name="矩形 259">
            <a:extLst>
              <a:ext uri="{FF2B5EF4-FFF2-40B4-BE49-F238E27FC236}">
                <a16:creationId xmlns:a16="http://schemas.microsoft.com/office/drawing/2014/main" id="{56EF3AD4-A532-4B0E-B93F-20F50911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3070160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943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4" name="矩形 259">
            <a:extLst>
              <a:ext uri="{FF2B5EF4-FFF2-40B4-BE49-F238E27FC236}">
                <a16:creationId xmlns:a16="http://schemas.microsoft.com/office/drawing/2014/main" id="{95509CFB-C90F-428C-A93E-08C23250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580" y="4058172"/>
            <a:ext cx="3457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 algn="just" defTabSz="866943" fontAlgn="base"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</a:p>
        </p:txBody>
      </p:sp>
      <p:sp>
        <p:nvSpPr>
          <p:cNvPr id="35" name="矩形 259">
            <a:extLst>
              <a:ext uri="{FF2B5EF4-FFF2-40B4-BE49-F238E27FC236}">
                <a16:creationId xmlns:a16="http://schemas.microsoft.com/office/drawing/2014/main" id="{F19DDC94-53FA-49A6-B3BD-5158F7E5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3884715"/>
            <a:ext cx="8597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 defTabSz="866943" fontAlgn="base">
              <a:spcAft>
                <a:spcPct val="0"/>
              </a:spcAft>
              <a:buNone/>
            </a:pPr>
            <a:r>
              <a:rPr lang="en-US" altLang="zh-CN" sz="3600" b="1" dirty="0">
                <a:solidFill>
                  <a:srgbClr val="2A3139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2A3139"/>
              </a:solidFill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C7B51EFA-CD4E-40D9-AA8A-91311BC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8" y="2782239"/>
            <a:ext cx="21272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latin typeface="Wide Latin" panose="020A0A070505050204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01</a:t>
            </a:r>
            <a:endParaRPr lang="zh-CN" altLang="en-US" sz="6600" b="1" cap="all" dirty="0">
              <a:solidFill>
                <a:schemeClr val="bg1"/>
              </a:solidFill>
              <a:latin typeface="Wide Latin" panose="020A0A070505050204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矩形 259">
            <a:extLst>
              <a:ext uri="{FF2B5EF4-FFF2-40B4-BE49-F238E27FC236}">
                <a16:creationId xmlns:a16="http://schemas.microsoft.com/office/drawing/2014/main" id="{7607E276-2553-48C7-A02A-DC848554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75" y="3121223"/>
            <a:ext cx="525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4000" spc="300" dirty="0">
                <a:solidFill>
                  <a:srgbClr val="2A3139"/>
                </a:solidFill>
                <a:latin typeface="Eras Bold ITC" panose="020B0907030504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  <a:endParaRPr lang="en-US" altLang="zh-CN" sz="4000" b="1" cap="all" dirty="0">
              <a:solidFill>
                <a:srgbClr val="FFD2D3"/>
              </a:solidFill>
              <a:latin typeface="Eras Bold ITC" panose="020B0907030504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4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8EBC-BE9C-DA50-5A91-D07BD64EF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Administrator\Desktop\ppt展示模板-8.png">
            <a:extLst>
              <a:ext uri="{FF2B5EF4-FFF2-40B4-BE49-F238E27FC236}">
                <a16:creationId xmlns:a16="http://schemas.microsoft.com/office/drawing/2014/main" id="{D2B5775A-7EBE-0C84-9187-934CAF59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72" y="1663282"/>
            <a:ext cx="6591610" cy="39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菱形 35">
            <a:extLst>
              <a:ext uri="{FF2B5EF4-FFF2-40B4-BE49-F238E27FC236}">
                <a16:creationId xmlns:a16="http://schemas.microsoft.com/office/drawing/2014/main" id="{4D62B6D6-ACA9-6213-32D4-B9E98CD516AB}"/>
              </a:ext>
            </a:extLst>
          </p:cNvPr>
          <p:cNvSpPr/>
          <p:nvPr/>
        </p:nvSpPr>
        <p:spPr>
          <a:xfrm rot="5400000">
            <a:off x="6501168" y="2057079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5323D25-240B-508C-F5D5-4E38606BEEF3}"/>
              </a:ext>
            </a:extLst>
          </p:cNvPr>
          <p:cNvCxnSpPr>
            <a:cxnSpLocks/>
          </p:cNvCxnSpPr>
          <p:nvPr/>
        </p:nvCxnSpPr>
        <p:spPr>
          <a:xfrm flipV="1">
            <a:off x="6719219" y="2636253"/>
            <a:ext cx="5198666" cy="4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DDCBB46-75BD-C615-FDAC-A1F239CF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169" y="1928399"/>
            <a:ext cx="4794928" cy="70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The author of several time management and productivity books</a:t>
            </a:r>
            <a:endParaRPr lang="zh-CN" altLang="en-US" sz="2000" dirty="0">
              <a:solidFill>
                <a:srgbClr val="3F3F3F"/>
              </a:solidFill>
              <a:latin typeface="Bookman Old Style" panose="0205060405050502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CD749D77-FB4D-00CF-4E78-4AB1162C0015}"/>
              </a:ext>
            </a:extLst>
          </p:cNvPr>
          <p:cNvSpPr/>
          <p:nvPr/>
        </p:nvSpPr>
        <p:spPr>
          <a:xfrm rot="5400000">
            <a:off x="6501168" y="3424874"/>
            <a:ext cx="436102" cy="472240"/>
          </a:xfrm>
          <a:prstGeom prst="diamond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15E9CF0-DC53-92F7-03D5-8D0DD9780649}"/>
              </a:ext>
            </a:extLst>
          </p:cNvPr>
          <p:cNvCxnSpPr>
            <a:cxnSpLocks/>
          </p:cNvCxnSpPr>
          <p:nvPr/>
        </p:nvCxnSpPr>
        <p:spPr>
          <a:xfrm>
            <a:off x="6719219" y="4008101"/>
            <a:ext cx="51986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7">
            <a:extLst>
              <a:ext uri="{FF2B5EF4-FFF2-40B4-BE49-F238E27FC236}">
                <a16:creationId xmlns:a16="http://schemas.microsoft.com/office/drawing/2014/main" id="{182CBD5D-B2FF-5E82-1C72-67021839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170" y="3240959"/>
            <a:ext cx="4954486" cy="76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Has appeared on </a:t>
            </a:r>
          </a:p>
          <a:p>
            <a:pPr>
              <a:buNone/>
            </a:pPr>
            <a:r>
              <a:rPr lang="en-US" altLang="zh-CN" sz="20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numerous television programs</a:t>
            </a:r>
            <a:endParaRPr lang="zh-CN" altLang="en-US" sz="2000" dirty="0">
              <a:solidFill>
                <a:srgbClr val="3F3F3F"/>
              </a:solidFill>
              <a:latin typeface="Bookman Old Style" panose="0205060405050502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F9F3B013-479B-4526-D80D-75393E4166A5}"/>
              </a:ext>
            </a:extLst>
          </p:cNvPr>
          <p:cNvSpPr/>
          <p:nvPr/>
        </p:nvSpPr>
        <p:spPr>
          <a:xfrm rot="5400000">
            <a:off x="6501168" y="4864658"/>
            <a:ext cx="436102" cy="472240"/>
          </a:xfrm>
          <a:prstGeom prst="diamond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399F59D-F5D8-0293-0FC6-342C5C0ABB7B}"/>
              </a:ext>
            </a:extLst>
          </p:cNvPr>
          <p:cNvCxnSpPr>
            <a:cxnSpLocks/>
          </p:cNvCxnSpPr>
          <p:nvPr/>
        </p:nvCxnSpPr>
        <p:spPr>
          <a:xfrm flipV="1">
            <a:off x="6719219" y="5444484"/>
            <a:ext cx="5198666" cy="34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7">
            <a:extLst>
              <a:ext uri="{FF2B5EF4-FFF2-40B4-BE49-F238E27FC236}">
                <a16:creationId xmlns:a16="http://schemas.microsoft.com/office/drawing/2014/main" id="{C7D21E85-18AD-23A6-1B1C-0006A45F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169" y="4521187"/>
            <a:ext cx="4954485" cy="92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rgbClr val="3F3F3F"/>
                </a:solidFill>
                <a:latin typeface="Bookman Old Style" panose="02050604050505020204" pitchFamily="18" charset="0"/>
                <a:sym typeface="微软雅黑" panose="020B0503020204020204" pitchFamily="34" charset="-122"/>
              </a:rPr>
              <a:t>Her </a:t>
            </a:r>
            <a:r>
              <a:rPr lang="en-US" altLang="zh-CN" sz="1800" dirty="0">
                <a:solidFill>
                  <a:srgbClr val="3F3F3F"/>
                </a:solidFill>
                <a:latin typeface="Bookman Old Style" panose="02050604050505020204" pitchFamily="18" charset="0"/>
              </a:rPr>
              <a:t>work has appeared in publications including The New York Times, The Wall Street Journal, USA Today and so on.</a:t>
            </a:r>
            <a:endParaRPr lang="zh-CN" altLang="en-US" sz="1800" dirty="0">
              <a:solidFill>
                <a:srgbClr val="3F3F3F"/>
              </a:solidFill>
              <a:latin typeface="Bookman Old Style" panose="02050604050505020204" pitchFamily="18" charset="0"/>
              <a:sym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A870BA-F75C-9347-7C06-B1C26C3AEED1}"/>
              </a:ext>
            </a:extLst>
          </p:cNvPr>
          <p:cNvSpPr txBox="1"/>
          <p:nvPr/>
        </p:nvSpPr>
        <p:spPr>
          <a:xfrm>
            <a:off x="13510893" y="7029355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7A0DCD-1C4C-A746-7438-ED3ADC8327D7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8C263-35E7-7485-CFED-1AF536876FA9}"/>
              </a:ext>
            </a:extLst>
          </p:cNvPr>
          <p:cNvSpPr txBox="1"/>
          <p:nvPr/>
        </p:nvSpPr>
        <p:spPr>
          <a:xfrm>
            <a:off x="820813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INTRODUCTION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30CF9-17D2-3163-41F0-3C97837E07A5}"/>
              </a:ext>
            </a:extLst>
          </p:cNvPr>
          <p:cNvSpPr/>
          <p:nvPr/>
        </p:nvSpPr>
        <p:spPr>
          <a:xfrm>
            <a:off x="3007081" y="4984141"/>
            <a:ext cx="460269" cy="89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35A51-95C7-9041-A4BD-05B5D93480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2" y="2116613"/>
            <a:ext cx="4501885" cy="2837485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AFF5E133-EB20-B95D-65EE-8D454D96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71" y="4550430"/>
            <a:ext cx="3852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opperplate Gothic Bold" panose="020E0705020206020404" pitchFamily="34" charset="0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Laura </a:t>
            </a:r>
            <a:r>
              <a:rPr lang="en-US" altLang="zh-CN" sz="2800" b="1" dirty="0" err="1">
                <a:solidFill>
                  <a:schemeClr val="bg1"/>
                </a:solidFill>
                <a:latin typeface="Copperplate Gothic Bold" panose="020E0705020206020404" pitchFamily="34" charset="0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Vanderkam</a:t>
            </a:r>
            <a:endParaRPr lang="zh-CN" altLang="en-US" sz="2800" b="1" dirty="0">
              <a:solidFill>
                <a:schemeClr val="bg1"/>
              </a:solidFill>
              <a:latin typeface="Copperplate Gothic Bold" panose="020E0705020206020404" pitchFamily="34" charset="0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9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C7B51EFA-CD4E-40D9-AA8A-91311BC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266" y="2782239"/>
            <a:ext cx="28159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latin typeface="Wide Latin" panose="020A0A070505050204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02</a:t>
            </a:r>
            <a:endParaRPr lang="zh-CN" altLang="en-US" sz="6600" b="1" cap="all" dirty="0">
              <a:solidFill>
                <a:schemeClr val="bg1"/>
              </a:solidFill>
              <a:latin typeface="Wide Latin" panose="020A0A070505050204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04B1890D-7B1E-F05F-80BB-1A8F5242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604" y="3121223"/>
            <a:ext cx="525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4000" spc="300" dirty="0">
                <a:solidFill>
                  <a:srgbClr val="2A3139"/>
                </a:solidFill>
                <a:latin typeface="Eras Bold ITC" panose="020B0907030504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en-US" altLang="zh-CN" sz="4000" b="1" cap="all" dirty="0">
              <a:solidFill>
                <a:srgbClr val="FFD2D3"/>
              </a:solidFill>
              <a:latin typeface="Eras Bold ITC" panose="020B0907030504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5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2782395-12E5-D084-FA15-9CFF833796D0}"/>
              </a:ext>
            </a:extLst>
          </p:cNvPr>
          <p:cNvSpPr/>
          <p:nvPr/>
        </p:nvSpPr>
        <p:spPr>
          <a:xfrm>
            <a:off x="861343" y="1262018"/>
            <a:ext cx="580678" cy="580678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127E69-E864-470D-3A70-DA8E157A03DB}"/>
              </a:ext>
            </a:extLst>
          </p:cNvPr>
          <p:cNvSpPr/>
          <p:nvPr/>
        </p:nvSpPr>
        <p:spPr>
          <a:xfrm>
            <a:off x="861343" y="3112303"/>
            <a:ext cx="580678" cy="58067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52247B-38DF-8685-59F2-979B02511D64}"/>
              </a:ext>
            </a:extLst>
          </p:cNvPr>
          <p:cNvSpPr/>
          <p:nvPr/>
        </p:nvSpPr>
        <p:spPr>
          <a:xfrm>
            <a:off x="856710" y="5143847"/>
            <a:ext cx="580678" cy="580678"/>
          </a:xfrm>
          <a:prstGeom prst="rect">
            <a:avLst/>
          </a:prstGeom>
          <a:solidFill>
            <a:srgbClr val="FFD2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CC19FA4-3310-B968-3C02-3759AAB8BEAB}"/>
              </a:ext>
            </a:extLst>
          </p:cNvPr>
          <p:cNvSpPr/>
          <p:nvPr/>
        </p:nvSpPr>
        <p:spPr>
          <a:xfrm rot="10800000">
            <a:off x="1005312" y="2323564"/>
            <a:ext cx="314390" cy="25151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3FF707-C7E9-1DBB-7943-1CA58F8E23A8}"/>
              </a:ext>
            </a:extLst>
          </p:cNvPr>
          <p:cNvGrpSpPr/>
          <p:nvPr/>
        </p:nvGrpSpPr>
        <p:grpSpPr>
          <a:xfrm>
            <a:off x="1047525" y="1464986"/>
            <a:ext cx="229965" cy="187249"/>
            <a:chOff x="3922713" y="842963"/>
            <a:chExt cx="623888" cy="508001"/>
          </a:xfrm>
          <a:solidFill>
            <a:schemeClr val="bg1"/>
          </a:solidFill>
        </p:grpSpPr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E017BA41-DF94-B274-0C84-542BBF9B3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2713" y="1012826"/>
              <a:ext cx="565150" cy="338138"/>
            </a:xfrm>
            <a:custGeom>
              <a:avLst/>
              <a:gdLst>
                <a:gd name="T0" fmla="*/ 100 w 356"/>
                <a:gd name="T1" fmla="*/ 80 h 213"/>
                <a:gd name="T2" fmla="*/ 100 w 356"/>
                <a:gd name="T3" fmla="*/ 213 h 213"/>
                <a:gd name="T4" fmla="*/ 159 w 356"/>
                <a:gd name="T5" fmla="*/ 213 h 213"/>
                <a:gd name="T6" fmla="*/ 159 w 356"/>
                <a:gd name="T7" fmla="*/ 80 h 213"/>
                <a:gd name="T8" fmla="*/ 128 w 356"/>
                <a:gd name="T9" fmla="*/ 57 h 213"/>
                <a:gd name="T10" fmla="*/ 100 w 356"/>
                <a:gd name="T11" fmla="*/ 80 h 213"/>
                <a:gd name="T12" fmla="*/ 0 w 356"/>
                <a:gd name="T13" fmla="*/ 213 h 213"/>
                <a:gd name="T14" fmla="*/ 60 w 356"/>
                <a:gd name="T15" fmla="*/ 213 h 213"/>
                <a:gd name="T16" fmla="*/ 60 w 356"/>
                <a:gd name="T17" fmla="*/ 113 h 213"/>
                <a:gd name="T18" fmla="*/ 0 w 356"/>
                <a:gd name="T19" fmla="*/ 161 h 213"/>
                <a:gd name="T20" fmla="*/ 0 w 356"/>
                <a:gd name="T21" fmla="*/ 213 h 213"/>
                <a:gd name="T22" fmla="*/ 296 w 356"/>
                <a:gd name="T23" fmla="*/ 50 h 213"/>
                <a:gd name="T24" fmla="*/ 296 w 356"/>
                <a:gd name="T25" fmla="*/ 213 h 213"/>
                <a:gd name="T26" fmla="*/ 356 w 356"/>
                <a:gd name="T27" fmla="*/ 213 h 213"/>
                <a:gd name="T28" fmla="*/ 356 w 356"/>
                <a:gd name="T29" fmla="*/ 0 h 213"/>
                <a:gd name="T30" fmla="*/ 296 w 356"/>
                <a:gd name="T31" fmla="*/ 50 h 213"/>
                <a:gd name="T32" fmla="*/ 197 w 356"/>
                <a:gd name="T33" fmla="*/ 116 h 213"/>
                <a:gd name="T34" fmla="*/ 197 w 356"/>
                <a:gd name="T35" fmla="*/ 213 h 213"/>
                <a:gd name="T36" fmla="*/ 256 w 356"/>
                <a:gd name="T37" fmla="*/ 213 h 213"/>
                <a:gd name="T38" fmla="*/ 256 w 356"/>
                <a:gd name="T39" fmla="*/ 85 h 213"/>
                <a:gd name="T40" fmla="*/ 209 w 356"/>
                <a:gd name="T41" fmla="*/ 125 h 213"/>
                <a:gd name="T42" fmla="*/ 197 w 356"/>
                <a:gd name="T43" fmla="*/ 11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6" h="213">
                  <a:moveTo>
                    <a:pt x="100" y="80"/>
                  </a:moveTo>
                  <a:lnTo>
                    <a:pt x="100" y="213"/>
                  </a:lnTo>
                  <a:lnTo>
                    <a:pt x="159" y="213"/>
                  </a:lnTo>
                  <a:lnTo>
                    <a:pt x="159" y="80"/>
                  </a:lnTo>
                  <a:lnTo>
                    <a:pt x="128" y="57"/>
                  </a:lnTo>
                  <a:lnTo>
                    <a:pt x="100" y="80"/>
                  </a:lnTo>
                  <a:close/>
                  <a:moveTo>
                    <a:pt x="0" y="213"/>
                  </a:moveTo>
                  <a:lnTo>
                    <a:pt x="60" y="213"/>
                  </a:lnTo>
                  <a:lnTo>
                    <a:pt x="60" y="113"/>
                  </a:lnTo>
                  <a:lnTo>
                    <a:pt x="0" y="161"/>
                  </a:lnTo>
                  <a:lnTo>
                    <a:pt x="0" y="213"/>
                  </a:lnTo>
                  <a:close/>
                  <a:moveTo>
                    <a:pt x="296" y="50"/>
                  </a:moveTo>
                  <a:lnTo>
                    <a:pt x="296" y="213"/>
                  </a:lnTo>
                  <a:lnTo>
                    <a:pt x="356" y="213"/>
                  </a:lnTo>
                  <a:lnTo>
                    <a:pt x="356" y="0"/>
                  </a:lnTo>
                  <a:lnTo>
                    <a:pt x="296" y="50"/>
                  </a:lnTo>
                  <a:close/>
                  <a:moveTo>
                    <a:pt x="197" y="116"/>
                  </a:moveTo>
                  <a:lnTo>
                    <a:pt x="197" y="213"/>
                  </a:lnTo>
                  <a:lnTo>
                    <a:pt x="256" y="213"/>
                  </a:lnTo>
                  <a:lnTo>
                    <a:pt x="256" y="85"/>
                  </a:lnTo>
                  <a:lnTo>
                    <a:pt x="209" y="125"/>
                  </a:lnTo>
                  <a:lnTo>
                    <a:pt x="197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5">
              <a:extLst>
                <a:ext uri="{FF2B5EF4-FFF2-40B4-BE49-F238E27FC236}">
                  <a16:creationId xmlns:a16="http://schemas.microsoft.com/office/drawing/2014/main" id="{3C0F2E29-A9E2-B27A-FFA3-2242EB13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842963"/>
              <a:ext cx="623888" cy="368300"/>
            </a:xfrm>
            <a:custGeom>
              <a:avLst/>
              <a:gdLst>
                <a:gd name="T0" fmla="*/ 393 w 393"/>
                <a:gd name="T1" fmla="*/ 0 h 232"/>
                <a:gd name="T2" fmla="*/ 282 w 393"/>
                <a:gd name="T3" fmla="*/ 0 h 232"/>
                <a:gd name="T4" fmla="*/ 330 w 393"/>
                <a:gd name="T5" fmla="*/ 48 h 232"/>
                <a:gd name="T6" fmla="*/ 209 w 393"/>
                <a:gd name="T7" fmla="*/ 149 h 232"/>
                <a:gd name="T8" fmla="*/ 128 w 393"/>
                <a:gd name="T9" fmla="*/ 81 h 232"/>
                <a:gd name="T10" fmla="*/ 0 w 393"/>
                <a:gd name="T11" fmla="*/ 187 h 232"/>
                <a:gd name="T12" fmla="*/ 0 w 393"/>
                <a:gd name="T13" fmla="*/ 232 h 232"/>
                <a:gd name="T14" fmla="*/ 128 w 393"/>
                <a:gd name="T15" fmla="*/ 126 h 232"/>
                <a:gd name="T16" fmla="*/ 209 w 393"/>
                <a:gd name="T17" fmla="*/ 194 h 232"/>
                <a:gd name="T18" fmla="*/ 353 w 393"/>
                <a:gd name="T19" fmla="*/ 71 h 232"/>
                <a:gd name="T20" fmla="*/ 393 w 393"/>
                <a:gd name="T21" fmla="*/ 112 h 232"/>
                <a:gd name="T22" fmla="*/ 393 w 393"/>
                <a:gd name="T2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" h="232">
                  <a:moveTo>
                    <a:pt x="393" y="0"/>
                  </a:moveTo>
                  <a:lnTo>
                    <a:pt x="282" y="0"/>
                  </a:lnTo>
                  <a:lnTo>
                    <a:pt x="330" y="48"/>
                  </a:lnTo>
                  <a:lnTo>
                    <a:pt x="209" y="149"/>
                  </a:lnTo>
                  <a:lnTo>
                    <a:pt x="128" y="81"/>
                  </a:lnTo>
                  <a:lnTo>
                    <a:pt x="0" y="187"/>
                  </a:lnTo>
                  <a:lnTo>
                    <a:pt x="0" y="232"/>
                  </a:lnTo>
                  <a:lnTo>
                    <a:pt x="128" y="126"/>
                  </a:lnTo>
                  <a:lnTo>
                    <a:pt x="209" y="194"/>
                  </a:lnTo>
                  <a:lnTo>
                    <a:pt x="353" y="71"/>
                  </a:lnTo>
                  <a:lnTo>
                    <a:pt x="393" y="112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Freeform 66">
            <a:extLst>
              <a:ext uri="{FF2B5EF4-FFF2-40B4-BE49-F238E27FC236}">
                <a16:creationId xmlns:a16="http://schemas.microsoft.com/office/drawing/2014/main" id="{30842368-F976-883F-A0E8-D1B1E99EEC0F}"/>
              </a:ext>
            </a:extLst>
          </p:cNvPr>
          <p:cNvSpPr>
            <a:spLocks/>
          </p:cNvSpPr>
          <p:nvPr/>
        </p:nvSpPr>
        <p:spPr bwMode="auto">
          <a:xfrm>
            <a:off x="1029141" y="5362768"/>
            <a:ext cx="248349" cy="220300"/>
          </a:xfrm>
          <a:custGeom>
            <a:avLst/>
            <a:gdLst>
              <a:gd name="T0" fmla="*/ 157 w 177"/>
              <a:gd name="T1" fmla="*/ 29 h 156"/>
              <a:gd name="T2" fmla="*/ 171 w 177"/>
              <a:gd name="T3" fmla="*/ 10 h 156"/>
              <a:gd name="T4" fmla="*/ 149 w 177"/>
              <a:gd name="T5" fmla="*/ 19 h 156"/>
              <a:gd name="T6" fmla="*/ 110 w 177"/>
              <a:gd name="T7" fmla="*/ 10 h 156"/>
              <a:gd name="T8" fmla="*/ 87 w 177"/>
              <a:gd name="T9" fmla="*/ 51 h 156"/>
              <a:gd name="T10" fmla="*/ 14 w 177"/>
              <a:gd name="T11" fmla="*/ 14 h 156"/>
              <a:gd name="T12" fmla="*/ 23 w 177"/>
              <a:gd name="T13" fmla="*/ 62 h 156"/>
              <a:gd name="T14" fmla="*/ 9 w 177"/>
              <a:gd name="T15" fmla="*/ 58 h 156"/>
              <a:gd name="T16" fmla="*/ 37 w 177"/>
              <a:gd name="T17" fmla="*/ 95 h 156"/>
              <a:gd name="T18" fmla="*/ 22 w 177"/>
              <a:gd name="T19" fmla="*/ 96 h 156"/>
              <a:gd name="T20" fmla="*/ 55 w 177"/>
              <a:gd name="T21" fmla="*/ 120 h 156"/>
              <a:gd name="T22" fmla="*/ 3 w 177"/>
              <a:gd name="T23" fmla="*/ 136 h 156"/>
              <a:gd name="T24" fmla="*/ 71 w 177"/>
              <a:gd name="T25" fmla="*/ 151 h 156"/>
              <a:gd name="T26" fmla="*/ 135 w 177"/>
              <a:gd name="T27" fmla="*/ 114 h 156"/>
              <a:gd name="T28" fmla="*/ 160 w 177"/>
              <a:gd name="T29" fmla="*/ 42 h 156"/>
              <a:gd name="T30" fmla="*/ 160 w 177"/>
              <a:gd name="T31" fmla="*/ 42 h 156"/>
              <a:gd name="T32" fmla="*/ 177 w 177"/>
              <a:gd name="T33" fmla="*/ 25 h 156"/>
              <a:gd name="T34" fmla="*/ 157 w 177"/>
              <a:gd name="T35" fmla="*/ 2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" h="156">
                <a:moveTo>
                  <a:pt x="157" y="29"/>
                </a:moveTo>
                <a:cubicBezTo>
                  <a:pt x="170" y="21"/>
                  <a:pt x="171" y="10"/>
                  <a:pt x="171" y="10"/>
                </a:cubicBezTo>
                <a:cubicBezTo>
                  <a:pt x="167" y="16"/>
                  <a:pt x="149" y="19"/>
                  <a:pt x="149" y="19"/>
                </a:cubicBezTo>
                <a:cubicBezTo>
                  <a:pt x="133" y="0"/>
                  <a:pt x="110" y="10"/>
                  <a:pt x="110" y="10"/>
                </a:cubicBezTo>
                <a:cubicBezTo>
                  <a:pt x="83" y="20"/>
                  <a:pt x="87" y="51"/>
                  <a:pt x="87" y="51"/>
                </a:cubicBezTo>
                <a:cubicBezTo>
                  <a:pt x="39" y="51"/>
                  <a:pt x="14" y="14"/>
                  <a:pt x="14" y="14"/>
                </a:cubicBezTo>
                <a:cubicBezTo>
                  <a:pt x="0" y="44"/>
                  <a:pt x="23" y="62"/>
                  <a:pt x="23" y="62"/>
                </a:cubicBezTo>
                <a:cubicBezTo>
                  <a:pt x="18" y="63"/>
                  <a:pt x="9" y="58"/>
                  <a:pt x="9" y="58"/>
                </a:cubicBezTo>
                <a:cubicBezTo>
                  <a:pt x="8" y="86"/>
                  <a:pt x="37" y="95"/>
                  <a:pt x="37" y="95"/>
                </a:cubicBezTo>
                <a:cubicBezTo>
                  <a:pt x="34" y="96"/>
                  <a:pt x="22" y="96"/>
                  <a:pt x="22" y="96"/>
                </a:cubicBezTo>
                <a:cubicBezTo>
                  <a:pt x="28" y="118"/>
                  <a:pt x="55" y="120"/>
                  <a:pt x="55" y="120"/>
                </a:cubicBezTo>
                <a:cubicBezTo>
                  <a:pt x="29" y="140"/>
                  <a:pt x="3" y="136"/>
                  <a:pt x="3" y="136"/>
                </a:cubicBezTo>
                <a:cubicBezTo>
                  <a:pt x="28" y="156"/>
                  <a:pt x="54" y="154"/>
                  <a:pt x="71" y="151"/>
                </a:cubicBezTo>
                <a:cubicBezTo>
                  <a:pt x="113" y="145"/>
                  <a:pt x="135" y="114"/>
                  <a:pt x="135" y="114"/>
                </a:cubicBezTo>
                <a:cubicBezTo>
                  <a:pt x="165" y="76"/>
                  <a:pt x="155" y="44"/>
                  <a:pt x="160" y="42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5" y="39"/>
                  <a:pt x="177" y="25"/>
                  <a:pt x="177" y="25"/>
                </a:cubicBezTo>
                <a:cubicBezTo>
                  <a:pt x="169" y="29"/>
                  <a:pt x="157" y="29"/>
                  <a:pt x="157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371EABA8-636C-D36C-255B-7844A8597999}"/>
              </a:ext>
            </a:extLst>
          </p:cNvPr>
          <p:cNvSpPr>
            <a:spLocks/>
          </p:cNvSpPr>
          <p:nvPr/>
        </p:nvSpPr>
        <p:spPr bwMode="auto">
          <a:xfrm>
            <a:off x="1047525" y="3304982"/>
            <a:ext cx="245142" cy="248035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19CB38-3DEF-3B74-C3F6-EE7D8F006A24}"/>
              </a:ext>
            </a:extLst>
          </p:cNvPr>
          <p:cNvSpPr txBox="1"/>
          <p:nvPr/>
        </p:nvSpPr>
        <p:spPr>
          <a:xfrm>
            <a:off x="1538663" y="5242085"/>
            <a:ext cx="348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Put priorities into action</a:t>
            </a:r>
            <a:endParaRPr lang="zh-CN" altLang="en-US" sz="2400" b="1" dirty="0">
              <a:latin typeface="Footlight MT Light" panose="0204060206030A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F101AB-4133-DE26-B212-C51A8C59E57B}"/>
              </a:ext>
            </a:extLst>
          </p:cNvPr>
          <p:cNvSpPr txBox="1"/>
          <p:nvPr/>
        </p:nvSpPr>
        <p:spPr>
          <a:xfrm>
            <a:off x="1277490" y="1321524"/>
            <a:ext cx="348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Time is highly elastic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2952E2-6006-4CF6-3CC3-4FBD79A8F35F}"/>
              </a:ext>
            </a:extLst>
          </p:cNvPr>
          <p:cNvSpPr txBox="1"/>
          <p:nvPr/>
        </p:nvSpPr>
        <p:spPr>
          <a:xfrm>
            <a:off x="861343" y="3171809"/>
            <a:ext cx="3484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  <a:ea typeface="等线" panose="02010600030101010101" pitchFamily="2" charset="-122"/>
              </a:rPr>
              <a:t>Prioritization</a:t>
            </a:r>
            <a:endParaRPr lang="zh-CN" altLang="en-US" sz="2400" b="1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BA0447-BAAA-7ACB-F2F4-594CD5EEEB0B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9E80BF-1AB3-FB1F-BADC-B046B30B640A}"/>
              </a:ext>
            </a:extLst>
          </p:cNvPr>
          <p:cNvSpPr txBox="1"/>
          <p:nvPr/>
        </p:nvSpPr>
        <p:spPr>
          <a:xfrm>
            <a:off x="1151682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SUMMARY</a:t>
            </a:r>
            <a:endParaRPr lang="zh-CN" altLang="en-US" sz="1400" dirty="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827C36A6-4F87-35F1-CB3F-AE30DC61129D}"/>
              </a:ext>
            </a:extLst>
          </p:cNvPr>
          <p:cNvSpPr/>
          <p:nvPr/>
        </p:nvSpPr>
        <p:spPr>
          <a:xfrm rot="10800000">
            <a:off x="991718" y="4375245"/>
            <a:ext cx="314390" cy="25151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19369"/>
            <a:endParaRPr lang="zh-CN" altLang="en-US" sz="2438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" name="Straight Connector 80">
            <a:extLst>
              <a:ext uri="{FF2B5EF4-FFF2-40B4-BE49-F238E27FC236}">
                <a16:creationId xmlns:a16="http://schemas.microsoft.com/office/drawing/2014/main" id="{D134C86B-F6F9-1292-0E7F-741FF463A192}"/>
              </a:ext>
            </a:extLst>
          </p:cNvPr>
          <p:cNvCxnSpPr>
            <a:cxnSpLocks/>
          </p:cNvCxnSpPr>
          <p:nvPr/>
        </p:nvCxnSpPr>
        <p:spPr>
          <a:xfrm flipV="1">
            <a:off x="4586096" y="2884441"/>
            <a:ext cx="195009" cy="194760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82">
            <a:extLst>
              <a:ext uri="{FF2B5EF4-FFF2-40B4-BE49-F238E27FC236}">
                <a16:creationId xmlns:a16="http://schemas.microsoft.com/office/drawing/2014/main" id="{B7A0724A-73AE-7804-B392-A10371B8F9A5}"/>
              </a:ext>
            </a:extLst>
          </p:cNvPr>
          <p:cNvCxnSpPr>
            <a:cxnSpLocks/>
          </p:cNvCxnSpPr>
          <p:nvPr/>
        </p:nvCxnSpPr>
        <p:spPr>
          <a:xfrm>
            <a:off x="5439407" y="2878092"/>
            <a:ext cx="195009" cy="2074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0">
            <a:extLst>
              <a:ext uri="{FF2B5EF4-FFF2-40B4-BE49-F238E27FC236}">
                <a16:creationId xmlns:a16="http://schemas.microsoft.com/office/drawing/2014/main" id="{BE264F45-E494-39A1-A3BC-BC2626138D40}"/>
              </a:ext>
            </a:extLst>
          </p:cNvPr>
          <p:cNvCxnSpPr>
            <a:cxnSpLocks/>
          </p:cNvCxnSpPr>
          <p:nvPr/>
        </p:nvCxnSpPr>
        <p:spPr>
          <a:xfrm>
            <a:off x="4586096" y="3801647"/>
            <a:ext cx="195009" cy="194760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92">
            <a:extLst>
              <a:ext uri="{FF2B5EF4-FFF2-40B4-BE49-F238E27FC236}">
                <a16:creationId xmlns:a16="http://schemas.microsoft.com/office/drawing/2014/main" id="{0AF9C603-F741-DD59-65A1-C3BEB75049CB}"/>
              </a:ext>
            </a:extLst>
          </p:cNvPr>
          <p:cNvCxnSpPr>
            <a:cxnSpLocks/>
          </p:cNvCxnSpPr>
          <p:nvPr/>
        </p:nvCxnSpPr>
        <p:spPr>
          <a:xfrm flipV="1">
            <a:off x="5439408" y="3788950"/>
            <a:ext cx="195009" cy="2074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2">
            <a:extLst>
              <a:ext uri="{FF2B5EF4-FFF2-40B4-BE49-F238E27FC236}">
                <a16:creationId xmlns:a16="http://schemas.microsoft.com/office/drawing/2014/main" id="{9C4DF8B0-A45A-AFAC-8601-6C7F86D50E8A}"/>
              </a:ext>
            </a:extLst>
          </p:cNvPr>
          <p:cNvSpPr/>
          <p:nvPr/>
        </p:nvSpPr>
        <p:spPr>
          <a:xfrm rot="5400000">
            <a:off x="3943424" y="2945721"/>
            <a:ext cx="226527" cy="950966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55">
            <a:extLst>
              <a:ext uri="{FF2B5EF4-FFF2-40B4-BE49-F238E27FC236}">
                <a16:creationId xmlns:a16="http://schemas.microsoft.com/office/drawing/2014/main" id="{2EE9D401-1244-F91E-6CEE-F5D0EED1BC7E}"/>
              </a:ext>
            </a:extLst>
          </p:cNvPr>
          <p:cNvSpPr/>
          <p:nvPr/>
        </p:nvSpPr>
        <p:spPr>
          <a:xfrm rot="5400000">
            <a:off x="5813438" y="4470479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E23C323F-8BB4-AD75-B718-EDBE5C93787B}"/>
              </a:ext>
            </a:extLst>
          </p:cNvPr>
          <p:cNvSpPr/>
          <p:nvPr/>
        </p:nvSpPr>
        <p:spPr>
          <a:xfrm rot="5400000">
            <a:off x="5920041" y="6105923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Freeform 41">
            <a:extLst>
              <a:ext uri="{FF2B5EF4-FFF2-40B4-BE49-F238E27FC236}">
                <a16:creationId xmlns:a16="http://schemas.microsoft.com/office/drawing/2014/main" id="{7E016118-1B77-EC7B-5B78-902C0C772FDA}"/>
              </a:ext>
            </a:extLst>
          </p:cNvPr>
          <p:cNvSpPr/>
          <p:nvPr/>
        </p:nvSpPr>
        <p:spPr bwMode="auto">
          <a:xfrm rot="5400000">
            <a:off x="4547882" y="2877877"/>
            <a:ext cx="1070823" cy="1102246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</a:ln>
        </p:spPr>
        <p:txBody>
          <a:bodyPr vert="horz" wrap="square" lIns="121903" tIns="60952" rIns="121903" bIns="60952" numCol="1" anchor="t" anchorCtr="0" compatLnSpc="1">
            <a:noAutofit/>
          </a:bodyPr>
          <a:lstStyle/>
          <a:p>
            <a:pPr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Oval 68">
            <a:extLst>
              <a:ext uri="{FF2B5EF4-FFF2-40B4-BE49-F238E27FC236}">
                <a16:creationId xmlns:a16="http://schemas.microsoft.com/office/drawing/2014/main" id="{2188BC58-A34E-F6EE-403A-BECBB891CFDF}"/>
              </a:ext>
            </a:extLst>
          </p:cNvPr>
          <p:cNvSpPr/>
          <p:nvPr/>
        </p:nvSpPr>
        <p:spPr>
          <a:xfrm>
            <a:off x="5820598" y="2569550"/>
            <a:ext cx="519107" cy="519107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8" name="Straight Connector 82">
            <a:extLst>
              <a:ext uri="{FF2B5EF4-FFF2-40B4-BE49-F238E27FC236}">
                <a16:creationId xmlns:a16="http://schemas.microsoft.com/office/drawing/2014/main" id="{CBB09DE0-BE17-B12F-B78F-186C393B8A25}"/>
              </a:ext>
            </a:extLst>
          </p:cNvPr>
          <p:cNvCxnSpPr>
            <a:cxnSpLocks/>
          </p:cNvCxnSpPr>
          <p:nvPr/>
        </p:nvCxnSpPr>
        <p:spPr>
          <a:xfrm flipV="1">
            <a:off x="5536468" y="2860489"/>
            <a:ext cx="292338" cy="111055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7C4704D-F57D-264A-3252-210180A977C2}"/>
              </a:ext>
            </a:extLst>
          </p:cNvPr>
          <p:cNvGrpSpPr/>
          <p:nvPr/>
        </p:nvGrpSpPr>
        <p:grpSpPr>
          <a:xfrm>
            <a:off x="5982146" y="2736098"/>
            <a:ext cx="196010" cy="186009"/>
            <a:chOff x="9690100" y="1476375"/>
            <a:chExt cx="622301" cy="590551"/>
          </a:xfrm>
          <a:solidFill>
            <a:schemeClr val="bg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F6FC05B-7B13-A393-C2B8-E8BF5A40E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0100" y="1712913"/>
              <a:ext cx="176213" cy="354013"/>
            </a:xfrm>
            <a:custGeom>
              <a:avLst/>
              <a:gdLst>
                <a:gd name="T0" fmla="*/ 36 w 47"/>
                <a:gd name="T1" fmla="*/ 11 h 94"/>
                <a:gd name="T2" fmla="*/ 36 w 47"/>
                <a:gd name="T3" fmla="*/ 40 h 94"/>
                <a:gd name="T4" fmla="*/ 11 w 47"/>
                <a:gd name="T5" fmla="*/ 40 h 94"/>
                <a:gd name="T6" fmla="*/ 11 w 47"/>
                <a:gd name="T7" fmla="*/ 11 h 94"/>
                <a:gd name="T8" fmla="*/ 36 w 47"/>
                <a:gd name="T9" fmla="*/ 11 h 94"/>
                <a:gd name="T10" fmla="*/ 44 w 47"/>
                <a:gd name="T11" fmla="*/ 0 h 94"/>
                <a:gd name="T12" fmla="*/ 4 w 47"/>
                <a:gd name="T13" fmla="*/ 0 h 94"/>
                <a:gd name="T14" fmla="*/ 0 w 47"/>
                <a:gd name="T15" fmla="*/ 3 h 94"/>
                <a:gd name="T16" fmla="*/ 0 w 47"/>
                <a:gd name="T17" fmla="*/ 91 h 94"/>
                <a:gd name="T18" fmla="*/ 4 w 47"/>
                <a:gd name="T19" fmla="*/ 94 h 94"/>
                <a:gd name="T20" fmla="*/ 44 w 47"/>
                <a:gd name="T21" fmla="*/ 94 h 94"/>
                <a:gd name="T22" fmla="*/ 47 w 47"/>
                <a:gd name="T23" fmla="*/ 91 h 94"/>
                <a:gd name="T24" fmla="*/ 47 w 47"/>
                <a:gd name="T25" fmla="*/ 3 h 94"/>
                <a:gd name="T26" fmla="*/ 44 w 47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94">
                  <a:moveTo>
                    <a:pt x="36" y="1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1" y="94"/>
                    <a:pt x="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6" y="94"/>
                    <a:pt x="47" y="93"/>
                    <a:pt x="47" y="9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5DE4257-CCC1-B6CE-6B99-07F6584B3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0763" y="1627188"/>
              <a:ext cx="176213" cy="439738"/>
            </a:xfrm>
            <a:custGeom>
              <a:avLst/>
              <a:gdLst>
                <a:gd name="T0" fmla="*/ 36 w 47"/>
                <a:gd name="T1" fmla="*/ 11 h 117"/>
                <a:gd name="T2" fmla="*/ 36 w 47"/>
                <a:gd name="T3" fmla="*/ 70 h 117"/>
                <a:gd name="T4" fmla="*/ 11 w 47"/>
                <a:gd name="T5" fmla="*/ 70 h 117"/>
                <a:gd name="T6" fmla="*/ 11 w 47"/>
                <a:gd name="T7" fmla="*/ 11 h 117"/>
                <a:gd name="T8" fmla="*/ 36 w 47"/>
                <a:gd name="T9" fmla="*/ 11 h 117"/>
                <a:gd name="T10" fmla="*/ 44 w 47"/>
                <a:gd name="T11" fmla="*/ 0 h 117"/>
                <a:gd name="T12" fmla="*/ 3 w 47"/>
                <a:gd name="T13" fmla="*/ 0 h 117"/>
                <a:gd name="T14" fmla="*/ 0 w 47"/>
                <a:gd name="T15" fmla="*/ 4 h 117"/>
                <a:gd name="T16" fmla="*/ 0 w 47"/>
                <a:gd name="T17" fmla="*/ 114 h 117"/>
                <a:gd name="T18" fmla="*/ 3 w 47"/>
                <a:gd name="T19" fmla="*/ 117 h 117"/>
                <a:gd name="T20" fmla="*/ 44 w 47"/>
                <a:gd name="T21" fmla="*/ 117 h 117"/>
                <a:gd name="T22" fmla="*/ 47 w 47"/>
                <a:gd name="T23" fmla="*/ 114 h 117"/>
                <a:gd name="T24" fmla="*/ 47 w 47"/>
                <a:gd name="T25" fmla="*/ 4 h 117"/>
                <a:gd name="T26" fmla="*/ 44 w 47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17">
                  <a:moveTo>
                    <a:pt x="36" y="11"/>
                  </a:moveTo>
                  <a:cubicBezTo>
                    <a:pt x="36" y="70"/>
                    <a:pt x="36" y="70"/>
                    <a:pt x="3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6" y="117"/>
                    <a:pt x="47" y="116"/>
                    <a:pt x="47" y="11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75C0F01-26CD-D52E-4AE2-4BC591EA1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1476375"/>
              <a:ext cx="179388" cy="590550"/>
            </a:xfrm>
            <a:custGeom>
              <a:avLst/>
              <a:gdLst>
                <a:gd name="T0" fmla="*/ 37 w 48"/>
                <a:gd name="T1" fmla="*/ 12 h 157"/>
                <a:gd name="T2" fmla="*/ 37 w 48"/>
                <a:gd name="T3" fmla="*/ 84 h 157"/>
                <a:gd name="T4" fmla="*/ 12 w 48"/>
                <a:gd name="T5" fmla="*/ 84 h 157"/>
                <a:gd name="T6" fmla="*/ 12 w 48"/>
                <a:gd name="T7" fmla="*/ 12 h 157"/>
                <a:gd name="T8" fmla="*/ 37 w 48"/>
                <a:gd name="T9" fmla="*/ 12 h 157"/>
                <a:gd name="T10" fmla="*/ 44 w 48"/>
                <a:gd name="T11" fmla="*/ 0 h 157"/>
                <a:gd name="T12" fmla="*/ 4 w 48"/>
                <a:gd name="T13" fmla="*/ 0 h 157"/>
                <a:gd name="T14" fmla="*/ 0 w 48"/>
                <a:gd name="T15" fmla="*/ 4 h 157"/>
                <a:gd name="T16" fmla="*/ 0 w 48"/>
                <a:gd name="T17" fmla="*/ 154 h 157"/>
                <a:gd name="T18" fmla="*/ 4 w 48"/>
                <a:gd name="T19" fmla="*/ 157 h 157"/>
                <a:gd name="T20" fmla="*/ 44 w 48"/>
                <a:gd name="T21" fmla="*/ 157 h 157"/>
                <a:gd name="T22" fmla="*/ 48 w 48"/>
                <a:gd name="T23" fmla="*/ 154 h 157"/>
                <a:gd name="T24" fmla="*/ 48 w 48"/>
                <a:gd name="T25" fmla="*/ 4 h 157"/>
                <a:gd name="T26" fmla="*/ 44 w 48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57">
                  <a:moveTo>
                    <a:pt x="37" y="12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6"/>
                    <a:pt x="2" y="157"/>
                    <a:pt x="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6" y="157"/>
                    <a:pt x="48" y="156"/>
                    <a:pt x="48" y="15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46" name="Straight Connector 92">
            <a:extLst>
              <a:ext uri="{FF2B5EF4-FFF2-40B4-BE49-F238E27FC236}">
                <a16:creationId xmlns:a16="http://schemas.microsoft.com/office/drawing/2014/main" id="{326EAB2D-96AA-3539-E613-1B7B92DD8C10}"/>
              </a:ext>
            </a:extLst>
          </p:cNvPr>
          <p:cNvCxnSpPr>
            <a:cxnSpLocks/>
          </p:cNvCxnSpPr>
          <p:nvPr/>
        </p:nvCxnSpPr>
        <p:spPr>
          <a:xfrm flipH="1" flipV="1">
            <a:off x="5510199" y="3928691"/>
            <a:ext cx="310399" cy="89735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69">
            <a:extLst>
              <a:ext uri="{FF2B5EF4-FFF2-40B4-BE49-F238E27FC236}">
                <a16:creationId xmlns:a16="http://schemas.microsoft.com/office/drawing/2014/main" id="{55D7E899-C194-1F71-1A71-AC8F1611DA9F}"/>
              </a:ext>
            </a:extLst>
          </p:cNvPr>
          <p:cNvSpPr/>
          <p:nvPr/>
        </p:nvSpPr>
        <p:spPr>
          <a:xfrm>
            <a:off x="5820598" y="3748213"/>
            <a:ext cx="519107" cy="51910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KSO_Shape">
            <a:extLst>
              <a:ext uri="{FF2B5EF4-FFF2-40B4-BE49-F238E27FC236}">
                <a16:creationId xmlns:a16="http://schemas.microsoft.com/office/drawing/2014/main" id="{CE4E7C0D-C3AF-B3B0-AF80-80D0017C22EA}"/>
              </a:ext>
            </a:extLst>
          </p:cNvPr>
          <p:cNvSpPr>
            <a:spLocks/>
          </p:cNvSpPr>
          <p:nvPr/>
        </p:nvSpPr>
        <p:spPr bwMode="auto">
          <a:xfrm>
            <a:off x="5959369" y="3896751"/>
            <a:ext cx="241204" cy="243350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25A744F-7907-9369-EAC4-CB2CDC16DACC}"/>
              </a:ext>
            </a:extLst>
          </p:cNvPr>
          <p:cNvSpPr txBox="1"/>
          <p:nvPr/>
        </p:nvSpPr>
        <p:spPr>
          <a:xfrm>
            <a:off x="4586096" y="3236538"/>
            <a:ext cx="1477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Footlight MT Light" panose="0204060206030A020304" pitchFamily="18" charset="0"/>
                <a:ea typeface="等线" panose="02010600030101010101" pitchFamily="2" charset="-122"/>
              </a:rPr>
              <a:t>strategies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A912B-0AA6-0339-8448-D96FF459CA42}"/>
              </a:ext>
            </a:extLst>
          </p:cNvPr>
          <p:cNvSpPr txBox="1"/>
          <p:nvPr/>
        </p:nvSpPr>
        <p:spPr>
          <a:xfrm>
            <a:off x="6408208" y="2668187"/>
            <a:ext cx="3710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Footlight MT Light" panose="0204060206030A020304" pitchFamily="18" charset="0"/>
                <a:ea typeface="等线" panose="02010600030101010101" pitchFamily="2" charset="-122"/>
              </a:rPr>
              <a:t>Look back at your year</a:t>
            </a:r>
            <a:endParaRPr lang="zh-CN" altLang="en-US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EB5C46-F6EB-DDE6-BB1C-EBC4AA8EF476}"/>
              </a:ext>
            </a:extLst>
          </p:cNvPr>
          <p:cNvSpPr txBox="1"/>
          <p:nvPr/>
        </p:nvSpPr>
        <p:spPr>
          <a:xfrm>
            <a:off x="6332436" y="3872123"/>
            <a:ext cx="3710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</a:rPr>
              <a:t>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magine the end of the next year</a:t>
            </a:r>
            <a:endParaRPr lang="zh-CN" altLang="en-US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cxnSp>
        <p:nvCxnSpPr>
          <p:cNvPr id="57" name="Straight Connector 80">
            <a:extLst>
              <a:ext uri="{FF2B5EF4-FFF2-40B4-BE49-F238E27FC236}">
                <a16:creationId xmlns:a16="http://schemas.microsoft.com/office/drawing/2014/main" id="{614B19F3-0591-9C9D-6B50-925A93D1F1EA}"/>
              </a:ext>
            </a:extLst>
          </p:cNvPr>
          <p:cNvCxnSpPr>
            <a:cxnSpLocks/>
          </p:cNvCxnSpPr>
          <p:nvPr/>
        </p:nvCxnSpPr>
        <p:spPr>
          <a:xfrm flipV="1">
            <a:off x="6010740" y="4954256"/>
            <a:ext cx="195009" cy="194760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82">
            <a:extLst>
              <a:ext uri="{FF2B5EF4-FFF2-40B4-BE49-F238E27FC236}">
                <a16:creationId xmlns:a16="http://schemas.microsoft.com/office/drawing/2014/main" id="{B706B4C6-A6C4-AE60-21E3-4A6726FF333D}"/>
              </a:ext>
            </a:extLst>
          </p:cNvPr>
          <p:cNvCxnSpPr>
            <a:cxnSpLocks/>
          </p:cNvCxnSpPr>
          <p:nvPr/>
        </p:nvCxnSpPr>
        <p:spPr>
          <a:xfrm>
            <a:off x="6864051" y="4947907"/>
            <a:ext cx="195009" cy="2074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90">
            <a:extLst>
              <a:ext uri="{FF2B5EF4-FFF2-40B4-BE49-F238E27FC236}">
                <a16:creationId xmlns:a16="http://schemas.microsoft.com/office/drawing/2014/main" id="{A7549B46-3835-5A50-A058-F3F850BAEE45}"/>
              </a:ext>
            </a:extLst>
          </p:cNvPr>
          <p:cNvCxnSpPr>
            <a:cxnSpLocks/>
          </p:cNvCxnSpPr>
          <p:nvPr/>
        </p:nvCxnSpPr>
        <p:spPr>
          <a:xfrm>
            <a:off x="6010740" y="5871462"/>
            <a:ext cx="195009" cy="194760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92">
            <a:extLst>
              <a:ext uri="{FF2B5EF4-FFF2-40B4-BE49-F238E27FC236}">
                <a16:creationId xmlns:a16="http://schemas.microsoft.com/office/drawing/2014/main" id="{3646A6A6-9A91-86F7-9558-5FE2C6711A56}"/>
              </a:ext>
            </a:extLst>
          </p:cNvPr>
          <p:cNvCxnSpPr>
            <a:cxnSpLocks/>
          </p:cNvCxnSpPr>
          <p:nvPr/>
        </p:nvCxnSpPr>
        <p:spPr>
          <a:xfrm flipV="1">
            <a:off x="6864052" y="5858765"/>
            <a:ext cx="195009" cy="2074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2">
            <a:extLst>
              <a:ext uri="{FF2B5EF4-FFF2-40B4-BE49-F238E27FC236}">
                <a16:creationId xmlns:a16="http://schemas.microsoft.com/office/drawing/2014/main" id="{B15460C4-4301-4965-52D6-16CF047C12AD}"/>
              </a:ext>
            </a:extLst>
          </p:cNvPr>
          <p:cNvSpPr/>
          <p:nvPr/>
        </p:nvSpPr>
        <p:spPr>
          <a:xfrm rot="5400000">
            <a:off x="5368068" y="5015536"/>
            <a:ext cx="226527" cy="950966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5B938F22-2185-32C2-7A2E-B105C5ACB139}"/>
              </a:ext>
            </a:extLst>
          </p:cNvPr>
          <p:cNvSpPr/>
          <p:nvPr/>
        </p:nvSpPr>
        <p:spPr>
          <a:xfrm rot="5400000">
            <a:off x="7238082" y="6425993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Freeform 41">
            <a:extLst>
              <a:ext uri="{FF2B5EF4-FFF2-40B4-BE49-F238E27FC236}">
                <a16:creationId xmlns:a16="http://schemas.microsoft.com/office/drawing/2014/main" id="{6E7E9ECA-A5B2-1E39-FA90-E88A628FB658}"/>
              </a:ext>
            </a:extLst>
          </p:cNvPr>
          <p:cNvSpPr/>
          <p:nvPr/>
        </p:nvSpPr>
        <p:spPr bwMode="auto">
          <a:xfrm rot="5400000">
            <a:off x="5972526" y="4947692"/>
            <a:ext cx="1070823" cy="1102246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</a:ln>
        </p:spPr>
        <p:txBody>
          <a:bodyPr vert="horz" wrap="square" lIns="121903" tIns="60952" rIns="121903" bIns="60952" numCol="1" anchor="t" anchorCtr="0" compatLnSpc="1">
            <a:noAutofit/>
          </a:bodyPr>
          <a:lstStyle/>
          <a:p>
            <a:pPr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Oval 68">
            <a:extLst>
              <a:ext uri="{FF2B5EF4-FFF2-40B4-BE49-F238E27FC236}">
                <a16:creationId xmlns:a16="http://schemas.microsoft.com/office/drawing/2014/main" id="{07B48C66-BC8D-E1A5-219F-9584FB6D2D22}"/>
              </a:ext>
            </a:extLst>
          </p:cNvPr>
          <p:cNvSpPr/>
          <p:nvPr/>
        </p:nvSpPr>
        <p:spPr>
          <a:xfrm>
            <a:off x="7245242" y="4639365"/>
            <a:ext cx="519107" cy="519107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5" name="Straight Connector 82">
            <a:extLst>
              <a:ext uri="{FF2B5EF4-FFF2-40B4-BE49-F238E27FC236}">
                <a16:creationId xmlns:a16="http://schemas.microsoft.com/office/drawing/2014/main" id="{25402C00-F4DB-D441-69C2-2181911F2B1F}"/>
              </a:ext>
            </a:extLst>
          </p:cNvPr>
          <p:cNvCxnSpPr>
            <a:cxnSpLocks/>
          </p:cNvCxnSpPr>
          <p:nvPr/>
        </p:nvCxnSpPr>
        <p:spPr>
          <a:xfrm flipV="1">
            <a:off x="6961112" y="4930304"/>
            <a:ext cx="292338" cy="111055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E87EFA3-E868-4A0B-DBA4-F1D50EBBBBBC}"/>
              </a:ext>
            </a:extLst>
          </p:cNvPr>
          <p:cNvGrpSpPr/>
          <p:nvPr/>
        </p:nvGrpSpPr>
        <p:grpSpPr>
          <a:xfrm>
            <a:off x="7406790" y="4805913"/>
            <a:ext cx="196010" cy="186009"/>
            <a:chOff x="9690100" y="1476375"/>
            <a:chExt cx="622301" cy="590551"/>
          </a:xfrm>
          <a:solidFill>
            <a:schemeClr val="bg1"/>
          </a:solidFill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76ECFDB-9E29-451C-8540-A8377C6E3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0100" y="1712913"/>
              <a:ext cx="176213" cy="354013"/>
            </a:xfrm>
            <a:custGeom>
              <a:avLst/>
              <a:gdLst>
                <a:gd name="T0" fmla="*/ 36 w 47"/>
                <a:gd name="T1" fmla="*/ 11 h 94"/>
                <a:gd name="T2" fmla="*/ 36 w 47"/>
                <a:gd name="T3" fmla="*/ 40 h 94"/>
                <a:gd name="T4" fmla="*/ 11 w 47"/>
                <a:gd name="T5" fmla="*/ 40 h 94"/>
                <a:gd name="T6" fmla="*/ 11 w 47"/>
                <a:gd name="T7" fmla="*/ 11 h 94"/>
                <a:gd name="T8" fmla="*/ 36 w 47"/>
                <a:gd name="T9" fmla="*/ 11 h 94"/>
                <a:gd name="T10" fmla="*/ 44 w 47"/>
                <a:gd name="T11" fmla="*/ 0 h 94"/>
                <a:gd name="T12" fmla="*/ 4 w 47"/>
                <a:gd name="T13" fmla="*/ 0 h 94"/>
                <a:gd name="T14" fmla="*/ 0 w 47"/>
                <a:gd name="T15" fmla="*/ 3 h 94"/>
                <a:gd name="T16" fmla="*/ 0 w 47"/>
                <a:gd name="T17" fmla="*/ 91 h 94"/>
                <a:gd name="T18" fmla="*/ 4 w 47"/>
                <a:gd name="T19" fmla="*/ 94 h 94"/>
                <a:gd name="T20" fmla="*/ 44 w 47"/>
                <a:gd name="T21" fmla="*/ 94 h 94"/>
                <a:gd name="T22" fmla="*/ 47 w 47"/>
                <a:gd name="T23" fmla="*/ 91 h 94"/>
                <a:gd name="T24" fmla="*/ 47 w 47"/>
                <a:gd name="T25" fmla="*/ 3 h 94"/>
                <a:gd name="T26" fmla="*/ 44 w 47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94">
                  <a:moveTo>
                    <a:pt x="36" y="1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1" y="94"/>
                    <a:pt x="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6" y="94"/>
                    <a:pt x="47" y="93"/>
                    <a:pt x="47" y="9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2E3A1EF7-4C08-ABDA-6A61-4E7FB258C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0763" y="1627188"/>
              <a:ext cx="176213" cy="439738"/>
            </a:xfrm>
            <a:custGeom>
              <a:avLst/>
              <a:gdLst>
                <a:gd name="T0" fmla="*/ 36 w 47"/>
                <a:gd name="T1" fmla="*/ 11 h 117"/>
                <a:gd name="T2" fmla="*/ 36 w 47"/>
                <a:gd name="T3" fmla="*/ 70 h 117"/>
                <a:gd name="T4" fmla="*/ 11 w 47"/>
                <a:gd name="T5" fmla="*/ 70 h 117"/>
                <a:gd name="T6" fmla="*/ 11 w 47"/>
                <a:gd name="T7" fmla="*/ 11 h 117"/>
                <a:gd name="T8" fmla="*/ 36 w 47"/>
                <a:gd name="T9" fmla="*/ 11 h 117"/>
                <a:gd name="T10" fmla="*/ 44 w 47"/>
                <a:gd name="T11" fmla="*/ 0 h 117"/>
                <a:gd name="T12" fmla="*/ 3 w 47"/>
                <a:gd name="T13" fmla="*/ 0 h 117"/>
                <a:gd name="T14" fmla="*/ 0 w 47"/>
                <a:gd name="T15" fmla="*/ 4 h 117"/>
                <a:gd name="T16" fmla="*/ 0 w 47"/>
                <a:gd name="T17" fmla="*/ 114 h 117"/>
                <a:gd name="T18" fmla="*/ 3 w 47"/>
                <a:gd name="T19" fmla="*/ 117 h 117"/>
                <a:gd name="T20" fmla="*/ 44 w 47"/>
                <a:gd name="T21" fmla="*/ 117 h 117"/>
                <a:gd name="T22" fmla="*/ 47 w 47"/>
                <a:gd name="T23" fmla="*/ 114 h 117"/>
                <a:gd name="T24" fmla="*/ 47 w 47"/>
                <a:gd name="T25" fmla="*/ 4 h 117"/>
                <a:gd name="T26" fmla="*/ 44 w 47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17">
                  <a:moveTo>
                    <a:pt x="36" y="11"/>
                  </a:moveTo>
                  <a:cubicBezTo>
                    <a:pt x="36" y="70"/>
                    <a:pt x="36" y="70"/>
                    <a:pt x="3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6" y="11"/>
                    <a:pt x="36" y="11"/>
                    <a:pt x="36" y="11"/>
                  </a:cubicBezTo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6" y="117"/>
                    <a:pt x="47" y="116"/>
                    <a:pt x="47" y="11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4BE691BE-C614-D045-78F7-73C73668E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1476375"/>
              <a:ext cx="179388" cy="590550"/>
            </a:xfrm>
            <a:custGeom>
              <a:avLst/>
              <a:gdLst>
                <a:gd name="T0" fmla="*/ 37 w 48"/>
                <a:gd name="T1" fmla="*/ 12 h 157"/>
                <a:gd name="T2" fmla="*/ 37 w 48"/>
                <a:gd name="T3" fmla="*/ 84 h 157"/>
                <a:gd name="T4" fmla="*/ 12 w 48"/>
                <a:gd name="T5" fmla="*/ 84 h 157"/>
                <a:gd name="T6" fmla="*/ 12 w 48"/>
                <a:gd name="T7" fmla="*/ 12 h 157"/>
                <a:gd name="T8" fmla="*/ 37 w 48"/>
                <a:gd name="T9" fmla="*/ 12 h 157"/>
                <a:gd name="T10" fmla="*/ 44 w 48"/>
                <a:gd name="T11" fmla="*/ 0 h 157"/>
                <a:gd name="T12" fmla="*/ 4 w 48"/>
                <a:gd name="T13" fmla="*/ 0 h 157"/>
                <a:gd name="T14" fmla="*/ 0 w 48"/>
                <a:gd name="T15" fmla="*/ 4 h 157"/>
                <a:gd name="T16" fmla="*/ 0 w 48"/>
                <a:gd name="T17" fmla="*/ 154 h 157"/>
                <a:gd name="T18" fmla="*/ 4 w 48"/>
                <a:gd name="T19" fmla="*/ 157 h 157"/>
                <a:gd name="T20" fmla="*/ 44 w 48"/>
                <a:gd name="T21" fmla="*/ 157 h 157"/>
                <a:gd name="T22" fmla="*/ 48 w 48"/>
                <a:gd name="T23" fmla="*/ 154 h 157"/>
                <a:gd name="T24" fmla="*/ 48 w 48"/>
                <a:gd name="T25" fmla="*/ 4 h 157"/>
                <a:gd name="T26" fmla="*/ 44 w 48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57">
                  <a:moveTo>
                    <a:pt x="37" y="12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4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6"/>
                    <a:pt x="2" y="157"/>
                    <a:pt x="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46" y="157"/>
                    <a:pt x="48" y="156"/>
                    <a:pt x="48" y="15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70" name="Straight Connector 92">
            <a:extLst>
              <a:ext uri="{FF2B5EF4-FFF2-40B4-BE49-F238E27FC236}">
                <a16:creationId xmlns:a16="http://schemas.microsoft.com/office/drawing/2014/main" id="{FD9CEB8E-4D89-8B72-C546-0627EC1E6D19}"/>
              </a:ext>
            </a:extLst>
          </p:cNvPr>
          <p:cNvCxnSpPr>
            <a:cxnSpLocks/>
          </p:cNvCxnSpPr>
          <p:nvPr/>
        </p:nvCxnSpPr>
        <p:spPr>
          <a:xfrm flipH="1" flipV="1">
            <a:off x="6934843" y="5998506"/>
            <a:ext cx="310399" cy="89735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69">
            <a:extLst>
              <a:ext uri="{FF2B5EF4-FFF2-40B4-BE49-F238E27FC236}">
                <a16:creationId xmlns:a16="http://schemas.microsoft.com/office/drawing/2014/main" id="{8D372CBD-3B5B-C462-0A69-464C81239957}"/>
              </a:ext>
            </a:extLst>
          </p:cNvPr>
          <p:cNvSpPr/>
          <p:nvPr/>
        </p:nvSpPr>
        <p:spPr>
          <a:xfrm>
            <a:off x="7245242" y="5818028"/>
            <a:ext cx="519107" cy="51910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lstStyle/>
          <a:p>
            <a:pPr algn="ctr" defTabSz="1219012"/>
            <a:endParaRPr lang="en-US" sz="2133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KSO_Shape">
            <a:extLst>
              <a:ext uri="{FF2B5EF4-FFF2-40B4-BE49-F238E27FC236}">
                <a16:creationId xmlns:a16="http://schemas.microsoft.com/office/drawing/2014/main" id="{DE75C48D-D99E-48CC-25EF-7C3471566960}"/>
              </a:ext>
            </a:extLst>
          </p:cNvPr>
          <p:cNvSpPr>
            <a:spLocks/>
          </p:cNvSpPr>
          <p:nvPr/>
        </p:nvSpPr>
        <p:spPr bwMode="auto">
          <a:xfrm>
            <a:off x="7384013" y="5966566"/>
            <a:ext cx="241204" cy="243350"/>
          </a:xfrm>
          <a:custGeom>
            <a:avLst/>
            <a:gdLst>
              <a:gd name="T0" fmla="*/ 1004124 w 4122"/>
              <a:gd name="T1" fmla="*/ 12996 h 4156"/>
              <a:gd name="T2" fmla="*/ 1285140 w 4122"/>
              <a:gd name="T3" fmla="*/ 99204 h 4156"/>
              <a:gd name="T4" fmla="*/ 1293367 w 4122"/>
              <a:gd name="T5" fmla="*/ 103536 h 4156"/>
              <a:gd name="T6" fmla="*/ 1755809 w 4122"/>
              <a:gd name="T7" fmla="*/ 706989 h 4156"/>
              <a:gd name="T8" fmla="*/ 1757974 w 4122"/>
              <a:gd name="T9" fmla="*/ 715653 h 4156"/>
              <a:gd name="T10" fmla="*/ 1331904 w 4122"/>
              <a:gd name="T11" fmla="*/ 1663071 h 4156"/>
              <a:gd name="T12" fmla="*/ 772036 w 4122"/>
              <a:gd name="T13" fmla="*/ 1774405 h 4156"/>
              <a:gd name="T14" fmla="*/ 260232 w 4122"/>
              <a:gd name="T15" fmla="*/ 1521847 h 4156"/>
              <a:gd name="T16" fmla="*/ 93528 w 4122"/>
              <a:gd name="T17" fmla="*/ 496452 h 4156"/>
              <a:gd name="T18" fmla="*/ 97858 w 4122"/>
              <a:gd name="T19" fmla="*/ 488221 h 4156"/>
              <a:gd name="T20" fmla="*/ 701025 w 4122"/>
              <a:gd name="T21" fmla="*/ 25559 h 4156"/>
              <a:gd name="T22" fmla="*/ 709685 w 4122"/>
              <a:gd name="T23" fmla="*/ 23826 h 4156"/>
              <a:gd name="T24" fmla="*/ 471535 w 4122"/>
              <a:gd name="T25" fmla="*/ 480424 h 4156"/>
              <a:gd name="T26" fmla="*/ 431267 w 4122"/>
              <a:gd name="T27" fmla="*/ 403313 h 4156"/>
              <a:gd name="T28" fmla="*/ 471535 w 4122"/>
              <a:gd name="T29" fmla="*/ 480424 h 4156"/>
              <a:gd name="T30" fmla="*/ 1320213 w 4122"/>
              <a:gd name="T31" fmla="*/ 495152 h 4156"/>
              <a:gd name="T32" fmla="*/ 1360048 w 4122"/>
              <a:gd name="T33" fmla="*/ 418475 h 4156"/>
              <a:gd name="T34" fmla="*/ 1304625 w 4122"/>
              <a:gd name="T35" fmla="*/ 1307411 h 4156"/>
              <a:gd name="T36" fmla="*/ 1344893 w 4122"/>
              <a:gd name="T37" fmla="*/ 1384521 h 4156"/>
              <a:gd name="T38" fmla="*/ 1304625 w 4122"/>
              <a:gd name="T39" fmla="*/ 1307411 h 4156"/>
              <a:gd name="T40" fmla="*/ 455947 w 4122"/>
              <a:gd name="T41" fmla="*/ 1292248 h 4156"/>
              <a:gd name="T42" fmla="*/ 416112 w 4122"/>
              <a:gd name="T43" fmla="*/ 1369359 h 4156"/>
              <a:gd name="T44" fmla="*/ 906266 w 4122"/>
              <a:gd name="T45" fmla="*/ 1384954 h 4156"/>
              <a:gd name="T46" fmla="*/ 848244 w 4122"/>
              <a:gd name="T47" fmla="*/ 1569499 h 4156"/>
              <a:gd name="T48" fmla="*/ 906266 w 4122"/>
              <a:gd name="T49" fmla="*/ 1384954 h 4156"/>
              <a:gd name="T50" fmla="*/ 848244 w 4122"/>
              <a:gd name="T51" fmla="*/ 231331 h 4156"/>
              <a:gd name="T52" fmla="*/ 906266 w 4122"/>
              <a:gd name="T53" fmla="*/ 415876 h 4156"/>
              <a:gd name="T54" fmla="*/ 1361780 w 4122"/>
              <a:gd name="T55" fmla="*/ 871174 h 4156"/>
              <a:gd name="T56" fmla="*/ 1545805 w 4122"/>
              <a:gd name="T57" fmla="*/ 929656 h 4156"/>
              <a:gd name="T58" fmla="*/ 1361780 w 4122"/>
              <a:gd name="T59" fmla="*/ 871174 h 4156"/>
              <a:gd name="T60" fmla="*/ 208705 w 4122"/>
              <a:gd name="T61" fmla="*/ 929656 h 4156"/>
              <a:gd name="T62" fmla="*/ 393163 w 4122"/>
              <a:gd name="T63" fmla="*/ 871174 h 4156"/>
              <a:gd name="T64" fmla="*/ 895008 w 4122"/>
              <a:gd name="T65" fmla="*/ 754209 h 4156"/>
              <a:gd name="T66" fmla="*/ 591909 w 4122"/>
              <a:gd name="T67" fmla="*/ 333134 h 4156"/>
              <a:gd name="T68" fmla="*/ 781995 w 4122"/>
              <a:gd name="T69" fmla="*/ 813558 h 4156"/>
              <a:gd name="T70" fmla="*/ 895008 w 4122"/>
              <a:gd name="T71" fmla="*/ 1028860 h 4156"/>
              <a:gd name="T72" fmla="*/ 1029671 w 4122"/>
              <a:gd name="T73" fmla="*/ 864243 h 4156"/>
              <a:gd name="T74" fmla="*/ 1192045 w 4122"/>
              <a:gd name="T75" fmla="*/ 540639 h 4156"/>
              <a:gd name="T76" fmla="*/ 895008 w 4122"/>
              <a:gd name="T77" fmla="*/ 754209 h 4156"/>
              <a:gd name="T78" fmla="*/ 1594734 w 4122"/>
              <a:gd name="T79" fmla="*/ 979042 h 4156"/>
              <a:gd name="T80" fmla="*/ 1583476 w 4122"/>
              <a:gd name="T81" fmla="*/ 742945 h 4156"/>
              <a:gd name="T82" fmla="*/ 1582177 w 4122"/>
              <a:gd name="T83" fmla="*/ 735581 h 4156"/>
              <a:gd name="T84" fmla="*/ 1452277 w 4122"/>
              <a:gd name="T85" fmla="*/ 460063 h 4156"/>
              <a:gd name="T86" fmla="*/ 1220190 w 4122"/>
              <a:gd name="T87" fmla="*/ 263821 h 4156"/>
              <a:gd name="T88" fmla="*/ 1214128 w 4122"/>
              <a:gd name="T89" fmla="*/ 260789 h 4156"/>
              <a:gd name="T90" fmla="*/ 983340 w 4122"/>
              <a:gd name="T91" fmla="*/ 188011 h 4156"/>
              <a:gd name="T92" fmla="*/ 977278 w 4122"/>
              <a:gd name="T93" fmla="*/ 187577 h 4156"/>
              <a:gd name="T94" fmla="*/ 736964 w 4122"/>
              <a:gd name="T95" fmla="*/ 197974 h 4156"/>
              <a:gd name="T96" fmla="*/ 730036 w 4122"/>
              <a:gd name="T97" fmla="*/ 199274 h 4156"/>
              <a:gd name="T98" fmla="*/ 456380 w 4122"/>
              <a:gd name="T99" fmla="*/ 327502 h 4156"/>
              <a:gd name="T100" fmla="*/ 455081 w 4122"/>
              <a:gd name="T101" fmla="*/ 328369 h 4156"/>
              <a:gd name="T102" fmla="*/ 384503 w 4122"/>
              <a:gd name="T103" fmla="*/ 390317 h 4156"/>
              <a:gd name="T104" fmla="*/ 261964 w 4122"/>
              <a:gd name="T105" fmla="*/ 554935 h 4156"/>
              <a:gd name="T106" fmla="*/ 256335 w 4122"/>
              <a:gd name="T107" fmla="*/ 564898 h 4156"/>
              <a:gd name="T108" fmla="*/ 204375 w 4122"/>
              <a:gd name="T109" fmla="*/ 695293 h 4156"/>
              <a:gd name="T110" fmla="*/ 176230 w 4122"/>
              <a:gd name="T111" fmla="*/ 893700 h 4156"/>
              <a:gd name="T112" fmla="*/ 623085 w 4122"/>
              <a:gd name="T113" fmla="*/ 1554770 h 4156"/>
              <a:gd name="T114" fmla="*/ 703623 w 4122"/>
              <a:gd name="T115" fmla="*/ 1581629 h 4156"/>
              <a:gd name="T116" fmla="*/ 793686 w 4122"/>
              <a:gd name="T117" fmla="*/ 1599390 h 4156"/>
              <a:gd name="T118" fmla="*/ 873358 w 4122"/>
              <a:gd name="T119" fmla="*/ 1605888 h 4156"/>
              <a:gd name="T120" fmla="*/ 1243572 w 4122"/>
              <a:gd name="T121" fmla="*/ 1510583 h 4156"/>
              <a:gd name="T122" fmla="*/ 1594734 w 4122"/>
              <a:gd name="T123" fmla="*/ 979042 h 41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22" h="4156">
                <a:moveTo>
                  <a:pt x="2309" y="29"/>
                </a:moveTo>
                <a:cubicBezTo>
                  <a:pt x="2319" y="30"/>
                  <a:pt x="2319" y="30"/>
                  <a:pt x="2319" y="30"/>
                </a:cubicBezTo>
                <a:cubicBezTo>
                  <a:pt x="2328" y="31"/>
                  <a:pt x="2328" y="31"/>
                  <a:pt x="2328" y="31"/>
                </a:cubicBezTo>
                <a:cubicBezTo>
                  <a:pt x="2555" y="62"/>
                  <a:pt x="2770" y="130"/>
                  <a:pt x="2968" y="229"/>
                </a:cubicBezTo>
                <a:cubicBezTo>
                  <a:pt x="2976" y="233"/>
                  <a:pt x="2976" y="233"/>
                  <a:pt x="2976" y="233"/>
                </a:cubicBezTo>
                <a:cubicBezTo>
                  <a:pt x="2987" y="239"/>
                  <a:pt x="2987" y="239"/>
                  <a:pt x="2987" y="239"/>
                </a:cubicBezTo>
                <a:cubicBezTo>
                  <a:pt x="3262" y="380"/>
                  <a:pt x="3496" y="578"/>
                  <a:pt x="3677" y="815"/>
                </a:cubicBezTo>
                <a:cubicBezTo>
                  <a:pt x="3859" y="1052"/>
                  <a:pt x="3991" y="1329"/>
                  <a:pt x="4055" y="1632"/>
                </a:cubicBezTo>
                <a:cubicBezTo>
                  <a:pt x="4058" y="1645"/>
                  <a:pt x="4058" y="1645"/>
                  <a:pt x="4058" y="1645"/>
                </a:cubicBezTo>
                <a:cubicBezTo>
                  <a:pt x="4060" y="1652"/>
                  <a:pt x="4060" y="1652"/>
                  <a:pt x="4060" y="1652"/>
                </a:cubicBezTo>
                <a:cubicBezTo>
                  <a:pt x="4122" y="1954"/>
                  <a:pt x="4116" y="2275"/>
                  <a:pt x="4031" y="2594"/>
                </a:cubicBezTo>
                <a:cubicBezTo>
                  <a:pt x="3885" y="3141"/>
                  <a:pt x="3530" y="3576"/>
                  <a:pt x="3076" y="3839"/>
                </a:cubicBezTo>
                <a:cubicBezTo>
                  <a:pt x="2697" y="4058"/>
                  <a:pt x="2248" y="4156"/>
                  <a:pt x="1793" y="4098"/>
                </a:cubicBezTo>
                <a:cubicBezTo>
                  <a:pt x="1783" y="4096"/>
                  <a:pt x="1783" y="4096"/>
                  <a:pt x="1783" y="4096"/>
                </a:cubicBezTo>
                <a:cubicBezTo>
                  <a:pt x="1774" y="4095"/>
                  <a:pt x="1774" y="4095"/>
                  <a:pt x="1774" y="4095"/>
                </a:cubicBezTo>
                <a:cubicBezTo>
                  <a:pt x="1318" y="4033"/>
                  <a:pt x="910" y="3823"/>
                  <a:pt x="601" y="3513"/>
                </a:cubicBezTo>
                <a:cubicBezTo>
                  <a:pt x="230" y="3142"/>
                  <a:pt x="0" y="2629"/>
                  <a:pt x="0" y="2063"/>
                </a:cubicBezTo>
                <a:cubicBezTo>
                  <a:pt x="0" y="1734"/>
                  <a:pt x="78" y="1422"/>
                  <a:pt x="216" y="1146"/>
                </a:cubicBezTo>
                <a:cubicBezTo>
                  <a:pt x="220" y="1139"/>
                  <a:pt x="220" y="1139"/>
                  <a:pt x="220" y="1139"/>
                </a:cubicBezTo>
                <a:cubicBezTo>
                  <a:pt x="226" y="1127"/>
                  <a:pt x="226" y="1127"/>
                  <a:pt x="226" y="1127"/>
                </a:cubicBezTo>
                <a:cubicBezTo>
                  <a:pt x="367" y="851"/>
                  <a:pt x="566" y="617"/>
                  <a:pt x="803" y="436"/>
                </a:cubicBezTo>
                <a:cubicBezTo>
                  <a:pt x="1040" y="255"/>
                  <a:pt x="1317" y="123"/>
                  <a:pt x="1619" y="59"/>
                </a:cubicBezTo>
                <a:cubicBezTo>
                  <a:pt x="1632" y="56"/>
                  <a:pt x="1632" y="56"/>
                  <a:pt x="1632" y="56"/>
                </a:cubicBezTo>
                <a:cubicBezTo>
                  <a:pt x="1639" y="55"/>
                  <a:pt x="1639" y="55"/>
                  <a:pt x="1639" y="55"/>
                </a:cubicBezTo>
                <a:cubicBezTo>
                  <a:pt x="1855" y="10"/>
                  <a:pt x="2081" y="0"/>
                  <a:pt x="2309" y="29"/>
                </a:cubicBezTo>
                <a:close/>
                <a:moveTo>
                  <a:pt x="1089" y="1109"/>
                </a:moveTo>
                <a:cubicBezTo>
                  <a:pt x="1131" y="1066"/>
                  <a:pt x="1131" y="1066"/>
                  <a:pt x="1131" y="1066"/>
                </a:cubicBezTo>
                <a:cubicBezTo>
                  <a:pt x="996" y="931"/>
                  <a:pt x="996" y="931"/>
                  <a:pt x="996" y="931"/>
                </a:cubicBezTo>
                <a:cubicBezTo>
                  <a:pt x="954" y="973"/>
                  <a:pt x="954" y="973"/>
                  <a:pt x="954" y="973"/>
                </a:cubicBezTo>
                <a:cubicBezTo>
                  <a:pt x="1089" y="1109"/>
                  <a:pt x="1089" y="1109"/>
                  <a:pt x="1089" y="1109"/>
                </a:cubicBezTo>
                <a:close/>
                <a:moveTo>
                  <a:pt x="3006" y="1101"/>
                </a:moveTo>
                <a:cubicBezTo>
                  <a:pt x="3049" y="1143"/>
                  <a:pt x="3049" y="1143"/>
                  <a:pt x="3049" y="1143"/>
                </a:cubicBezTo>
                <a:cubicBezTo>
                  <a:pt x="3183" y="1009"/>
                  <a:pt x="3183" y="1009"/>
                  <a:pt x="3183" y="1009"/>
                </a:cubicBezTo>
                <a:cubicBezTo>
                  <a:pt x="3141" y="966"/>
                  <a:pt x="3141" y="966"/>
                  <a:pt x="3141" y="966"/>
                </a:cubicBezTo>
                <a:cubicBezTo>
                  <a:pt x="3006" y="1101"/>
                  <a:pt x="3006" y="1101"/>
                  <a:pt x="3006" y="1101"/>
                </a:cubicBezTo>
                <a:close/>
                <a:moveTo>
                  <a:pt x="3013" y="3018"/>
                </a:moveTo>
                <a:cubicBezTo>
                  <a:pt x="2971" y="3061"/>
                  <a:pt x="2971" y="3061"/>
                  <a:pt x="2971" y="3061"/>
                </a:cubicBezTo>
                <a:cubicBezTo>
                  <a:pt x="3106" y="3196"/>
                  <a:pt x="3106" y="3196"/>
                  <a:pt x="3106" y="3196"/>
                </a:cubicBezTo>
                <a:cubicBezTo>
                  <a:pt x="3148" y="3153"/>
                  <a:pt x="3148" y="3153"/>
                  <a:pt x="3148" y="3153"/>
                </a:cubicBezTo>
                <a:cubicBezTo>
                  <a:pt x="3013" y="3018"/>
                  <a:pt x="3013" y="3018"/>
                  <a:pt x="3013" y="3018"/>
                </a:cubicBezTo>
                <a:close/>
                <a:moveTo>
                  <a:pt x="1096" y="3026"/>
                </a:moveTo>
                <a:cubicBezTo>
                  <a:pt x="1053" y="2983"/>
                  <a:pt x="1053" y="2983"/>
                  <a:pt x="1053" y="2983"/>
                </a:cubicBezTo>
                <a:cubicBezTo>
                  <a:pt x="919" y="3118"/>
                  <a:pt x="919" y="3118"/>
                  <a:pt x="919" y="3118"/>
                </a:cubicBezTo>
                <a:cubicBezTo>
                  <a:pt x="961" y="3161"/>
                  <a:pt x="961" y="3161"/>
                  <a:pt x="961" y="3161"/>
                </a:cubicBezTo>
                <a:cubicBezTo>
                  <a:pt x="1096" y="3026"/>
                  <a:pt x="1096" y="3026"/>
                  <a:pt x="1096" y="3026"/>
                </a:cubicBezTo>
                <a:close/>
                <a:moveTo>
                  <a:pt x="2093" y="3197"/>
                </a:moveTo>
                <a:cubicBezTo>
                  <a:pt x="1959" y="3197"/>
                  <a:pt x="1959" y="3197"/>
                  <a:pt x="1959" y="3197"/>
                </a:cubicBezTo>
                <a:cubicBezTo>
                  <a:pt x="1959" y="3623"/>
                  <a:pt x="1959" y="3623"/>
                  <a:pt x="1959" y="3623"/>
                </a:cubicBezTo>
                <a:cubicBezTo>
                  <a:pt x="2093" y="3623"/>
                  <a:pt x="2093" y="3623"/>
                  <a:pt x="2093" y="3623"/>
                </a:cubicBezTo>
                <a:cubicBezTo>
                  <a:pt x="2093" y="3197"/>
                  <a:pt x="2093" y="3197"/>
                  <a:pt x="2093" y="3197"/>
                </a:cubicBezTo>
                <a:close/>
                <a:moveTo>
                  <a:pt x="2093" y="534"/>
                </a:moveTo>
                <a:cubicBezTo>
                  <a:pt x="1959" y="534"/>
                  <a:pt x="1959" y="534"/>
                  <a:pt x="1959" y="534"/>
                </a:cubicBezTo>
                <a:cubicBezTo>
                  <a:pt x="1959" y="960"/>
                  <a:pt x="1959" y="960"/>
                  <a:pt x="1959" y="960"/>
                </a:cubicBezTo>
                <a:cubicBezTo>
                  <a:pt x="2093" y="960"/>
                  <a:pt x="2093" y="960"/>
                  <a:pt x="2093" y="960"/>
                </a:cubicBezTo>
                <a:cubicBezTo>
                  <a:pt x="2093" y="534"/>
                  <a:pt x="2093" y="534"/>
                  <a:pt x="2093" y="534"/>
                </a:cubicBezTo>
                <a:close/>
                <a:moveTo>
                  <a:pt x="3145" y="2011"/>
                </a:moveTo>
                <a:cubicBezTo>
                  <a:pt x="3145" y="2146"/>
                  <a:pt x="3145" y="2146"/>
                  <a:pt x="3145" y="2146"/>
                </a:cubicBezTo>
                <a:cubicBezTo>
                  <a:pt x="3570" y="2146"/>
                  <a:pt x="3570" y="2146"/>
                  <a:pt x="3570" y="2146"/>
                </a:cubicBezTo>
                <a:cubicBezTo>
                  <a:pt x="3570" y="2011"/>
                  <a:pt x="3570" y="2011"/>
                  <a:pt x="3570" y="2011"/>
                </a:cubicBezTo>
                <a:cubicBezTo>
                  <a:pt x="3145" y="2011"/>
                  <a:pt x="3145" y="2011"/>
                  <a:pt x="3145" y="2011"/>
                </a:cubicBezTo>
                <a:close/>
                <a:moveTo>
                  <a:pt x="482" y="2011"/>
                </a:moveTo>
                <a:cubicBezTo>
                  <a:pt x="482" y="2146"/>
                  <a:pt x="482" y="2146"/>
                  <a:pt x="482" y="2146"/>
                </a:cubicBezTo>
                <a:cubicBezTo>
                  <a:pt x="908" y="2146"/>
                  <a:pt x="908" y="2146"/>
                  <a:pt x="908" y="2146"/>
                </a:cubicBezTo>
                <a:cubicBezTo>
                  <a:pt x="908" y="2011"/>
                  <a:pt x="908" y="2011"/>
                  <a:pt x="908" y="2011"/>
                </a:cubicBezTo>
                <a:cubicBezTo>
                  <a:pt x="482" y="2011"/>
                  <a:pt x="482" y="2011"/>
                  <a:pt x="482" y="2011"/>
                </a:cubicBezTo>
                <a:close/>
                <a:moveTo>
                  <a:pt x="2067" y="1741"/>
                </a:moveTo>
                <a:cubicBezTo>
                  <a:pt x="2035" y="1741"/>
                  <a:pt x="2004" y="1746"/>
                  <a:pt x="1975" y="1755"/>
                </a:cubicBezTo>
                <a:cubicBezTo>
                  <a:pt x="1807" y="1412"/>
                  <a:pt x="1602" y="1084"/>
                  <a:pt x="1367" y="769"/>
                </a:cubicBezTo>
                <a:cubicBezTo>
                  <a:pt x="1314" y="798"/>
                  <a:pt x="1261" y="827"/>
                  <a:pt x="1208" y="856"/>
                </a:cubicBezTo>
                <a:cubicBezTo>
                  <a:pt x="1372" y="1222"/>
                  <a:pt x="1572" y="1561"/>
                  <a:pt x="1806" y="1878"/>
                </a:cubicBezTo>
                <a:cubicBezTo>
                  <a:pt x="1771" y="1929"/>
                  <a:pt x="1750" y="1991"/>
                  <a:pt x="1750" y="2058"/>
                </a:cubicBezTo>
                <a:cubicBezTo>
                  <a:pt x="1750" y="2234"/>
                  <a:pt x="1892" y="2375"/>
                  <a:pt x="2067" y="2375"/>
                </a:cubicBezTo>
                <a:cubicBezTo>
                  <a:pt x="2242" y="2375"/>
                  <a:pt x="2384" y="2234"/>
                  <a:pt x="2384" y="2058"/>
                </a:cubicBezTo>
                <a:cubicBezTo>
                  <a:pt x="2384" y="2037"/>
                  <a:pt x="2382" y="2015"/>
                  <a:pt x="2378" y="1995"/>
                </a:cubicBezTo>
                <a:cubicBezTo>
                  <a:pt x="2572" y="1823"/>
                  <a:pt x="2750" y="1624"/>
                  <a:pt x="2904" y="1390"/>
                </a:cubicBezTo>
                <a:cubicBezTo>
                  <a:pt x="2854" y="1343"/>
                  <a:pt x="2804" y="1295"/>
                  <a:pt x="2753" y="1248"/>
                </a:cubicBezTo>
                <a:cubicBezTo>
                  <a:pt x="2549" y="1400"/>
                  <a:pt x="2368" y="1576"/>
                  <a:pt x="2206" y="1773"/>
                </a:cubicBezTo>
                <a:cubicBezTo>
                  <a:pt x="2164" y="1753"/>
                  <a:pt x="2117" y="1741"/>
                  <a:pt x="2067" y="1741"/>
                </a:cubicBezTo>
                <a:close/>
                <a:moveTo>
                  <a:pt x="3683" y="2260"/>
                </a:moveTo>
                <a:cubicBezTo>
                  <a:pt x="3683" y="2260"/>
                  <a:pt x="3683" y="2260"/>
                  <a:pt x="3683" y="2260"/>
                </a:cubicBezTo>
                <a:cubicBezTo>
                  <a:pt x="3690" y="2195"/>
                  <a:pt x="3694" y="2129"/>
                  <a:pt x="3694" y="2063"/>
                </a:cubicBezTo>
                <a:cubicBezTo>
                  <a:pt x="3694" y="1943"/>
                  <a:pt x="3682" y="1827"/>
                  <a:pt x="3657" y="1715"/>
                </a:cubicBezTo>
                <a:cubicBezTo>
                  <a:pt x="3655" y="1704"/>
                  <a:pt x="3655" y="1704"/>
                  <a:pt x="3655" y="1704"/>
                </a:cubicBezTo>
                <a:cubicBezTo>
                  <a:pt x="3654" y="1698"/>
                  <a:pt x="3654" y="1698"/>
                  <a:pt x="3654" y="1698"/>
                </a:cubicBezTo>
                <a:cubicBezTo>
                  <a:pt x="3617" y="1537"/>
                  <a:pt x="3556" y="1383"/>
                  <a:pt x="3474" y="1242"/>
                </a:cubicBezTo>
                <a:cubicBezTo>
                  <a:pt x="3438" y="1179"/>
                  <a:pt x="3398" y="1120"/>
                  <a:pt x="3354" y="1062"/>
                </a:cubicBezTo>
                <a:cubicBezTo>
                  <a:pt x="3311" y="1006"/>
                  <a:pt x="3263" y="951"/>
                  <a:pt x="3213" y="901"/>
                </a:cubicBezTo>
                <a:cubicBezTo>
                  <a:pt x="3097" y="785"/>
                  <a:pt x="2964" y="687"/>
                  <a:pt x="2818" y="609"/>
                </a:cubicBezTo>
                <a:cubicBezTo>
                  <a:pt x="2813" y="607"/>
                  <a:pt x="2813" y="607"/>
                  <a:pt x="2813" y="607"/>
                </a:cubicBezTo>
                <a:cubicBezTo>
                  <a:pt x="2804" y="602"/>
                  <a:pt x="2804" y="602"/>
                  <a:pt x="2804" y="602"/>
                </a:cubicBezTo>
                <a:cubicBezTo>
                  <a:pt x="2701" y="549"/>
                  <a:pt x="2592" y="507"/>
                  <a:pt x="2476" y="476"/>
                </a:cubicBezTo>
                <a:cubicBezTo>
                  <a:pt x="2408" y="457"/>
                  <a:pt x="2340" y="444"/>
                  <a:pt x="2271" y="434"/>
                </a:cubicBezTo>
                <a:cubicBezTo>
                  <a:pt x="2269" y="434"/>
                  <a:pt x="2269" y="434"/>
                  <a:pt x="2269" y="434"/>
                </a:cubicBezTo>
                <a:cubicBezTo>
                  <a:pt x="2257" y="433"/>
                  <a:pt x="2257" y="433"/>
                  <a:pt x="2257" y="433"/>
                </a:cubicBezTo>
                <a:cubicBezTo>
                  <a:pt x="2189" y="424"/>
                  <a:pt x="2121" y="420"/>
                  <a:pt x="2051" y="420"/>
                </a:cubicBezTo>
                <a:cubicBezTo>
                  <a:pt x="1931" y="420"/>
                  <a:pt x="1814" y="432"/>
                  <a:pt x="1702" y="457"/>
                </a:cubicBezTo>
                <a:cubicBezTo>
                  <a:pt x="1692" y="459"/>
                  <a:pt x="1692" y="459"/>
                  <a:pt x="1692" y="459"/>
                </a:cubicBezTo>
                <a:cubicBezTo>
                  <a:pt x="1686" y="460"/>
                  <a:pt x="1686" y="460"/>
                  <a:pt x="1686" y="460"/>
                </a:cubicBezTo>
                <a:cubicBezTo>
                  <a:pt x="1525" y="497"/>
                  <a:pt x="1371" y="558"/>
                  <a:pt x="1229" y="640"/>
                </a:cubicBezTo>
                <a:cubicBezTo>
                  <a:pt x="1168" y="675"/>
                  <a:pt x="1110" y="714"/>
                  <a:pt x="1054" y="756"/>
                </a:cubicBezTo>
                <a:cubicBezTo>
                  <a:pt x="1053" y="757"/>
                  <a:pt x="1053" y="757"/>
                  <a:pt x="1053" y="757"/>
                </a:cubicBezTo>
                <a:cubicBezTo>
                  <a:pt x="1051" y="758"/>
                  <a:pt x="1051" y="758"/>
                  <a:pt x="1051" y="758"/>
                </a:cubicBezTo>
                <a:cubicBezTo>
                  <a:pt x="1048" y="761"/>
                  <a:pt x="1048" y="761"/>
                  <a:pt x="1048" y="761"/>
                </a:cubicBezTo>
                <a:cubicBezTo>
                  <a:pt x="992" y="804"/>
                  <a:pt x="939" y="851"/>
                  <a:pt x="888" y="901"/>
                </a:cubicBezTo>
                <a:cubicBezTo>
                  <a:pt x="777" y="1012"/>
                  <a:pt x="682" y="1139"/>
                  <a:pt x="606" y="1279"/>
                </a:cubicBezTo>
                <a:cubicBezTo>
                  <a:pt x="605" y="1281"/>
                  <a:pt x="605" y="1281"/>
                  <a:pt x="605" y="1281"/>
                </a:cubicBezTo>
                <a:cubicBezTo>
                  <a:pt x="599" y="1292"/>
                  <a:pt x="599" y="1292"/>
                  <a:pt x="599" y="1292"/>
                </a:cubicBezTo>
                <a:cubicBezTo>
                  <a:pt x="592" y="1304"/>
                  <a:pt x="592" y="1304"/>
                  <a:pt x="592" y="1304"/>
                </a:cubicBezTo>
                <a:cubicBezTo>
                  <a:pt x="592" y="1305"/>
                  <a:pt x="592" y="1305"/>
                  <a:pt x="592" y="1305"/>
                </a:cubicBezTo>
                <a:cubicBezTo>
                  <a:pt x="543" y="1399"/>
                  <a:pt x="503" y="1499"/>
                  <a:pt x="472" y="1605"/>
                </a:cubicBezTo>
                <a:cubicBezTo>
                  <a:pt x="472" y="1605"/>
                  <a:pt x="472" y="1605"/>
                  <a:pt x="472" y="1605"/>
                </a:cubicBezTo>
                <a:cubicBezTo>
                  <a:pt x="429" y="1750"/>
                  <a:pt x="407" y="1904"/>
                  <a:pt x="407" y="2063"/>
                </a:cubicBezTo>
                <a:cubicBezTo>
                  <a:pt x="407" y="2517"/>
                  <a:pt x="591" y="2928"/>
                  <a:pt x="888" y="3225"/>
                </a:cubicBezTo>
                <a:cubicBezTo>
                  <a:pt x="1044" y="3381"/>
                  <a:pt x="1231" y="3506"/>
                  <a:pt x="1439" y="3589"/>
                </a:cubicBezTo>
                <a:cubicBezTo>
                  <a:pt x="1439" y="3589"/>
                  <a:pt x="1439" y="3589"/>
                  <a:pt x="1439" y="3589"/>
                </a:cubicBezTo>
                <a:cubicBezTo>
                  <a:pt x="1499" y="3613"/>
                  <a:pt x="1561" y="3634"/>
                  <a:pt x="1625" y="3651"/>
                </a:cubicBezTo>
                <a:cubicBezTo>
                  <a:pt x="1692" y="3669"/>
                  <a:pt x="1760" y="3682"/>
                  <a:pt x="1827" y="3692"/>
                </a:cubicBezTo>
                <a:cubicBezTo>
                  <a:pt x="1833" y="3692"/>
                  <a:pt x="1833" y="3692"/>
                  <a:pt x="1833" y="3692"/>
                </a:cubicBezTo>
                <a:cubicBezTo>
                  <a:pt x="1835" y="3693"/>
                  <a:pt x="1835" y="3693"/>
                  <a:pt x="1835" y="3693"/>
                </a:cubicBezTo>
                <a:cubicBezTo>
                  <a:pt x="1894" y="3701"/>
                  <a:pt x="1955" y="3705"/>
                  <a:pt x="2017" y="3707"/>
                </a:cubicBezTo>
                <a:cubicBezTo>
                  <a:pt x="2016" y="3707"/>
                  <a:pt x="2016" y="3707"/>
                  <a:pt x="2016" y="3707"/>
                </a:cubicBezTo>
                <a:cubicBezTo>
                  <a:pt x="2321" y="3714"/>
                  <a:pt x="2617" y="3634"/>
                  <a:pt x="2872" y="3487"/>
                </a:cubicBezTo>
                <a:cubicBezTo>
                  <a:pt x="3237" y="3276"/>
                  <a:pt x="3521" y="2927"/>
                  <a:pt x="3638" y="2489"/>
                </a:cubicBezTo>
                <a:cubicBezTo>
                  <a:pt x="3659" y="2412"/>
                  <a:pt x="3674" y="2336"/>
                  <a:pt x="3683" y="2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D7E855-F840-9792-E9BF-EBC53FFC8443}"/>
              </a:ext>
            </a:extLst>
          </p:cNvPr>
          <p:cNvSpPr txBox="1"/>
          <p:nvPr/>
        </p:nvSpPr>
        <p:spPr>
          <a:xfrm>
            <a:off x="6039654" y="5306353"/>
            <a:ext cx="1477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Footlight MT Light" panose="0204060206030A020304" pitchFamily="18" charset="0"/>
                <a:ea typeface="等线" panose="02010600030101010101" pitchFamily="2" charset="-122"/>
              </a:rPr>
              <a:t>methods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EE62127-6F8E-601A-A3D1-42650E9136F9}"/>
              </a:ext>
            </a:extLst>
          </p:cNvPr>
          <p:cNvSpPr txBox="1"/>
          <p:nvPr/>
        </p:nvSpPr>
        <p:spPr>
          <a:xfrm>
            <a:off x="7778350" y="4749892"/>
            <a:ext cx="436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Footlight MT Light" panose="0204060206030A020304" pitchFamily="18" charset="0"/>
                <a:ea typeface="等线" panose="02010600030101010101" pitchFamily="2" charset="-122"/>
              </a:rPr>
              <a:t>Break them down into manageable steps</a:t>
            </a:r>
            <a:endParaRPr lang="zh-CN" altLang="en-US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DCDBEA5-1351-1983-567B-75DF413A1CB6}"/>
              </a:ext>
            </a:extLst>
          </p:cNvPr>
          <p:cNvSpPr txBox="1"/>
          <p:nvPr/>
        </p:nvSpPr>
        <p:spPr>
          <a:xfrm>
            <a:off x="7778350" y="5945137"/>
            <a:ext cx="436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</a:rPr>
              <a:t>M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ake the most of small moments</a:t>
            </a:r>
            <a:endParaRPr lang="zh-CN" altLang="en-US" dirty="0">
              <a:latin typeface="Footlight MT Light" panose="0204060206030A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83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3EFBB-98C8-490E-B703-F0A89B5B1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81122">
            <a:off x="5916498" y="996797"/>
            <a:ext cx="5400719" cy="5890133"/>
          </a:xfrm>
          <a:prstGeom prst="rect">
            <a:avLst/>
          </a:prstGeom>
        </p:spPr>
      </p:pic>
      <p:sp>
        <p:nvSpPr>
          <p:cNvPr id="13" name="Freeform 9">
            <a:extLst>
              <a:ext uri="{FF2B5EF4-FFF2-40B4-BE49-F238E27FC236}">
                <a16:creationId xmlns:a16="http://schemas.microsoft.com/office/drawing/2014/main" id="{68CBB6F0-67D1-41DF-9C3C-26A0F98E0B79}"/>
              </a:ext>
            </a:extLst>
          </p:cNvPr>
          <p:cNvSpPr>
            <a:spLocks/>
          </p:cNvSpPr>
          <p:nvPr/>
        </p:nvSpPr>
        <p:spPr bwMode="auto">
          <a:xfrm rot="11881122">
            <a:off x="6805493" y="1486301"/>
            <a:ext cx="4257471" cy="4284248"/>
          </a:xfrm>
          <a:custGeom>
            <a:avLst/>
            <a:gdLst>
              <a:gd name="T0" fmla="*/ 2614 w 2862"/>
              <a:gd name="T1" fmla="*/ 1788 h 2880"/>
              <a:gd name="T2" fmla="*/ 2706 w 2862"/>
              <a:gd name="T3" fmla="*/ 2644 h 2880"/>
              <a:gd name="T4" fmla="*/ 263 w 2862"/>
              <a:gd name="T5" fmla="*/ 1357 h 2880"/>
              <a:gd name="T6" fmla="*/ 2443 w 2862"/>
              <a:gd name="T7" fmla="*/ 210 h 2880"/>
              <a:gd name="T8" fmla="*/ 2476 w 2862"/>
              <a:gd name="T9" fmla="*/ 513 h 2880"/>
              <a:gd name="T10" fmla="*/ 2597 w 2862"/>
              <a:gd name="T11" fmla="*/ 480 h 2880"/>
              <a:gd name="T12" fmla="*/ 2544 w 2862"/>
              <a:gd name="T13" fmla="*/ 0 h 2880"/>
              <a:gd name="T14" fmla="*/ 0 w 2862"/>
              <a:gd name="T15" fmla="*/ 1357 h 2880"/>
              <a:gd name="T16" fmla="*/ 2862 w 2862"/>
              <a:gd name="T17" fmla="*/ 2880 h 2880"/>
              <a:gd name="T18" fmla="*/ 2742 w 2862"/>
              <a:gd name="T19" fmla="*/ 1804 h 2880"/>
              <a:gd name="T20" fmla="*/ 2614 w 2862"/>
              <a:gd name="T21" fmla="*/ 178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2" h="2880">
                <a:moveTo>
                  <a:pt x="2614" y="1788"/>
                </a:moveTo>
                <a:lnTo>
                  <a:pt x="2706" y="2644"/>
                </a:lnTo>
                <a:lnTo>
                  <a:pt x="263" y="1357"/>
                </a:lnTo>
                <a:lnTo>
                  <a:pt x="2443" y="210"/>
                </a:lnTo>
                <a:lnTo>
                  <a:pt x="2476" y="513"/>
                </a:lnTo>
                <a:lnTo>
                  <a:pt x="2597" y="480"/>
                </a:lnTo>
                <a:lnTo>
                  <a:pt x="2544" y="0"/>
                </a:lnTo>
                <a:lnTo>
                  <a:pt x="0" y="1357"/>
                </a:lnTo>
                <a:lnTo>
                  <a:pt x="2862" y="2880"/>
                </a:lnTo>
                <a:lnTo>
                  <a:pt x="2742" y="1804"/>
                </a:lnTo>
                <a:lnTo>
                  <a:pt x="2614" y="1788"/>
                </a:lnTo>
                <a:close/>
              </a:path>
            </a:pathLst>
          </a:custGeom>
          <a:solidFill>
            <a:srgbClr val="FFD2D3"/>
          </a:solidFill>
          <a:ln w="57150">
            <a:solidFill>
              <a:srgbClr val="FFD2D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64379A0B-828A-4B67-84A7-F102F17EF78C}"/>
              </a:ext>
            </a:extLst>
          </p:cNvPr>
          <p:cNvSpPr/>
          <p:nvPr/>
        </p:nvSpPr>
        <p:spPr>
          <a:xfrm rot="8951784">
            <a:off x="1148900" y="-234568"/>
            <a:ext cx="302562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10D7F2E-C8FC-4F01-A299-DD336876D786}"/>
              </a:ext>
            </a:extLst>
          </p:cNvPr>
          <p:cNvSpPr/>
          <p:nvPr/>
        </p:nvSpPr>
        <p:spPr>
          <a:xfrm rot="19539960">
            <a:off x="7558997" y="6008434"/>
            <a:ext cx="358423" cy="63257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0F57F64B-944C-4B90-B6E9-71B7F78F8EDB}"/>
              </a:ext>
            </a:extLst>
          </p:cNvPr>
          <p:cNvSpPr/>
          <p:nvPr/>
        </p:nvSpPr>
        <p:spPr>
          <a:xfrm rot="14447448">
            <a:off x="10391672" y="287407"/>
            <a:ext cx="335267" cy="643955"/>
          </a:xfrm>
          <a:prstGeom prst="rtTriangle">
            <a:avLst/>
          </a:prstGeom>
          <a:solidFill>
            <a:srgbClr val="FF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3D6478B-FCF9-4C48-833C-287BF1544D3A}"/>
              </a:ext>
            </a:extLst>
          </p:cNvPr>
          <p:cNvSpPr/>
          <p:nvPr/>
        </p:nvSpPr>
        <p:spPr>
          <a:xfrm rot="633107">
            <a:off x="4638988" y="5560003"/>
            <a:ext cx="241192" cy="463266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F0C0678-DF3D-493A-BDD1-F2A4D9F1748F}"/>
              </a:ext>
            </a:extLst>
          </p:cNvPr>
          <p:cNvSpPr/>
          <p:nvPr/>
        </p:nvSpPr>
        <p:spPr>
          <a:xfrm rot="3151238">
            <a:off x="176998" y="5647010"/>
            <a:ext cx="352141" cy="788852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3212A1F-0974-430B-9C13-FBB83B4D46AA}"/>
              </a:ext>
            </a:extLst>
          </p:cNvPr>
          <p:cNvSpPr/>
          <p:nvPr/>
        </p:nvSpPr>
        <p:spPr>
          <a:xfrm rot="6110978">
            <a:off x="238631" y="1657039"/>
            <a:ext cx="318890" cy="549925"/>
          </a:xfrm>
          <a:prstGeom prst="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C7B51EFA-CD4E-40D9-AA8A-91311BC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371" y="2782239"/>
            <a:ext cx="2856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943" fontAlgn="base">
              <a:spcAft>
                <a:spcPct val="0"/>
              </a:spcAft>
              <a:buNone/>
            </a:pPr>
            <a:r>
              <a:rPr lang="en-US" altLang="zh-CN" sz="6600" b="1" cap="all" dirty="0">
                <a:solidFill>
                  <a:schemeClr val="bg1"/>
                </a:solidFill>
                <a:latin typeface="Wide Latin" panose="020A0A07050505020404" pitchFamily="18" charset="0"/>
                <a:cs typeface="Arial" panose="020B0604020202020204" pitchFamily="34" charset="0"/>
                <a:sym typeface="微软雅黑" panose="020B0503020204020204" pitchFamily="34" charset="-122"/>
              </a:rPr>
              <a:t>03</a:t>
            </a:r>
            <a:endParaRPr lang="zh-CN" altLang="en-US" sz="6600" b="1" cap="all" dirty="0">
              <a:solidFill>
                <a:schemeClr val="bg1"/>
              </a:solidFill>
              <a:latin typeface="Wide Latin" panose="020A0A07050505020404" pitchFamily="18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AA1C04A4-FF4F-7E92-EA9F-0899BC7D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604" y="3121223"/>
            <a:ext cx="52575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4000" spc="300" dirty="0">
                <a:solidFill>
                  <a:srgbClr val="2A3139"/>
                </a:solidFill>
                <a:latin typeface="Eras Bold ITC" panose="020B0907030504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en-US" altLang="zh-CN" sz="4000" b="1" cap="all" dirty="0">
              <a:solidFill>
                <a:srgbClr val="FFD2D3"/>
              </a:solidFill>
              <a:latin typeface="Eras Bold ITC" panose="020B0907030504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4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A435B0-F2BF-2348-1891-06EE3149BEB3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6EC64-DF44-70E8-0A90-95D5180D9EEC}"/>
              </a:ext>
            </a:extLst>
          </p:cNvPr>
          <p:cNvSpPr txBox="1"/>
          <p:nvPr/>
        </p:nvSpPr>
        <p:spPr>
          <a:xfrm>
            <a:off x="1089495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AEC919-FD06-AE83-50D0-1ED9B3E08BA6}"/>
              </a:ext>
            </a:extLst>
          </p:cNvPr>
          <p:cNvGrpSpPr/>
          <p:nvPr/>
        </p:nvGrpSpPr>
        <p:grpSpPr>
          <a:xfrm rot="5400000">
            <a:off x="2591899" y="2595815"/>
            <a:ext cx="824428" cy="824428"/>
            <a:chOff x="4717143" y="3773714"/>
            <a:chExt cx="1007836" cy="100783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33501AC-ED03-1E73-0E9D-FBDA13AD95C0}"/>
                </a:ext>
              </a:extLst>
            </p:cNvPr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95DF9754-2497-596D-6FE5-7B997FD75D0E}"/>
                </a:ext>
              </a:extLst>
            </p:cNvPr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A58CFBF-7EEB-62FC-8856-071B2A792AD6}"/>
              </a:ext>
            </a:extLst>
          </p:cNvPr>
          <p:cNvGrpSpPr/>
          <p:nvPr/>
        </p:nvGrpSpPr>
        <p:grpSpPr>
          <a:xfrm rot="16200000">
            <a:off x="8268084" y="2593958"/>
            <a:ext cx="824428" cy="824428"/>
            <a:chOff x="4717143" y="3773714"/>
            <a:chExt cx="1007836" cy="1007836"/>
          </a:xfrm>
        </p:grpSpPr>
        <p:sp>
          <p:nvSpPr>
            <p:cNvPr id="20" name="椭圆 4">
              <a:extLst>
                <a:ext uri="{FF2B5EF4-FFF2-40B4-BE49-F238E27FC236}">
                  <a16:creationId xmlns:a16="http://schemas.microsoft.com/office/drawing/2014/main" id="{65915EFF-EA35-4D3F-3497-A5B107660353}"/>
                </a:ext>
              </a:extLst>
            </p:cNvPr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FE5DE3A5-DAAF-C067-0247-83264CA9EA1D}"/>
                </a:ext>
              </a:extLst>
            </p:cNvPr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6D3456F6-6576-020C-B90F-7CD40F0C6D25}"/>
              </a:ext>
            </a:extLst>
          </p:cNvPr>
          <p:cNvSpPr txBox="1">
            <a:spLocks/>
          </p:cNvSpPr>
          <p:nvPr/>
        </p:nvSpPr>
        <p:spPr bwMode="auto">
          <a:xfrm>
            <a:off x="1573717" y="3784659"/>
            <a:ext cx="2750331" cy="100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3F3F3F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Lantinghei SC Demibold" charset="-122"/>
                <a:sym typeface="微软雅黑" panose="020B0503020204020204" pitchFamily="34" charset="-122"/>
              </a:rPr>
              <a:t>Schedule every hour full of work?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D0D2B0D-6C8F-7588-74BA-605D68A12CC0}"/>
              </a:ext>
            </a:extLst>
          </p:cNvPr>
          <p:cNvSpPr txBox="1">
            <a:spLocks/>
          </p:cNvSpPr>
          <p:nvPr/>
        </p:nvSpPr>
        <p:spPr bwMode="auto">
          <a:xfrm>
            <a:off x="7079569" y="3784658"/>
            <a:ext cx="3201458" cy="100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3F3F3F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Lantinghei SC Demibold" charset="-122"/>
              </a:rPr>
              <a:t>You have time for the things you prioritize!</a:t>
            </a:r>
            <a:endParaRPr lang="zh-CN" altLang="en-US" sz="2400" b="1" dirty="0">
              <a:solidFill>
                <a:srgbClr val="3F3F3F"/>
              </a:solidFill>
              <a:latin typeface="Garamond" panose="02020404030301010803" pitchFamily="18" charset="0"/>
              <a:ea typeface="微软雅黑" panose="020B0503020204020204" pitchFamily="34" charset="-122"/>
              <a:cs typeface="Lantinghei SC Demibold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59">
            <a:extLst>
              <a:ext uri="{FF2B5EF4-FFF2-40B4-BE49-F238E27FC236}">
                <a16:creationId xmlns:a16="http://schemas.microsoft.com/office/drawing/2014/main" id="{A5491027-F0FA-14EA-E1B1-498FE0AAE71C}"/>
              </a:ext>
            </a:extLst>
          </p:cNvPr>
          <p:cNvSpPr>
            <a:spLocks noChangeArrowheads="1"/>
          </p:cNvSpPr>
          <p:nvPr/>
        </p:nvSpPr>
        <p:spPr bwMode="auto">
          <a:xfrm rot="20805438">
            <a:off x="3872539" y="2716844"/>
            <a:ext cx="388217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400" i="1" dirty="0">
                <a:solidFill>
                  <a:srgbClr val="FF4347"/>
                </a:solidFill>
                <a:latin typeface="Wide Latin" panose="020A0A07050505020404" pitchFamily="18" charset="0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MYTHS</a:t>
            </a:r>
            <a:endParaRPr lang="zh-CN" altLang="en-US" sz="4400" i="1" dirty="0">
              <a:solidFill>
                <a:srgbClr val="FF4347"/>
              </a:solidFill>
              <a:latin typeface="Wide Latin" panose="020A0A07050505020404" pitchFamily="18" charset="0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5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A435B0-F2BF-2348-1891-06EE3149BEB3}"/>
              </a:ext>
            </a:extLst>
          </p:cNvPr>
          <p:cNvSpPr/>
          <p:nvPr/>
        </p:nvSpPr>
        <p:spPr>
          <a:xfrm>
            <a:off x="742566" y="147286"/>
            <a:ext cx="2258384" cy="441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6EC64-DF44-70E8-0A90-95D5180D9EEC}"/>
              </a:ext>
            </a:extLst>
          </p:cNvPr>
          <p:cNvSpPr txBox="1"/>
          <p:nvPr/>
        </p:nvSpPr>
        <p:spPr>
          <a:xfrm>
            <a:off x="1089495" y="214326"/>
            <a:ext cx="279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pc="300" dirty="0">
                <a:solidFill>
                  <a:srgbClr val="2A3139"/>
                </a:solidFill>
                <a:latin typeface="Copperplate Gothic Bold" panose="020E07050202060204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RESPONSE</a:t>
            </a:r>
            <a:endParaRPr lang="zh-CN" altLang="en-US" sz="1400" dirty="0"/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66264AD6-D9F0-5D9B-92C9-8C81B4669722}"/>
              </a:ext>
            </a:extLst>
          </p:cNvPr>
          <p:cNvSpPr/>
          <p:nvPr/>
        </p:nvSpPr>
        <p:spPr bwMode="auto">
          <a:xfrm>
            <a:off x="3696947" y="1345724"/>
            <a:ext cx="4528561" cy="4166552"/>
          </a:xfrm>
          <a:custGeom>
            <a:avLst/>
            <a:gdLst>
              <a:gd name="T0" fmla="*/ 340 w 681"/>
              <a:gd name="T1" fmla="*/ 0 h 626"/>
              <a:gd name="T2" fmla="*/ 0 w 681"/>
              <a:gd name="T3" fmla="*/ 341 h 626"/>
              <a:gd name="T4" fmla="*/ 30 w 681"/>
              <a:gd name="T5" fmla="*/ 481 h 626"/>
              <a:gd name="T6" fmla="*/ 58 w 681"/>
              <a:gd name="T7" fmla="*/ 469 h 626"/>
              <a:gd name="T8" fmla="*/ 30 w 681"/>
              <a:gd name="T9" fmla="*/ 341 h 626"/>
              <a:gd name="T10" fmla="*/ 340 w 681"/>
              <a:gd name="T11" fmla="*/ 30 h 626"/>
              <a:gd name="T12" fmla="*/ 651 w 681"/>
              <a:gd name="T13" fmla="*/ 341 h 626"/>
              <a:gd name="T14" fmla="*/ 509 w 681"/>
              <a:gd name="T15" fmla="*/ 601 h 626"/>
              <a:gd name="T16" fmla="*/ 525 w 681"/>
              <a:gd name="T17" fmla="*/ 626 h 626"/>
              <a:gd name="T18" fmla="*/ 681 w 681"/>
              <a:gd name="T19" fmla="*/ 341 h 626"/>
              <a:gd name="T20" fmla="*/ 340 w 681"/>
              <a:gd name="T21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1" h="626">
                <a:moveTo>
                  <a:pt x="340" y="0"/>
                </a:moveTo>
                <a:cubicBezTo>
                  <a:pt x="152" y="0"/>
                  <a:pt x="0" y="153"/>
                  <a:pt x="0" y="341"/>
                </a:cubicBezTo>
                <a:cubicBezTo>
                  <a:pt x="0" y="391"/>
                  <a:pt x="11" y="438"/>
                  <a:pt x="30" y="481"/>
                </a:cubicBezTo>
                <a:cubicBezTo>
                  <a:pt x="58" y="469"/>
                  <a:pt x="58" y="469"/>
                  <a:pt x="58" y="469"/>
                </a:cubicBezTo>
                <a:cubicBezTo>
                  <a:pt x="40" y="429"/>
                  <a:pt x="30" y="386"/>
                  <a:pt x="30" y="341"/>
                </a:cubicBezTo>
                <a:cubicBezTo>
                  <a:pt x="30" y="169"/>
                  <a:pt x="169" y="30"/>
                  <a:pt x="340" y="30"/>
                </a:cubicBezTo>
                <a:cubicBezTo>
                  <a:pt x="512" y="30"/>
                  <a:pt x="651" y="169"/>
                  <a:pt x="651" y="341"/>
                </a:cubicBezTo>
                <a:cubicBezTo>
                  <a:pt x="651" y="450"/>
                  <a:pt x="594" y="546"/>
                  <a:pt x="509" y="601"/>
                </a:cubicBezTo>
                <a:cubicBezTo>
                  <a:pt x="525" y="626"/>
                  <a:pt x="525" y="626"/>
                  <a:pt x="525" y="626"/>
                </a:cubicBezTo>
                <a:cubicBezTo>
                  <a:pt x="619" y="566"/>
                  <a:pt x="681" y="460"/>
                  <a:pt x="681" y="341"/>
                </a:cubicBezTo>
                <a:cubicBezTo>
                  <a:pt x="681" y="153"/>
                  <a:pt x="528" y="0"/>
                  <a:pt x="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Freeform 63">
            <a:extLst>
              <a:ext uri="{FF2B5EF4-FFF2-40B4-BE49-F238E27FC236}">
                <a16:creationId xmlns:a16="http://schemas.microsoft.com/office/drawing/2014/main" id="{818AF81C-A54F-2947-B150-7824EFD587DD}"/>
              </a:ext>
            </a:extLst>
          </p:cNvPr>
          <p:cNvSpPr/>
          <p:nvPr/>
        </p:nvSpPr>
        <p:spPr bwMode="auto">
          <a:xfrm>
            <a:off x="3537360" y="933269"/>
            <a:ext cx="5122797" cy="5383554"/>
          </a:xfrm>
          <a:custGeom>
            <a:avLst/>
            <a:gdLst>
              <a:gd name="T0" fmla="*/ 365 w 770"/>
              <a:gd name="T1" fmla="*/ 0 h 809"/>
              <a:gd name="T2" fmla="*/ 0 w 770"/>
              <a:gd name="T3" fmla="*/ 230 h 809"/>
              <a:gd name="T4" fmla="*/ 45 w 770"/>
              <a:gd name="T5" fmla="*/ 248 h 809"/>
              <a:gd name="T6" fmla="*/ 365 w 770"/>
              <a:gd name="T7" fmla="*/ 48 h 809"/>
              <a:gd name="T8" fmla="*/ 722 w 770"/>
              <a:gd name="T9" fmla="*/ 405 h 809"/>
              <a:gd name="T10" fmla="*/ 365 w 770"/>
              <a:gd name="T11" fmla="*/ 761 h 809"/>
              <a:gd name="T12" fmla="*/ 132 w 770"/>
              <a:gd name="T13" fmla="*/ 674 h 809"/>
              <a:gd name="T14" fmla="*/ 102 w 770"/>
              <a:gd name="T15" fmla="*/ 712 h 809"/>
              <a:gd name="T16" fmla="*/ 365 w 770"/>
              <a:gd name="T17" fmla="*/ 809 h 809"/>
              <a:gd name="T18" fmla="*/ 770 w 770"/>
              <a:gd name="T19" fmla="*/ 405 h 809"/>
              <a:gd name="T20" fmla="*/ 365 w 770"/>
              <a:gd name="T21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0" h="809">
                <a:moveTo>
                  <a:pt x="365" y="0"/>
                </a:moveTo>
                <a:cubicBezTo>
                  <a:pt x="204" y="0"/>
                  <a:pt x="65" y="94"/>
                  <a:pt x="0" y="230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103" y="130"/>
                  <a:pt x="224" y="48"/>
                  <a:pt x="365" y="48"/>
                </a:cubicBezTo>
                <a:cubicBezTo>
                  <a:pt x="562" y="48"/>
                  <a:pt x="722" y="208"/>
                  <a:pt x="722" y="405"/>
                </a:cubicBezTo>
                <a:cubicBezTo>
                  <a:pt x="722" y="602"/>
                  <a:pt x="562" y="761"/>
                  <a:pt x="365" y="761"/>
                </a:cubicBezTo>
                <a:cubicBezTo>
                  <a:pt x="276" y="761"/>
                  <a:pt x="194" y="728"/>
                  <a:pt x="132" y="674"/>
                </a:cubicBezTo>
                <a:cubicBezTo>
                  <a:pt x="102" y="712"/>
                  <a:pt x="102" y="712"/>
                  <a:pt x="102" y="712"/>
                </a:cubicBezTo>
                <a:cubicBezTo>
                  <a:pt x="173" y="772"/>
                  <a:pt x="265" y="809"/>
                  <a:pt x="365" y="809"/>
                </a:cubicBezTo>
                <a:cubicBezTo>
                  <a:pt x="589" y="809"/>
                  <a:pt x="770" y="628"/>
                  <a:pt x="770" y="405"/>
                </a:cubicBezTo>
                <a:cubicBezTo>
                  <a:pt x="770" y="181"/>
                  <a:pt x="589" y="0"/>
                  <a:pt x="3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Freeform 64">
            <a:extLst>
              <a:ext uri="{FF2B5EF4-FFF2-40B4-BE49-F238E27FC236}">
                <a16:creationId xmlns:a16="http://schemas.microsoft.com/office/drawing/2014/main" id="{82679F9D-F8FE-31A1-6054-F6E6F8CE8349}"/>
              </a:ext>
            </a:extLst>
          </p:cNvPr>
          <p:cNvSpPr/>
          <p:nvPr/>
        </p:nvSpPr>
        <p:spPr bwMode="auto">
          <a:xfrm>
            <a:off x="2877412" y="541177"/>
            <a:ext cx="6167633" cy="6169537"/>
          </a:xfrm>
          <a:custGeom>
            <a:avLst/>
            <a:gdLst>
              <a:gd name="T0" fmla="*/ 463 w 927"/>
              <a:gd name="T1" fmla="*/ 0 h 927"/>
              <a:gd name="T2" fmla="*/ 259 w 927"/>
              <a:gd name="T3" fmla="*/ 48 h 927"/>
              <a:gd name="T4" fmla="*/ 279 w 927"/>
              <a:gd name="T5" fmla="*/ 87 h 927"/>
              <a:gd name="T6" fmla="*/ 463 w 927"/>
              <a:gd name="T7" fmla="*/ 45 h 927"/>
              <a:gd name="T8" fmla="*/ 882 w 927"/>
              <a:gd name="T9" fmla="*/ 464 h 927"/>
              <a:gd name="T10" fmla="*/ 463 w 927"/>
              <a:gd name="T11" fmla="*/ 883 h 927"/>
              <a:gd name="T12" fmla="*/ 44 w 927"/>
              <a:gd name="T13" fmla="*/ 464 h 927"/>
              <a:gd name="T14" fmla="*/ 48 w 927"/>
              <a:gd name="T15" fmla="*/ 411 h 927"/>
              <a:gd name="T16" fmla="*/ 3 w 927"/>
              <a:gd name="T17" fmla="*/ 409 h 927"/>
              <a:gd name="T18" fmla="*/ 0 w 927"/>
              <a:gd name="T19" fmla="*/ 464 h 927"/>
              <a:gd name="T20" fmla="*/ 463 w 927"/>
              <a:gd name="T21" fmla="*/ 927 h 927"/>
              <a:gd name="T22" fmla="*/ 927 w 927"/>
              <a:gd name="T23" fmla="*/ 464 h 927"/>
              <a:gd name="T24" fmla="*/ 463 w 927"/>
              <a:gd name="T25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7" h="927">
                <a:moveTo>
                  <a:pt x="463" y="0"/>
                </a:moveTo>
                <a:cubicBezTo>
                  <a:pt x="390" y="0"/>
                  <a:pt x="321" y="17"/>
                  <a:pt x="259" y="48"/>
                </a:cubicBezTo>
                <a:cubicBezTo>
                  <a:pt x="279" y="87"/>
                  <a:pt x="279" y="87"/>
                  <a:pt x="279" y="87"/>
                </a:cubicBezTo>
                <a:cubicBezTo>
                  <a:pt x="335" y="60"/>
                  <a:pt x="397" y="45"/>
                  <a:pt x="463" y="45"/>
                </a:cubicBezTo>
                <a:cubicBezTo>
                  <a:pt x="695" y="45"/>
                  <a:pt x="882" y="232"/>
                  <a:pt x="882" y="464"/>
                </a:cubicBezTo>
                <a:cubicBezTo>
                  <a:pt x="882" y="695"/>
                  <a:pt x="695" y="883"/>
                  <a:pt x="463" y="883"/>
                </a:cubicBezTo>
                <a:cubicBezTo>
                  <a:pt x="232" y="883"/>
                  <a:pt x="44" y="695"/>
                  <a:pt x="44" y="464"/>
                </a:cubicBezTo>
                <a:cubicBezTo>
                  <a:pt x="44" y="446"/>
                  <a:pt x="46" y="428"/>
                  <a:pt x="48" y="411"/>
                </a:cubicBezTo>
                <a:cubicBezTo>
                  <a:pt x="3" y="409"/>
                  <a:pt x="3" y="409"/>
                  <a:pt x="3" y="409"/>
                </a:cubicBezTo>
                <a:cubicBezTo>
                  <a:pt x="1" y="427"/>
                  <a:pt x="0" y="445"/>
                  <a:pt x="0" y="464"/>
                </a:cubicBezTo>
                <a:cubicBezTo>
                  <a:pt x="0" y="720"/>
                  <a:pt x="207" y="927"/>
                  <a:pt x="463" y="927"/>
                </a:cubicBezTo>
                <a:cubicBezTo>
                  <a:pt x="719" y="927"/>
                  <a:pt x="927" y="720"/>
                  <a:pt x="927" y="464"/>
                </a:cubicBezTo>
                <a:cubicBezTo>
                  <a:pt x="927" y="208"/>
                  <a:pt x="719" y="0"/>
                  <a:pt x="4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399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466A7C-28F1-7E5C-B074-6E157CCF7EF5}"/>
              </a:ext>
            </a:extLst>
          </p:cNvPr>
          <p:cNvSpPr txBox="1"/>
          <p:nvPr/>
        </p:nvSpPr>
        <p:spPr>
          <a:xfrm>
            <a:off x="3047499" y="2717105"/>
            <a:ext cx="60970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cap="all" dirty="0">
                <a:solidFill>
                  <a:srgbClr val="FF4347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get the best of </a:t>
            </a:r>
          </a:p>
          <a:p>
            <a:pPr algn="ctr"/>
            <a:r>
              <a:rPr lang="en-US" altLang="zh-CN" sz="2800" b="1" cap="all" dirty="0">
                <a:solidFill>
                  <a:srgbClr val="FF4347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anything </a:t>
            </a:r>
          </a:p>
          <a:p>
            <a:pPr algn="ctr"/>
            <a:r>
              <a:rPr lang="en-US" altLang="zh-CN" sz="2800" b="1" cap="all" dirty="0">
                <a:solidFill>
                  <a:srgbClr val="FF4347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you are doing </a:t>
            </a:r>
          </a:p>
          <a:p>
            <a:pPr algn="ctr"/>
            <a:r>
              <a:rPr lang="en-US" altLang="zh-CN" sz="2800" b="1" cap="all" dirty="0">
                <a:solidFill>
                  <a:srgbClr val="FF4347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with your time</a:t>
            </a:r>
            <a:endParaRPr lang="zh-CN" altLang="en-US" sz="2800" b="1" cap="all" dirty="0">
              <a:solidFill>
                <a:srgbClr val="FF4347"/>
              </a:solidFill>
              <a:latin typeface="Century Schoolbook" panose="02040604050505020304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32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57EEFA8-6B3F-4219-B1E5-48C2C98A03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简约线条"/>
</p:tagLst>
</file>

<file path=ppt/theme/theme1.xml><?xml version="1.0" encoding="utf-8"?>
<a:theme xmlns:a="http://schemas.openxmlformats.org/drawingml/2006/main" name="14_Office 主题​​">
  <a:themeElements>
    <a:clrScheme name="自定义 26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D2D3"/>
      </a:accent1>
      <a:accent2>
        <a:srgbClr val="3F3F3F"/>
      </a:accent2>
      <a:accent3>
        <a:srgbClr val="FFD2D3"/>
      </a:accent3>
      <a:accent4>
        <a:srgbClr val="3F3F3F"/>
      </a:accent4>
      <a:accent5>
        <a:srgbClr val="FFD2D3"/>
      </a:accent5>
      <a:accent6>
        <a:srgbClr val="FFD2D3"/>
      </a:accent6>
      <a:hlink>
        <a:srgbClr val="3F3F3F"/>
      </a:hlink>
      <a:folHlink>
        <a:srgbClr val="FFD2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227</Words>
  <Application>Microsoft Office PowerPoint</Application>
  <PresentationFormat>宽屏</PresentationFormat>
  <Paragraphs>71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Lato Regular</vt:lpstr>
      <vt:lpstr>等线</vt:lpstr>
      <vt:lpstr>方正兰亭粗黑_GBK</vt:lpstr>
      <vt:lpstr>微软雅黑</vt:lpstr>
      <vt:lpstr>Arial</vt:lpstr>
      <vt:lpstr>Bookman Old Style</vt:lpstr>
      <vt:lpstr>Calibri</vt:lpstr>
      <vt:lpstr>Century Schoolbook</vt:lpstr>
      <vt:lpstr>Copperplate Gothic Bold</vt:lpstr>
      <vt:lpstr>Eras Bold ITC</vt:lpstr>
      <vt:lpstr>Footlight MT Light</vt:lpstr>
      <vt:lpstr>Garamond</vt:lpstr>
      <vt:lpstr>Lato Light</vt:lpstr>
      <vt:lpstr>Times New Roman</vt:lpstr>
      <vt:lpstr>Wide Latin</vt:lpstr>
      <vt:lpstr>Wingdings</vt:lpstr>
      <vt:lpstr>14_Office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Menger Gilmour</cp:lastModifiedBy>
  <cp:revision>115</cp:revision>
  <dcterms:created xsi:type="dcterms:W3CDTF">2017-08-21T23:27:08Z</dcterms:created>
  <dcterms:modified xsi:type="dcterms:W3CDTF">2024-03-20T12:04:30Z</dcterms:modified>
</cp:coreProperties>
</file>