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57" r:id="rId3"/>
    <p:sldId id="312" r:id="rId4"/>
    <p:sldId id="354" r:id="rId5"/>
    <p:sldId id="313" r:id="rId6"/>
    <p:sldId id="356" r:id="rId7"/>
    <p:sldId id="353" r:id="rId8"/>
    <p:sldId id="364" r:id="rId9"/>
    <p:sldId id="357" r:id="rId10"/>
    <p:sldId id="365" r:id="rId11"/>
    <p:sldId id="358" r:id="rId12"/>
    <p:sldId id="359" r:id="rId13"/>
    <p:sldId id="360" r:id="rId14"/>
    <p:sldId id="361" r:id="rId15"/>
    <p:sldId id="362" r:id="rId16"/>
    <p:sldId id="363" r:id="rId17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9234-A5FC-F6D0-7901-D7EFAF83CF77}" v="1" dt="2023-10-07T14:54:27.570"/>
    <p1510:client id="{2EF5FBCF-9A73-4F82-80D6-48CF94A0F9F0}" v="1" dt="2023-09-20T11:21:28.267"/>
    <p1510:client id="{33EE9654-0C27-D5CA-EFF9-96683D8FE74D}" v="1" dt="2023-11-08T02:30:59.347"/>
    <p1510:client id="{398EA7CF-6CFE-F700-0760-A153A9F1D6A8}" v="12" dt="2023-11-21T12:36:16.188"/>
    <p1510:client id="{3FB76412-6553-27DA-6918-21F08C6330FE}" v="3" dt="2023-10-13T08:13:46.909"/>
    <p1510:client id="{531A95EC-3C02-6195-BE1A-F2E1DF6371C2}" v="1" dt="2023-09-20T10:13:36.306"/>
    <p1510:client id="{64095F8C-F97E-4DCE-E4C4-6F7FD069D2DA}" v="13" dt="2023-09-23T04:04:38.660"/>
    <p1510:client id="{67CF6C2D-33D3-E0D2-AE99-1FA61CE91056}" v="4" dt="2023-11-03T05:58:21.178"/>
    <p1510:client id="{7F4F7617-233A-A762-DCF0-49A716A83204}" v="4" dt="2023-11-19T08:11:51.093"/>
    <p1510:client id="{88FA96D5-D586-4106-9E64-D74501B884B8}" v="10" dt="2023-09-24T03:49:38.034"/>
    <p1510:client id="{8F86B285-54C3-CA9A-F47F-31A34F202DFA}" v="2" dt="2023-10-09T11:10:17.713"/>
    <p1510:client id="{9192E561-60E8-6352-B8AB-5196D34A1B4A}" v="8" dt="2023-10-29T07:46:35.934"/>
    <p1510:client id="{92F3B5E6-608C-955F-6074-4DAFD717F8B5}" v="1" dt="2023-09-20T10:02:54.494"/>
    <p1510:client id="{9D23C23C-6B7C-8D9E-1013-EB98DA2DD6EE}" v="8" dt="2023-09-23T04:17:36.195"/>
    <p1510:client id="{A09C1434-A7EA-460E-8FDB-D27C756686A7}" v="4" dt="2023-09-20T11:39:30.275"/>
    <p1510:client id="{A1FF59C2-280E-A241-3658-E9760AB8BE94}" v="4" dt="2023-10-10T15:08:50.917"/>
    <p1510:client id="{AAE3653F-2C89-4AEF-B172-E37FA8D5D8CF}" v="7" dt="2023-09-20T10:39:41.168"/>
    <p1510:client id="{AD9B25FF-D959-06F6-8F42-F0E8F0F7EA78}" v="2" dt="2023-09-20T11:47:52.087"/>
    <p1510:client id="{B5187EBE-6AF1-489C-938C-C00EBB7ADF8F}" v="2" dt="2023-09-20T10:03:49.481"/>
    <p1510:client id="{BE577A09-3902-0F48-BB36-FB70DD7CBDA4}" v="1" dt="2023-09-18T05:23:33.442"/>
    <p1510:client id="{C4D79A8B-69D0-733D-00F9-E6CC485D2933}" v="5" dt="2023-11-11T09:14:40.445"/>
    <p1510:client id="{D487D938-6D24-7AEA-7B56-899A663E523C}" v="7" dt="2023-09-20T10:41:58.791"/>
    <p1510:client id="{D675EA22-7E0F-7139-509F-881BB6CF43DB}" v="10" dt="2023-11-07T13:53:23.870"/>
    <p1510:client id="{DD0E16F7-530B-7649-9A03-2665F943179F}" v="8" dt="2023-10-07T12:41:26.714"/>
    <p1510:client id="{E8880418-AD4E-9EC1-ABD1-EC000E8D1E72}" v="1" dt="2023-09-20T11:09:54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A1FF59C2-280E-A241-3658-E9760AB8BE94}"/>
    <pc:docChg chg="modSld">
      <pc:chgData name="来宾用户" userId="S::urn:spo:anon#1b314c062c0cfbec79291272474d384cff31aeecd4397d2833a54bca0715c3b5::" providerId="AD" clId="Web-{A1FF59C2-280E-A241-3658-E9760AB8BE94}" dt="2023-10-10T15:08:50.917" v="3" actId="1076"/>
      <pc:docMkLst>
        <pc:docMk/>
      </pc:docMkLst>
      <pc:sldChg chg="modSp">
        <pc:chgData name="来宾用户" userId="S::urn:spo:anon#1b314c062c0cfbec79291272474d384cff31aeecd4397d2833a54bca0715c3b5::" providerId="AD" clId="Web-{A1FF59C2-280E-A241-3658-E9760AB8BE94}" dt="2023-10-10T15:07:16.571" v="1" actId="1076"/>
        <pc:sldMkLst>
          <pc:docMk/>
          <pc:sldMk cId="0" sldId="364"/>
        </pc:sldMkLst>
        <pc:picChg chg="mod">
          <ac:chgData name="来宾用户" userId="S::urn:spo:anon#1b314c062c0cfbec79291272474d384cff31aeecd4397d2833a54bca0715c3b5::" providerId="AD" clId="Web-{A1FF59C2-280E-A241-3658-E9760AB8BE94}" dt="2023-10-10T15:07:16.571" v="1" actId="1076"/>
          <ac:picMkLst>
            <pc:docMk/>
            <pc:sldMk cId="0" sldId="364"/>
            <ac:picMk id="7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A1FF59C2-280E-A241-3658-E9760AB8BE94}" dt="2023-10-10T15:08:50.917" v="3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A1FF59C2-280E-A241-3658-E9760AB8BE94}" dt="2023-10-10T15:08:50.917" v="3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92F3B5E6-608C-955F-6074-4DAFD717F8B5}"/>
    <pc:docChg chg="addSld">
      <pc:chgData name="来宾用户" userId="S::urn:spo:anon#1b314c062c0cfbec79291272474d384cff31aeecd4397d2833a54bca0715c3b5::" providerId="AD" clId="Web-{92F3B5E6-608C-955F-6074-4DAFD717F8B5}" dt="2023-09-20T10:02:54.494" v="0"/>
      <pc:docMkLst>
        <pc:docMk/>
      </pc:docMkLst>
      <pc:sldChg chg="new">
        <pc:chgData name="来宾用户" userId="S::urn:spo:anon#1b314c062c0cfbec79291272474d384cff31aeecd4397d2833a54bca0715c3b5::" providerId="AD" clId="Web-{92F3B5E6-608C-955F-6074-4DAFD717F8B5}" dt="2023-09-20T10:02:54.494" v="0"/>
        <pc:sldMkLst>
          <pc:docMk/>
          <pc:sldMk cId="2800008456" sldId="366"/>
        </pc:sldMkLst>
      </pc:sldChg>
    </pc:docChg>
  </pc:docChgLst>
  <pc:docChgLst>
    <pc:chgData name="来宾用户" userId="S::urn:spo:anon#1b314c062c0cfbec79291272474d384cff31aeecd4397d2833a54bca0715c3b5::" providerId="AD" clId="Web-{15929234-A5FC-F6D0-7901-D7EFAF83CF77}"/>
    <pc:docChg chg="delSld">
      <pc:chgData name="来宾用户" userId="S::urn:spo:anon#1b314c062c0cfbec79291272474d384cff31aeecd4397d2833a54bca0715c3b5::" providerId="AD" clId="Web-{15929234-A5FC-F6D0-7901-D7EFAF83CF77}" dt="2023-10-07T14:54:27.570" v="0"/>
      <pc:docMkLst>
        <pc:docMk/>
      </pc:docMkLst>
      <pc:sldChg chg="del">
        <pc:chgData name="来宾用户" userId="S::urn:spo:anon#1b314c062c0cfbec79291272474d384cff31aeecd4397d2833a54bca0715c3b5::" providerId="AD" clId="Web-{15929234-A5FC-F6D0-7901-D7EFAF83CF77}" dt="2023-10-07T14:54:27.570" v="0"/>
        <pc:sldMkLst>
          <pc:docMk/>
          <pc:sldMk cId="2800008456" sldId="366"/>
        </pc:sldMkLst>
      </pc:sldChg>
    </pc:docChg>
  </pc:docChgLst>
  <pc:docChgLst>
    <pc:chgData name="来宾用户" userId="S::urn:spo:anon#1b314c062c0cfbec79291272474d384cff31aeecd4397d2833a54bca0715c3b5::" providerId="AD" clId="Web-{D675EA22-7E0F-7139-509F-881BB6CF43DB}"/>
    <pc:docChg chg="modSld">
      <pc:chgData name="来宾用户" userId="S::urn:spo:anon#1b314c062c0cfbec79291272474d384cff31aeecd4397d2833a54bca0715c3b5::" providerId="AD" clId="Web-{D675EA22-7E0F-7139-509F-881BB6CF43DB}" dt="2023-11-07T13:53:23.870" v="9" actId="1076"/>
      <pc:docMkLst>
        <pc:docMk/>
      </pc:docMkLst>
      <pc:sldChg chg="modSp">
        <pc:chgData name="来宾用户" userId="S::urn:spo:anon#1b314c062c0cfbec79291272474d384cff31aeecd4397d2833a54bca0715c3b5::" providerId="AD" clId="Web-{D675EA22-7E0F-7139-509F-881BB6CF43DB}" dt="2023-11-07T13:50:22.427" v="3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D675EA22-7E0F-7139-509F-881BB6CF43DB}" dt="2023-11-07T13:50:22.427" v="3" actId="1076"/>
          <ac:picMkLst>
            <pc:docMk/>
            <pc:sldMk cId="0" sldId="353"/>
            <ac:picMk id="2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D675EA22-7E0F-7139-509F-881BB6CF43DB}" dt="2023-11-07T13:50:09.708" v="1" actId="1076"/>
          <ac:picMkLst>
            <pc:docMk/>
            <pc:sldMk cId="0" sldId="353"/>
            <ac:picMk id="3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D675EA22-7E0F-7139-509F-881BB6CF43DB}" dt="2023-11-07T13:50:11.146" v="2" actId="1076"/>
          <ac:picMkLst>
            <pc:docMk/>
            <pc:sldMk cId="0" sldId="353"/>
            <ac:picMk id="6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D675EA22-7E0F-7139-509F-881BB6CF43DB}" dt="2023-11-07T13:46:39.342" v="0" actId="1076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D675EA22-7E0F-7139-509F-881BB6CF43DB}" dt="2023-11-07T13:46:39.342" v="0" actId="1076"/>
          <ac:picMkLst>
            <pc:docMk/>
            <pc:sldMk cId="0" sldId="354"/>
            <ac:picMk id="4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D675EA22-7E0F-7139-509F-881BB6CF43DB}" dt="2023-11-07T13:52:09.509" v="5" actId="1076"/>
        <pc:sldMkLst>
          <pc:docMk/>
          <pc:sldMk cId="0" sldId="364"/>
        </pc:sldMkLst>
        <pc:picChg chg="mod">
          <ac:chgData name="来宾用户" userId="S::urn:spo:anon#1b314c062c0cfbec79291272474d384cff31aeecd4397d2833a54bca0715c3b5::" providerId="AD" clId="Web-{D675EA22-7E0F-7139-509F-881BB6CF43DB}" dt="2023-11-07T13:52:09.509" v="5" actId="1076"/>
          <ac:picMkLst>
            <pc:docMk/>
            <pc:sldMk cId="0" sldId="364"/>
            <ac:picMk id="7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D675EA22-7E0F-7139-509F-881BB6CF43DB}" dt="2023-11-07T13:53:23.870" v="9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D675EA22-7E0F-7139-509F-881BB6CF43DB}" dt="2023-11-07T13:53:23.870" v="9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D675EA22-7E0F-7139-509F-881BB6CF43DB}" dt="2023-11-07T13:53:10.573" v="6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33EE9654-0C27-D5CA-EFF9-96683D8FE74D}"/>
    <pc:docChg chg="modSld">
      <pc:chgData name="来宾用户" userId="S::urn:spo:anon#1b314c062c0cfbec79291272474d384cff31aeecd4397d2833a54bca0715c3b5::" providerId="AD" clId="Web-{33EE9654-0C27-D5CA-EFF9-96683D8FE74D}" dt="2023-11-08T02:30:59.347" v="0" actId="1076"/>
      <pc:docMkLst>
        <pc:docMk/>
      </pc:docMkLst>
      <pc:sldChg chg="modSp">
        <pc:chgData name="来宾用户" userId="S::urn:spo:anon#1b314c062c0cfbec79291272474d384cff31aeecd4397d2833a54bca0715c3b5::" providerId="AD" clId="Web-{33EE9654-0C27-D5CA-EFF9-96683D8FE74D}" dt="2023-11-08T02:30:59.347" v="0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33EE9654-0C27-D5CA-EFF9-96683D8FE74D}" dt="2023-11-08T02:30:59.347" v="0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88FA96D5-D586-4106-9E64-D74501B884B8}"/>
    <pc:docChg chg="modSld">
      <pc:chgData name="来宾用户" userId="S::urn:spo:anon#1b314c062c0cfbec79291272474d384cff31aeecd4397d2833a54bca0715c3b5::" providerId="AD" clId="Web-{88FA96D5-D586-4106-9E64-D74501B884B8}" dt="2023-09-24T03:49:38.034" v="9" actId="1076"/>
      <pc:docMkLst>
        <pc:docMk/>
      </pc:docMkLst>
      <pc:sldChg chg="modSp">
        <pc:chgData name="来宾用户" userId="S::urn:spo:anon#1b314c062c0cfbec79291272474d384cff31aeecd4397d2833a54bca0715c3b5::" providerId="AD" clId="Web-{88FA96D5-D586-4106-9E64-D74501B884B8}" dt="2023-09-24T02:30:07.022" v="6" actId="1076"/>
        <pc:sldMkLst>
          <pc:docMk/>
          <pc:sldMk cId="0" sldId="312"/>
        </pc:sldMkLst>
        <pc:picChg chg="mod">
          <ac:chgData name="来宾用户" userId="S::urn:spo:anon#1b314c062c0cfbec79291272474d384cff31aeecd4397d2833a54bca0715c3b5::" providerId="AD" clId="Web-{88FA96D5-D586-4106-9E64-D74501B884B8}" dt="2023-09-24T02:30:07.022" v="6" actId="1076"/>
          <ac:picMkLst>
            <pc:docMk/>
            <pc:sldMk cId="0" sldId="312"/>
            <ac:picMk id="2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88FA96D5-D586-4106-9E64-D74501B884B8}" dt="2023-09-24T02:24:09.261" v="4" actId="1076"/>
        <pc:sldMkLst>
          <pc:docMk/>
          <pc:sldMk cId="0" sldId="354"/>
        </pc:sldMkLst>
        <pc:picChg chg="mod modCrop">
          <ac:chgData name="来宾用户" userId="S::urn:spo:anon#1b314c062c0cfbec79291272474d384cff31aeecd4397d2833a54bca0715c3b5::" providerId="AD" clId="Web-{88FA96D5-D586-4106-9E64-D74501B884B8}" dt="2023-09-24T02:24:09.261" v="4" actId="1076"/>
          <ac:picMkLst>
            <pc:docMk/>
            <pc:sldMk cId="0" sldId="354"/>
            <ac:picMk id="4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88FA96D5-D586-4106-9E64-D74501B884B8}" dt="2023-09-24T03:24:42.511" v="7" actId="1076"/>
        <pc:sldMkLst>
          <pc:docMk/>
          <pc:sldMk cId="0" sldId="356"/>
        </pc:sldMkLst>
        <pc:picChg chg="mod">
          <ac:chgData name="来宾用户" userId="S::urn:spo:anon#1b314c062c0cfbec79291272474d384cff31aeecd4397d2833a54bca0715c3b5::" providerId="AD" clId="Web-{88FA96D5-D586-4106-9E64-D74501B884B8}" dt="2023-09-24T03:24:42.511" v="7" actId="1076"/>
          <ac:picMkLst>
            <pc:docMk/>
            <pc:sldMk cId="0" sldId="356"/>
            <ac:picMk id="2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88FA96D5-D586-4106-9E64-D74501B884B8}" dt="2023-09-24T03:34:40.719" v="8" actId="1076"/>
        <pc:sldMkLst>
          <pc:docMk/>
          <pc:sldMk cId="0" sldId="360"/>
        </pc:sldMkLst>
        <pc:spChg chg="mod">
          <ac:chgData name="来宾用户" userId="S::urn:spo:anon#1b314c062c0cfbec79291272474d384cff31aeecd4397d2833a54bca0715c3b5::" providerId="AD" clId="Web-{88FA96D5-D586-4106-9E64-D74501B884B8}" dt="2023-09-24T03:34:40.719" v="8" actId="1076"/>
          <ac:spMkLst>
            <pc:docMk/>
            <pc:sldMk cId="0" sldId="360"/>
            <ac:spMk id="6" creationId="{00000000-0000-0000-0000-000000000000}"/>
          </ac:spMkLst>
        </pc:spChg>
      </pc:sldChg>
      <pc:sldChg chg="modSp">
        <pc:chgData name="来宾用户" userId="S::urn:spo:anon#1b314c062c0cfbec79291272474d384cff31aeecd4397d2833a54bca0715c3b5::" providerId="AD" clId="Web-{88FA96D5-D586-4106-9E64-D74501B884B8}" dt="2023-09-24T03:49:38.034" v="9" actId="1076"/>
        <pc:sldMkLst>
          <pc:docMk/>
          <pc:sldMk cId="0" sldId="364"/>
        </pc:sldMkLst>
        <pc:picChg chg="mod">
          <ac:chgData name="来宾用户" userId="S::urn:spo:anon#1b314c062c0cfbec79291272474d384cff31aeecd4397d2833a54bca0715c3b5::" providerId="AD" clId="Web-{88FA96D5-D586-4106-9E64-D74501B884B8}" dt="2023-09-24T03:49:38.034" v="9" actId="1076"/>
          <ac:picMkLst>
            <pc:docMk/>
            <pc:sldMk cId="0" sldId="364"/>
            <ac:picMk id="7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B5187EBE-6AF1-489C-938C-C00EBB7ADF8F}"/>
    <pc:docChg chg="modSld">
      <pc:chgData name="来宾用户" userId="S::urn:spo:anon#1b314c062c0cfbec79291272474d384cff31aeecd4397d2833a54bca0715c3b5::" providerId="AD" clId="Web-{B5187EBE-6AF1-489C-938C-C00EBB7ADF8F}" dt="2023-09-20T10:03:49.481" v="1"/>
      <pc:docMkLst>
        <pc:docMk/>
      </pc:docMkLst>
      <pc:sldChg chg="addSp delSp">
        <pc:chgData name="来宾用户" userId="S::urn:spo:anon#1b314c062c0cfbec79291272474d384cff31aeecd4397d2833a54bca0715c3b5::" providerId="AD" clId="Web-{B5187EBE-6AF1-489C-938C-C00EBB7ADF8F}" dt="2023-09-20T10:03:49.481" v="1"/>
        <pc:sldMkLst>
          <pc:docMk/>
          <pc:sldMk cId="0" sldId="355"/>
        </pc:sldMkLst>
        <pc:inkChg chg="add del">
          <ac:chgData name="来宾用户" userId="S::urn:spo:anon#1b314c062c0cfbec79291272474d384cff31aeecd4397d2833a54bca0715c3b5::" providerId="AD" clId="Web-{B5187EBE-6AF1-489C-938C-C00EBB7ADF8F}" dt="2023-09-20T10:03:49.481" v="1"/>
          <ac:inkMkLst>
            <pc:docMk/>
            <pc:sldMk cId="0" sldId="355"/>
            <ac:inkMk id="8" creationId="{3DA44EE4-125E-29C8-B812-C72CC36C95B4}"/>
          </ac:inkMkLst>
        </pc:inkChg>
      </pc:sldChg>
    </pc:docChg>
  </pc:docChgLst>
  <pc:docChgLst>
    <pc:chgData name="来宾用户" userId="S::urn:spo:anon#1b314c062c0cfbec79291272474d384cff31aeecd4397d2833a54bca0715c3b5::" providerId="AD" clId="Web-{FF7DC89E-7318-B867-66D3-BD3C7A6C8732}"/>
    <pc:docChg chg="modSld">
      <pc:chgData name="来宾用户" userId="S::urn:spo:anon#1b314c062c0cfbec79291272474d384cff31aeecd4397d2833a54bca0715c3b5::" providerId="AD" clId="Web-{FF7DC89E-7318-B867-66D3-BD3C7A6C8732}" dt="2023-09-20T11:44:34.375" v="0" actId="1076"/>
      <pc:docMkLst>
        <pc:docMk/>
      </pc:docMkLst>
      <pc:sldChg chg="modSp">
        <pc:chgData name="来宾用户" userId="S::urn:spo:anon#1b314c062c0cfbec79291272474d384cff31aeecd4397d2833a54bca0715c3b5::" providerId="AD" clId="Web-{FF7DC89E-7318-B867-66D3-BD3C7A6C8732}" dt="2023-09-20T11:44:34.375" v="0" actId="1076"/>
        <pc:sldMkLst>
          <pc:docMk/>
          <pc:sldMk cId="0" sldId="313"/>
        </pc:sldMkLst>
        <pc:graphicFrameChg chg="mod">
          <ac:chgData name="来宾用户" userId="S::urn:spo:anon#1b314c062c0cfbec79291272474d384cff31aeecd4397d2833a54bca0715c3b5::" providerId="AD" clId="Web-{FF7DC89E-7318-B867-66D3-BD3C7A6C8732}" dt="2023-09-20T11:44:34.375" v="0" actId="1076"/>
          <ac:graphicFrameMkLst>
            <pc:docMk/>
            <pc:sldMk cId="0" sldId="313"/>
            <ac:graphicFrameMk id="5" creationId="{00000000-0000-0000-0000-000000000000}"/>
          </ac:graphicFrameMkLst>
        </pc:graphicFrameChg>
      </pc:sldChg>
    </pc:docChg>
  </pc:docChgLst>
  <pc:docChgLst>
    <pc:chgData name="来宾用户" userId="S::urn:spo:anon#1b314c062c0cfbec79291272474d384cff31aeecd4397d2833a54bca0715c3b5::" providerId="AD" clId="Web-{8F86B285-54C3-CA9A-F47F-31A34F202DFA}"/>
    <pc:docChg chg="modSld">
      <pc:chgData name="来宾用户" userId="S::urn:spo:anon#1b314c062c0cfbec79291272474d384cff31aeecd4397d2833a54bca0715c3b5::" providerId="AD" clId="Web-{8F86B285-54C3-CA9A-F47F-31A34F202DFA}" dt="2023-10-09T11:10:17.713" v="1" actId="1076"/>
      <pc:docMkLst>
        <pc:docMk/>
      </pc:docMkLst>
      <pc:sldChg chg="modSp">
        <pc:chgData name="来宾用户" userId="S::urn:spo:anon#1b314c062c0cfbec79291272474d384cff31aeecd4397d2833a54bca0715c3b5::" providerId="AD" clId="Web-{8F86B285-54C3-CA9A-F47F-31A34F202DFA}" dt="2023-10-09T11:10:17.713" v="1" actId="1076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8F86B285-54C3-CA9A-F47F-31A34F202DFA}" dt="2023-10-09T11:10:17.713" v="1" actId="1076"/>
          <ac:picMkLst>
            <pc:docMk/>
            <pc:sldMk cId="0" sldId="354"/>
            <ac:picMk id="4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C4D79A8B-69D0-733D-00F9-E6CC485D2933}"/>
    <pc:docChg chg="modSld sldOrd">
      <pc:chgData name="来宾用户" userId="S::urn:spo:anon#1b314c062c0cfbec79291272474d384cff31aeecd4397d2833a54bca0715c3b5::" providerId="AD" clId="Web-{C4D79A8B-69D0-733D-00F9-E6CC485D2933}" dt="2023-11-11T09:14:40.445" v="4"/>
      <pc:docMkLst>
        <pc:docMk/>
      </pc:docMkLst>
      <pc:sldChg chg="ord">
        <pc:chgData name="来宾用户" userId="S::urn:spo:anon#1b314c062c0cfbec79291272474d384cff31aeecd4397d2833a54bca0715c3b5::" providerId="AD" clId="Web-{C4D79A8B-69D0-733D-00F9-E6CC485D2933}" dt="2023-11-11T09:14:40.445" v="4"/>
        <pc:sldMkLst>
          <pc:docMk/>
          <pc:sldMk cId="0" sldId="313"/>
        </pc:sldMkLst>
      </pc:sldChg>
      <pc:sldChg chg="modSp">
        <pc:chgData name="来宾用户" userId="S::urn:spo:anon#1b314c062c0cfbec79291272474d384cff31aeecd4397d2833a54bca0715c3b5::" providerId="AD" clId="Web-{C4D79A8B-69D0-733D-00F9-E6CC485D2933}" dt="2023-11-11T09:07:54.514" v="3" actId="1076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C4D79A8B-69D0-733D-00F9-E6CC485D2933}" dt="2023-11-11T09:07:54.514" v="3" actId="1076"/>
          <ac:picMkLst>
            <pc:docMk/>
            <pc:sldMk cId="0" sldId="354"/>
            <ac:picMk id="4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9D23C23C-6B7C-8D9E-1013-EB98DA2DD6EE}"/>
    <pc:docChg chg="modSld">
      <pc:chgData name="来宾用户" userId="S::urn:spo:anon#1b314c062c0cfbec79291272474d384cff31aeecd4397d2833a54bca0715c3b5::" providerId="AD" clId="Web-{9D23C23C-6B7C-8D9E-1013-EB98DA2DD6EE}" dt="2023-09-23T04:17:36.195" v="7" actId="1076"/>
      <pc:docMkLst>
        <pc:docMk/>
      </pc:docMkLst>
      <pc:sldChg chg="modSp">
        <pc:chgData name="来宾用户" userId="S::urn:spo:anon#1b314c062c0cfbec79291272474d384cff31aeecd4397d2833a54bca0715c3b5::" providerId="AD" clId="Web-{9D23C23C-6B7C-8D9E-1013-EB98DA2DD6EE}" dt="2023-09-23T04:16:55.974" v="2" actId="14100"/>
        <pc:sldMkLst>
          <pc:docMk/>
          <pc:sldMk cId="0" sldId="357"/>
        </pc:sldMkLst>
        <pc:picChg chg="mod">
          <ac:chgData name="来宾用户" userId="S::urn:spo:anon#1b314c062c0cfbec79291272474d384cff31aeecd4397d2833a54bca0715c3b5::" providerId="AD" clId="Web-{9D23C23C-6B7C-8D9E-1013-EB98DA2DD6EE}" dt="2023-09-23T04:16:55.974" v="2" actId="14100"/>
          <ac:picMkLst>
            <pc:docMk/>
            <pc:sldMk cId="0" sldId="357"/>
            <ac:picMk id="2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9D23C23C-6B7C-8D9E-1013-EB98DA2DD6EE}" dt="2023-09-23T04:10:03.883" v="1" actId="1076"/>
        <pc:sldMkLst>
          <pc:docMk/>
          <pc:sldMk cId="0" sldId="364"/>
        </pc:sldMkLst>
        <pc:picChg chg="mod">
          <ac:chgData name="来宾用户" userId="S::urn:spo:anon#1b314c062c0cfbec79291272474d384cff31aeecd4397d2833a54bca0715c3b5::" providerId="AD" clId="Web-{9D23C23C-6B7C-8D9E-1013-EB98DA2DD6EE}" dt="2023-09-23T04:10:03.883" v="1" actId="1076"/>
          <ac:picMkLst>
            <pc:docMk/>
            <pc:sldMk cId="0" sldId="364"/>
            <ac:picMk id="7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9D23C23C-6B7C-8D9E-1013-EB98DA2DD6EE}" dt="2023-09-23T04:17:36.195" v="7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9D23C23C-6B7C-8D9E-1013-EB98DA2DD6EE}" dt="2023-09-23T04:17:15.522" v="4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9D23C23C-6B7C-8D9E-1013-EB98DA2DD6EE}" dt="2023-09-23T04:17:36.195" v="7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9192E561-60E8-6352-B8AB-5196D34A1B4A}"/>
    <pc:docChg chg="modSld">
      <pc:chgData name="来宾用户" userId="S::urn:spo:anon#1b314c062c0cfbec79291272474d384cff31aeecd4397d2833a54bca0715c3b5::" providerId="AD" clId="Web-{9192E561-60E8-6352-B8AB-5196D34A1B4A}" dt="2023-10-29T07:46:35.934" v="7" actId="1076"/>
      <pc:docMkLst>
        <pc:docMk/>
      </pc:docMkLst>
      <pc:sldChg chg="modSp">
        <pc:chgData name="来宾用户" userId="S::urn:spo:anon#1b314c062c0cfbec79291272474d384cff31aeecd4397d2833a54bca0715c3b5::" providerId="AD" clId="Web-{9192E561-60E8-6352-B8AB-5196D34A1B4A}" dt="2023-10-29T07:43:26.711" v="2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9192E561-60E8-6352-B8AB-5196D34A1B4A}" dt="2023-10-29T07:43:26.711" v="2" actId="1076"/>
          <ac:picMkLst>
            <pc:docMk/>
            <pc:sldMk cId="0" sldId="353"/>
            <ac:picMk id="3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9192E561-60E8-6352-B8AB-5196D34A1B4A}" dt="2023-10-29T07:40:54.082" v="0" actId="1076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9192E561-60E8-6352-B8AB-5196D34A1B4A}" dt="2023-10-29T07:40:54.082" v="0" actId="1076"/>
          <ac:picMkLst>
            <pc:docMk/>
            <pc:sldMk cId="0" sldId="354"/>
            <ac:picMk id="4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9192E561-60E8-6352-B8AB-5196D34A1B4A}" dt="2023-10-29T07:46:35.934" v="7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9192E561-60E8-6352-B8AB-5196D34A1B4A}" dt="2023-10-29T07:46:35.934" v="7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9192E561-60E8-6352-B8AB-5196D34A1B4A}" dt="2023-10-29T07:45:25.995" v="5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A09C1434-A7EA-460E-8FDB-D27C756686A7}"/>
    <pc:docChg chg="addSld delSld modSld sldOrd">
      <pc:chgData name="来宾用户" userId="S::urn:spo:anon#1b314c062c0cfbec79291272474d384cff31aeecd4397d2833a54bca0715c3b5::" providerId="AD" clId="Web-{A09C1434-A7EA-460E-8FDB-D27C756686A7}" dt="2023-09-20T11:39:30.275" v="3"/>
      <pc:docMkLst>
        <pc:docMk/>
      </pc:docMkLst>
      <pc:sldChg chg="modSp">
        <pc:chgData name="来宾用户" userId="S::urn:spo:anon#1b314c062c0cfbec79291272474d384cff31aeecd4397d2833a54bca0715c3b5::" providerId="AD" clId="Web-{A09C1434-A7EA-460E-8FDB-D27C756686A7}" dt="2023-09-20T11:39:14.306" v="2"/>
        <pc:sldMkLst>
          <pc:docMk/>
          <pc:sldMk cId="0" sldId="353"/>
        </pc:sldMkLst>
        <pc:spChg chg="mod">
          <ac:chgData name="来宾用户" userId="S::urn:spo:anon#1b314c062c0cfbec79291272474d384cff31aeecd4397d2833a54bca0715c3b5::" providerId="AD" clId="Web-{A09C1434-A7EA-460E-8FDB-D27C756686A7}" dt="2023-09-20T11:39:14.306" v="2"/>
          <ac:spMkLst>
            <pc:docMk/>
            <pc:sldMk cId="0" sldId="353"/>
            <ac:spMk id="5" creationId="{00000000-0000-0000-0000-000000000000}"/>
          </ac:spMkLst>
        </pc:spChg>
      </pc:sldChg>
      <pc:sldChg chg="ord">
        <pc:chgData name="来宾用户" userId="S::urn:spo:anon#1b314c062c0cfbec79291272474d384cff31aeecd4397d2833a54bca0715c3b5::" providerId="AD" clId="Web-{A09C1434-A7EA-460E-8FDB-D27C756686A7}" dt="2023-09-20T11:39:30.275" v="3"/>
        <pc:sldMkLst>
          <pc:docMk/>
          <pc:sldMk cId="0" sldId="354"/>
        </pc:sldMkLst>
      </pc:sldChg>
      <pc:sldChg chg="new del">
        <pc:chgData name="来宾用户" userId="S::urn:spo:anon#1b314c062c0cfbec79291272474d384cff31aeecd4397d2833a54bca0715c3b5::" providerId="AD" clId="Web-{A09C1434-A7EA-460E-8FDB-D27C756686A7}" dt="2023-09-20T11:08:13.305" v="1"/>
        <pc:sldMkLst>
          <pc:docMk/>
          <pc:sldMk cId="580558395" sldId="367"/>
        </pc:sldMkLst>
      </pc:sldChg>
    </pc:docChg>
  </pc:docChgLst>
  <pc:docChgLst>
    <pc:chgData name="来宾用户" userId="S::urn:spo:anon#1b314c062c0cfbec79291272474d384cff31aeecd4397d2833a54bca0715c3b5::" providerId="AD" clId="Web-{AD9B25FF-D959-06F6-8F42-F0E8F0F7EA78}"/>
    <pc:docChg chg="modSld">
      <pc:chgData name="来宾用户" userId="S::urn:spo:anon#1b314c062c0cfbec79291272474d384cff31aeecd4397d2833a54bca0715c3b5::" providerId="AD" clId="Web-{AD9B25FF-D959-06F6-8F42-F0E8F0F7EA78}" dt="2023-09-20T11:47:52.087" v="1" actId="1076"/>
      <pc:docMkLst>
        <pc:docMk/>
      </pc:docMkLst>
      <pc:sldChg chg="modSp">
        <pc:chgData name="来宾用户" userId="S::urn:spo:anon#1b314c062c0cfbec79291272474d384cff31aeecd4397d2833a54bca0715c3b5::" providerId="AD" clId="Web-{AD9B25FF-D959-06F6-8F42-F0E8F0F7EA78}" dt="2023-09-20T11:47:52.087" v="1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AD9B25FF-D959-06F6-8F42-F0E8F0F7EA78}" dt="2023-09-20T11:47:52.087" v="1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AD9B25FF-D959-06F6-8F42-F0E8F0F7EA78}" dt="2023-09-20T11:47:50.477" v="0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E8880418-AD4E-9EC1-ABD1-EC000E8D1E72}"/>
    <pc:docChg chg="delSld">
      <pc:chgData name="来宾用户" userId="S::urn:spo:anon#1b314c062c0cfbec79291272474d384cff31aeecd4397d2833a54bca0715c3b5::" providerId="AD" clId="Web-{E8880418-AD4E-9EC1-ABD1-EC000E8D1E72}" dt="2023-09-20T11:09:54.132" v="0"/>
      <pc:docMkLst>
        <pc:docMk/>
      </pc:docMkLst>
      <pc:sldChg chg="del">
        <pc:chgData name="来宾用户" userId="S::urn:spo:anon#1b314c062c0cfbec79291272474d384cff31aeecd4397d2833a54bca0715c3b5::" providerId="AD" clId="Web-{E8880418-AD4E-9EC1-ABD1-EC000E8D1E72}" dt="2023-09-20T11:09:54.132" v="0"/>
        <pc:sldMkLst>
          <pc:docMk/>
          <pc:sldMk cId="0" sldId="355"/>
        </pc:sldMkLst>
      </pc:sldChg>
    </pc:docChg>
  </pc:docChgLst>
  <pc:docChgLst>
    <pc:chgData name="来宾用户" userId="S::urn:spo:anon#1b314c062c0cfbec79291272474d384cff31aeecd4397d2833a54bca0715c3b5::" providerId="AD" clId="Web-{64095F8C-F97E-4DCE-E4C4-6F7FD069D2DA}"/>
    <pc:docChg chg="modSld sldOrd">
      <pc:chgData name="来宾用户" userId="S::urn:spo:anon#1b314c062c0cfbec79291272474d384cff31aeecd4397d2833a54bca0715c3b5::" providerId="AD" clId="Web-{64095F8C-F97E-4DCE-E4C4-6F7FD069D2DA}" dt="2023-09-23T04:04:38.660" v="12" actId="1076"/>
      <pc:docMkLst>
        <pc:docMk/>
      </pc:docMkLst>
      <pc:sldChg chg="modSp ord">
        <pc:chgData name="来宾用户" userId="S::urn:spo:anon#1b314c062c0cfbec79291272474d384cff31aeecd4397d2833a54bca0715c3b5::" providerId="AD" clId="Web-{64095F8C-F97E-4DCE-E4C4-6F7FD069D2DA}" dt="2023-09-23T04:04:38.660" v="12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64095F8C-F97E-4DCE-E4C4-6F7FD069D2DA}" dt="2023-09-23T04:04:32.894" v="9" actId="1076"/>
          <ac:picMkLst>
            <pc:docMk/>
            <pc:sldMk cId="0" sldId="353"/>
            <ac:picMk id="2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64095F8C-F97E-4DCE-E4C4-6F7FD069D2DA}" dt="2023-09-23T04:04:34.144" v="10" actId="1076"/>
          <ac:picMkLst>
            <pc:docMk/>
            <pc:sldMk cId="0" sldId="353"/>
            <ac:picMk id="3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64095F8C-F97E-4DCE-E4C4-6F7FD069D2DA}" dt="2023-09-23T04:04:38.660" v="12" actId="1076"/>
          <ac:picMkLst>
            <pc:docMk/>
            <pc:sldMk cId="0" sldId="353"/>
            <ac:picMk id="6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64095F8C-F97E-4DCE-E4C4-6F7FD069D2DA}" dt="2023-09-23T04:01:10.747" v="2" actId="14100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64095F8C-F97E-4DCE-E4C4-6F7FD069D2DA}" dt="2023-09-23T04:01:10.747" v="2" actId="14100"/>
          <ac:picMkLst>
            <pc:docMk/>
            <pc:sldMk cId="0" sldId="354"/>
            <ac:picMk id="4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3FB76412-6553-27DA-6918-21F08C6330FE}"/>
    <pc:docChg chg="modSld">
      <pc:chgData name="来宾用户" userId="S::urn:spo:anon#1b314c062c0cfbec79291272474d384cff31aeecd4397d2833a54bca0715c3b5::" providerId="AD" clId="Web-{3FB76412-6553-27DA-6918-21F08C6330FE}" dt="2023-10-13T08:13:46.909" v="2" actId="1076"/>
      <pc:docMkLst>
        <pc:docMk/>
      </pc:docMkLst>
      <pc:sldChg chg="modSp">
        <pc:chgData name="来宾用户" userId="S::urn:spo:anon#1b314c062c0cfbec79291272474d384cff31aeecd4397d2833a54bca0715c3b5::" providerId="AD" clId="Web-{3FB76412-6553-27DA-6918-21F08C6330FE}" dt="2023-10-13T08:13:46.909" v="2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3FB76412-6553-27DA-6918-21F08C6330FE}" dt="2023-10-13T08:13:46.909" v="2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3FB76412-6553-27DA-6918-21F08C6330FE}" dt="2023-10-13T08:13:45.925" v="1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Youliang Yuan (SDS, 222043014)" userId="49b9a70c-1106-4fdc-92df-ce11d0e97d22" providerId="ADAL" clId="{BE577A09-3902-0F48-BB36-FB70DD7CBDA4}"/>
    <pc:docChg chg="modSld">
      <pc:chgData name="Youliang Yuan (SDS, 222043014)" userId="49b9a70c-1106-4fdc-92df-ce11d0e97d22" providerId="ADAL" clId="{BE577A09-3902-0F48-BB36-FB70DD7CBDA4}" dt="2023-09-18T05:23:51.927" v="2"/>
      <pc:docMkLst>
        <pc:docMk/>
      </pc:docMkLst>
      <pc:sldChg chg="addSp delSp modSp mod">
        <pc:chgData name="Youliang Yuan (SDS, 222043014)" userId="49b9a70c-1106-4fdc-92df-ce11d0e97d22" providerId="ADAL" clId="{BE577A09-3902-0F48-BB36-FB70DD7CBDA4}" dt="2023-09-18T05:23:51.927" v="2"/>
        <pc:sldMkLst>
          <pc:docMk/>
          <pc:sldMk cId="0" sldId="296"/>
        </pc:sldMkLst>
        <pc:spChg chg="add del mod">
          <ac:chgData name="Youliang Yuan (SDS, 222043014)" userId="49b9a70c-1106-4fdc-92df-ce11d0e97d22" providerId="ADAL" clId="{BE577A09-3902-0F48-BB36-FB70DD7CBDA4}" dt="2023-09-18T05:23:51.927" v="2"/>
          <ac:spMkLst>
            <pc:docMk/>
            <pc:sldMk cId="0" sldId="296"/>
            <ac:spMk id="2" creationId="{8DC7F16C-F920-C3AC-0B4D-13FD34A41197}"/>
          </ac:spMkLst>
        </pc:spChg>
      </pc:sldChg>
    </pc:docChg>
  </pc:docChgLst>
  <pc:docChgLst>
    <pc:chgData name="来宾用户" userId="S::urn:spo:anon#1b314c062c0cfbec79291272474d384cff31aeecd4397d2833a54bca0715c3b5::" providerId="AD" clId="Web-{398EA7CF-6CFE-F700-0760-A153A9F1D6A8}"/>
    <pc:docChg chg="modSld sldOrd">
      <pc:chgData name="来宾用户" userId="S::urn:spo:anon#1b314c062c0cfbec79291272474d384cff31aeecd4397d2833a54bca0715c3b5::" providerId="AD" clId="Web-{398EA7CF-6CFE-F700-0760-A153A9F1D6A8}" dt="2023-11-21T12:36:16.188" v="11" actId="1076"/>
      <pc:docMkLst>
        <pc:docMk/>
      </pc:docMkLst>
      <pc:sldChg chg="modSp ord">
        <pc:chgData name="来宾用户" userId="S::urn:spo:anon#1b314c062c0cfbec79291272474d384cff31aeecd4397d2833a54bca0715c3b5::" providerId="AD" clId="Web-{398EA7CF-6CFE-F700-0760-A153A9F1D6A8}" dt="2023-11-21T12:35:00.389" v="6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398EA7CF-6CFE-F700-0760-A153A9F1D6A8}" dt="2023-11-21T12:35:00.389" v="6" actId="1076"/>
          <ac:picMkLst>
            <pc:docMk/>
            <pc:sldMk cId="0" sldId="353"/>
            <ac:picMk id="2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398EA7CF-6CFE-F700-0760-A153A9F1D6A8}" dt="2023-11-21T12:29:49.586" v="2" actId="1076"/>
          <ac:picMkLst>
            <pc:docMk/>
            <pc:sldMk cId="0" sldId="353"/>
            <ac:picMk id="3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398EA7CF-6CFE-F700-0760-A153A9F1D6A8}" dt="2023-11-21T12:29:54.148" v="4" actId="1076"/>
          <ac:picMkLst>
            <pc:docMk/>
            <pc:sldMk cId="0" sldId="353"/>
            <ac:picMk id="6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398EA7CF-6CFE-F700-0760-A153A9F1D6A8}" dt="2023-11-21T12:35:20.874" v="9" actId="1076"/>
        <pc:sldMkLst>
          <pc:docMk/>
          <pc:sldMk cId="0" sldId="364"/>
        </pc:sldMkLst>
        <pc:picChg chg="mod">
          <ac:chgData name="来宾用户" userId="S::urn:spo:anon#1b314c062c0cfbec79291272474d384cff31aeecd4397d2833a54bca0715c3b5::" providerId="AD" clId="Web-{398EA7CF-6CFE-F700-0760-A153A9F1D6A8}" dt="2023-11-21T12:35:20.874" v="9" actId="1076"/>
          <ac:picMkLst>
            <pc:docMk/>
            <pc:sldMk cId="0" sldId="364"/>
            <ac:picMk id="7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398EA7CF-6CFE-F700-0760-A153A9F1D6A8}" dt="2023-11-21T12:36:16.188" v="11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398EA7CF-6CFE-F700-0760-A153A9F1D6A8}" dt="2023-11-21T12:36:14" v="10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398EA7CF-6CFE-F700-0760-A153A9F1D6A8}" dt="2023-11-21T12:36:16.188" v="11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7F4F7617-233A-A762-DCF0-49A716A83204}"/>
    <pc:docChg chg="modSld">
      <pc:chgData name="来宾用户" userId="S::urn:spo:anon#1b314c062c0cfbec79291272474d384cff31aeecd4397d2833a54bca0715c3b5::" providerId="AD" clId="Web-{7F4F7617-233A-A762-DCF0-49A716A83204}" dt="2023-11-19T08:11:51.093" v="3" actId="1076"/>
      <pc:docMkLst>
        <pc:docMk/>
      </pc:docMkLst>
      <pc:sldChg chg="modSp">
        <pc:chgData name="来宾用户" userId="S::urn:spo:anon#1b314c062c0cfbec79291272474d384cff31aeecd4397d2833a54bca0715c3b5::" providerId="AD" clId="Web-{7F4F7617-233A-A762-DCF0-49A716A83204}" dt="2023-11-19T08:11:51.093" v="3" actId="1076"/>
        <pc:sldMkLst>
          <pc:docMk/>
          <pc:sldMk cId="0" sldId="365"/>
        </pc:sldMkLst>
        <pc:picChg chg="mod">
          <ac:chgData name="来宾用户" userId="S::urn:spo:anon#1b314c062c0cfbec79291272474d384cff31aeecd4397d2833a54bca0715c3b5::" providerId="AD" clId="Web-{7F4F7617-233A-A762-DCF0-49A716A83204}" dt="2023-11-19T08:11:51.093" v="3" actId="1076"/>
          <ac:picMkLst>
            <pc:docMk/>
            <pc:sldMk cId="0" sldId="365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7F4F7617-233A-A762-DCF0-49A716A83204}" dt="2023-11-19T08:11:48.687" v="2" actId="1076"/>
          <ac:picMkLst>
            <pc:docMk/>
            <pc:sldMk cId="0" sldId="365"/>
            <ac:picMk id="10" creationId="{00000000-0000-0000-0000-000000000000}"/>
          </ac:picMkLst>
        </pc:picChg>
      </pc:sldChg>
    </pc:docChg>
  </pc:docChgLst>
  <pc:docChgLst>
    <pc:chgData name="Guest User" userId="S::urn:spo:anon#1b314c062c0cfbec79291272474d384cff31aeecd4397d2833a54bca0715c3b5::" providerId="AD" clId="Web-{531A95EC-3C02-6195-BE1A-F2E1DF6371C2}"/>
    <pc:docChg chg="modSld">
      <pc:chgData name="Guest User" userId="S::urn:spo:anon#1b314c062c0cfbec79291272474d384cff31aeecd4397d2833a54bca0715c3b5::" providerId="AD" clId="Web-{531A95EC-3C02-6195-BE1A-F2E1DF6371C2}" dt="2023-09-20T10:13:38.415" v="1" actId="1076"/>
      <pc:docMkLst>
        <pc:docMk/>
      </pc:docMkLst>
      <pc:sldChg chg="modSp">
        <pc:chgData name="Guest User" userId="S::urn:spo:anon#1b314c062c0cfbec79291272474d384cff31aeecd4397d2833a54bca0715c3b5::" providerId="AD" clId="Web-{531A95EC-3C02-6195-BE1A-F2E1DF6371C2}" dt="2023-09-20T10:13:38.415" v="1" actId="1076"/>
        <pc:sldMkLst>
          <pc:docMk/>
          <pc:sldMk cId="0" sldId="355"/>
        </pc:sldMkLst>
        <pc:graphicFrameChg chg="mod">
          <ac:chgData name="Guest User" userId="S::urn:spo:anon#1b314c062c0cfbec79291272474d384cff31aeecd4397d2833a54bca0715c3b5::" providerId="AD" clId="Web-{531A95EC-3C02-6195-BE1A-F2E1DF6371C2}" dt="2023-09-20T10:13:38.415" v="1" actId="1076"/>
          <ac:graphicFrameMkLst>
            <pc:docMk/>
            <pc:sldMk cId="0" sldId="355"/>
            <ac:graphicFrameMk id="4" creationId="{00000000-0000-0000-0000-000000000000}"/>
          </ac:graphicFrameMkLst>
        </pc:graphicFrameChg>
        <pc:inkChg chg="mod">
          <ac:chgData name="Guest User" userId="S::urn:spo:anon#1b314c062c0cfbec79291272474d384cff31aeecd4397d2833a54bca0715c3b5::" providerId="AD" clId="Web-{531A95EC-3C02-6195-BE1A-F2E1DF6371C2}" dt="2023-09-20T10:13:36.306" v="0" actId="1076"/>
          <ac:inkMkLst>
            <pc:docMk/>
            <pc:sldMk cId="0" sldId="355"/>
            <ac:inkMk id="13" creationId="{38BCADD7-2B59-C77D-361C-12A5EBD1602A}"/>
          </ac:inkMkLst>
        </pc:inkChg>
      </pc:sldChg>
    </pc:docChg>
  </pc:docChgLst>
  <pc:docChgLst>
    <pc:chgData name="来宾用户" userId="S::urn:spo:anon#1b314c062c0cfbec79291272474d384cff31aeecd4397d2833a54bca0715c3b5::" providerId="AD" clId="Web-{DD0E16F7-530B-7649-9A03-2665F943179F}"/>
    <pc:docChg chg="modSld">
      <pc:chgData name="来宾用户" userId="S::urn:spo:anon#1b314c062c0cfbec79291272474d384cff31aeecd4397d2833a54bca0715c3b5::" providerId="AD" clId="Web-{DD0E16F7-530B-7649-9A03-2665F943179F}" dt="2023-10-07T12:41:26.714" v="7" actId="1076"/>
      <pc:docMkLst>
        <pc:docMk/>
      </pc:docMkLst>
      <pc:sldChg chg="modSp">
        <pc:chgData name="来宾用户" userId="S::urn:spo:anon#1b314c062c0cfbec79291272474d384cff31aeecd4397d2833a54bca0715c3b5::" providerId="AD" clId="Web-{DD0E16F7-530B-7649-9A03-2665F943179F}" dt="2023-10-07T12:41:26.714" v="7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DD0E16F7-530B-7649-9A03-2665F943179F}" dt="2023-10-07T12:41:26.714" v="7" actId="1076"/>
          <ac:picMkLst>
            <pc:docMk/>
            <pc:sldMk cId="0" sldId="353"/>
            <ac:picMk id="2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DD0E16F7-530B-7649-9A03-2665F943179F}" dt="2023-10-07T12:31:25.804" v="4" actId="1076"/>
        <pc:sldMkLst>
          <pc:docMk/>
          <pc:sldMk cId="0" sldId="354"/>
        </pc:sldMkLst>
        <pc:picChg chg="mod">
          <ac:chgData name="来宾用户" userId="S::urn:spo:anon#1b314c062c0cfbec79291272474d384cff31aeecd4397d2833a54bca0715c3b5::" providerId="AD" clId="Web-{DD0E16F7-530B-7649-9A03-2665F943179F}" dt="2023-10-07T12:31:25.804" v="4" actId="1076"/>
          <ac:picMkLst>
            <pc:docMk/>
            <pc:sldMk cId="0" sldId="354"/>
            <ac:picMk id="4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67CF6C2D-33D3-E0D2-AE99-1FA61CE91056}"/>
    <pc:docChg chg="modSld">
      <pc:chgData name="来宾用户" userId="S::urn:spo:anon#1b314c062c0cfbec79291272474d384cff31aeecd4397d2833a54bca0715c3b5::" providerId="AD" clId="Web-{67CF6C2D-33D3-E0D2-AE99-1FA61CE91056}" dt="2023-11-03T05:58:21.178" v="3" actId="1076"/>
      <pc:docMkLst>
        <pc:docMk/>
      </pc:docMkLst>
      <pc:sldChg chg="modSp">
        <pc:chgData name="来宾用户" userId="S::urn:spo:anon#1b314c062c0cfbec79291272474d384cff31aeecd4397d2833a54bca0715c3b5::" providerId="AD" clId="Web-{67CF6C2D-33D3-E0D2-AE99-1FA61CE91056}" dt="2023-11-03T05:58:21.178" v="3" actId="1076"/>
        <pc:sldMkLst>
          <pc:docMk/>
          <pc:sldMk cId="0" sldId="353"/>
        </pc:sldMkLst>
        <pc:picChg chg="mod">
          <ac:chgData name="来宾用户" userId="S::urn:spo:anon#1b314c062c0cfbec79291272474d384cff31aeecd4397d2833a54bca0715c3b5::" providerId="AD" clId="Web-{67CF6C2D-33D3-E0D2-AE99-1FA61CE91056}" dt="2023-11-03T05:58:21.178" v="3" actId="1076"/>
          <ac:picMkLst>
            <pc:docMk/>
            <pc:sldMk cId="0" sldId="353"/>
            <ac:picMk id="2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67CF6C2D-33D3-E0D2-AE99-1FA61CE91056}" dt="2023-11-03T05:58:19.241" v="2" actId="1076"/>
          <ac:picMkLst>
            <pc:docMk/>
            <pc:sldMk cId="0" sldId="353"/>
            <ac:picMk id="3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67CF6C2D-33D3-E0D2-AE99-1FA61CE91056}" dt="2023-11-03T05:58:18.069" v="1" actId="1076"/>
          <ac:picMkLst>
            <pc:docMk/>
            <pc:sldMk cId="0" sldId="353"/>
            <ac:picMk id="6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D487D938-6D24-7AEA-7B56-899A663E523C}"/>
    <pc:docChg chg="modSld sldOrd">
      <pc:chgData name="来宾用户" userId="S::urn:spo:anon#1b314c062c0cfbec79291272474d384cff31aeecd4397d2833a54bca0715c3b5::" providerId="AD" clId="Web-{D487D938-6D24-7AEA-7B56-899A663E523C}" dt="2023-09-20T10:41:58.791" v="6"/>
      <pc:docMkLst>
        <pc:docMk/>
      </pc:docMkLst>
      <pc:sldChg chg="ord">
        <pc:chgData name="来宾用户" userId="S::urn:spo:anon#1b314c062c0cfbec79291272474d384cff31aeecd4397d2833a54bca0715c3b5::" providerId="AD" clId="Web-{D487D938-6D24-7AEA-7B56-899A663E523C}" dt="2023-09-20T10:41:58.791" v="6"/>
        <pc:sldMkLst>
          <pc:docMk/>
          <pc:sldMk cId="0" sldId="313"/>
        </pc:sldMkLst>
      </pc:sldChg>
      <pc:sldChg chg="addSp delSp">
        <pc:chgData name="来宾用户" userId="S::urn:spo:anon#1b314c062c0cfbec79291272474d384cff31aeecd4397d2833a54bca0715c3b5::" providerId="AD" clId="Web-{D487D938-6D24-7AEA-7B56-899A663E523C}" dt="2023-09-20T10:10:59.807" v="3"/>
        <pc:sldMkLst>
          <pc:docMk/>
          <pc:sldMk cId="0" sldId="355"/>
        </pc:sldMkLst>
        <pc:inkChg chg="add del">
          <ac:chgData name="来宾用户" userId="S::urn:spo:anon#1b314c062c0cfbec79291272474d384cff31aeecd4397d2833a54bca0715c3b5::" providerId="AD" clId="Web-{D487D938-6D24-7AEA-7B56-899A663E523C}" dt="2023-09-20T10:10:59.807" v="3"/>
          <ac:inkMkLst>
            <pc:docMk/>
            <pc:sldMk cId="0" sldId="355"/>
            <ac:inkMk id="20" creationId="{5EB16BDC-A7A9-651D-D69B-58CAB77E9684}"/>
          </ac:inkMkLst>
        </pc:inkChg>
        <pc:inkChg chg="add del">
          <ac:chgData name="来宾用户" userId="S::urn:spo:anon#1b314c062c0cfbec79291272474d384cff31aeecd4397d2833a54bca0715c3b5::" providerId="AD" clId="Web-{D487D938-6D24-7AEA-7B56-899A663E523C}" dt="2023-09-20T10:10:58.917" v="2"/>
          <ac:inkMkLst>
            <pc:docMk/>
            <pc:sldMk cId="0" sldId="355"/>
            <ac:inkMk id="21" creationId="{72342208-5363-2060-8F62-D1B4BBA2BA22}"/>
          </ac:inkMkLst>
        </pc:inkChg>
      </pc:sldChg>
      <pc:sldChg chg="modSp">
        <pc:chgData name="来宾用户" userId="S::urn:spo:anon#1b314c062c0cfbec79291272474d384cff31aeecd4397d2833a54bca0715c3b5::" providerId="AD" clId="Web-{D487D938-6D24-7AEA-7B56-899A663E523C}" dt="2023-09-20T10:38:35.092" v="4" actId="1076"/>
        <pc:sldMkLst>
          <pc:docMk/>
          <pc:sldMk cId="0" sldId="356"/>
        </pc:sldMkLst>
        <pc:picChg chg="mod">
          <ac:chgData name="来宾用户" userId="S::urn:spo:anon#1b314c062c0cfbec79291272474d384cff31aeecd4397d2833a54bca0715c3b5::" providerId="AD" clId="Web-{D487D938-6D24-7AEA-7B56-899A663E523C}" dt="2023-09-20T10:38:35.092" v="4" actId="1076"/>
          <ac:picMkLst>
            <pc:docMk/>
            <pc:sldMk cId="0" sldId="356"/>
            <ac:picMk id="2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2EF5FBCF-9A73-4F82-80D6-48CF94A0F9F0}"/>
    <pc:docChg chg="sldOrd">
      <pc:chgData name="来宾用户" userId="S::urn:spo:anon#1b314c062c0cfbec79291272474d384cff31aeecd4397d2833a54bca0715c3b5::" providerId="AD" clId="Web-{2EF5FBCF-9A73-4F82-80D6-48CF94A0F9F0}" dt="2023-09-20T11:21:28.267" v="0"/>
      <pc:docMkLst>
        <pc:docMk/>
      </pc:docMkLst>
      <pc:sldChg chg="ord">
        <pc:chgData name="来宾用户" userId="S::urn:spo:anon#1b314c062c0cfbec79291272474d384cff31aeecd4397d2833a54bca0715c3b5::" providerId="AD" clId="Web-{2EF5FBCF-9A73-4F82-80D6-48CF94A0F9F0}" dt="2023-09-20T11:21:28.267" v="0"/>
        <pc:sldMkLst>
          <pc:docMk/>
          <pc:sldMk cId="0" sldId="257"/>
        </pc:sldMkLst>
      </pc:sldChg>
    </pc:docChg>
  </pc:docChgLst>
  <pc:docChgLst>
    <pc:chgData name="Guest User" userId="S::urn:spo:anon#1b314c062c0cfbec79291272474d384cff31aeecd4397d2833a54bca0715c3b5::" providerId="AD" clId="Web-{AB138E24-6808-1F5B-CD7B-A97E71182A70}"/>
    <pc:docChg chg="modSld">
      <pc:chgData name="Guest User" userId="S::urn:spo:anon#1b314c062c0cfbec79291272474d384cff31aeecd4397d2833a54bca0715c3b5::" providerId="AD" clId="Web-{AB138E24-6808-1F5B-CD7B-A97E71182A70}" dt="2023-09-20T10:16:10.127" v="1" actId="1076"/>
      <pc:docMkLst>
        <pc:docMk/>
      </pc:docMkLst>
      <pc:sldChg chg="modSp">
        <pc:chgData name="Guest User" userId="S::urn:spo:anon#1b314c062c0cfbec79291272474d384cff31aeecd4397d2833a54bca0715c3b5::" providerId="AD" clId="Web-{AB138E24-6808-1F5B-CD7B-A97E71182A70}" dt="2023-09-20T10:16:10.127" v="1" actId="1076"/>
        <pc:sldMkLst>
          <pc:docMk/>
          <pc:sldMk cId="0" sldId="355"/>
        </pc:sldMkLst>
        <pc:graphicFrameChg chg="mod">
          <ac:chgData name="Guest User" userId="S::urn:spo:anon#1b314c062c0cfbec79291272474d384cff31aeecd4397d2833a54bca0715c3b5::" providerId="AD" clId="Web-{AB138E24-6808-1F5B-CD7B-A97E71182A70}" dt="2023-09-20T10:16:10.127" v="1" actId="1076"/>
          <ac:graphicFrameMkLst>
            <pc:docMk/>
            <pc:sldMk cId="0" sldId="355"/>
            <ac:graphicFrameMk id="4" creationId="{00000000-0000-0000-0000-000000000000}"/>
          </ac:graphicFrameMkLst>
        </pc:graphicFrameChg>
      </pc:sldChg>
    </pc:docChg>
  </pc:docChgLst>
  <pc:docChgLst>
    <pc:chgData name="来宾用户" userId="S::urn:spo:anon#1b314c062c0cfbec79291272474d384cff31aeecd4397d2833a54bca0715c3b5::" providerId="AD" clId="Web-{AAE3653F-2C89-4AEF-B172-E37FA8D5D8CF}"/>
    <pc:docChg chg="modSld">
      <pc:chgData name="来宾用户" userId="S::urn:spo:anon#1b314c062c0cfbec79291272474d384cff31aeecd4397d2833a54bca0715c3b5::" providerId="AD" clId="Web-{AAE3653F-2C89-4AEF-B172-E37FA8D5D8CF}" dt="2023-09-20T10:39:41.168" v="6"/>
      <pc:docMkLst>
        <pc:docMk/>
      </pc:docMkLst>
      <pc:sldChg chg="addSp">
        <pc:chgData name="来宾用户" userId="S::urn:spo:anon#1b314c062c0cfbec79291272474d384cff31aeecd4397d2833a54bca0715c3b5::" providerId="AD" clId="Web-{AAE3653F-2C89-4AEF-B172-E37FA8D5D8CF}" dt="2023-09-20T10:39:41.168" v="6"/>
        <pc:sldMkLst>
          <pc:docMk/>
          <pc:sldMk cId="0" sldId="355"/>
        </pc:sldMkLst>
        <pc:inkChg chg="add">
          <ac:chgData name="来宾用户" userId="S::urn:spo:anon#1b314c062c0cfbec79291272474d384cff31aeecd4397d2833a54bca0715c3b5::" providerId="AD" clId="Web-{AAE3653F-2C89-4AEF-B172-E37FA8D5D8CF}" dt="2023-09-20T10:09:05.659" v="0"/>
          <ac:inkMkLst>
            <pc:docMk/>
            <pc:sldMk cId="0" sldId="355"/>
            <ac:inkMk id="13" creationId="{38BCADD7-2B59-C77D-361C-12A5EBD1602A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09:15.550" v="1"/>
          <ac:inkMkLst>
            <pc:docMk/>
            <pc:sldMk cId="0" sldId="355"/>
            <ac:inkMk id="14" creationId="{4113839E-97B1-34B3-B1BB-7A1E7BE0D1DB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09:32.191" v="2"/>
          <ac:inkMkLst>
            <pc:docMk/>
            <pc:sldMk cId="0" sldId="355"/>
            <ac:inkMk id="15" creationId="{2BF303AB-3CBD-8BEC-FCD8-9E5989B46E59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09:32.191" v="3"/>
          <ac:inkMkLst>
            <pc:docMk/>
            <pc:sldMk cId="0" sldId="355"/>
            <ac:inkMk id="16" creationId="{CA23ADDB-FE4D-B507-8BDB-E08C2DC3C03F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09:33.066" v="4"/>
          <ac:inkMkLst>
            <pc:docMk/>
            <pc:sldMk cId="0" sldId="355"/>
            <ac:inkMk id="17" creationId="{FE224A48-F5CA-EBFB-16D3-98BF1189A955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09:33.066" v="5"/>
          <ac:inkMkLst>
            <pc:docMk/>
            <pc:sldMk cId="0" sldId="355"/>
            <ac:inkMk id="18" creationId="{FB908E7D-993E-B51C-DE97-E38CE7F0A9B6}"/>
          </ac:inkMkLst>
        </pc:inkChg>
        <pc:inkChg chg="add">
          <ac:chgData name="来宾用户" userId="S::urn:spo:anon#1b314c062c0cfbec79291272474d384cff31aeecd4397d2833a54bca0715c3b5::" providerId="AD" clId="Web-{AAE3653F-2C89-4AEF-B172-E37FA8D5D8CF}" dt="2023-09-20T10:39:41.168" v="6"/>
          <ac:inkMkLst>
            <pc:docMk/>
            <pc:sldMk cId="0" sldId="355"/>
            <ac:inkMk id="32" creationId="{55075FAD-06B6-32F1-0739-89D6DC2C7BFC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2.print() Function-I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3:Compute the volume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4: Sum the digits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5: Number of years and days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6: Financial application: compound value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1:Print a table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3.Arithmetic Operators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2.print() Function II-</a:t>
          </a:r>
          <a:r>
            <a:rPr lang="en-US" b="1">
              <a:solidFill>
                <a:srgbClr val="FFC000"/>
              </a:solidFill>
            </a:rPr>
            <a:t>Formatted</a:t>
          </a:r>
          <a:r>
            <a:rPr lang="en-US" b="1">
              <a:solidFill>
                <a:srgbClr val="00B050"/>
              </a:solidFill>
            </a:rPr>
            <a:t> </a:t>
          </a:r>
          <a:r>
            <a:rPr lang="en-US" b="1">
              <a:solidFill>
                <a:srgbClr val="FFC000"/>
              </a:solidFill>
            </a:rPr>
            <a:t>Output-A</a:t>
          </a:r>
          <a:endParaRPr lang="en-US">
            <a:solidFill>
              <a:srgbClr val="FFC00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X="98521" custScaleY="112368" custLinFactNeighborX="90" custLinFactNeighborY="-7195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3.Arithmetic Operators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4.input()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5.eval()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5.eval() Function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2:Convert Celsius to Fahrenheit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2.print() Function-I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3:Compute the volume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4: Sum the digits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48583"/>
          <a:ext cx="10515600" cy="10530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>
              <a:solidFill>
                <a:srgbClr val="00B050"/>
              </a:solidFill>
            </a:rPr>
            <a:t>Practice 5: Number of years and days</a:t>
          </a:r>
          <a:endParaRPr lang="en-US" sz="4500" kern="1200">
            <a:solidFill>
              <a:srgbClr val="00B050"/>
            </a:solidFill>
          </a:endParaRPr>
        </a:p>
      </dsp:txBody>
      <dsp:txXfrm>
        <a:off x="51403" y="99986"/>
        <a:ext cx="10412794" cy="9501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7283"/>
          <a:ext cx="10515600" cy="795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>
              <a:solidFill>
                <a:srgbClr val="00B050"/>
              </a:solidFill>
            </a:rPr>
            <a:t>Practice 6: Financial application: compound value</a:t>
          </a:r>
          <a:endParaRPr lang="en-US" sz="3400" kern="1200">
            <a:solidFill>
              <a:srgbClr val="00B050"/>
            </a:solidFill>
          </a:endParaRPr>
        </a:p>
      </dsp:txBody>
      <dsp:txXfrm>
        <a:off x="38838" y="216121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1:Print a table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3.Arithmetic Operators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101132" y="145712"/>
          <a:ext cx="12011680" cy="1235823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>
              <a:solidFill>
                <a:srgbClr val="00B050"/>
              </a:solidFill>
            </a:rPr>
            <a:t>2.print() Function II-</a:t>
          </a:r>
          <a:r>
            <a:rPr lang="en-US" sz="4600" b="1" kern="1200">
              <a:solidFill>
                <a:srgbClr val="FFC000"/>
              </a:solidFill>
            </a:rPr>
            <a:t>Formatted</a:t>
          </a:r>
          <a:r>
            <a:rPr lang="en-US" sz="4600" b="1" kern="1200">
              <a:solidFill>
                <a:srgbClr val="00B050"/>
              </a:solidFill>
            </a:rPr>
            <a:t> </a:t>
          </a:r>
          <a:r>
            <a:rPr lang="en-US" sz="4600" b="1" kern="1200">
              <a:solidFill>
                <a:srgbClr val="FFC000"/>
              </a:solidFill>
            </a:rPr>
            <a:t>Output-A</a:t>
          </a:r>
          <a:endParaRPr lang="en-US" sz="4600" kern="1200">
            <a:solidFill>
              <a:srgbClr val="FFC000"/>
            </a:solidFill>
          </a:endParaRPr>
        </a:p>
      </dsp:txBody>
      <dsp:txXfrm>
        <a:off x="161460" y="206040"/>
        <a:ext cx="11891024" cy="1115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3.Arithmetic Operators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4.input()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5.eval()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5.eval() Function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95383"/>
          <a:ext cx="10515600" cy="9594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solidFill>
                <a:srgbClr val="00B050"/>
              </a:solidFill>
            </a:rPr>
            <a:t>Practice 2:Convert Celsius to Fahrenheit</a:t>
          </a:r>
          <a:endParaRPr lang="en-US" sz="4100" kern="1200">
            <a:solidFill>
              <a:srgbClr val="00B050"/>
            </a:solidFill>
          </a:endParaRPr>
        </a:p>
      </dsp:txBody>
      <dsp:txXfrm>
        <a:off x="46834" y="142217"/>
        <a:ext cx="10421932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 Data types, e.g. integer, string, </a:t>
            </a:r>
            <a:r>
              <a:rPr lang="en-US" altLang="zh-CN" sz="32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2. </a:t>
            </a:r>
            <a:r>
              <a:rPr lang="en-US" altLang="zh-CN" sz="3200" b="1">
                <a:solidFill>
                  <a:srgbClr val="7030A0"/>
                </a:solidFill>
                <a:latin typeface="Baskerville Old Face" panose="02020602080505020303" pitchFamily="18" charset="0"/>
              </a:rPr>
              <a:t>print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3. Some arithmetic operators, e.g. +, -, *, /, //, %, **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4. </a:t>
            </a:r>
            <a:r>
              <a:rPr lang="en-US" altLang="zh-CN" sz="3200" b="1">
                <a:solidFill>
                  <a:srgbClr val="7030A0"/>
                </a:solidFill>
                <a:latin typeface="Baskerville Old Face" panose="02020602080505020303" pitchFamily="18" charset="0"/>
              </a:rPr>
              <a:t>input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5. </a:t>
            </a:r>
            <a:r>
              <a:rPr lang="en-US" altLang="zh-CN" sz="3200" b="1" err="1">
                <a:solidFill>
                  <a:srgbClr val="7030A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is a function used to parse and evaluate the Python expression(a string) you put as a variable for the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function, i.e. as if the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‘’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of the expression is taken away.</a:t>
            </a:r>
            <a:b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() is often used together with input() in order to change the string, which is returned by input() function, into the data type you want, e.g.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N=</a:t>
            </a:r>
            <a:r>
              <a:rPr lang="en-US" altLang="zh-CN" sz="24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eval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(input()) 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value passed to variable </a:t>
            </a:r>
            <a:r>
              <a:rPr lang="en-US" altLang="zh-CN" sz="2400" b="1">
                <a:solidFill>
                  <a:srgbClr val="FF0000"/>
                </a:solidFill>
                <a:latin typeface="Baskerville Old Face" panose="02020602080505020303" pitchFamily="18" charset="0"/>
              </a:rPr>
              <a:t>N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be an integer, a floating-point number or a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boolean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 if you input 9, 3.14 or 3&gt;5 respectively, for instance.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224" y="1965799"/>
            <a:ext cx="6026394" cy="1984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5291" y="3127429"/>
            <a:ext cx="7765016" cy="2848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0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Example: what are the outputs of the following cases?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643" y="2785681"/>
            <a:ext cx="1504762" cy="12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0183" y="2890442"/>
            <a:ext cx="1619048" cy="10190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2989" y="2644221"/>
            <a:ext cx="36260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  <a:endParaRPr lang="zh-CN" altLang="en-US" sz="2600"/>
          </a:p>
        </p:txBody>
      </p:sp>
      <p:sp>
        <p:nvSpPr>
          <p:cNvPr id="8" name="Rectangle 7"/>
          <p:cNvSpPr/>
          <p:nvPr/>
        </p:nvSpPr>
        <p:spPr>
          <a:xfrm>
            <a:off x="5708647" y="2644221"/>
            <a:ext cx="4427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ii)</a:t>
            </a:r>
            <a:endParaRPr lang="zh-CN" alt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a Celsius degree from the console and converts it to Fahrenheit and displays the result. The formula for the conversion is as follows: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𝐟𝐚𝐡𝐫𝐞𝐧𝐡𝐞𝐢𝐭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3200" b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>
                    <a:solidFill>
                      <a:srgbClr val="7030A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𝐜𝐞𝐥𝐬𝐢𝐮𝐬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</m:oMath>
                </a14:m>
                <a:endParaRPr lang="en-US" altLang="zh-CN" sz="4500" b="1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1997895"/>
                <a:ext cx="11048999" cy="2892760"/>
              </a:xfrm>
              <a:prstGeom prst="rect">
                <a:avLst/>
              </a:prstGeom>
              <a:blipFill>
                <a:blip r:embed="rId7"/>
                <a:stretch>
                  <a:fillRect t="-1899" r="-2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1984" y="4389407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6815" y="5273272"/>
            <a:ext cx="8773404" cy="7230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4575" y="1819685"/>
                <a:ext cx="11048999" cy="2892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Write a program that reads in the radius and length of a cylinder and computes the area and volume using the following formulas:</a:t>
                </a: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𝐫𝐚𝐝𝐢𝐮𝐬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</m:oMath>
                  </m:oMathPara>
                </a14:m>
                <a:endParaRPr lang="en-US" altLang="zh-CN" sz="3200" b="1" i="1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457200" lvl="1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𝐯𝐨𝐥𝐮𝐦𝐞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𝐚𝐫𝐞𝐚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𝐥𝐞𝐧𝐠𝐭𝐡</m:t>
                      </m:r>
                    </m:oMath>
                  </m:oMathPara>
                </a14:m>
                <a:endParaRPr lang="en-US" altLang="zh-CN" sz="4500" b="1">
                  <a:solidFill>
                    <a:srgbClr val="7030A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5" y="1819685"/>
                <a:ext cx="11048999" cy="2892760"/>
              </a:xfrm>
              <a:prstGeom prst="rect">
                <a:avLst/>
              </a:prstGeom>
              <a:blipFill>
                <a:blip r:embed="rId7"/>
                <a:stretch>
                  <a:fillRect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73547" y="4788483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8281" y="5443597"/>
            <a:ext cx="4735811" cy="12783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reads an integer between 0 and 1000 and adds all the digits in the integer. For example, if an integer is 932, the sum of all its digits is 14. </a:t>
            </a:r>
            <a:r>
              <a:rPr lang="en-US" altLang="zh-CN" sz="2800" b="1">
                <a:solidFill>
                  <a:srgbClr val="7030A0"/>
                </a:solidFill>
                <a:latin typeface="Baskerville Old Face" panose="02020602080505020303" pitchFamily="18" charset="0"/>
              </a:rPr>
              <a:t>(Hint: Use the % operator to extract digits, and use the // operator to remove the extracted digit. For instance, 932%10=2 and 932//10=93.)</a:t>
            </a:r>
            <a:endParaRPr lang="en-US" altLang="zh-CN" sz="3200" b="1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3547" y="4987965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830" y="5786229"/>
            <a:ext cx="6826030" cy="6826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391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prompts the user to enter the minutes (e.g., 1 billion), and displays the number of years and days for the minutes. For simplicity, assume a year has 365 days.</a:t>
            </a:r>
            <a:endParaRPr lang="en-US" altLang="zh-CN" sz="3600" b="1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377" y="4055980"/>
            <a:ext cx="6330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344" y="4901778"/>
            <a:ext cx="7584928" cy="6022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515292"/>
            <a:ext cx="11637817" cy="3917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Suppose you save $100 each month into a saving account with monthly interest rate 0.417%. That is, </a:t>
            </a:r>
            <a:r>
              <a:rPr lang="en-US" altLang="zh-CN" sz="24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)after the first month, the value in the account becomes 100*(1+0.00417)=100.417; ii)</a:t>
            </a:r>
            <a:r>
              <a:rPr lang="en-US" altLang="zh-CN" sz="28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after the second month, the value in the account becomes (100+100.417)*(1+0.00417) =201.252; iii)after the third month, the value in the account becomes (100+ 201.252)*(1+0.00417)=302.507; and so on. </a:t>
            </a:r>
            <a:r>
              <a:rPr lang="en-US" altLang="zh-CN" sz="2400" b="1">
                <a:solidFill>
                  <a:srgbClr val="7030A0"/>
                </a:solidFill>
                <a:latin typeface="Baskerville Old Face" panose="02020602080505020303" pitchFamily="18" charset="0"/>
              </a:rPr>
              <a:t>Write a program that prompts the user to enter a monthly saving amount and displays the account value after the sixth month.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942" y="5394031"/>
            <a:ext cx="6330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Baskerville Old Face" panose="02020602080505020303" pitchFamily="18" charset="0"/>
              </a:rPr>
              <a:t>Here is a sample: </a:t>
            </a:r>
            <a:endParaRPr lang="zh-CN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595" y="6020924"/>
            <a:ext cx="7395215" cy="562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/>
            </a:br>
            <a:r>
              <a:rPr lang="en-AU" sz="3200" b="1" i="1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altLang="zh-CN" sz="3200" b="1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>
                <a:solidFill>
                  <a:srgbClr val="7030A0"/>
                </a:solidFill>
                <a:latin typeface="Algerian" panose="04020705040A02060702" pitchFamily="82" charset="0"/>
              </a:rPr>
              <a:t>3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>
                <a:solidFill>
                  <a:srgbClr val="002060"/>
                </a:solidFill>
                <a:latin typeface="Algerian" panose="04020705040A02060702" pitchFamily="82" charset="0"/>
              </a:rPr>
              <a:t>PYTHON BASICS</a:t>
            </a:r>
            <a:endParaRPr lang="en-US" altLang="zh-CN" sz="3200"/>
          </a:p>
          <a:p>
            <a:endParaRPr lang="en-US" altLang="zh-CN" sz="320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>
              <a:latin typeface="Algerian" panose="04020705040A02060702" pitchFamily="82" charset="0"/>
            </a:endParaRPr>
          </a:p>
          <a:p>
            <a:endParaRPr lang="en-US" altLang="zh-CN" b="1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print() is a function-something you can realize some functionalities by calling it.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“()” is for you to put in some variables as input.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help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(print) in shell to check how it is used.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The parameters usually used in print() function is print(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value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end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).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“value” is the content you want to print out,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print(“hello”)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,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 print(1,2,3)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 etc.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 “</a:t>
            </a:r>
            <a:r>
              <a:rPr lang="en-US" altLang="zh-CN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sep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” is the symbol you use to separate many values, by default it is ‘ ’ if without mentioned.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But you can change it to ‘,’, ‘-’or ‘*’ ...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print(1,2,3,sep=‘,’)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“end” is the symbol you use to end you output, by default it is ‘\n’if not being mentioned. </a:t>
            </a:r>
            <a:b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change it to ‘ ’, ‘;’ or ‘end’… e.g. </a:t>
            </a:r>
            <a:r>
              <a:rPr lang="en-US" altLang="zh-CN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print(‘hello’, end=‘#’)</a:t>
            </a:r>
            <a:r>
              <a:rPr lang="en-US" altLang="zh-CN" b="1">
                <a:solidFill>
                  <a:srgbClr val="0070C0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5359" y="1176369"/>
            <a:ext cx="2819297" cy="18338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To print many values within some predefined formats: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print(‘%s has %d petals and is worth %.2f yuan a bunch.’%(</a:t>
            </a:r>
            <a:r>
              <a:rPr lang="en-US" altLang="zh-CN" sz="26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2600" b="1" err="1">
                <a:solidFill>
                  <a:srgbClr val="FF000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, Price )) </a:t>
            </a:r>
            <a:b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where the variable ‘</a:t>
            </a:r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FlowerName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name of a flower(string type),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‘</a:t>
            </a:r>
            <a:r>
              <a:rPr lang="en-US" altLang="zh-CN" sz="2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NumOfPetal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’ is the number of petals of the flower(integer type),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‘Price’ is the price of the flower (floating point number).</a:t>
            </a: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0160" y="331657"/>
            <a:ext cx="12011680" cy="1235823"/>
            <a:chOff x="101132" y="145712"/>
            <a:chExt cx="12011680" cy="1235823"/>
          </a:xfrm>
        </p:grpSpPr>
        <p:sp>
          <p:nvSpPr>
            <p:cNvPr id="7" name="Rounded Rectangle 6"/>
            <p:cNvSpPr/>
            <p:nvPr/>
          </p:nvSpPr>
          <p:spPr>
            <a:xfrm>
              <a:off x="101132" y="145712"/>
              <a:ext cx="12011680" cy="1235823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161460" y="206040"/>
              <a:ext cx="11891024" cy="1115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>
                  <a:solidFill>
                    <a:srgbClr val="00B050"/>
                  </a:solidFill>
                </a:rPr>
                <a:t>2.print() Function III-</a:t>
              </a:r>
              <a:r>
                <a:rPr lang="en-US" sz="4000" b="1" kern="1200">
                  <a:solidFill>
                    <a:srgbClr val="FFC000"/>
                  </a:solidFill>
                </a:rPr>
                <a:t>Formatted</a:t>
              </a:r>
              <a:r>
                <a:rPr lang="en-US" sz="4000" b="1" kern="1200">
                  <a:solidFill>
                    <a:srgbClr val="00B050"/>
                  </a:solidFill>
                </a:rPr>
                <a:t> </a:t>
              </a:r>
              <a:r>
                <a:rPr lang="en-US" sz="4000" b="1" kern="1200">
                  <a:solidFill>
                    <a:srgbClr val="FFC000"/>
                  </a:solidFill>
                </a:rPr>
                <a:t>Output-B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46" y="4413192"/>
            <a:ext cx="7180834" cy="2668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7235665"/>
              </p:ext>
            </p:extLst>
          </p:nvPr>
        </p:nvGraphicFramePr>
        <p:xfrm>
          <a:off x="838200" y="301092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304801" y="1997895"/>
            <a:ext cx="11048999" cy="1475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Write a program that displace the following table(8 spaces for each numbers and they are aligned leftward):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45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50" y="3833447"/>
            <a:ext cx="3885714" cy="2314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1998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Some arithmetic operators often used: Addition +, Subtraction -, Multiplication *, Division /, Modulus(Remainder) %, Exponent(Power) **, Floor division // etc.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Order of operations(Operator precedence):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480" y="3526513"/>
            <a:ext cx="6369050" cy="2195195"/>
          </a:xfrm>
          <a:prstGeom prst="rect">
            <a:avLst/>
          </a:prstGeom>
        </p:spPr>
      </p:pic>
      <p:sp>
        <p:nvSpPr>
          <p:cNvPr id="6" name="Content Placeholder 2"/>
          <p:cNvSpPr txBox="1"/>
          <p:nvPr/>
        </p:nvSpPr>
        <p:spPr>
          <a:xfrm>
            <a:off x="735861" y="5773934"/>
            <a:ext cx="11019453" cy="899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Augmented assignment operators: “x+=1” means “x=x+1”, “x//=10” means “x=x//10”, similar for “x-=1”, “x%=10”, “x**=2”,…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" y="105509"/>
          <a:ext cx="12192000" cy="16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83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“d” in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err="1">
                <a:solidFill>
                  <a:srgbClr val="FF0000"/>
                </a:solidFill>
                <a:latin typeface="Baskerville Old Face" panose="02020602080505020303" pitchFamily="18" charset="0"/>
              </a:rPr>
              <a:t>d’%v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integer type; </a:t>
            </a:r>
            <a:b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“f” in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err="1">
                <a:solidFill>
                  <a:srgbClr val="FF0000"/>
                </a:solidFill>
                <a:latin typeface="Baskerville Old Face" panose="02020602080505020303" pitchFamily="18" charset="0"/>
              </a:rPr>
              <a:t>f’%v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floating point number; </a:t>
            </a:r>
            <a:b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“s” in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</a:t>
            </a:r>
            <a:r>
              <a:rPr lang="en-US" altLang="zh-CN" err="1">
                <a:solidFill>
                  <a:srgbClr val="FF0000"/>
                </a:solidFill>
                <a:latin typeface="Baskerville Old Face" panose="02020602080505020303" pitchFamily="18" charset="0"/>
              </a:rPr>
              <a:t>s’%v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means the variable v is a string.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Determine the space for the variable to be shown: </a:t>
            </a:r>
            <a:b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number(‘8’) before ‘d’ in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print(‘%8d’%v)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means 8 spaces for the integer v;</a:t>
            </a:r>
            <a:b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the number(‘7.2’) before ‘f’ in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print(‘%7.2f’%v)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means 7 spaces for the floating point number v while keeping the 2 digits after decimal point ‘.’.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To align the result leftward, add the symbol ‘-’: </a:t>
            </a:r>
            <a:r>
              <a:rPr lang="en-US" altLang="zh-CN">
                <a:solidFill>
                  <a:srgbClr val="FF0000"/>
                </a:solidFill>
                <a:latin typeface="Baskerville Old Face" panose="02020602080505020303" pitchFamily="18" charset="0"/>
              </a:rPr>
              <a:t>print(‘%-8d’%v) </a:t>
            </a:r>
            <a:r>
              <a:rPr lang="en-US" altLang="zh-CN">
                <a:solidFill>
                  <a:srgbClr val="0070C0"/>
                </a:solidFill>
                <a:latin typeface="Baskerville Old Face" panose="02020602080505020303" pitchFamily="18" charset="0"/>
              </a:rPr>
              <a:t>will make the integer v printed from the left of the 8 spaces. Without ‘-’ will align the result rightward.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540" y="274964"/>
            <a:ext cx="1861489" cy="11004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134" y="5142544"/>
            <a:ext cx="4627793" cy="2019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305" y="353278"/>
            <a:ext cx="4460521" cy="1398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8"/>
            <a:ext cx="11019453" cy="416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Some operators for string type variables:</a:t>
            </a:r>
            <a:b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+: C</a:t>
            </a: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oncatenation - Adds values on either side of the operator</a:t>
            </a:r>
            <a:br>
              <a:rPr lang="en-US" sz="1800"/>
            </a:br>
            <a:r>
              <a:rPr lang="en-US" altLang="zh-CN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*: </a:t>
            </a: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Repetition - Creates new strings, concatenating multiple copies of the same string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[ ]: Slice - Gives the character from the given index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  <a:t>[ : ]: Range Slice - Gives the characters from the given range</a:t>
            </a:r>
            <a:br>
              <a:rPr lang="en-US" sz="24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303" y="577793"/>
            <a:ext cx="8100365" cy="4160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735861" y="1791019"/>
            <a:ext cx="11019453" cy="414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input() is a function used for instructing the users to input a string for a variable. </a:t>
            </a:r>
            <a:b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Notice that the data type that input() function return is a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string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, that is, if you assign the result to a variable e.g.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v=input()</a:t>
            </a: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, then v is a string data type.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600" b="1">
                <a:solidFill>
                  <a:srgbClr val="0070C0"/>
                </a:solidFill>
                <a:latin typeface="Baskerville Old Face" panose="02020602080505020303" pitchFamily="18" charset="0"/>
              </a:rPr>
              <a:t>You can use a string as a variable for the input() function as an instruction, e.g. </a:t>
            </a:r>
            <a:r>
              <a:rPr lang="en-US" altLang="zh-CN" sz="2600" b="1">
                <a:solidFill>
                  <a:srgbClr val="FF0000"/>
                </a:solidFill>
                <a:latin typeface="Baskerville Old Face" panose="02020602080505020303" pitchFamily="18" charset="0"/>
              </a:rPr>
              <a:t>input(“Please input a number:”)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284" y="5173394"/>
            <a:ext cx="5665627" cy="143382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Application>Microsoft Office PowerPoint</Application>
  <PresentationFormat>宽屏</PresentationFormat>
  <Slides>16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Badge</vt:lpstr>
      <vt:lpstr>PowerPoint 演示文稿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revision>47</cp:revision>
  <cp:lastPrinted>2017-01-17T05:47:00Z</cp:lastPrinted>
  <dcterms:created xsi:type="dcterms:W3CDTF">2016-01-12T06:06:00Z</dcterms:created>
  <dcterms:modified xsi:type="dcterms:W3CDTF">2023-11-21T12:36:24Z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