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6" r:id="rId3"/>
    <p:sldId id="312" r:id="rId4"/>
    <p:sldId id="313" r:id="rId5"/>
    <p:sldId id="333" r:id="rId6"/>
    <p:sldId id="353" r:id="rId7"/>
    <p:sldId id="334" r:id="rId8"/>
    <p:sldId id="335" r:id="rId9"/>
    <p:sldId id="336" r:id="rId10"/>
    <p:sldId id="338" r:id="rId11"/>
    <p:sldId id="337" r:id="rId12"/>
    <p:sldId id="321" r:id="rId13"/>
    <p:sldId id="339" r:id="rId14"/>
    <p:sldId id="323" r:id="rId15"/>
    <p:sldId id="351" r:id="rId16"/>
    <p:sldId id="352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</p:sldIdLst>
  <p:sldSz cx="12192000" cy="6858000"/>
  <p:notesSz cx="7048500" cy="101854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CFE5F-073F-F094-E08B-1FB32758D034}" v="2" dt="2023-11-11T02:08:10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bel Leonardi (SME-FinTech, 122020318)" userId="S::122020318@link.cuhk.edu.cn::71fde780-dcd0-481e-b04a-4dbe311587ab" providerId="AD" clId="Web-{9EACFE5F-073F-F094-E08B-1FB32758D034}"/>
    <pc:docChg chg="modSld">
      <pc:chgData name="Annabel Leonardi (SME-FinTech, 122020318)" userId="S::122020318@link.cuhk.edu.cn::71fde780-dcd0-481e-b04a-4dbe311587ab" providerId="AD" clId="Web-{9EACFE5F-073F-F094-E08B-1FB32758D034}" dt="2023-11-11T02:08:10.776" v="1" actId="1076"/>
      <pc:docMkLst>
        <pc:docMk/>
      </pc:docMkLst>
      <pc:sldChg chg="modSp">
        <pc:chgData name="Annabel Leonardi (SME-FinTech, 122020318)" userId="S::122020318@link.cuhk.edu.cn::71fde780-dcd0-481e-b04a-4dbe311587ab" providerId="AD" clId="Web-{9EACFE5F-073F-F094-E08B-1FB32758D034}" dt="2023-11-11T02:08:10.776" v="1" actId="1076"/>
        <pc:sldMkLst>
          <pc:docMk/>
          <pc:sldMk cId="0" sldId="323"/>
        </pc:sldMkLst>
        <pc:picChg chg="mod">
          <ac:chgData name="Annabel Leonardi (SME-FinTech, 122020318)" userId="S::122020318@link.cuhk.edu.cn::71fde780-dcd0-481e-b04a-4dbe311587ab" providerId="AD" clId="Web-{9EACFE5F-073F-F094-E08B-1FB32758D034}" dt="2023-11-11T02:08:10.776" v="1" actId="1076"/>
          <ac:picMkLst>
            <pc:docMk/>
            <pc:sldMk cId="0" sldId="323"/>
            <ac:picMk id="2" creationId="{00000000-0000-0000-0000-000000000000}"/>
          </ac:picMkLst>
        </pc:picChg>
      </pc:sldChg>
      <pc:sldChg chg="modSp">
        <pc:chgData name="Annabel Leonardi (SME-FinTech, 122020318)" userId="S::122020318@link.cuhk.edu.cn::71fde780-dcd0-481e-b04a-4dbe311587ab" providerId="AD" clId="Web-{9EACFE5F-073F-F094-E08B-1FB32758D034}" dt="2023-11-11T01:22:45.961" v="0" actId="1076"/>
        <pc:sldMkLst>
          <pc:docMk/>
          <pc:sldMk cId="0" sldId="334"/>
        </pc:sldMkLst>
        <pc:picChg chg="mod">
          <ac:chgData name="Annabel Leonardi (SME-FinTech, 122020318)" userId="S::122020318@link.cuhk.edu.cn::71fde780-dcd0-481e-b04a-4dbe311587ab" providerId="AD" clId="Web-{9EACFE5F-073F-F094-E08B-1FB32758D034}" dt="2023-11-11T01:22:45.961" v="0" actId="1076"/>
          <ac:picMkLst>
            <pc:docMk/>
            <pc:sldMk cId="0" sldId="334"/>
            <ac:picMk id="3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#1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#1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#1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5#1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5#1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5#1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5#1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5#2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5#2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5#2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1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Number System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r>
            <a:rPr lang="en-US" b="1" dirty="0"/>
            <a:t> </a:t>
          </a:r>
          <a:endParaRPr lang="en-US" dirty="0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88F5E1E-AAA6-4EA4-8414-4DAAF45027B9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48039DE1-7676-4EB7-9084-1E6DE84DF5BB}" type="presOf" srcId="{0E8085F9-02A8-4FC2-8D3B-A0AA5F1EC1F7}" destId="{8E22013E-9C26-4AA1-B8B4-D1AA5892233B}" srcOrd="0" destOrd="0" presId="urn:microsoft.com/office/officeart/2005/8/layout/vList2#9"/>
    <dgm:cxn modelId="{A3DFCD55-D70A-45AD-B031-A0990173B118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4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Think!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4" loCatId="list" qsTypeId="urn:microsoft.com/office/officeart/2005/8/quickstyle/simple1#14" qsCatId="simple" csTypeId="urn:microsoft.com/office/officeart/2005/8/colors/accent5_5#1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Solution?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4"/>
    <dgm:cxn modelId="{C2578537-3A4F-46AC-9300-60B2A4F1B91A}" type="presOf" srcId="{32F2416B-09FA-423E-9C02-845FDD114C9D}" destId="{50194297-CF02-435B-8854-5C4B7CF11AAC}" srcOrd="0" destOrd="0" presId="urn:microsoft.com/office/officeart/2005/8/layout/vList2#1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3" loCatId="list" qsTypeId="urn:microsoft.com/office/officeart/2005/8/quickstyle/simple1#13" qsCatId="simple" csTypeId="urn:microsoft.com/office/officeart/2005/8/colors/accent5_5#1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sz="4800" b="1" dirty="0">
              <a:solidFill>
                <a:srgbClr val="00B050"/>
              </a:solidFill>
            </a:rPr>
            <a:t>Conversion Between Binary, Octal and Hexadecimal</a:t>
          </a:r>
          <a:endParaRPr lang="en-US" sz="4800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Y="320489" custLinFactNeighborY="-7534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3"/>
    <dgm:cxn modelId="{C2578537-3A4F-46AC-9300-60B2A4F1B91A}" type="presOf" srcId="{32F2416B-09FA-423E-9C02-845FDD114C9D}" destId="{50194297-CF02-435B-8854-5C4B7CF11AAC}" srcOrd="0" destOrd="0" presId="urn:microsoft.com/office/officeart/2005/8/layout/vList2#1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5" loCatId="list" qsTypeId="urn:microsoft.com/office/officeart/2005/8/quickstyle/simple1#15" qsCatId="simple" csTypeId="urn:microsoft.com/office/officeart/2005/8/colors/accent5_5#1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Octal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5"/>
    <dgm:cxn modelId="{C2578537-3A4F-46AC-9300-60B2A4F1B91A}" type="presOf" srcId="{32F2416B-09FA-423E-9C02-845FDD114C9D}" destId="{50194297-CF02-435B-8854-5C4B7CF11AAC}" srcOrd="0" destOrd="0" presId="urn:microsoft.com/office/officeart/2005/8/layout/vList2#1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6" loCatId="list" qsTypeId="urn:microsoft.com/office/officeart/2005/8/quickstyle/simple1#16" qsCatId="simple" csTypeId="urn:microsoft.com/office/officeart/2005/8/colors/accent5_5#1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Binary and Hexadecimal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6"/>
    <dgm:cxn modelId="{C2578537-3A4F-46AC-9300-60B2A4F1B91A}" type="presOf" srcId="{32F2416B-09FA-423E-9C02-845FDD114C9D}" destId="{50194297-CF02-435B-8854-5C4B7CF11AAC}" srcOrd="0" destOrd="0" presId="urn:microsoft.com/office/officeart/2005/8/layout/vList2#1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7" loCatId="list" qsTypeId="urn:microsoft.com/office/officeart/2005/8/quickstyle/simple1#17" qsCatId="simple" csTypeId="urn:microsoft.com/office/officeart/2005/8/colors/accent5_5#1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5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7"/>
    <dgm:cxn modelId="{C2578537-3A4F-46AC-9300-60B2A4F1B91A}" type="presOf" srcId="{32F2416B-09FA-423E-9C02-845FDD114C9D}" destId="{50194297-CF02-435B-8854-5C4B7CF11AAC}" srcOrd="0" destOrd="0" presId="urn:microsoft.com/office/officeart/2005/8/layout/vList2#1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8" loCatId="list" qsTypeId="urn:microsoft.com/office/officeart/2005/8/quickstyle/simple1#18" qsCatId="simple" csTypeId="urn:microsoft.com/office/officeart/2005/8/colors/accent5_5#1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8"/>
    <dgm:cxn modelId="{C2578537-3A4F-46AC-9300-60B2A4F1B91A}" type="presOf" srcId="{32F2416B-09FA-423E-9C02-845FDD114C9D}" destId="{50194297-CF02-435B-8854-5C4B7CF11AAC}" srcOrd="0" destOrd="0" presId="urn:microsoft.com/office/officeart/2005/8/layout/vList2#1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9" loCatId="list" qsTypeId="urn:microsoft.com/office/officeart/2005/8/quickstyle/simple1#19" qsCatId="simple" csTypeId="urn:microsoft.com/office/officeart/2005/8/colors/accent5_5#1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6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9"/>
    <dgm:cxn modelId="{C2578537-3A4F-46AC-9300-60B2A4F1B91A}" type="presOf" srcId="{32F2416B-09FA-423E-9C02-845FDD114C9D}" destId="{50194297-CF02-435B-8854-5C4B7CF11AAC}" srcOrd="0" destOrd="0" presId="urn:microsoft.com/office/officeart/2005/8/layout/vList2#1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Data Representation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0" loCatId="list" qsTypeId="urn:microsoft.com/office/officeart/2005/8/quickstyle/simple1#20" qsCatId="simple" csTypeId="urn:microsoft.com/office/officeart/2005/8/colors/accent5_5#2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0"/>
    <dgm:cxn modelId="{C2578537-3A4F-46AC-9300-60B2A4F1B91A}" type="presOf" srcId="{32F2416B-09FA-423E-9C02-845FDD114C9D}" destId="{50194297-CF02-435B-8854-5C4B7CF11AAC}" srcOrd="0" destOrd="0" presId="urn:microsoft.com/office/officeart/2005/8/layout/vList2#2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1" loCatId="list" qsTypeId="urn:microsoft.com/office/officeart/2005/8/quickstyle/simple1#21" qsCatId="simple" csTypeId="urn:microsoft.com/office/officeart/2005/8/colors/accent5_5#2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7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1"/>
    <dgm:cxn modelId="{C2578537-3A4F-46AC-9300-60B2A4F1B91A}" type="presOf" srcId="{32F2416B-09FA-423E-9C02-845FDD114C9D}" destId="{50194297-CF02-435B-8854-5C4B7CF11AAC}" srcOrd="0" destOrd="0" presId="urn:microsoft.com/office/officeart/2005/8/layout/vList2#2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2" loCatId="list" qsTypeId="urn:microsoft.com/office/officeart/2005/8/quickstyle/simple1#22" qsCatId="simple" csTypeId="urn:microsoft.com/office/officeart/2005/8/colors/accent5_5#2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 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2"/>
    <dgm:cxn modelId="{C2578537-3A4F-46AC-9300-60B2A4F1B91A}" type="presOf" srcId="{32F2416B-09FA-423E-9C02-845FDD114C9D}" destId="{50194297-CF02-435B-8854-5C4B7CF11AAC}" srcOrd="0" destOrd="0" presId="urn:microsoft.com/office/officeart/2005/8/layout/vList2#2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Use Python as calculator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1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2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2" loCatId="list" qsTypeId="urn:microsoft.com/office/officeart/2005/8/quickstyle/simple1#12" qsCatId="simple" csTypeId="urn:microsoft.com/office/officeart/2005/8/colors/accent5_5#1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Solution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2"/>
    <dgm:cxn modelId="{C2578537-3A4F-46AC-9300-60B2A4F1B91A}" type="presOf" srcId="{32F2416B-09FA-423E-9C02-845FDD114C9D}" destId="{50194297-CF02-435B-8854-5C4B7CF11AAC}" srcOrd="0" destOrd="0" presId="urn:microsoft.com/office/officeart/2005/8/layout/vList2#1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From Decimal to Others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Practice 3</a:t>
          </a:r>
          <a:endParaRPr lang="en-US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Number System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r>
            <a:rPr lang="en-US" sz="4900" b="1" kern="1200" dirty="0"/>
            <a:t> </a:t>
          </a:r>
          <a:endParaRPr lang="en-US" sz="4900" kern="1200" dirty="0"/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4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Think!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Solution?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26655"/>
          <a:ext cx="10515600" cy="1934856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00B050"/>
              </a:solidFill>
            </a:rPr>
            <a:t>Conversion Between Binary, Octal and Hexadecimal</a:t>
          </a:r>
          <a:endParaRPr lang="en-US" sz="4800" kern="1200" dirty="0">
            <a:solidFill>
              <a:srgbClr val="00B050"/>
            </a:solidFill>
          </a:endParaRPr>
        </a:p>
      </dsp:txBody>
      <dsp:txXfrm>
        <a:off x="94452" y="121107"/>
        <a:ext cx="10326696" cy="17459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Octal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Binary and Hexadecimal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5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6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Data Representation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7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 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Use Python as calculator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1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2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Solution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From Decimal to Others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 bwMode="white"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Practice 3</a:t>
          </a:r>
          <a:endParaRPr lang="en-US" sz="4900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#1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#1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#1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#1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#1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#1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#1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#2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#2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#2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1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#2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#2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4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7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8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3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2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2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DATA REPRESENTATION AND CONVERSION</a:t>
            </a:r>
            <a:endParaRPr lang="en-US" altLang="zh-CN" sz="3200" dirty="0"/>
          </a:p>
          <a:p>
            <a:endParaRPr lang="en-US" altLang="zh-CN" sz="3200" b="1" dirty="0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integer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division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N,b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ii) mod(N//b, b)=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iii) mod(N//b//</a:t>
                </a: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until finally 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mod(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the representation for </a:t>
                </a:r>
                <a:r>
                  <a:rPr lang="en-AU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fractional part, use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multiplication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𝐅𝐫𝐚𝐜𝐭𝐢𝐨𝐧𝐚𝐥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so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 err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b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iii)… 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until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left, no negative power terms of b. </a:t>
                </a:r>
                <a:b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Then the representation for</a:t>
                </a:r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 rotWithShape="1">
                <a:blip r:embed="rId7"/>
                <a:stretch>
                  <a:fillRect t="-3" r="6" b="-8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Year 2019 can also be represented as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 rotWithShape="1">
                <a:blip r:embed="rId7"/>
                <a:stretch>
                  <a:fillRect t="-3" r="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	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03" y="2120455"/>
            <a:ext cx="4972050" cy="1352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653" y="4078168"/>
            <a:ext cx="5067300" cy="1838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628" y="1820008"/>
            <a:ext cx="5715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015479"/>
            <a:ext cx="11048999" cy="242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decimal number 100.96875 into binary, octal and hexadecimal number.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2" y="1755602"/>
            <a:ext cx="6758066" cy="505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44" y="2521444"/>
            <a:ext cx="3864340" cy="33581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400" y="33591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</a:rPr>
                <a:t>Solution</a:t>
              </a:r>
              <a:endParaRPr lang="en-US" sz="4900" kern="12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1.Convert decimal number 0.3 into octal number.</a:t>
                </a:r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2.Convert decimal number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̇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3.Convert decimal number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 rotWithShape="1">
                <a:blip r:embed="rId7"/>
                <a:stretch>
                  <a:fillRect t="-8" r="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(Check by calculating the limit of the corresponding infinite series.)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𝟏𝟏𝟎𝟑𝟕𝟓𝟓𝟐𝟒𝟐𝟏𝟎𝟐𝟔𝟒𝟑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 rotWithShape="1">
                <a:blip r:embed="rId7"/>
                <a:stretch>
                  <a:fillRect t="-8" r="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4676" y="2495916"/>
            <a:ext cx="3472523" cy="421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9229" y="4348295"/>
            <a:ext cx="2392240" cy="23576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207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602524"/>
            <a:ext cx="11048999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Use 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3-digit binary number and the symbols of octal number, ii) 4-digit binary number and the symbols of hexadecimal number.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do conversion between octal and hexadecimal, use binary as a bridge.</a:t>
            </a: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2015479"/>
            <a:ext cx="11048999" cy="1694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3-digit binary number and the symbols of octal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651" y="3515977"/>
            <a:ext cx="2377646" cy="31458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1691341"/>
            <a:ext cx="11048999" cy="1703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4-digit binary number and the symbols of hexadecimal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blipFill rotWithShape="1">
                <a:blip r:embed="rId7"/>
                <a:stretch>
                  <a:fillRect l="-6" t="-9" r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blipFill rotWithShape="1">
                <a:blip r:embed="rId8"/>
                <a:stretch>
                  <a:fillRect l="-16" t="-7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1.Data representation using positional notation.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Conversion from binary(2), octal(8) and hexadecimal(16) system to decimal(10) system.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2.Conversion from decimal system(10) to hexadecimal(16), octal(8) and binary(2) system.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. Integer part.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ii. Fractional part.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3.One-to-one relationship between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octal and binary system; ii) hexadecimal and binary system.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1928734"/>
            <a:ext cx="11048999" cy="37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1.Convert binary number 10100101.01011 to octal and hexadecimal number respectively.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2.Convert octal number 7654.123 to hexadecimal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ii)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3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1000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  <a:blipFill rotWithShape="1">
                <a:blip r:embed="rId7"/>
                <a:stretch>
                  <a:fillRect t="-5" r="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 rotWithShape="1">
                <a:blip r:embed="rId7"/>
                <a:stretch>
                  <a:fillRect t="-5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 rotWithShape="1">
                <a:blip r:embed="rId7"/>
                <a:stretch>
                  <a:fillRect t="-5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0.110011</m:t>
                      </m:r>
                    </m:oMath>
                  </m:oMathPara>
                </a14:m>
                <a:endParaRPr lang="en-US" altLang="zh-CN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u="sng" smtClean="0">
                          <a:latin typeface="Cambria Math" panose="02040503050406030204" pitchFamily="18" charset="0"/>
                        </a:rPr>
                        <m:t> +   </m:t>
                      </m:r>
                      <m:r>
                        <a:rPr lang="en-US" altLang="zh-CN" sz="28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0.001101</m:t>
                      </m:r>
                    </m:oMath>
                  </m:oMathPara>
                </a14:m>
                <a:endParaRPr lang="en-US" altLang="zh-CN" sz="2800" b="0" u="sng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1.000000</m:t>
                      </m:r>
                    </m:oMath>
                  </m:oMathPara>
                </a14:m>
                <a:endParaRPr lang="en-US" altLang="zh-CN" sz="2800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blipFill rotWithShape="1">
                <a:blip r:embed="rId8"/>
                <a:stretch>
                  <a:fillRect l="-18" t="-15" r="8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D.</a:t>
                </a:r>
                <a:r>
                  <a:rPr lang="en-US" altLang="zh-CN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 rotWithShape="1">
                <a:blip r:embed="rId7"/>
                <a:stretch>
                  <a:fillRect t="-5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 rotWithShape="1">
                <a:blip r:embed="rId7"/>
                <a:stretch>
                  <a:fillRect t="-5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24269" y="4545623"/>
          <a:ext cx="8773745" cy="212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8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Set of symbols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Binary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Octal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Hexadecimal</a:t>
                      </a:r>
                      <a:r>
                        <a:rPr lang="en-US" altLang="zh-CN" baseline="0" dirty="0"/>
                        <a:t>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0,1,2,3,4,5,6,7,8,9,A,B,C,D,E,F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/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 basic idea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positional notation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: Each number system contains two elements,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base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and a set of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symbols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 Symbols put at different positions have different value(weight).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𝟏𝟗𝟎𝟏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𝟓𝟔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𝑬𝑫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represent numbers in different number system, and they can be decomposed into a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series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as shown in the next page. For hexadecimal system: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26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  <a:blipFill rotWithShape="1">
                <a:blip r:embed="rId7"/>
                <a:stretch>
                  <a:fillRect l="-5" t="-12" r="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/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Data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Decomposition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(The first symbol at the left of decimal point </a:t>
                </a:r>
                <a:r>
                  <a:rPr lang="en-US" altLang="zh-CN" sz="4500" b="1" dirty="0">
                    <a:solidFill>
                      <a:srgbClr val="FF000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“.”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 has position 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, and increase(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towards left while decrease(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 right.):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AU" altLang="zh-CN" sz="4500" dirty="0">
                    <a:solidFill>
                      <a:srgbClr val="0070C0"/>
                    </a:solidFill>
                  </a:rPr>
                  <a:t> </a:t>
                </a:r>
                <a:r>
                  <a:rPr lang="en-AU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𝐅𝐫𝐚𝐜𝐭𝐢𝐨𝐧𝐚𝐥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𝐩𝐚𝐫𝐭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Every number can be decomposed into the sum of a series of numbers, each is represented by a set of positional value(</a:t>
                </a:r>
                <a14:m>
                  <m:oMath xmlns:m="http://schemas.openxmlformats.org/officeDocument/2006/math"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times the corresponding weight(</a:t>
                </a:r>
                <a14:m>
                  <m:oMath xmlns:m="http://schemas.openxmlformats.org/officeDocument/2006/math"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),where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decimal system: b=10,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binary system: b=2,</a:t>
                </a:r>
                <a:r>
                  <a:rPr lang="en-US" altLang="zh-CN" sz="4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45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octal system: b=8,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hexadecimal system: b=16,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:r>
                  <a:rPr lang="en-US" altLang="zh-CN" sz="45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where</a:t>
                </a:r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3800" b="1" dirty="0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  <a:blipFill rotWithShape="1">
                <a:blip r:embed="rId7"/>
                <a:stretch>
                  <a:fillRect t="-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835" y="2042160"/>
            <a:ext cx="11048365" cy="473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Python Shell, you could just type the computational formulas and press Enter, the result will be auto calculated and displayed.</a:t>
            </a: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b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Create a new </a:t>
            </a:r>
            <a:r>
              <a:rPr lang="en-US" altLang="zh-CN" sz="36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define different variables, do calculation for these variables, and print the result.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655" y="3835643"/>
            <a:ext cx="3644046" cy="1294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2616" y="3195603"/>
            <a:ext cx="3723176" cy="2030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90905" y="2042160"/>
            <a:ext cx="10996295" cy="435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Binary number 100.1 equals to decimal number </a:t>
            </a:r>
            <a:r>
              <a:rPr lang="en-US" altLang="zh-CN" sz="2800" b="1" dirty="0">
                <a:solidFill>
                  <a:srgbClr val="0070C0"/>
                </a:solidFill>
              </a:rPr>
              <a:t>_________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 Octal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 Hexadecimal number 100.1 equals to decimal number </a:t>
            </a:r>
            <a:r>
              <a:rPr lang="en-US" altLang="zh-CN" sz="3200" b="1" dirty="0">
                <a:solidFill>
                  <a:srgbClr val="0070C0"/>
                </a:solidFill>
              </a:rPr>
              <a:t>_________</a:t>
            </a: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𝟐𝟓𝟔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𝟎𝟔𝟐𝟓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6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  <a:blipFill rotWithShape="1">
                <a:blip r:embed="rId7"/>
                <a:stretch>
                  <a:fillRect l="-4" t="-12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3351" y="1722624"/>
            <a:ext cx="1738680" cy="80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310" y="4127561"/>
            <a:ext cx="3469651" cy="2682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5032" y="4108147"/>
            <a:ext cx="3402624" cy="265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5622" y="4108782"/>
            <a:ext cx="3459225" cy="26554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838200" y="1927555"/>
            <a:ext cx="11048999" cy="394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binary number 10101010.0101 into decimal number.</a:t>
            </a: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octal number 6.6, 66.66, 666.666, and 6666.6666 into 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Convert hexadecimal number 3D5.F9 into decimal number.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/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𝟏𝟎𝟏𝟎𝟏𝟎𝟏𝟎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𝟎𝟏𝟎𝟏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𝟏𝟕𝟎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𝟖𝟒𝟑𝟕𝟓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𝟒𝟑𝟖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𝟖𝟓𝟓𝟒𝟔𝟖𝟕𝟓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𝟑𝟓𝟏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𝟖𝟓𝟔𝟗𝟑𝟑𝟓𝟗𝟑𝟕𝟓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𝟗𝟖𝟏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𝟗𝟕𝟐𝟔𝟓𝟔𝟐𝟓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  <a:blipFill rotWithShape="1">
                <a:blip r:embed="rId7"/>
                <a:stretch>
                  <a:fillRect l="-1" t="-12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QxMTIyZDIxNmU5MzE3MTIwMDFhMzE5ZDViNzlmYm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7599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Badge</vt:lpstr>
      <vt:lpstr>Introduction to Computer Science:  Programming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PP</cp:lastModifiedBy>
  <cp:revision>151</cp:revision>
  <cp:lastPrinted>2017-01-17T05:47:00Z</cp:lastPrinted>
  <dcterms:created xsi:type="dcterms:W3CDTF">2016-01-12T06:06:00Z</dcterms:created>
  <dcterms:modified xsi:type="dcterms:W3CDTF">2023-11-11T02:08:13Z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4428E223D14A474388B7B18349025B1C_12</vt:lpwstr>
  </property>
  <property fmtid="{D5CDD505-2E9C-101B-9397-08002B2CF9AE}" pid="3" name="KSOProductBuildVer">
    <vt:lpwstr>2052-12.1.0.15120</vt:lpwstr>
  </property>
</Properties>
</file>