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55" r:id="rId4"/>
    <p:sldId id="312" r:id="rId5"/>
    <p:sldId id="353" r:id="rId6"/>
    <p:sldId id="354" r:id="rId7"/>
    <p:sldId id="313" r:id="rId8"/>
    <p:sldId id="356" r:id="rId9"/>
    <p:sldId id="364" r:id="rId10"/>
    <p:sldId id="365" r:id="rId11"/>
    <p:sldId id="357" r:id="rId12"/>
    <p:sldId id="358" r:id="rId13"/>
    <p:sldId id="359" r:id="rId14"/>
    <p:sldId id="360" r:id="rId15"/>
    <p:sldId id="361" r:id="rId16"/>
    <p:sldId id="363" r:id="rId17"/>
    <p:sldId id="362" r:id="rId18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516D-B6C1-91B3-9EC2-95DAA1366D31}" v="5" dt="2023-11-08T11:10:18.575"/>
    <p1510:client id="{2F36B95B-7B3C-FAA7-BA1A-BD96A21090FE}" v="1" dt="2023-10-27T07:12:59.350"/>
    <p1510:client id="{51563523-9866-44BA-91DF-9C17487CD7DD}" v="1" dt="2023-10-30T10:00:53.027"/>
    <p1510:client id="{EFD4D706-B048-9987-4C91-3A32A895152F}" v="2" dt="2023-11-11T04:45:3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2F36B95B-7B3C-FAA7-BA1A-BD96A21090FE}"/>
    <pc:docChg chg="sldOrd">
      <pc:chgData name="来宾用户" userId="S::urn:spo:anon#1b314c062c0cfbec79291272474d384cff31aeecd4397d2833a54bca0715c3b5::" providerId="AD" clId="Web-{2F36B95B-7B3C-FAA7-BA1A-BD96A21090FE}" dt="2023-10-27T07:12:59.350" v="0"/>
      <pc:docMkLst>
        <pc:docMk/>
      </pc:docMkLst>
      <pc:sldChg chg="ord">
        <pc:chgData name="来宾用户" userId="S::urn:spo:anon#1b314c062c0cfbec79291272474d384cff31aeecd4397d2833a54bca0715c3b5::" providerId="AD" clId="Web-{2F36B95B-7B3C-FAA7-BA1A-BD96A21090FE}" dt="2023-10-27T07:12:59.350" v="0"/>
        <pc:sldMkLst>
          <pc:docMk/>
          <pc:sldMk cId="0" sldId="357"/>
        </pc:sldMkLst>
      </pc:sldChg>
    </pc:docChg>
  </pc:docChgLst>
  <pc:docChgLst>
    <pc:chgData name="Annabel Leonardi (SME-FinTech, 122020318)" userId="S::122020318@link.cuhk.edu.cn::71fde780-dcd0-481e-b04a-4dbe311587ab" providerId="AD" clId="Web-{EFD4D706-B048-9987-4C91-3A32A895152F}"/>
    <pc:docChg chg="modSld">
      <pc:chgData name="Annabel Leonardi (SME-FinTech, 122020318)" userId="S::122020318@link.cuhk.edu.cn::71fde780-dcd0-481e-b04a-4dbe311587ab" providerId="AD" clId="Web-{EFD4D706-B048-9987-4C91-3A32A895152F}" dt="2023-11-11T04:45:32.749" v="1" actId="1076"/>
      <pc:docMkLst>
        <pc:docMk/>
      </pc:docMkLst>
      <pc:sldChg chg="modSp">
        <pc:chgData name="Annabel Leonardi (SME-FinTech, 122020318)" userId="S::122020318@link.cuhk.edu.cn::71fde780-dcd0-481e-b04a-4dbe311587ab" providerId="AD" clId="Web-{EFD4D706-B048-9987-4C91-3A32A895152F}" dt="2023-11-11T04:45:32.749" v="1" actId="1076"/>
        <pc:sldMkLst>
          <pc:docMk/>
          <pc:sldMk cId="0" sldId="360"/>
        </pc:sldMkLst>
        <pc:spChg chg="mod">
          <ac:chgData name="Annabel Leonardi (SME-FinTech, 122020318)" userId="S::122020318@link.cuhk.edu.cn::71fde780-dcd0-481e-b04a-4dbe311587ab" providerId="AD" clId="Web-{EFD4D706-B048-9987-4C91-3A32A895152F}" dt="2023-11-11T04:45:32.749" v="1" actId="1076"/>
          <ac:spMkLst>
            <pc:docMk/>
            <pc:sldMk cId="0" sldId="360"/>
            <ac:spMk id="6" creationId="{00000000-0000-0000-0000-000000000000}"/>
          </ac:spMkLst>
        </pc:spChg>
      </pc:sldChg>
    </pc:docChg>
  </pc:docChgLst>
  <pc:docChgLst>
    <pc:chgData name="来宾用户" userId="S::urn:spo:anon#1b314c062c0cfbec79291272474d384cff31aeecd4397d2833a54bca0715c3b5::" providerId="AD" clId="Web-{51563523-9866-44BA-91DF-9C17487CD7DD}"/>
    <pc:docChg chg="sldOrd">
      <pc:chgData name="来宾用户" userId="S::urn:spo:anon#1b314c062c0cfbec79291272474d384cff31aeecd4397d2833a54bca0715c3b5::" providerId="AD" clId="Web-{51563523-9866-44BA-91DF-9C17487CD7DD}" dt="2023-10-30T10:00:53.027" v="0"/>
      <pc:docMkLst>
        <pc:docMk/>
      </pc:docMkLst>
      <pc:sldChg chg="ord">
        <pc:chgData name="来宾用户" userId="S::urn:spo:anon#1b314c062c0cfbec79291272474d384cff31aeecd4397d2833a54bca0715c3b5::" providerId="AD" clId="Web-{51563523-9866-44BA-91DF-9C17487CD7DD}" dt="2023-10-30T10:00:53.027" v="0"/>
        <pc:sldMkLst>
          <pc:docMk/>
          <pc:sldMk cId="0" sldId="363"/>
        </pc:sldMkLst>
      </pc:sldChg>
    </pc:docChg>
  </pc:docChgLst>
  <pc:docChgLst>
    <pc:chgData name="Guest User" userId="S::urn:spo:anon#1b314c062c0cfbec79291272474d384cff31aeecd4397d2833a54bca0715c3b5::" providerId="AD" clId="Web-{189C516D-B6C1-91B3-9EC2-95DAA1366D31}"/>
    <pc:docChg chg="modSld">
      <pc:chgData name="Guest User" userId="S::urn:spo:anon#1b314c062c0cfbec79291272474d384cff31aeecd4397d2833a54bca0715c3b5::" providerId="AD" clId="Web-{189C516D-B6C1-91B3-9EC2-95DAA1366D31}" dt="2023-11-08T11:10:59.920" v="5" actId="1076"/>
      <pc:docMkLst>
        <pc:docMk/>
      </pc:docMkLst>
      <pc:sldChg chg="modSp">
        <pc:chgData name="Guest User" userId="S::urn:spo:anon#1b314c062c0cfbec79291272474d384cff31aeecd4397d2833a54bca0715c3b5::" providerId="AD" clId="Web-{189C516D-B6C1-91B3-9EC2-95DAA1366D31}" dt="2023-11-08T11:10:59.920" v="5" actId="1076"/>
        <pc:sldMkLst>
          <pc:docMk/>
          <pc:sldMk cId="0" sldId="353"/>
        </pc:sldMkLst>
        <pc:graphicFrameChg chg="mod">
          <ac:chgData name="Guest User" userId="S::urn:spo:anon#1b314c062c0cfbec79291272474d384cff31aeecd4397d2833a54bca0715c3b5::" providerId="AD" clId="Web-{189C516D-B6C1-91B3-9EC2-95DAA1366D31}" dt="2023-11-08T11:10:59.920" v="5" actId="1076"/>
          <ac:graphicFrameMkLst>
            <pc:docMk/>
            <pc:sldMk cId="0" sldId="353"/>
            <ac:graphicFrameMk id="4" creationId="{00000000-0000-0000-0000-000000000000}"/>
          </ac:graphicFrameMkLst>
        </pc:graphicFrameChg>
        <pc:picChg chg="mod">
          <ac:chgData name="Guest User" userId="S::urn:spo:anon#1b314c062c0cfbec79291272474d384cff31aeecd4397d2833a54bca0715c3b5::" providerId="AD" clId="Web-{189C516D-B6C1-91B3-9EC2-95DAA1366D31}" dt="2023-11-08T11:10:18.575" v="4" actId="1076"/>
          <ac:picMkLst>
            <pc:docMk/>
            <pc:sldMk cId="0" sldId="353"/>
            <ac:picMk id="6" creationId="{00000000-0000-0000-0000-000000000000}"/>
          </ac:picMkLst>
        </pc:picChg>
      </pc:sldChg>
      <pc:sldChg chg="modSp">
        <pc:chgData name="Guest User" userId="S::urn:spo:anon#1b314c062c0cfbec79291272474d384cff31aeecd4397d2833a54bca0715c3b5::" providerId="AD" clId="Web-{189C516D-B6C1-91B3-9EC2-95DAA1366D31}" dt="2023-11-08T11:09:54.621" v="3" actId="1076"/>
        <pc:sldMkLst>
          <pc:docMk/>
          <pc:sldMk cId="0" sldId="354"/>
        </pc:sldMkLst>
        <pc:spChg chg="mod">
          <ac:chgData name="Guest User" userId="S::urn:spo:anon#1b314c062c0cfbec79291272474d384cff31aeecd4397d2833a54bca0715c3b5::" providerId="AD" clId="Web-{189C516D-B6C1-91B3-9EC2-95DAA1366D31}" dt="2023-11-08T11:09:30.823" v="0" actId="1076"/>
          <ac:spMkLst>
            <pc:docMk/>
            <pc:sldMk cId="0" sldId="354"/>
            <ac:spMk id="5" creationId="{00000000-0000-0000-0000-000000000000}"/>
          </ac:spMkLst>
        </pc:spChg>
        <pc:picChg chg="mod">
          <ac:chgData name="Guest User" userId="S::urn:spo:anon#1b314c062c0cfbec79291272474d384cff31aeecd4397d2833a54bca0715c3b5::" providerId="AD" clId="Web-{189C516D-B6C1-91B3-9EC2-95DAA1366D31}" dt="2023-11-08T11:09:54.621" v="3" actId="1076"/>
          <ac:picMkLst>
            <pc:docMk/>
            <pc:sldMk cId="0" sldId="354"/>
            <ac:picMk id="4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1.Data Types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2:Convert Celsius to Fahrenheit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3:Compute the volume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4: Sum the digits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6: Financial application: compound value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5: Number of years and days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Function-I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2.print() Function II-</a:t>
          </a:r>
          <a:r>
            <a:rPr lang="en-US" b="1" dirty="0">
              <a:solidFill>
                <a:srgbClr val="FFC000"/>
              </a:solidFill>
            </a:rPr>
            <a:t>Formatted</a:t>
          </a:r>
          <a:r>
            <a:rPr lang="en-US" b="1" dirty="0">
              <a:solidFill>
                <a:srgbClr val="00B050"/>
              </a:solidFill>
            </a:rPr>
            <a:t> </a:t>
          </a:r>
          <a:r>
            <a:rPr lang="en-US" b="1" dirty="0">
              <a:solidFill>
                <a:srgbClr val="FFC000"/>
              </a:solidFill>
            </a:rPr>
            <a:t>Output-A</a:t>
          </a:r>
          <a:endParaRPr lang="en-US" dirty="0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1:Print a table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3.Arithmetic Operators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4.input()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5.eval() Function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1.Data Types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solidFill>
                <a:srgbClr val="00B050"/>
              </a:solidFill>
            </a:rPr>
            <a:t>Practice 2:Convert Celsius to Fahrenheit</a:t>
          </a:r>
          <a:endParaRPr lang="en-US" sz="4100" kern="1200" dirty="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3:Compute the volume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4: Sum the digits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rgbClr val="00B050"/>
              </a:solidFill>
            </a:rPr>
            <a:t>Practice 6: Financial application: compound value</a:t>
          </a:r>
          <a:endParaRPr lang="en-US" sz="3400" kern="1200" dirty="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solidFill>
                <a:srgbClr val="00B050"/>
              </a:solidFill>
            </a:rPr>
            <a:t>Practice 5: Number of years and days</a:t>
          </a:r>
          <a:endParaRPr lang="en-US" sz="4500" kern="1200" dirty="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2.print() Function-I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>
              <a:solidFill>
                <a:srgbClr val="00B050"/>
              </a:solidFill>
            </a:rPr>
            <a:t>2.print() Function II-</a:t>
          </a:r>
          <a:r>
            <a:rPr lang="en-US" sz="4600" b="1" kern="1200" dirty="0">
              <a:solidFill>
                <a:srgbClr val="FFC000"/>
              </a:solidFill>
            </a:rPr>
            <a:t>Formatted</a:t>
          </a:r>
          <a:r>
            <a:rPr lang="en-US" sz="4600" b="1" kern="1200" dirty="0">
              <a:solidFill>
                <a:srgbClr val="00B050"/>
              </a:solidFill>
            </a:rPr>
            <a:t> </a:t>
          </a:r>
          <a:r>
            <a:rPr lang="en-US" sz="4600" b="1" kern="1200" dirty="0">
              <a:solidFill>
                <a:srgbClr val="FFC000"/>
              </a:solidFill>
            </a:rPr>
            <a:t>Output-A</a:t>
          </a:r>
          <a:endParaRPr lang="en-US" sz="4600" kern="1200" dirty="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1:Print a table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3.Arithmetic Operators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4.input()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5.eval() Function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659" y="5724807"/>
            <a:ext cx="3095625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29" y="5610508"/>
            <a:ext cx="34004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284" y="5173394"/>
            <a:ext cx="3009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1504762" cy="12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3" y="2890442"/>
            <a:ext cx="1619048" cy="1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 rotWithShape="1">
                <a:blip r:embed="rId7"/>
                <a:stretch>
                  <a:fillRect t="-1899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 dirty="0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>
                <a:blip r:embed="rId7"/>
                <a:stretch>
                  <a:fillRect t="-1899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types, e.g. integer, string,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There are several data types very often used: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Integer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1,19,-36…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Floating-point number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3.14159, 9.80…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‘hello world’, ‘123’, ‘www.cuhk.edu.cn’…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value can only be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True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or </a:t>
            </a:r>
            <a:r>
              <a:rPr lang="en-US" altLang="zh-CN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False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5&gt;9, ‘b’&lt;‘a’,1==‘1’…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v)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e.g. [1,2,3], [‘h’, ‘e’, ‘l’, ‘l’, ‘o’]…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Assign some value of different types to a variable will make it become different data types. 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Using type() function you can check the data type of a variable.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Data types can be forced to change if possible,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e.g.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(9.8)-&gt;9,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str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(123)-&gt;’123’,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float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(‘9.8’)-&gt;9.8,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list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(‘hello’)-&gt;</a:t>
            </a: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[‘h’, ‘e’, ‘l’, ‘l’, ‘o’] 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3653621"/>
              </p:ext>
            </p:extLst>
          </p:nvPr>
        </p:nvGraphicFramePr>
        <p:xfrm>
          <a:off x="-1374320" y="-71384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7355" y="1550035"/>
            <a:ext cx="1257300" cy="73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945" y="2768600"/>
            <a:ext cx="1092835" cy="47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7558" y="5592082"/>
            <a:ext cx="260286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1212111" y="1831839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 dirty="0">
                  <a:solidFill>
                    <a:srgbClr val="00B050"/>
                  </a:solidFill>
                </a:rPr>
                <a:t> </a:t>
              </a:r>
              <a:r>
                <a:rPr lang="en-US" sz="4000" b="1" kern="1200" dirty="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90" y="5141703"/>
            <a:ext cx="33528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 dirty="0"/>
            </a:b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4370" y="4467958"/>
            <a:ext cx="4448176" cy="22851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5307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Brando</cp:lastModifiedBy>
  <cp:revision>207</cp:revision>
  <cp:lastPrinted>2017-01-17T05:47:00Z</cp:lastPrinted>
  <dcterms:created xsi:type="dcterms:W3CDTF">2016-01-12T06:06:00Z</dcterms:created>
  <dcterms:modified xsi:type="dcterms:W3CDTF">2023-11-11T04:45:40Z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