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96" r:id="rId3"/>
    <p:sldId id="355" r:id="rId4"/>
    <p:sldId id="353" r:id="rId5"/>
    <p:sldId id="354" r:id="rId6"/>
    <p:sldId id="312" r:id="rId7"/>
    <p:sldId id="313" r:id="rId8"/>
    <p:sldId id="356" r:id="rId9"/>
    <p:sldId id="364" r:id="rId10"/>
    <p:sldId id="357" r:id="rId11"/>
    <p:sldId id="365" r:id="rId12"/>
    <p:sldId id="358" r:id="rId13"/>
    <p:sldId id="359" r:id="rId14"/>
    <p:sldId id="360" r:id="rId15"/>
    <p:sldId id="361" r:id="rId16"/>
    <p:sldId id="362" r:id="rId17"/>
    <p:sldId id="363" r:id="rId18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990AB-E7CB-41DF-C9BF-31679AE6622E}" v="3" dt="2023-09-18T12:57:19.597"/>
    <p1510:client id="{40E1AD05-4FB6-C18A-7A6F-B287B127FF7C}" v="1" dt="2023-09-20T12:16:50.205"/>
    <p1510:client id="{43B8F032-5EB4-1581-03AA-F822CDC7A160}" v="1" dt="2023-10-06T13:57:46.503"/>
    <p1510:client id="{59F76C75-774E-45BA-93D1-DB9D6A6CE758}" v="1" dt="2023-09-20T12:32:17.610"/>
    <p1510:client id="{69C0077C-531C-4093-A68C-ECED7B795C13}" v="1" dt="2023-09-20T12:34:41.986"/>
    <p1510:client id="{6BF33EE9-D4F1-AC9A-646E-D2001E80F00D}" v="16" dt="2023-09-19T07:03:28.206"/>
    <p1510:client id="{82A949C6-7EDF-4970-9185-424ED124E254}" v="2" dt="2023-09-20T12:04:51.409"/>
    <p1510:client id="{87AB593C-9161-BDD7-917B-4F47E4F73CF4}" v="47" dt="2023-09-15T13:05:01.706"/>
    <p1510:client id="{8F048514-15D3-8198-AF66-5E51C63AEB5D}" v="1" dt="2023-09-20T12:18:19.896"/>
    <p1510:client id="{A5AC33CF-6A39-EA8F-BD3F-3F078DDD6AFB}" v="1" dt="2023-09-20T12:37:14.753"/>
    <p1510:client id="{AF5AEA45-B29D-4FAF-A13C-3ACAF25352EC}" v="31" dt="2023-09-20T11:21:1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82A949C6-7EDF-4970-9185-424ED124E254}"/>
    <pc:docChg chg="sldOrd">
      <pc:chgData name="来宾用户" userId="S::urn:spo:anon#1b314c062c0cfbec79291272474d384cff31aeecd4397d2833a54bca0715c3b5::" providerId="AD" clId="Web-{82A949C6-7EDF-4970-9185-424ED124E254}" dt="2023-09-20T12:04:51.409" v="1"/>
      <pc:docMkLst>
        <pc:docMk/>
      </pc:docMkLst>
      <pc:sldChg chg="ord">
        <pc:chgData name="来宾用户" userId="S::urn:spo:anon#1b314c062c0cfbec79291272474d384cff31aeecd4397d2833a54bca0715c3b5::" providerId="AD" clId="Web-{82A949C6-7EDF-4970-9185-424ED124E254}" dt="2023-09-20T12:04:51.409" v="1"/>
        <pc:sldMkLst>
          <pc:docMk/>
          <pc:sldMk cId="0" sldId="312"/>
        </pc:sldMkLst>
      </pc:sldChg>
      <pc:sldChg chg="ord">
        <pc:chgData name="来宾用户" userId="S::urn:spo:anon#1b314c062c0cfbec79291272474d384cff31aeecd4397d2833a54bca0715c3b5::" providerId="AD" clId="Web-{82A949C6-7EDF-4970-9185-424ED124E254}" dt="2023-09-20T12:04:11.439" v="0"/>
        <pc:sldMkLst>
          <pc:docMk/>
          <pc:sldMk cId="0" sldId="355"/>
        </pc:sldMkLst>
      </pc:sldChg>
    </pc:docChg>
  </pc:docChgLst>
  <pc:docChgLst>
    <pc:chgData name="来宾用户" userId="S::urn:spo:anon#1b314c062c0cfbec79291272474d384cff31aeecd4397d2833a54bca0715c3b5::" providerId="AD" clId="Web-{AF5AEA45-B29D-4FAF-A13C-3ACAF25352EC}"/>
    <pc:docChg chg="modSld sldOrd">
      <pc:chgData name="来宾用户" userId="S::urn:spo:anon#1b314c062c0cfbec79291272474d384cff31aeecd4397d2833a54bca0715c3b5::" providerId="AD" clId="Web-{AF5AEA45-B29D-4FAF-A13C-3ACAF25352EC}" dt="2023-09-20T11:21:18.005" v="30"/>
      <pc:docMkLst>
        <pc:docMk/>
      </pc:docMkLst>
      <pc:sldChg chg="ord">
        <pc:chgData name="来宾用户" userId="S::urn:spo:anon#1b314c062c0cfbec79291272474d384cff31aeecd4397d2833a54bca0715c3b5::" providerId="AD" clId="Web-{AF5AEA45-B29D-4FAF-A13C-3ACAF25352EC}" dt="2023-09-20T11:21:18.005" v="30"/>
        <pc:sldMkLst>
          <pc:docMk/>
          <pc:sldMk cId="0" sldId="354"/>
        </pc:sldMkLst>
      </pc:sldChg>
      <pc:sldChg chg="modSp">
        <pc:chgData name="来宾用户" userId="S::urn:spo:anon#1b314c062c0cfbec79291272474d384cff31aeecd4397d2833a54bca0715c3b5::" providerId="AD" clId="Web-{AF5AEA45-B29D-4FAF-A13C-3ACAF25352EC}" dt="2023-09-20T11:18:56.939" v="29" actId="20577"/>
        <pc:sldMkLst>
          <pc:docMk/>
          <pc:sldMk cId="0" sldId="355"/>
        </pc:sldMkLst>
        <pc:spChg chg="mod">
          <ac:chgData name="来宾用户" userId="S::urn:spo:anon#1b314c062c0cfbec79291272474d384cff31aeecd4397d2833a54bca0715c3b5::" providerId="AD" clId="Web-{AF5AEA45-B29D-4FAF-A13C-3ACAF25352EC}" dt="2023-09-20T11:18:56.939" v="29" actId="20577"/>
          <ac:spMkLst>
            <pc:docMk/>
            <pc:sldMk cId="0" sldId="355"/>
            <ac:spMk id="5" creationId="{00000000-0000-0000-0000-000000000000}"/>
          </ac:spMkLst>
        </pc:spChg>
      </pc:sldChg>
    </pc:docChg>
  </pc:docChgLst>
  <pc:docChgLst>
    <pc:chgData name="来宾用户" userId="S::urn:spo:anon#1b314c062c0cfbec79291272474d384cff31aeecd4397d2833a54bca0715c3b5::" providerId="AD" clId="Web-{40E1AD05-4FB6-C18A-7A6F-B287B127FF7C}"/>
    <pc:docChg chg="sldOrd">
      <pc:chgData name="来宾用户" userId="S::urn:spo:anon#1b314c062c0cfbec79291272474d384cff31aeecd4397d2833a54bca0715c3b5::" providerId="AD" clId="Web-{40E1AD05-4FB6-C18A-7A6F-B287B127FF7C}" dt="2023-09-20T12:16:50.205" v="0"/>
      <pc:docMkLst>
        <pc:docMk/>
      </pc:docMkLst>
      <pc:sldChg chg="ord">
        <pc:chgData name="来宾用户" userId="S::urn:spo:anon#1b314c062c0cfbec79291272474d384cff31aeecd4397d2833a54bca0715c3b5::" providerId="AD" clId="Web-{40E1AD05-4FB6-C18A-7A6F-B287B127FF7C}" dt="2023-09-20T12:16:50.205" v="0"/>
        <pc:sldMkLst>
          <pc:docMk/>
          <pc:sldMk cId="0" sldId="353"/>
        </pc:sldMkLst>
      </pc:sldChg>
    </pc:docChg>
  </pc:docChgLst>
  <pc:docChgLst>
    <pc:chgData name="来宾用户" userId="S::urn:spo:anon#1b314c062c0cfbec79291272474d384cff31aeecd4397d2833a54bca0715c3b5::" providerId="AD" clId="Web-{43B8F032-5EB4-1581-03AA-F822CDC7A160}"/>
    <pc:docChg chg="sldOrd">
      <pc:chgData name="来宾用户" userId="S::urn:spo:anon#1b314c062c0cfbec79291272474d384cff31aeecd4397d2833a54bca0715c3b5::" providerId="AD" clId="Web-{43B8F032-5EB4-1581-03AA-F822CDC7A160}" dt="2023-10-06T13:57:46.503" v="0"/>
      <pc:docMkLst>
        <pc:docMk/>
      </pc:docMkLst>
      <pc:sldChg chg="ord">
        <pc:chgData name="来宾用户" userId="S::urn:spo:anon#1b314c062c0cfbec79291272474d384cff31aeecd4397d2833a54bca0715c3b5::" providerId="AD" clId="Web-{43B8F032-5EB4-1581-03AA-F822CDC7A160}" dt="2023-10-06T13:57:46.503" v="0"/>
        <pc:sldMkLst>
          <pc:docMk/>
          <pc:sldMk cId="0" sldId="312"/>
        </pc:sldMkLst>
      </pc:sldChg>
    </pc:docChg>
  </pc:docChgLst>
  <pc:docChgLst>
    <pc:chgData name="来宾用户" userId="S::urn:spo:anon#1b314c062c0cfbec79291272474d384cff31aeecd4397d2833a54bca0715c3b5::" providerId="AD" clId="Web-{8F048514-15D3-8198-AF66-5E51C63AEB5D}"/>
    <pc:docChg chg="sldOrd">
      <pc:chgData name="来宾用户" userId="S::urn:spo:anon#1b314c062c0cfbec79291272474d384cff31aeecd4397d2833a54bca0715c3b5::" providerId="AD" clId="Web-{8F048514-15D3-8198-AF66-5E51C63AEB5D}" dt="2023-09-20T12:18:19.896" v="0"/>
      <pc:docMkLst>
        <pc:docMk/>
      </pc:docMkLst>
      <pc:sldChg chg="ord">
        <pc:chgData name="来宾用户" userId="S::urn:spo:anon#1b314c062c0cfbec79291272474d384cff31aeecd4397d2833a54bca0715c3b5::" providerId="AD" clId="Web-{8F048514-15D3-8198-AF66-5E51C63AEB5D}" dt="2023-09-20T12:18:19.896" v="0"/>
        <pc:sldMkLst>
          <pc:docMk/>
          <pc:sldMk cId="0" sldId="354"/>
        </pc:sldMkLst>
      </pc:sldChg>
    </pc:docChg>
  </pc:docChgLst>
  <pc:docChgLst>
    <pc:chgData name="来宾用户" userId="S::urn:spo:anon#1b314c062c0cfbec79291272474d384cff31aeecd4397d2833a54bca0715c3b5::" providerId="AD" clId="Web-{59F76C75-774E-45BA-93D1-DB9D6A6CE758}"/>
    <pc:docChg chg="addSld">
      <pc:chgData name="来宾用户" userId="S::urn:spo:anon#1b314c062c0cfbec79291272474d384cff31aeecd4397d2833a54bca0715c3b5::" providerId="AD" clId="Web-{59F76C75-774E-45BA-93D1-DB9D6A6CE758}" dt="2023-09-20T12:32:17.610" v="0"/>
      <pc:docMkLst>
        <pc:docMk/>
      </pc:docMkLst>
      <pc:sldChg chg="new">
        <pc:chgData name="来宾用户" userId="S::urn:spo:anon#1b314c062c0cfbec79291272474d384cff31aeecd4397d2833a54bca0715c3b5::" providerId="AD" clId="Web-{59F76C75-774E-45BA-93D1-DB9D6A6CE758}" dt="2023-09-20T12:32:17.610" v="0"/>
        <pc:sldMkLst>
          <pc:docMk/>
          <pc:sldMk cId="2774708943" sldId="366"/>
        </pc:sldMkLst>
      </pc:sldChg>
    </pc:docChg>
  </pc:docChgLst>
  <pc:docChgLst>
    <pc:chgData name="来宾用户" userId="S::urn:spo:anon#1b314c062c0cfbec79291272474d384cff31aeecd4397d2833a54bca0715c3b5::" providerId="AD" clId="Web-{A5AC33CF-6A39-EA8F-BD3F-3F078DDD6AFB}"/>
    <pc:docChg chg="sldOrd">
      <pc:chgData name="来宾用户" userId="S::urn:spo:anon#1b314c062c0cfbec79291272474d384cff31aeecd4397d2833a54bca0715c3b5::" providerId="AD" clId="Web-{A5AC33CF-6A39-EA8F-BD3F-3F078DDD6AFB}" dt="2023-09-20T12:37:14.753" v="0"/>
      <pc:docMkLst>
        <pc:docMk/>
      </pc:docMkLst>
      <pc:sldChg chg="ord">
        <pc:chgData name="来宾用户" userId="S::urn:spo:anon#1b314c062c0cfbec79291272474d384cff31aeecd4397d2833a54bca0715c3b5::" providerId="AD" clId="Web-{A5AC33CF-6A39-EA8F-BD3F-3F078DDD6AFB}" dt="2023-09-20T12:37:14.753" v="0"/>
        <pc:sldMkLst>
          <pc:docMk/>
          <pc:sldMk cId="0" sldId="312"/>
        </pc:sldMkLst>
      </pc:sldChg>
    </pc:docChg>
  </pc:docChgLst>
  <pc:docChgLst>
    <pc:chgData name="来宾用户" userId="S::urn:spo:anon#1b314c062c0cfbec79291272474d384cff31aeecd4397d2833a54bca0715c3b5::" providerId="AD" clId="Web-{69C0077C-531C-4093-A68C-ECED7B795C13}"/>
    <pc:docChg chg="delSld">
      <pc:chgData name="来宾用户" userId="S::urn:spo:anon#1b314c062c0cfbec79291272474d384cff31aeecd4397d2833a54bca0715c3b5::" providerId="AD" clId="Web-{69C0077C-531C-4093-A68C-ECED7B795C13}" dt="2023-09-20T12:34:41.986" v="0"/>
      <pc:docMkLst>
        <pc:docMk/>
      </pc:docMkLst>
      <pc:sldChg chg="del">
        <pc:chgData name="来宾用户" userId="S::urn:spo:anon#1b314c062c0cfbec79291272474d384cff31aeecd4397d2833a54bca0715c3b5::" providerId="AD" clId="Web-{69C0077C-531C-4093-A68C-ECED7B795C13}" dt="2023-09-20T12:34:41.986" v="0"/>
        <pc:sldMkLst>
          <pc:docMk/>
          <pc:sldMk cId="2774708943" sldId="3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1.Data Types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2:Convert Celsius to Fahrenheit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3:Compute the volume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4: Sum the digits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5: Number of years and days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6: Financial application: compound value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2.print() Function II-</a:t>
          </a:r>
          <a:r>
            <a:rPr lang="en-US" b="1">
              <a:solidFill>
                <a:srgbClr val="FFC000"/>
              </a:solidFill>
            </a:rPr>
            <a:t>Formatted</a:t>
          </a:r>
          <a:r>
            <a:rPr lang="en-US" b="1">
              <a:solidFill>
                <a:srgbClr val="00B050"/>
              </a:solidFill>
            </a:rPr>
            <a:t> </a:t>
          </a:r>
          <a:r>
            <a:rPr lang="en-US" b="1">
              <a:solidFill>
                <a:srgbClr val="FFC000"/>
              </a:solidFill>
            </a:rPr>
            <a:t>Output-A</a:t>
          </a:r>
          <a:endParaRPr lang="en-US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2.print() Function-I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1:Print a table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3.Arithmetic Operators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3.Arithmetic Operators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4.input()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5.eval()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5.eval()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1.Data Types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solidFill>
                <a:srgbClr val="00B050"/>
              </a:solidFill>
            </a:rPr>
            <a:t>Practice 2:Convert Celsius to Fahrenheit</a:t>
          </a:r>
          <a:endParaRPr lang="en-US" sz="4100" kern="120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3:Compute the volume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4: Sum the digits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>
              <a:solidFill>
                <a:srgbClr val="00B050"/>
              </a:solidFill>
            </a:rPr>
            <a:t>Practice 5: Number of years and days</a:t>
          </a:r>
          <a:endParaRPr lang="en-US" sz="4500" kern="120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>
              <a:solidFill>
                <a:srgbClr val="00B050"/>
              </a:solidFill>
            </a:rPr>
            <a:t>Practice 6: Financial application: compound value</a:t>
          </a:r>
          <a:endParaRPr lang="en-US" sz="3400" kern="120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>
              <a:solidFill>
                <a:srgbClr val="00B050"/>
              </a:solidFill>
            </a:rPr>
            <a:t>2.print() Function II-</a:t>
          </a:r>
          <a:r>
            <a:rPr lang="en-US" sz="4600" b="1" kern="1200">
              <a:solidFill>
                <a:srgbClr val="FFC000"/>
              </a:solidFill>
            </a:rPr>
            <a:t>Formatted</a:t>
          </a:r>
          <a:r>
            <a:rPr lang="en-US" sz="4600" b="1" kern="1200">
              <a:solidFill>
                <a:srgbClr val="00B050"/>
              </a:solidFill>
            </a:rPr>
            <a:t> </a:t>
          </a:r>
          <a:r>
            <a:rPr lang="en-US" sz="4600" b="1" kern="1200">
              <a:solidFill>
                <a:srgbClr val="FFC000"/>
              </a:solidFill>
            </a:rPr>
            <a:t>Output-A</a:t>
          </a:r>
          <a:endParaRPr lang="en-US" sz="4600" kern="120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2.print() Function-I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1:Print a table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3.Arithmetic Operators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3.Arithmetic Operators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4.input()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5.eval()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5.eval()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D9C5B-D832-4022-BC9F-92EA630F5B57}" type="datetimeFigureOut">
              <a:t>2023/10/6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06F4D-7243-4C6D-B940-D08DB5BB58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06F4D-7243-4C6D-B940-D08DB5BB589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5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06F4D-7243-4C6D-B940-D08DB5BB589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4 minutes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06F4D-7243-4C6D-B940-D08DB5BB5894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Demonstrate the answer</a:t>
            </a:r>
          </a:p>
          <a:p>
            <a:r>
              <a:rPr lang="en-US">
                <a:ea typeface="Calibri"/>
                <a:cs typeface="Calibri"/>
              </a:rPr>
              <a:t>2 mins to read and think about the answer + 2 minutes of demonstration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06F4D-7243-4C6D-B940-D08DB5BB589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/>
            </a:br>
            <a:r>
              <a:rPr lang="en-AU" sz="3200" b="1" i="1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6381"/>
            <a:ext cx="9144000" cy="166926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altLang="zh-CN" sz="3200" b="1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/>
          </a:p>
          <a:p>
            <a:endParaRPr lang="en-US" altLang="zh-CN" sz="320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>
              <a:latin typeface="Algerian" panose="04020705040A02060702" pitchFamily="82" charset="0"/>
            </a:endParaRPr>
          </a:p>
          <a:p>
            <a:endParaRPr lang="en-US" altLang="zh-CN" b="1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12F669-D34D-B132-B490-EA648BCDA69A}"/>
              </a:ext>
            </a:extLst>
          </p:cNvPr>
          <p:cNvSpPr txBox="1"/>
          <p:nvPr/>
        </p:nvSpPr>
        <p:spPr>
          <a:xfrm>
            <a:off x="4578287" y="4568806"/>
            <a:ext cx="3388644" cy="691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7030A0"/>
              </a:buClr>
              <a:buNone/>
            </a:pPr>
            <a:r>
              <a:rPr lang="en-US" altLang="zh-CN" sz="1800" b="1" err="1">
                <a:solidFill>
                  <a:schemeClr val="accent2">
                    <a:lumMod val="75000"/>
                  </a:schemeClr>
                </a:solidFill>
                <a:latin typeface="Baskerville Old Face"/>
                <a:ea typeface="华文中宋"/>
              </a:rPr>
              <a:t>Florensia</a:t>
            </a:r>
            <a:r>
              <a:rPr lang="en-US" altLang="zh-CN" sz="1800" b="1">
                <a:solidFill>
                  <a:schemeClr val="accent2">
                    <a:lumMod val="75000"/>
                  </a:schemeClr>
                </a:solidFill>
                <a:latin typeface="Baskerville Old Face"/>
                <a:ea typeface="华文中宋"/>
              </a:rPr>
              <a:t> Widjaja (122040013) SDS</a:t>
            </a:r>
            <a:endParaRPr lang="en-US" sz="180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1800" b="1">
                <a:solidFill>
                  <a:schemeClr val="tx1"/>
                </a:solidFill>
                <a:latin typeface="Baskerville Old Face"/>
                <a:ea typeface="华文中宋"/>
              </a:rPr>
              <a:t>20 September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284" y="5173394"/>
            <a:ext cx="3009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659" y="5724807"/>
            <a:ext cx="3095625" cy="10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29" y="5610508"/>
            <a:ext cx="34004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1504762" cy="12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3" y="2890442"/>
            <a:ext cx="1619048" cy="1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>
                <a:blip r:embed="rId7"/>
                <a:stretch>
                  <a:fillRect t="-1899" r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>
                <a:blip r:embed="rId7"/>
                <a:stretch>
                  <a:fillRect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types, e.g. integer, string, </a:t>
            </a:r>
            <a:r>
              <a:rPr lang="en-US" altLang="zh-CN" sz="32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There are several data types very often used: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 err="1">
                <a:solidFill>
                  <a:srgbClr val="0070C0"/>
                </a:solidFill>
                <a:latin typeface="Baskerville Old Face"/>
                <a:ea typeface="华文中宋"/>
              </a:rPr>
              <a:t>i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Integer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e.g. 1,19,-36…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ii)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Floating-point number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e.g. 3.14159, 9.80…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iii)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String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e.g. ‘hello world’, ‘123’, ‘www.cuhk.edu.cn’…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iv)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Boolean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the value can only be </a:t>
            </a:r>
            <a:r>
              <a:rPr lang="en-US" altLang="zh-CN" b="1">
                <a:solidFill>
                  <a:srgbClr val="7030A0"/>
                </a:solidFill>
                <a:latin typeface="Baskerville Old Face"/>
                <a:ea typeface="华文中宋"/>
              </a:rPr>
              <a:t>True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 or </a:t>
            </a:r>
            <a:r>
              <a:rPr lang="en-US" altLang="zh-CN" b="1">
                <a:solidFill>
                  <a:srgbClr val="7030A0"/>
                </a:solidFill>
                <a:latin typeface="Baskerville Old Face"/>
                <a:ea typeface="华文中宋"/>
              </a:rPr>
              <a:t>False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e.g. 5&gt;9, ‘b’&lt;‘a’,1==‘1’…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v)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List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, e.g. [1,2,3], [‘h’, ‘e’, ‘l’, ‘l’, ‘o’]…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Assign some value of different types to a variable will make it become different data types.  </a:t>
            </a:r>
            <a:endParaRPr lang="en-US" altLang="zh-CN" b="1">
              <a:solidFill>
                <a:srgbClr val="0070C0"/>
              </a:solidFill>
              <a:latin typeface="Baskerville Old Face" panose="02020602080505020303" pitchFamily="18" charset="0"/>
              <a:ea typeface="华文中宋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Using type() function you can check the data type of a variable.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Data types can be forced to change if possible,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e.g. 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int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(9.8)-&gt;9, 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str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(123)-&gt;’123’, 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float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(‘9.8’)-&gt;9.8, </a:t>
            </a:r>
            <a:br>
              <a:rPr lang="en-US" altLang="zh-CN" b="1"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     </a:t>
            </a:r>
            <a:r>
              <a:rPr lang="en-US" altLang="zh-CN" b="1">
                <a:solidFill>
                  <a:srgbClr val="FF0000"/>
                </a:solidFill>
                <a:latin typeface="Baskerville Old Face"/>
                <a:ea typeface="华文中宋"/>
              </a:rPr>
              <a:t>list</a:t>
            </a:r>
            <a:r>
              <a:rPr lang="en-US" altLang="zh-CN" b="1">
                <a:solidFill>
                  <a:srgbClr val="0070C0"/>
                </a:solidFill>
                <a:latin typeface="Baskerville Old Face"/>
                <a:ea typeface="华文中宋"/>
              </a:rPr>
              <a:t>(‘hello’)-&gt;</a:t>
            </a:r>
            <a:r>
              <a:rPr lang="en-US" altLang="zh-CN" sz="1800" b="1">
                <a:solidFill>
                  <a:srgbClr val="0070C0"/>
                </a:solidFill>
                <a:latin typeface="Baskerville Old Face"/>
                <a:ea typeface="华文中宋"/>
              </a:rPr>
              <a:t> [‘h’, ‘e’, ‘l’, ‘l’, ‘o’]  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1800" b="1">
                <a:solidFill>
                  <a:srgbClr val="0070C0"/>
                </a:solidFill>
                <a:latin typeface="Baskerville Old Face"/>
                <a:ea typeface="华文中宋"/>
              </a:rPr>
              <a:t>Int('9.8') error </a:t>
            </a:r>
            <a:endParaRPr lang="en-US" altLang="zh-CN" sz="1800" b="1">
              <a:solidFill>
                <a:srgbClr val="0070C0"/>
              </a:solidFill>
              <a:latin typeface="Baskerville Old Face" panose="02020602080505020303" pitchFamily="18" charset="0"/>
              <a:ea typeface="华文中宋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7355" y="1550035"/>
            <a:ext cx="1257300" cy="73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6945" y="2768600"/>
            <a:ext cx="1092835" cy="47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2665" y="5578475"/>
            <a:ext cx="260286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>
                  <a:solidFill>
                    <a:srgbClr val="00B050"/>
                  </a:solidFill>
                </a:rPr>
                <a:t> </a:t>
              </a:r>
              <a:r>
                <a:rPr lang="en-US" sz="4000" b="1" kern="120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115" y="5291381"/>
            <a:ext cx="335280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0940" y="2196465"/>
            <a:ext cx="1387475" cy="899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3578860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/>
            </a:b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4370" y="4467958"/>
            <a:ext cx="4448176" cy="22851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Application>Microsoft Office PowerPoint</Application>
  <PresentationFormat>宽屏</PresentationFormat>
  <Slides>17</Slides>
  <Notes>4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revision>3</cp:revision>
  <cp:lastPrinted>2017-01-17T05:47:00Z</cp:lastPrinted>
  <dcterms:created xsi:type="dcterms:W3CDTF">2016-01-12T06:06:00Z</dcterms:created>
  <dcterms:modified xsi:type="dcterms:W3CDTF">2023-10-06T13:57:46Z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