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9"/>
  </p:notesMasterIdLst>
  <p:sldIdLst>
    <p:sldId id="256" r:id="rId2"/>
    <p:sldId id="280" r:id="rId3"/>
    <p:sldId id="281" r:id="rId4"/>
    <p:sldId id="291" r:id="rId5"/>
    <p:sldId id="283" r:id="rId6"/>
    <p:sldId id="288" r:id="rId7"/>
    <p:sldId id="289" r:id="rId8"/>
    <p:sldId id="258" r:id="rId9"/>
    <p:sldId id="290" r:id="rId10"/>
    <p:sldId id="270" r:id="rId11"/>
    <p:sldId id="284" r:id="rId12"/>
    <p:sldId id="292" r:id="rId13"/>
    <p:sldId id="272" r:id="rId14"/>
    <p:sldId id="275" r:id="rId15"/>
    <p:sldId id="276" r:id="rId16"/>
    <p:sldId id="263" r:id="rId17"/>
    <p:sldId id="259" r:id="rId18"/>
    <p:sldId id="271" r:id="rId19"/>
    <p:sldId id="265" r:id="rId20"/>
    <p:sldId id="266" r:id="rId21"/>
    <p:sldId id="264" r:id="rId22"/>
    <p:sldId id="268" r:id="rId23"/>
    <p:sldId id="269" r:id="rId24"/>
    <p:sldId id="277" r:id="rId25"/>
    <p:sldId id="279" r:id="rId26"/>
    <p:sldId id="287" r:id="rId27"/>
    <p:sldId id="282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7"/>
    <a:srgbClr val="FF8B8E"/>
    <a:srgbClr val="FFBDBF"/>
    <a:srgbClr val="FFD2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8" autoAdjust="0"/>
  </p:normalViewPr>
  <p:slideViewPr>
    <p:cSldViewPr snapToGrid="0">
      <p:cViewPr varScale="1">
        <p:scale>
          <a:sx n="106" d="100"/>
          <a:sy n="106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8E95-DF02-4683-9C2E-F61210B2522D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753E6-71AF-48E2-9194-E36628DCB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6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3B84-1076-4906-A096-6E499C1FC639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117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42942-3EB6-43F4-8D1B-FACD510CAC35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charset="-122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91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3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9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DF796-A944-441F-8AC6-42CBC275A43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113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46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8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27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9555-B347-4E65-9B80-32C3F751CCB4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3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00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91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4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30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10390-3751-4600-A3F5-81425CEE46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20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7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036C-C6DB-A547-86ED-18B293CA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17C890-1CA2-D38F-C35B-256A0ED5F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86A6F9-ADFE-04F2-16B2-3B5FFEA89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603-35F0-8576-C72B-FE46E7F16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0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C5640-BE59-3BEE-4403-8DBC6375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3D0C2-7B1C-4147-C872-F9F91EA1F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F14B0C-BD1C-7E82-8F06-DD45B852E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8CC91-56F6-27EC-2288-B7378DE33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5DF6-3DCE-4259-BD6F-30C6E3ABDEBA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758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0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386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13047"/>
      </p:ext>
    </p:extLst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2024/3/4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D11F6-FC0C-4029-8648-4685ABCE70D0}"/>
              </a:ext>
            </a:extLst>
          </p:cNvPr>
          <p:cNvSpPr txBox="1"/>
          <p:nvPr userDrawn="1"/>
        </p:nvSpPr>
        <p:spPr>
          <a:xfrm>
            <a:off x="424180" y="15303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spc="3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AA424B-59D8-4AA8-A844-29D7CE5A0DF3}"/>
              </a:ext>
            </a:extLst>
          </p:cNvPr>
          <p:cNvSpPr/>
          <p:nvPr userDrawn="1"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20A835-3A81-462F-A7AA-A3D5BF59FE4A}"/>
              </a:ext>
            </a:extLst>
          </p:cNvPr>
          <p:cNvSpPr/>
          <p:nvPr userDrawn="1"/>
        </p:nvSpPr>
        <p:spPr>
          <a:xfrm>
            <a:off x="3172460" y="257810"/>
            <a:ext cx="7914640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8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AAA424B-59D8-4AA8-A844-29D7CE5A0DF3}"/>
              </a:ext>
            </a:extLst>
          </p:cNvPr>
          <p:cNvSpPr/>
          <p:nvPr userDrawn="1"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20A835-3A81-462F-A7AA-A3D5BF59FE4A}"/>
              </a:ext>
            </a:extLst>
          </p:cNvPr>
          <p:cNvSpPr/>
          <p:nvPr userDrawn="1"/>
        </p:nvSpPr>
        <p:spPr>
          <a:xfrm>
            <a:off x="923925" y="252730"/>
            <a:ext cx="10163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E32B1-42ED-4BE8-8DD1-81FDBA2E3081}"/>
              </a:ext>
            </a:extLst>
          </p:cNvPr>
          <p:cNvSpPr/>
          <p:nvPr userDrawn="1"/>
        </p:nvSpPr>
        <p:spPr>
          <a:xfrm>
            <a:off x="11553825" y="6362700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9C4DC4-3C02-4EC0-B8DE-3AAAF5CC9DE2}"/>
              </a:ext>
            </a:extLst>
          </p:cNvPr>
          <p:cNvSpPr/>
          <p:nvPr userDrawn="1"/>
        </p:nvSpPr>
        <p:spPr>
          <a:xfrm>
            <a:off x="5200650" y="6362700"/>
            <a:ext cx="5886450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7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012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110172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110172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7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012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4852439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852439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3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3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7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3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012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8822703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8822703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502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9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2024/3/4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8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9" r:id="rId6"/>
    <p:sldLayoutId id="2147483736" r:id="rId7"/>
    <p:sldLayoutId id="2147483737" r:id="rId8"/>
    <p:sldLayoutId id="2147483738" r:id="rId9"/>
  </p:sldLayoutIdLst>
  <p:transition/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86" y="-796150"/>
            <a:ext cx="6403028" cy="6983271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>
            <a:off x="3257269" y="585681"/>
            <a:ext cx="5047607" cy="5079353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C9C2A8B-6239-45A7-A3FB-1391B909033D}"/>
              </a:ext>
            </a:extLst>
          </p:cNvPr>
          <p:cNvSpPr/>
          <p:nvPr/>
        </p:nvSpPr>
        <p:spPr>
          <a:xfrm rot="4427486">
            <a:off x="569702" y="2875991"/>
            <a:ext cx="268448" cy="669024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2032336">
            <a:off x="2548847" y="534542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5A9ECBD-B438-44D7-BA00-F47C2D64910A}"/>
              </a:ext>
            </a:extLst>
          </p:cNvPr>
          <p:cNvSpPr/>
          <p:nvPr/>
        </p:nvSpPr>
        <p:spPr>
          <a:xfrm rot="20002791">
            <a:off x="10020946" y="5222253"/>
            <a:ext cx="322009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DF374F2F-F7D4-4A7B-88D2-43DB66EF5F77}"/>
              </a:ext>
            </a:extLst>
          </p:cNvPr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7602169-7453-4C38-8F74-B177BE156115}"/>
              </a:ext>
            </a:extLst>
          </p:cNvPr>
          <p:cNvSpPr/>
          <p:nvPr/>
        </p:nvSpPr>
        <p:spPr>
          <a:xfrm rot="13754579">
            <a:off x="8646239" y="2710457"/>
            <a:ext cx="204000" cy="358883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0EB2272-7518-46FF-A7F7-DB73735AE722}"/>
              </a:ext>
            </a:extLst>
          </p:cNvPr>
          <p:cNvSpPr/>
          <p:nvPr/>
        </p:nvSpPr>
        <p:spPr>
          <a:xfrm rot="2503585">
            <a:off x="4516151" y="4525470"/>
            <a:ext cx="297989" cy="51671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7926786">
            <a:off x="2310822" y="2013545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59">
            <a:extLst>
              <a:ext uri="{FF2B5EF4-FFF2-40B4-BE49-F238E27FC236}">
                <a16:creationId xmlns:a16="http://schemas.microsoft.com/office/drawing/2014/main" id="{1A11B3B1-8EC8-41F8-92DE-8B6BCC9C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813" y="2294360"/>
            <a:ext cx="38399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3600" b="1" cap="all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Why Do We</a:t>
            </a:r>
            <a:endParaRPr lang="zh-CN" altLang="en-US" sz="3600" b="1" cap="all" dirty="0">
              <a:solidFill>
                <a:schemeClr val="bg1"/>
              </a:solidFill>
              <a:latin typeface="Bookman Old Style" panose="020506040505050202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9" name="矩形 259">
            <a:extLst>
              <a:ext uri="{FF2B5EF4-FFF2-40B4-BE49-F238E27FC236}">
                <a16:creationId xmlns:a16="http://schemas.microsoft.com/office/drawing/2014/main" id="{8F415A34-DAEC-4BFE-8BD9-549BED83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65" y="5827012"/>
            <a:ext cx="4608658" cy="24622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866943" fontAlgn="base">
              <a:spcAft>
                <a:spcPct val="0"/>
              </a:spcAft>
              <a:buNone/>
            </a:pPr>
            <a:r>
              <a:rPr lang="en-US" altLang="zh-CN" sz="1600" spc="300" dirty="0">
                <a:solidFill>
                  <a:schemeClr val="bg1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Speaker : Wen Jie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087C9946-91D6-AC09-BE20-C16647B04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42" y="2761966"/>
            <a:ext cx="369251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4400" b="1" cap="all" dirty="0">
                <a:solidFill>
                  <a:srgbClr val="FF4347"/>
                </a:solidFill>
                <a:latin typeface="Century Schoolbook" panose="020406040505050203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Sleep</a:t>
            </a:r>
            <a:endParaRPr lang="zh-CN" altLang="en-US" sz="4400" b="1" cap="all" dirty="0">
              <a:solidFill>
                <a:srgbClr val="FF4347"/>
              </a:solidFill>
              <a:latin typeface="Century Schoolbook" panose="020406040505050203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43034C4A-BA48-3772-5922-A3CE1FD0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053" y="3458288"/>
            <a:ext cx="3219653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FF8B8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——Russell Foster</a:t>
            </a:r>
            <a:endParaRPr lang="zh-CN" altLang="en-US" b="1" dirty="0">
              <a:solidFill>
                <a:srgbClr val="FF8B8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0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9" grpId="0" animBg="1"/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15" y="803373"/>
            <a:ext cx="12204065" cy="2595245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1799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730" y="1067533"/>
            <a:ext cx="3556000" cy="20669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8000" y="1067533"/>
            <a:ext cx="3556000" cy="2066925"/>
          </a:xfrm>
          <a:prstGeom prst="rect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9430" y="1067533"/>
            <a:ext cx="3556000" cy="2066925"/>
          </a:xfrm>
          <a:prstGeom prst="rect">
            <a:avLst/>
          </a:prstGeom>
          <a:blipFill rotWithShape="1">
            <a:blip r:embed="rId5">
              <a:grayscl/>
            </a:blip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809" y="3499589"/>
            <a:ext cx="310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cap="all" dirty="0"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optimizing sleep environment</a:t>
            </a:r>
            <a:endParaRPr sz="2000" b="1" cap="all" dirty="0"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4708731" y="3499589"/>
            <a:ext cx="2774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cap="all" dirty="0"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managing exposure to light</a:t>
            </a:r>
            <a:endParaRPr sz="2000" b="1" cap="all" dirty="0"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139509" y="3499589"/>
            <a:ext cx="4000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cap="all" dirty="0"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avoiding stimulants like caffeine </a:t>
            </a:r>
          </a:p>
          <a:p>
            <a:pPr algn="ctr"/>
            <a:r>
              <a:rPr lang="en-US" altLang="zh-CN" sz="2000" b="1" cap="all" dirty="0"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before bedtime</a:t>
            </a:r>
            <a:endParaRPr sz="2000" b="1" cap="all" dirty="0"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DFF47F-9C1C-29E7-7E12-6ED90F943B25}"/>
              </a:ext>
            </a:extLst>
          </p:cNvPr>
          <p:cNvGrpSpPr/>
          <p:nvPr/>
        </p:nvGrpSpPr>
        <p:grpSpPr>
          <a:xfrm rot="5400000">
            <a:off x="3915376" y="4695327"/>
            <a:ext cx="824428" cy="824428"/>
            <a:chOff x="4717143" y="3773714"/>
            <a:chExt cx="1007836" cy="1007836"/>
          </a:xfrm>
        </p:grpSpPr>
        <p:sp>
          <p:nvSpPr>
            <p:cNvPr id="32" name="椭圆 4">
              <a:extLst>
                <a:ext uri="{FF2B5EF4-FFF2-40B4-BE49-F238E27FC236}">
                  <a16:creationId xmlns:a16="http://schemas.microsoft.com/office/drawing/2014/main" id="{5B1CE5B1-F06C-91CE-37A0-C28B6D81ACBD}"/>
                </a:ext>
              </a:extLst>
            </p:cNvPr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椭圆 4">
              <a:extLst>
                <a:ext uri="{FF2B5EF4-FFF2-40B4-BE49-F238E27FC236}">
                  <a16:creationId xmlns:a16="http://schemas.microsoft.com/office/drawing/2014/main" id="{0B81C6D6-B5FC-B3BE-5605-A014902863DD}"/>
                </a:ext>
              </a:extLst>
            </p:cNvPr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647B95E-5CB3-62EB-2042-FDE09AA84CDA}"/>
              </a:ext>
            </a:extLst>
          </p:cNvPr>
          <p:cNvGrpSpPr/>
          <p:nvPr/>
        </p:nvGrpSpPr>
        <p:grpSpPr>
          <a:xfrm rot="16200000">
            <a:off x="7495581" y="4695328"/>
            <a:ext cx="824428" cy="824428"/>
            <a:chOff x="4717143" y="3773714"/>
            <a:chExt cx="1007836" cy="1007836"/>
          </a:xfrm>
        </p:grpSpPr>
        <p:sp>
          <p:nvSpPr>
            <p:cNvPr id="37" name="椭圆 4">
              <a:extLst>
                <a:ext uri="{FF2B5EF4-FFF2-40B4-BE49-F238E27FC236}">
                  <a16:creationId xmlns:a16="http://schemas.microsoft.com/office/drawing/2014/main" id="{F1D9AC4E-45A0-FF3C-FDF0-C0794C36CD70}"/>
                </a:ext>
              </a:extLst>
            </p:cNvPr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椭圆 4">
              <a:extLst>
                <a:ext uri="{FF2B5EF4-FFF2-40B4-BE49-F238E27FC236}">
                  <a16:creationId xmlns:a16="http://schemas.microsoft.com/office/drawing/2014/main" id="{840E0001-F590-D937-5324-D46F339E1C01}"/>
                </a:ext>
              </a:extLst>
            </p:cNvPr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60D697FE-3573-40F3-DAED-ECF992957307}"/>
              </a:ext>
            </a:extLst>
          </p:cNvPr>
          <p:cNvSpPr txBox="1">
            <a:spLocks/>
          </p:cNvSpPr>
          <p:nvPr/>
        </p:nvSpPr>
        <p:spPr bwMode="auto">
          <a:xfrm>
            <a:off x="2885162" y="5453361"/>
            <a:ext cx="2750331" cy="108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3F3F3F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Older people 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3F3F3F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need less sleep?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5132B01-7BB4-77F1-AFCD-B9BDB0EFA495}"/>
              </a:ext>
            </a:extLst>
          </p:cNvPr>
          <p:cNvSpPr txBox="1">
            <a:spLocks/>
          </p:cNvSpPr>
          <p:nvPr/>
        </p:nvSpPr>
        <p:spPr bwMode="auto">
          <a:xfrm>
            <a:off x="6498834" y="5494274"/>
            <a:ext cx="2750331" cy="1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3F3F3F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Lantinghei SC Demibold" charset="-122"/>
              </a:rPr>
              <a:t>Early risers are inherently more successful?</a:t>
            </a:r>
            <a:endParaRPr lang="zh-CN" altLang="en-US" sz="2400" b="1" dirty="0">
              <a:solidFill>
                <a:srgbClr val="3F3F3F"/>
              </a:solidFill>
              <a:latin typeface="Garamond" panose="02020404030301010803" pitchFamily="18" charset="0"/>
              <a:ea typeface="微软雅黑" panose="020B0503020204020204" pitchFamily="34" charset="-122"/>
              <a:cs typeface="Lantinghei SC Demibold" charset="-122"/>
              <a:sym typeface="微软雅黑" panose="020B0503020204020204" pitchFamily="34" charset="-122"/>
            </a:endParaRPr>
          </a:p>
        </p:txBody>
      </p:sp>
      <p:sp>
        <p:nvSpPr>
          <p:cNvPr id="41" name="矩形 259">
            <a:extLst>
              <a:ext uri="{FF2B5EF4-FFF2-40B4-BE49-F238E27FC236}">
                <a16:creationId xmlns:a16="http://schemas.microsoft.com/office/drawing/2014/main" id="{AC8F21FB-C795-370F-65BB-5E519C2E292C}"/>
              </a:ext>
            </a:extLst>
          </p:cNvPr>
          <p:cNvSpPr>
            <a:spLocks noChangeArrowheads="1"/>
          </p:cNvSpPr>
          <p:nvPr/>
        </p:nvSpPr>
        <p:spPr bwMode="auto">
          <a:xfrm rot="20805438">
            <a:off x="4425996" y="4992214"/>
            <a:ext cx="38821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i="1" dirty="0">
                <a:solidFill>
                  <a:srgbClr val="FF4347"/>
                </a:solidFill>
                <a:latin typeface="Wide Latin" panose="020A0A07050505020404" pitchFamily="18" charset="0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MYTHS</a:t>
            </a:r>
            <a:endParaRPr lang="zh-CN" altLang="en-US" sz="3600" i="1" dirty="0">
              <a:solidFill>
                <a:srgbClr val="FF4347"/>
              </a:solidFill>
              <a:latin typeface="Wide Latin" panose="020A0A07050505020404" pitchFamily="18" charset="0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ED253D-D600-45A7-D5FB-66F71D88F4E4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ECF527-30EC-B78A-B85C-F915D81C70B1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2834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1" grpId="1" animBg="1"/>
      <p:bldP spid="39" grpId="0"/>
      <p:bldP spid="40" grpId="0"/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C7B51EFA-CD4E-40D9-AA8A-91311BC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371" y="2782239"/>
            <a:ext cx="2856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latin typeface="Wide Latin" panose="020A0A070505050204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03</a:t>
            </a:r>
            <a:endParaRPr lang="zh-CN" altLang="en-US" sz="6600" b="1" cap="all" dirty="0">
              <a:solidFill>
                <a:schemeClr val="bg1"/>
              </a:solidFill>
              <a:latin typeface="Wide Latin" panose="020A0A070505050204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AA1C04A4-FF4F-7E92-EA9F-0899BC7D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604" y="3121223"/>
            <a:ext cx="525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4000" spc="300" dirty="0">
                <a:solidFill>
                  <a:srgbClr val="2A3139"/>
                </a:solidFill>
                <a:latin typeface="Eras Bold ITC" panose="020B0907030504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en-US" altLang="zh-CN" sz="4000" b="1" cap="all" dirty="0">
              <a:solidFill>
                <a:srgbClr val="FFD2D3"/>
              </a:solidFill>
              <a:latin typeface="Eras Bold ITC" panose="020B0907030504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4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7F4377-7486-CB3E-A640-380B3BE2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54" y="949493"/>
            <a:ext cx="2958013" cy="1294962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124334-D0EC-1197-F1CE-2A64433E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53" y="2645683"/>
            <a:ext cx="2958013" cy="20815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DE8A33-A8A8-B9D2-6707-3B06114B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353" y="2129980"/>
            <a:ext cx="2958013" cy="62203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62A364-92D1-E921-E17B-DCB1C53B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53" y="4628015"/>
            <a:ext cx="2958013" cy="90084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FD6D37-ACD7-B372-53FF-C014FCA64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353" y="5392491"/>
            <a:ext cx="2958013" cy="98600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BF5F46-16F3-C59C-3C7C-856E2D4CC8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6" y="1359878"/>
            <a:ext cx="3280235" cy="27553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F9658F-FBE1-4AD4-57F9-540A9D591E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0" y="4414511"/>
            <a:ext cx="3517483" cy="98640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2921281-BDD3-A431-A268-1553E34612B9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5513C2-C5D3-A28D-447C-742DCF1922D8}"/>
              </a:ext>
            </a:extLst>
          </p:cNvPr>
          <p:cNvSpPr txBox="1"/>
          <p:nvPr/>
        </p:nvSpPr>
        <p:spPr>
          <a:xfrm>
            <a:off x="1089495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641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20"/>
          <a:stretch/>
        </p:blipFill>
        <p:spPr>
          <a:xfrm>
            <a:off x="766762" y="2990136"/>
            <a:ext cx="5329237" cy="2756272"/>
          </a:xfrm>
          <a:custGeom>
            <a:avLst/>
            <a:gdLst>
              <a:gd name="connsiteX0" fmla="*/ 0 w 5821962"/>
              <a:gd name="connsiteY0" fmla="*/ 0 h 2578100"/>
              <a:gd name="connsiteX1" fmla="*/ 5821962 w 5821962"/>
              <a:gd name="connsiteY1" fmla="*/ 0 h 2578100"/>
              <a:gd name="connsiteX2" fmla="*/ 5821962 w 5821962"/>
              <a:gd name="connsiteY2" fmla="*/ 2578100 h 2578100"/>
              <a:gd name="connsiteX3" fmla="*/ 0 w 5821962"/>
              <a:gd name="connsiteY3" fmla="*/ 257810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962" h="2578100">
                <a:moveTo>
                  <a:pt x="0" y="0"/>
                </a:moveTo>
                <a:lnTo>
                  <a:pt x="5821962" y="0"/>
                </a:lnTo>
                <a:lnTo>
                  <a:pt x="5821962" y="2578100"/>
                </a:lnTo>
                <a:lnTo>
                  <a:pt x="0" y="2578100"/>
                </a:lnTo>
                <a:close/>
              </a:path>
            </a:pathLst>
          </a:cu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87" y="1111590"/>
            <a:ext cx="3241425" cy="1738322"/>
          </a:xfrm>
          <a:custGeom>
            <a:avLst/>
            <a:gdLst>
              <a:gd name="connsiteX0" fmla="*/ 0 w 3463815"/>
              <a:gd name="connsiteY0" fmla="*/ 0 h 1738322"/>
              <a:gd name="connsiteX1" fmla="*/ 3463815 w 3463815"/>
              <a:gd name="connsiteY1" fmla="*/ 0 h 1738322"/>
              <a:gd name="connsiteX2" fmla="*/ 3463815 w 3463815"/>
              <a:gd name="connsiteY2" fmla="*/ 1738322 h 1738322"/>
              <a:gd name="connsiteX3" fmla="*/ 0 w 3463815"/>
              <a:gd name="connsiteY3" fmla="*/ 1738322 h 173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3815" h="1738322">
                <a:moveTo>
                  <a:pt x="0" y="0"/>
                </a:moveTo>
                <a:lnTo>
                  <a:pt x="3463815" y="0"/>
                </a:lnTo>
                <a:lnTo>
                  <a:pt x="3463815" y="1738322"/>
                </a:lnTo>
                <a:lnTo>
                  <a:pt x="0" y="1738322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766763" y="1111590"/>
            <a:ext cx="3463816" cy="17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70620" y="1111590"/>
            <a:ext cx="3463816" cy="17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7312" y="3049509"/>
            <a:ext cx="276483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841013" y="3741495"/>
            <a:ext cx="34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717313" y="3910262"/>
            <a:ext cx="4717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I will do at least two things I don‘t want to do—just for exercise. I will not show anyone that my feelings are hurt: they may be hurt, but today I will not show it.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655496" y="5746410"/>
            <a:ext cx="432746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4"/>
          <p:cNvSpPr txBox="1"/>
          <p:nvPr/>
        </p:nvSpPr>
        <p:spPr>
          <a:xfrm>
            <a:off x="5457642" y="2269295"/>
            <a:ext cx="149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75" dirty="0">
                <a:solidFill>
                  <a:srgbClr val="FFD2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69%</a:t>
            </a:r>
            <a:endParaRPr lang="zh-CN" altLang="en-US" sz="2400" spc="75" dirty="0">
              <a:solidFill>
                <a:srgbClr val="FFD2D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1844511" y="2282092"/>
            <a:ext cx="1241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75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25%</a:t>
            </a:r>
            <a:endParaRPr lang="zh-CN" altLang="en-US" sz="2000" spc="75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64"/>
          <p:cNvSpPr txBox="1"/>
          <p:nvPr/>
        </p:nvSpPr>
        <p:spPr>
          <a:xfrm>
            <a:off x="9069045" y="2267943"/>
            <a:ext cx="1241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75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57%</a:t>
            </a:r>
            <a:endParaRPr lang="zh-CN" altLang="en-US" sz="2000" spc="75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318353" y="1519564"/>
            <a:ext cx="742950" cy="742950"/>
          </a:xfrm>
          <a:prstGeom prst="ellipse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120581" y="1519564"/>
            <a:ext cx="742950" cy="742950"/>
          </a:xfrm>
          <a:prstGeom prst="ellipse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66772" y="1425710"/>
            <a:ext cx="881678" cy="88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PA_矩形 41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033671" y="3311119"/>
            <a:ext cx="4795418" cy="217067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6068291" y="1683468"/>
            <a:ext cx="268072" cy="326651"/>
          </a:xfrm>
          <a:custGeom>
            <a:avLst/>
            <a:gdLst>
              <a:gd name="T0" fmla="*/ 108 w 114"/>
              <a:gd name="T1" fmla="*/ 60 h 139"/>
              <a:gd name="T2" fmla="*/ 101 w 114"/>
              <a:gd name="T3" fmla="*/ 57 h 139"/>
              <a:gd name="T4" fmla="*/ 98 w 114"/>
              <a:gd name="T5" fmla="*/ 58 h 139"/>
              <a:gd name="T6" fmla="*/ 98 w 114"/>
              <a:gd name="T7" fmla="*/ 57 h 139"/>
              <a:gd name="T8" fmla="*/ 98 w 114"/>
              <a:gd name="T9" fmla="*/ 57 h 139"/>
              <a:gd name="T10" fmla="*/ 98 w 114"/>
              <a:gd name="T11" fmla="*/ 57 h 139"/>
              <a:gd name="T12" fmla="*/ 99 w 114"/>
              <a:gd name="T13" fmla="*/ 54 h 139"/>
              <a:gd name="T14" fmla="*/ 89 w 114"/>
              <a:gd name="T15" fmla="*/ 44 h 139"/>
              <a:gd name="T16" fmla="*/ 86 w 114"/>
              <a:gd name="T17" fmla="*/ 43 h 139"/>
              <a:gd name="T18" fmla="*/ 78 w 114"/>
              <a:gd name="T19" fmla="*/ 50 h 139"/>
              <a:gd name="T20" fmla="*/ 78 w 114"/>
              <a:gd name="T21" fmla="*/ 50 h 139"/>
              <a:gd name="T22" fmla="*/ 77 w 114"/>
              <a:gd name="T23" fmla="*/ 45 h 139"/>
              <a:gd name="T24" fmla="*/ 77 w 114"/>
              <a:gd name="T25" fmla="*/ 45 h 139"/>
              <a:gd name="T26" fmla="*/ 77 w 114"/>
              <a:gd name="T27" fmla="*/ 45 h 139"/>
              <a:gd name="T28" fmla="*/ 68 w 114"/>
              <a:gd name="T29" fmla="*/ 37 h 139"/>
              <a:gd name="T30" fmla="*/ 66 w 114"/>
              <a:gd name="T31" fmla="*/ 37 h 139"/>
              <a:gd name="T32" fmla="*/ 56 w 114"/>
              <a:gd name="T33" fmla="*/ 46 h 139"/>
              <a:gd name="T34" fmla="*/ 56 w 114"/>
              <a:gd name="T35" fmla="*/ 47 h 139"/>
              <a:gd name="T36" fmla="*/ 55 w 114"/>
              <a:gd name="T37" fmla="*/ 49 h 139"/>
              <a:gd name="T38" fmla="*/ 55 w 114"/>
              <a:gd name="T39" fmla="*/ 10 h 139"/>
              <a:gd name="T40" fmla="*/ 55 w 114"/>
              <a:gd name="T41" fmla="*/ 10 h 139"/>
              <a:gd name="T42" fmla="*/ 55 w 114"/>
              <a:gd name="T43" fmla="*/ 10 h 139"/>
              <a:gd name="T44" fmla="*/ 44 w 114"/>
              <a:gd name="T45" fmla="*/ 0 h 139"/>
              <a:gd name="T46" fmla="*/ 44 w 114"/>
              <a:gd name="T47" fmla="*/ 0 h 139"/>
              <a:gd name="T48" fmla="*/ 37 w 114"/>
              <a:gd name="T49" fmla="*/ 3 h 139"/>
              <a:gd name="T50" fmla="*/ 34 w 114"/>
              <a:gd name="T51" fmla="*/ 11 h 139"/>
              <a:gd name="T52" fmla="*/ 34 w 114"/>
              <a:gd name="T53" fmla="*/ 60 h 139"/>
              <a:gd name="T54" fmla="*/ 33 w 114"/>
              <a:gd name="T55" fmla="*/ 81 h 139"/>
              <a:gd name="T56" fmla="*/ 32 w 114"/>
              <a:gd name="T57" fmla="*/ 81 h 139"/>
              <a:gd name="T58" fmla="*/ 18 w 114"/>
              <a:gd name="T59" fmla="*/ 69 h 139"/>
              <a:gd name="T60" fmla="*/ 11 w 114"/>
              <a:gd name="T61" fmla="*/ 67 h 139"/>
              <a:gd name="T62" fmla="*/ 3 w 114"/>
              <a:gd name="T63" fmla="*/ 71 h 139"/>
              <a:gd name="T64" fmla="*/ 0 w 114"/>
              <a:gd name="T65" fmla="*/ 79 h 139"/>
              <a:gd name="T66" fmla="*/ 4 w 114"/>
              <a:gd name="T67" fmla="*/ 86 h 139"/>
              <a:gd name="T68" fmla="*/ 29 w 114"/>
              <a:gd name="T69" fmla="*/ 107 h 139"/>
              <a:gd name="T70" fmla="*/ 44 w 114"/>
              <a:gd name="T71" fmla="*/ 125 h 139"/>
              <a:gd name="T72" fmla="*/ 44 w 114"/>
              <a:gd name="T73" fmla="*/ 136 h 139"/>
              <a:gd name="T74" fmla="*/ 45 w 114"/>
              <a:gd name="T75" fmla="*/ 139 h 139"/>
              <a:gd name="T76" fmla="*/ 95 w 114"/>
              <a:gd name="T77" fmla="*/ 139 h 139"/>
              <a:gd name="T78" fmla="*/ 95 w 114"/>
              <a:gd name="T79" fmla="*/ 136 h 139"/>
              <a:gd name="T80" fmla="*/ 95 w 114"/>
              <a:gd name="T81" fmla="*/ 124 h 139"/>
              <a:gd name="T82" fmla="*/ 110 w 114"/>
              <a:gd name="T83" fmla="*/ 78 h 139"/>
              <a:gd name="T84" fmla="*/ 110 w 114"/>
              <a:gd name="T85" fmla="*/ 77 h 139"/>
              <a:gd name="T86" fmla="*/ 110 w 114"/>
              <a:gd name="T87" fmla="*/ 77 h 139"/>
              <a:gd name="T88" fmla="*/ 110 w 114"/>
              <a:gd name="T89" fmla="*/ 76 h 139"/>
              <a:gd name="T90" fmla="*/ 108 w 114"/>
              <a:gd name="T91" fmla="*/ 6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39">
                <a:moveTo>
                  <a:pt x="108" y="60"/>
                </a:moveTo>
                <a:cubicBezTo>
                  <a:pt x="106" y="58"/>
                  <a:pt x="104" y="57"/>
                  <a:pt x="101" y="57"/>
                </a:cubicBezTo>
                <a:cubicBezTo>
                  <a:pt x="100" y="57"/>
                  <a:pt x="99" y="57"/>
                  <a:pt x="98" y="58"/>
                </a:cubicBezTo>
                <a:cubicBezTo>
                  <a:pt x="98" y="57"/>
                  <a:pt x="98" y="57"/>
                  <a:pt x="98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51"/>
                  <a:pt x="99" y="46"/>
                  <a:pt x="89" y="44"/>
                </a:cubicBezTo>
                <a:cubicBezTo>
                  <a:pt x="88" y="43"/>
                  <a:pt x="87" y="43"/>
                  <a:pt x="86" y="43"/>
                </a:cubicBezTo>
                <a:cubicBezTo>
                  <a:pt x="81" y="43"/>
                  <a:pt x="78" y="46"/>
                  <a:pt x="78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2"/>
                  <a:pt x="76" y="37"/>
                  <a:pt x="68" y="37"/>
                </a:cubicBezTo>
                <a:cubicBezTo>
                  <a:pt x="68" y="37"/>
                  <a:pt x="67" y="37"/>
                  <a:pt x="66" y="37"/>
                </a:cubicBezTo>
                <a:cubicBezTo>
                  <a:pt x="57" y="38"/>
                  <a:pt x="56" y="43"/>
                  <a:pt x="56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8"/>
                  <a:pt x="55" y="49"/>
                  <a:pt x="55" y="49"/>
                </a:cubicBezTo>
                <a:cubicBezTo>
                  <a:pt x="55" y="36"/>
                  <a:pt x="55" y="12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5"/>
                  <a:pt x="50" y="0"/>
                  <a:pt x="4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1" y="0"/>
                  <a:pt x="39" y="1"/>
                  <a:pt x="37" y="3"/>
                </a:cubicBezTo>
                <a:cubicBezTo>
                  <a:pt x="35" y="6"/>
                  <a:pt x="34" y="8"/>
                  <a:pt x="34" y="11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72"/>
                  <a:pt x="34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18" y="69"/>
                  <a:pt x="18" y="69"/>
                  <a:pt x="18" y="69"/>
                </a:cubicBezTo>
                <a:cubicBezTo>
                  <a:pt x="16" y="68"/>
                  <a:pt x="13" y="67"/>
                  <a:pt x="11" y="67"/>
                </a:cubicBezTo>
                <a:cubicBezTo>
                  <a:pt x="8" y="67"/>
                  <a:pt x="5" y="68"/>
                  <a:pt x="3" y="71"/>
                </a:cubicBezTo>
                <a:cubicBezTo>
                  <a:pt x="1" y="73"/>
                  <a:pt x="0" y="76"/>
                  <a:pt x="0" y="79"/>
                </a:cubicBezTo>
                <a:cubicBezTo>
                  <a:pt x="1" y="81"/>
                  <a:pt x="2" y="84"/>
                  <a:pt x="4" y="86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35" y="117"/>
                  <a:pt x="41" y="123"/>
                  <a:pt x="44" y="125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2" y="68"/>
                  <a:pt x="114" y="63"/>
                  <a:pt x="108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9518911" y="1732426"/>
            <a:ext cx="341831" cy="342402"/>
          </a:xfrm>
          <a:custGeom>
            <a:avLst/>
            <a:gdLst>
              <a:gd name="T0" fmla="*/ 2147483646 w 4408"/>
              <a:gd name="T1" fmla="*/ 2147483646 h 4408"/>
              <a:gd name="T2" fmla="*/ 2147483646 w 4408"/>
              <a:gd name="T3" fmla="*/ 2147483646 h 4408"/>
              <a:gd name="T4" fmla="*/ 2147483646 w 4408"/>
              <a:gd name="T5" fmla="*/ 2147483646 h 4408"/>
              <a:gd name="T6" fmla="*/ 2147483646 w 4408"/>
              <a:gd name="T7" fmla="*/ 2147483646 h 4408"/>
              <a:gd name="T8" fmla="*/ 2147483646 w 4408"/>
              <a:gd name="T9" fmla="*/ 2147483646 h 4408"/>
              <a:gd name="T10" fmla="*/ 2147483646 w 4408"/>
              <a:gd name="T11" fmla="*/ 2147483646 h 4408"/>
              <a:gd name="T12" fmla="*/ 2147483646 w 4408"/>
              <a:gd name="T13" fmla="*/ 2147483646 h 4408"/>
              <a:gd name="T14" fmla="*/ 2147483646 w 4408"/>
              <a:gd name="T15" fmla="*/ 2147483646 h 4408"/>
              <a:gd name="T16" fmla="*/ 2147483646 w 4408"/>
              <a:gd name="T17" fmla="*/ 2147483646 h 4408"/>
              <a:gd name="T18" fmla="*/ 2147483646 w 4408"/>
              <a:gd name="T19" fmla="*/ 2147483646 h 4408"/>
              <a:gd name="T20" fmla="*/ 2147483646 w 4408"/>
              <a:gd name="T21" fmla="*/ 564979005 h 4408"/>
              <a:gd name="T22" fmla="*/ 2147483646 w 4408"/>
              <a:gd name="T23" fmla="*/ 2147483646 h 4408"/>
              <a:gd name="T24" fmla="*/ 2147483646 w 4408"/>
              <a:gd name="T25" fmla="*/ 2147483646 h 4408"/>
              <a:gd name="T26" fmla="*/ 2147483646 w 4408"/>
              <a:gd name="T27" fmla="*/ 2147483646 h 4408"/>
              <a:gd name="T28" fmla="*/ 2147483646 w 4408"/>
              <a:gd name="T29" fmla="*/ 2147483646 h 4408"/>
              <a:gd name="T30" fmla="*/ 2147483646 w 4408"/>
              <a:gd name="T31" fmla="*/ 2147483646 h 4408"/>
              <a:gd name="T32" fmla="*/ 2147483646 w 4408"/>
              <a:gd name="T33" fmla="*/ 2147483646 h 4408"/>
              <a:gd name="T34" fmla="*/ 2147483646 w 4408"/>
              <a:gd name="T35" fmla="*/ 2147483646 h 4408"/>
              <a:gd name="T36" fmla="*/ 2147483646 w 4408"/>
              <a:gd name="T37" fmla="*/ 2147483646 h 4408"/>
              <a:gd name="T38" fmla="*/ 2147483646 w 4408"/>
              <a:gd name="T39" fmla="*/ 2147483646 h 4408"/>
              <a:gd name="T40" fmla="*/ 2147483646 w 4408"/>
              <a:gd name="T41" fmla="*/ 2147483646 h 4408"/>
              <a:gd name="T42" fmla="*/ 2147483646 w 4408"/>
              <a:gd name="T43" fmla="*/ 2147483646 h 4408"/>
              <a:gd name="T44" fmla="*/ 642768528 w 4408"/>
              <a:gd name="T45" fmla="*/ 2147483646 h 4408"/>
              <a:gd name="T46" fmla="*/ 2147483646 w 4408"/>
              <a:gd name="T47" fmla="*/ 2147483646 h 4408"/>
              <a:gd name="T48" fmla="*/ 2147483646 w 4408"/>
              <a:gd name="T49" fmla="*/ 2147483646 h 4408"/>
              <a:gd name="T50" fmla="*/ 2147483646 w 4408"/>
              <a:gd name="T51" fmla="*/ 2147483646 h 4408"/>
              <a:gd name="T52" fmla="*/ 2147483646 w 4408"/>
              <a:gd name="T53" fmla="*/ 2147483646 h 4408"/>
              <a:gd name="T54" fmla="*/ 2147483646 w 4408"/>
              <a:gd name="T55" fmla="*/ 2147483646 h 4408"/>
              <a:gd name="T56" fmla="*/ 2147483646 w 4408"/>
              <a:gd name="T57" fmla="*/ 2147483646 h 4408"/>
              <a:gd name="T58" fmla="*/ 2147483646 w 4408"/>
              <a:gd name="T59" fmla="*/ 2147483646 h 4408"/>
              <a:gd name="T60" fmla="*/ 2147483646 w 4408"/>
              <a:gd name="T61" fmla="*/ 2147483646 h 4408"/>
              <a:gd name="T62" fmla="*/ 2147483646 w 4408"/>
              <a:gd name="T63" fmla="*/ 2147483646 h 4408"/>
              <a:gd name="T64" fmla="*/ 2147483646 w 4408"/>
              <a:gd name="T65" fmla="*/ 2147483646 h 4408"/>
              <a:gd name="T66" fmla="*/ 2147483646 w 4408"/>
              <a:gd name="T67" fmla="*/ 2147483646 h 4408"/>
              <a:gd name="T68" fmla="*/ 2147483646 w 4408"/>
              <a:gd name="T69" fmla="*/ 2147483646 h 4408"/>
              <a:gd name="T70" fmla="*/ 2147483646 w 4408"/>
              <a:gd name="T71" fmla="*/ 2147483646 h 4408"/>
              <a:gd name="T72" fmla="*/ 2147483646 w 4408"/>
              <a:gd name="T73" fmla="*/ 2147483646 h 4408"/>
              <a:gd name="T74" fmla="*/ 2147483646 w 4408"/>
              <a:gd name="T75" fmla="*/ 2147483646 h 4408"/>
              <a:gd name="T76" fmla="*/ 2147483646 w 4408"/>
              <a:gd name="T77" fmla="*/ 2147483646 h 4408"/>
              <a:gd name="T78" fmla="*/ 2147483646 w 4408"/>
              <a:gd name="T79" fmla="*/ 2147483646 h 4408"/>
              <a:gd name="T80" fmla="*/ 2147483646 w 4408"/>
              <a:gd name="T81" fmla="*/ 2147483646 h 4408"/>
              <a:gd name="T82" fmla="*/ 2147483646 w 4408"/>
              <a:gd name="T83" fmla="*/ 2147483646 h 4408"/>
              <a:gd name="T84" fmla="*/ 2147483646 w 4408"/>
              <a:gd name="T85" fmla="*/ 2147483646 h 4408"/>
              <a:gd name="T86" fmla="*/ 2147483646 w 4408"/>
              <a:gd name="T87" fmla="*/ 2147483646 h 4408"/>
              <a:gd name="T88" fmla="*/ 2147483646 w 4408"/>
              <a:gd name="T89" fmla="*/ 2147483646 h 4408"/>
              <a:gd name="T90" fmla="*/ 2147483646 w 4408"/>
              <a:gd name="T91" fmla="*/ 2147483646 h 4408"/>
              <a:gd name="T92" fmla="*/ 2147483646 w 4408"/>
              <a:gd name="T93" fmla="*/ 2147483646 h 4408"/>
              <a:gd name="T94" fmla="*/ 2147483646 w 4408"/>
              <a:gd name="T95" fmla="*/ 2147483646 h 4408"/>
              <a:gd name="T96" fmla="*/ 2147483646 w 4408"/>
              <a:gd name="T97" fmla="*/ 2147483646 h 4408"/>
              <a:gd name="T98" fmla="*/ 2147483646 w 4408"/>
              <a:gd name="T99" fmla="*/ 2147483646 h 4408"/>
              <a:gd name="T100" fmla="*/ 2147483646 w 4408"/>
              <a:gd name="T101" fmla="*/ 2147483646 h 4408"/>
              <a:gd name="T102" fmla="*/ 2147483646 w 4408"/>
              <a:gd name="T103" fmla="*/ 2147483646 h 4408"/>
              <a:gd name="T104" fmla="*/ 2147483646 w 4408"/>
              <a:gd name="T105" fmla="*/ 2147483646 h 4408"/>
              <a:gd name="T106" fmla="*/ 2147483646 w 4408"/>
              <a:gd name="T107" fmla="*/ 2147483646 h 4408"/>
              <a:gd name="T108" fmla="*/ 2147483646 w 4408"/>
              <a:gd name="T109" fmla="*/ 2147483646 h 4408"/>
              <a:gd name="T110" fmla="*/ 2147483646 w 4408"/>
              <a:gd name="T111" fmla="*/ 2147483646 h 4408"/>
              <a:gd name="T112" fmla="*/ 2147483646 w 4408"/>
              <a:gd name="T113" fmla="*/ 2147483646 h 4408"/>
              <a:gd name="T114" fmla="*/ 2147483646 w 4408"/>
              <a:gd name="T115" fmla="*/ 2147483646 h 4408"/>
              <a:gd name="T116" fmla="*/ 2147483646 w 4408"/>
              <a:gd name="T117" fmla="*/ 2147483646 h 4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2362951" y="1756169"/>
            <a:ext cx="268351" cy="288549"/>
          </a:xfrm>
          <a:custGeom>
            <a:avLst/>
            <a:gdLst>
              <a:gd name="T0" fmla="*/ 1753292 w 4636"/>
              <a:gd name="T1" fmla="*/ 1304768 h 4986"/>
              <a:gd name="T2" fmla="*/ 1683756 w 4636"/>
              <a:gd name="T3" fmla="*/ 1479374 h 4986"/>
              <a:gd name="T4" fmla="*/ 1569137 w 4636"/>
              <a:gd name="T5" fmla="*/ 1631438 h 4986"/>
              <a:gd name="T6" fmla="*/ 1415547 w 4636"/>
              <a:gd name="T7" fmla="*/ 1755611 h 4986"/>
              <a:gd name="T8" fmla="*/ 1230628 w 4636"/>
              <a:gd name="T9" fmla="*/ 1845779 h 4986"/>
              <a:gd name="T10" fmla="*/ 1020493 w 4636"/>
              <a:gd name="T11" fmla="*/ 1896594 h 4986"/>
              <a:gd name="T12" fmla="*/ 817235 w 4636"/>
              <a:gd name="T13" fmla="*/ 1902708 h 4986"/>
              <a:gd name="T14" fmla="*/ 601369 w 4636"/>
              <a:gd name="T15" fmla="*/ 1865647 h 4986"/>
              <a:gd name="T16" fmla="*/ 408426 w 4636"/>
              <a:gd name="T17" fmla="*/ 1786558 h 4986"/>
              <a:gd name="T18" fmla="*/ 244521 w 4636"/>
              <a:gd name="T19" fmla="*/ 1671937 h 4986"/>
              <a:gd name="T20" fmla="*/ 117294 w 4636"/>
              <a:gd name="T21" fmla="*/ 1527897 h 4986"/>
              <a:gd name="T22" fmla="*/ 33622 w 4636"/>
              <a:gd name="T23" fmla="*/ 1359022 h 4986"/>
              <a:gd name="T24" fmla="*/ 382 w 4636"/>
              <a:gd name="T25" fmla="*/ 1173336 h 4986"/>
              <a:gd name="T26" fmla="*/ 9170 w 4636"/>
              <a:gd name="T27" fmla="*/ 1046107 h 4986"/>
              <a:gd name="T28" fmla="*/ 44319 w 4636"/>
              <a:gd name="T29" fmla="*/ 918114 h 4986"/>
              <a:gd name="T30" fmla="*/ 104303 w 4636"/>
              <a:gd name="T31" fmla="*/ 799672 h 4986"/>
              <a:gd name="T32" fmla="*/ 224654 w 4636"/>
              <a:gd name="T33" fmla="*/ 654103 h 4986"/>
              <a:gd name="T34" fmla="*/ 458477 w 4636"/>
              <a:gd name="T35" fmla="*/ 495927 h 4986"/>
              <a:gd name="T36" fmla="*/ 1413637 w 4636"/>
              <a:gd name="T37" fmla="*/ 551327 h 4986"/>
              <a:gd name="T38" fmla="*/ 1619952 w 4636"/>
              <a:gd name="T39" fmla="*/ 733956 h 4986"/>
              <a:gd name="T40" fmla="*/ 1693690 w 4636"/>
              <a:gd name="T41" fmla="*/ 845520 h 4986"/>
              <a:gd name="T42" fmla="*/ 1744122 w 4636"/>
              <a:gd name="T43" fmla="*/ 968165 h 4986"/>
              <a:gd name="T44" fmla="*/ 1768957 w 4636"/>
              <a:gd name="T45" fmla="*/ 1099215 h 4986"/>
              <a:gd name="T46" fmla="*/ 810740 w 4636"/>
              <a:gd name="T47" fmla="*/ 1403342 h 4986"/>
              <a:gd name="T48" fmla="*/ 749610 w 4636"/>
              <a:gd name="T49" fmla="*/ 1364371 h 4986"/>
              <a:gd name="T50" fmla="*/ 721337 w 4636"/>
              <a:gd name="T51" fmla="*/ 1311646 h 4986"/>
              <a:gd name="T52" fmla="*/ 574242 w 4636"/>
              <a:gd name="T53" fmla="*/ 1220331 h 4986"/>
              <a:gd name="T54" fmla="*/ 590289 w 4636"/>
              <a:gd name="T55" fmla="*/ 1349853 h 4986"/>
              <a:gd name="T56" fmla="*/ 636519 w 4636"/>
              <a:gd name="T57" fmla="*/ 1442696 h 4986"/>
              <a:gd name="T58" fmla="*/ 705290 w 4636"/>
              <a:gd name="T59" fmla="*/ 1500770 h 4986"/>
              <a:gd name="T60" fmla="*/ 835956 w 4636"/>
              <a:gd name="T61" fmla="*/ 1679961 h 4986"/>
              <a:gd name="T62" fmla="*/ 1024696 w 4636"/>
              <a:gd name="T63" fmla="*/ 1517199 h 4986"/>
              <a:gd name="T64" fmla="*/ 1127089 w 4636"/>
              <a:gd name="T65" fmla="*/ 1453011 h 4986"/>
              <a:gd name="T66" fmla="*/ 1182488 w 4636"/>
              <a:gd name="T67" fmla="*/ 1354819 h 4986"/>
              <a:gd name="T68" fmla="*/ 1193950 w 4636"/>
              <a:gd name="T69" fmla="*/ 1246694 h 4986"/>
              <a:gd name="T70" fmla="*/ 1176375 w 4636"/>
              <a:gd name="T71" fmla="*/ 1166459 h 4986"/>
              <a:gd name="T72" fmla="*/ 1133584 w 4636"/>
              <a:gd name="T73" fmla="*/ 1100361 h 4986"/>
              <a:gd name="T74" fmla="*/ 1066341 w 4636"/>
              <a:gd name="T75" fmla="*/ 1049164 h 4986"/>
              <a:gd name="T76" fmla="*/ 943316 w 4636"/>
              <a:gd name="T77" fmla="*/ 710650 h 4986"/>
              <a:gd name="T78" fmla="*/ 992220 w 4636"/>
              <a:gd name="T79" fmla="*/ 732810 h 4986"/>
              <a:gd name="T80" fmla="*/ 1028899 w 4636"/>
              <a:gd name="T81" fmla="*/ 775984 h 4986"/>
              <a:gd name="T82" fmla="*/ 1183634 w 4636"/>
              <a:gd name="T83" fmla="*/ 862332 h 4986"/>
              <a:gd name="T84" fmla="*/ 1156126 w 4636"/>
              <a:gd name="T85" fmla="*/ 728989 h 4986"/>
              <a:gd name="T86" fmla="*/ 1112953 w 4636"/>
              <a:gd name="T87" fmla="*/ 665566 h 4986"/>
              <a:gd name="T88" fmla="*/ 1054879 w 4636"/>
              <a:gd name="T89" fmla="*/ 620481 h 4986"/>
              <a:gd name="T90" fmla="*/ 971207 w 4636"/>
              <a:gd name="T91" fmla="*/ 591062 h 4986"/>
              <a:gd name="T92" fmla="*/ 831753 w 4636"/>
              <a:gd name="T93" fmla="*/ 588005 h 4986"/>
              <a:gd name="T94" fmla="*/ 707201 w 4636"/>
              <a:gd name="T95" fmla="*/ 635382 h 4986"/>
              <a:gd name="T96" fmla="*/ 628877 w 4636"/>
              <a:gd name="T97" fmla="*/ 713324 h 4986"/>
              <a:gd name="T98" fmla="*/ 596784 w 4636"/>
              <a:gd name="T99" fmla="*/ 822978 h 4986"/>
              <a:gd name="T100" fmla="*/ 609010 w 4636"/>
              <a:gd name="T101" fmla="*/ 933779 h 4986"/>
              <a:gd name="T102" fmla="*/ 664409 w 4636"/>
              <a:gd name="T103" fmla="*/ 1020508 h 4986"/>
              <a:gd name="T104" fmla="*/ 780175 w 4636"/>
              <a:gd name="T105" fmla="*/ 1086989 h 4986"/>
              <a:gd name="T106" fmla="*/ 829461 w 4636"/>
              <a:gd name="T107" fmla="*/ 963962 h 4986"/>
              <a:gd name="T108" fmla="*/ 750374 w 4636"/>
              <a:gd name="T109" fmla="*/ 897100 h 4986"/>
              <a:gd name="T110" fmla="*/ 740440 w 4636"/>
              <a:gd name="T111" fmla="*/ 809988 h 4986"/>
              <a:gd name="T112" fmla="*/ 788198 w 4636"/>
              <a:gd name="T113" fmla="*/ 733192 h 4986"/>
              <a:gd name="T114" fmla="*/ 943316 w 4636"/>
              <a:gd name="T115" fmla="*/ 1136276 h 4986"/>
              <a:gd name="T116" fmla="*/ 1017437 w 4636"/>
              <a:gd name="T117" fmla="*/ 1185945 h 4986"/>
              <a:gd name="T118" fmla="*/ 1045709 w 4636"/>
              <a:gd name="T119" fmla="*/ 1231411 h 4986"/>
              <a:gd name="T120" fmla="*/ 1048766 w 4636"/>
              <a:gd name="T121" fmla="*/ 1299801 h 4986"/>
              <a:gd name="T122" fmla="*/ 1017819 w 4636"/>
              <a:gd name="T123" fmla="*/ 1372395 h 4986"/>
              <a:gd name="T124" fmla="*/ 965858 w 4636"/>
              <a:gd name="T125" fmla="*/ 1409838 h 49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636" h="4986">
                <a:moveTo>
                  <a:pt x="4636" y="3019"/>
                </a:moveTo>
                <a:lnTo>
                  <a:pt x="4636" y="3019"/>
                </a:lnTo>
                <a:lnTo>
                  <a:pt x="4635" y="3071"/>
                </a:lnTo>
                <a:lnTo>
                  <a:pt x="4633" y="3121"/>
                </a:lnTo>
                <a:lnTo>
                  <a:pt x="4629" y="3171"/>
                </a:lnTo>
                <a:lnTo>
                  <a:pt x="4624" y="3221"/>
                </a:lnTo>
                <a:lnTo>
                  <a:pt x="4618" y="3270"/>
                </a:lnTo>
                <a:lnTo>
                  <a:pt x="4609" y="3319"/>
                </a:lnTo>
                <a:lnTo>
                  <a:pt x="4600" y="3367"/>
                </a:lnTo>
                <a:lnTo>
                  <a:pt x="4589" y="3415"/>
                </a:lnTo>
                <a:lnTo>
                  <a:pt x="4577" y="3464"/>
                </a:lnTo>
                <a:lnTo>
                  <a:pt x="4563" y="3511"/>
                </a:lnTo>
                <a:lnTo>
                  <a:pt x="4548" y="3557"/>
                </a:lnTo>
                <a:lnTo>
                  <a:pt x="4532" y="3605"/>
                </a:lnTo>
                <a:lnTo>
                  <a:pt x="4515" y="3650"/>
                </a:lnTo>
                <a:lnTo>
                  <a:pt x="4496" y="3696"/>
                </a:lnTo>
                <a:lnTo>
                  <a:pt x="4476" y="3740"/>
                </a:lnTo>
                <a:lnTo>
                  <a:pt x="4454" y="3785"/>
                </a:lnTo>
                <a:lnTo>
                  <a:pt x="4431" y="3829"/>
                </a:lnTo>
                <a:lnTo>
                  <a:pt x="4407" y="3872"/>
                </a:lnTo>
                <a:lnTo>
                  <a:pt x="4382" y="3915"/>
                </a:lnTo>
                <a:lnTo>
                  <a:pt x="4357" y="3957"/>
                </a:lnTo>
                <a:lnTo>
                  <a:pt x="4330" y="3999"/>
                </a:lnTo>
                <a:lnTo>
                  <a:pt x="4300" y="4039"/>
                </a:lnTo>
                <a:lnTo>
                  <a:pt x="4271" y="4080"/>
                </a:lnTo>
                <a:lnTo>
                  <a:pt x="4240" y="4119"/>
                </a:lnTo>
                <a:lnTo>
                  <a:pt x="4209" y="4157"/>
                </a:lnTo>
                <a:lnTo>
                  <a:pt x="4176" y="4196"/>
                </a:lnTo>
                <a:lnTo>
                  <a:pt x="4141" y="4233"/>
                </a:lnTo>
                <a:lnTo>
                  <a:pt x="4107" y="4270"/>
                </a:lnTo>
                <a:lnTo>
                  <a:pt x="4071" y="4307"/>
                </a:lnTo>
                <a:lnTo>
                  <a:pt x="4034" y="4341"/>
                </a:lnTo>
                <a:lnTo>
                  <a:pt x="3996" y="4376"/>
                </a:lnTo>
                <a:lnTo>
                  <a:pt x="3957" y="4410"/>
                </a:lnTo>
                <a:lnTo>
                  <a:pt x="3917" y="4443"/>
                </a:lnTo>
                <a:lnTo>
                  <a:pt x="3876" y="4475"/>
                </a:lnTo>
                <a:lnTo>
                  <a:pt x="3835" y="4506"/>
                </a:lnTo>
                <a:lnTo>
                  <a:pt x="3792" y="4537"/>
                </a:lnTo>
                <a:lnTo>
                  <a:pt x="3749" y="4566"/>
                </a:lnTo>
                <a:lnTo>
                  <a:pt x="3705" y="4595"/>
                </a:lnTo>
                <a:lnTo>
                  <a:pt x="3660" y="4623"/>
                </a:lnTo>
                <a:lnTo>
                  <a:pt x="3614" y="4650"/>
                </a:lnTo>
                <a:lnTo>
                  <a:pt x="3567" y="4676"/>
                </a:lnTo>
                <a:lnTo>
                  <a:pt x="3520" y="4701"/>
                </a:lnTo>
                <a:lnTo>
                  <a:pt x="3472" y="4725"/>
                </a:lnTo>
                <a:lnTo>
                  <a:pt x="3422" y="4748"/>
                </a:lnTo>
                <a:lnTo>
                  <a:pt x="3373" y="4770"/>
                </a:lnTo>
                <a:lnTo>
                  <a:pt x="3322" y="4792"/>
                </a:lnTo>
                <a:lnTo>
                  <a:pt x="3272" y="4812"/>
                </a:lnTo>
                <a:lnTo>
                  <a:pt x="3221" y="4831"/>
                </a:lnTo>
                <a:lnTo>
                  <a:pt x="3168" y="4849"/>
                </a:lnTo>
                <a:lnTo>
                  <a:pt x="3114" y="4867"/>
                </a:lnTo>
                <a:lnTo>
                  <a:pt x="3062" y="4883"/>
                </a:lnTo>
                <a:lnTo>
                  <a:pt x="3007" y="4897"/>
                </a:lnTo>
                <a:lnTo>
                  <a:pt x="2952" y="4911"/>
                </a:lnTo>
                <a:lnTo>
                  <a:pt x="2897" y="4924"/>
                </a:lnTo>
                <a:lnTo>
                  <a:pt x="2841" y="4935"/>
                </a:lnTo>
                <a:lnTo>
                  <a:pt x="2785" y="4946"/>
                </a:lnTo>
                <a:lnTo>
                  <a:pt x="2729" y="4955"/>
                </a:lnTo>
                <a:lnTo>
                  <a:pt x="2671" y="4964"/>
                </a:lnTo>
                <a:lnTo>
                  <a:pt x="2613" y="4970"/>
                </a:lnTo>
                <a:lnTo>
                  <a:pt x="2555" y="4975"/>
                </a:lnTo>
                <a:lnTo>
                  <a:pt x="2496" y="4980"/>
                </a:lnTo>
                <a:lnTo>
                  <a:pt x="2437" y="4984"/>
                </a:lnTo>
                <a:lnTo>
                  <a:pt x="2377" y="4986"/>
                </a:lnTo>
                <a:lnTo>
                  <a:pt x="2318" y="4986"/>
                </a:lnTo>
                <a:lnTo>
                  <a:pt x="2258" y="4986"/>
                </a:lnTo>
                <a:lnTo>
                  <a:pt x="2199" y="4984"/>
                </a:lnTo>
                <a:lnTo>
                  <a:pt x="2139" y="4980"/>
                </a:lnTo>
                <a:lnTo>
                  <a:pt x="2081" y="4975"/>
                </a:lnTo>
                <a:lnTo>
                  <a:pt x="2022" y="4970"/>
                </a:lnTo>
                <a:lnTo>
                  <a:pt x="1964" y="4964"/>
                </a:lnTo>
                <a:lnTo>
                  <a:pt x="1908" y="4955"/>
                </a:lnTo>
                <a:lnTo>
                  <a:pt x="1851" y="4946"/>
                </a:lnTo>
                <a:lnTo>
                  <a:pt x="1794" y="4935"/>
                </a:lnTo>
                <a:lnTo>
                  <a:pt x="1738" y="4924"/>
                </a:lnTo>
                <a:lnTo>
                  <a:pt x="1683" y="4911"/>
                </a:lnTo>
                <a:lnTo>
                  <a:pt x="1628" y="4897"/>
                </a:lnTo>
                <a:lnTo>
                  <a:pt x="1574" y="4883"/>
                </a:lnTo>
                <a:lnTo>
                  <a:pt x="1521" y="4867"/>
                </a:lnTo>
                <a:lnTo>
                  <a:pt x="1468" y="4849"/>
                </a:lnTo>
                <a:lnTo>
                  <a:pt x="1416" y="4831"/>
                </a:lnTo>
                <a:lnTo>
                  <a:pt x="1364" y="4812"/>
                </a:lnTo>
                <a:lnTo>
                  <a:pt x="1313" y="4792"/>
                </a:lnTo>
                <a:lnTo>
                  <a:pt x="1262" y="4770"/>
                </a:lnTo>
                <a:lnTo>
                  <a:pt x="1213" y="4748"/>
                </a:lnTo>
                <a:lnTo>
                  <a:pt x="1163" y="4725"/>
                </a:lnTo>
                <a:lnTo>
                  <a:pt x="1116" y="4701"/>
                </a:lnTo>
                <a:lnTo>
                  <a:pt x="1069" y="4676"/>
                </a:lnTo>
                <a:lnTo>
                  <a:pt x="1021" y="4650"/>
                </a:lnTo>
                <a:lnTo>
                  <a:pt x="976" y="4623"/>
                </a:lnTo>
                <a:lnTo>
                  <a:pt x="931" y="4595"/>
                </a:lnTo>
                <a:lnTo>
                  <a:pt x="887" y="4566"/>
                </a:lnTo>
                <a:lnTo>
                  <a:pt x="843" y="4537"/>
                </a:lnTo>
                <a:lnTo>
                  <a:pt x="801" y="4506"/>
                </a:lnTo>
                <a:lnTo>
                  <a:pt x="759" y="4475"/>
                </a:lnTo>
                <a:lnTo>
                  <a:pt x="719" y="4443"/>
                </a:lnTo>
                <a:lnTo>
                  <a:pt x="679" y="4410"/>
                </a:lnTo>
                <a:lnTo>
                  <a:pt x="640" y="4376"/>
                </a:lnTo>
                <a:lnTo>
                  <a:pt x="602" y="4341"/>
                </a:lnTo>
                <a:lnTo>
                  <a:pt x="565" y="4307"/>
                </a:lnTo>
                <a:lnTo>
                  <a:pt x="529" y="4270"/>
                </a:lnTo>
                <a:lnTo>
                  <a:pt x="494" y="4233"/>
                </a:lnTo>
                <a:lnTo>
                  <a:pt x="460" y="4196"/>
                </a:lnTo>
                <a:lnTo>
                  <a:pt x="428" y="4157"/>
                </a:lnTo>
                <a:lnTo>
                  <a:pt x="396" y="4119"/>
                </a:lnTo>
                <a:lnTo>
                  <a:pt x="364" y="4080"/>
                </a:lnTo>
                <a:lnTo>
                  <a:pt x="335" y="4039"/>
                </a:lnTo>
                <a:lnTo>
                  <a:pt x="307" y="3999"/>
                </a:lnTo>
                <a:lnTo>
                  <a:pt x="279" y="3957"/>
                </a:lnTo>
                <a:lnTo>
                  <a:pt x="253" y="3915"/>
                </a:lnTo>
                <a:lnTo>
                  <a:pt x="228" y="3872"/>
                </a:lnTo>
                <a:lnTo>
                  <a:pt x="205" y="3829"/>
                </a:lnTo>
                <a:lnTo>
                  <a:pt x="182" y="3785"/>
                </a:lnTo>
                <a:lnTo>
                  <a:pt x="160" y="3740"/>
                </a:lnTo>
                <a:lnTo>
                  <a:pt x="141" y="3696"/>
                </a:lnTo>
                <a:lnTo>
                  <a:pt x="122" y="3650"/>
                </a:lnTo>
                <a:lnTo>
                  <a:pt x="104" y="3605"/>
                </a:lnTo>
                <a:lnTo>
                  <a:pt x="88" y="3557"/>
                </a:lnTo>
                <a:lnTo>
                  <a:pt x="72" y="3511"/>
                </a:lnTo>
                <a:lnTo>
                  <a:pt x="59" y="3464"/>
                </a:lnTo>
                <a:lnTo>
                  <a:pt x="47" y="3415"/>
                </a:lnTo>
                <a:lnTo>
                  <a:pt x="35" y="3367"/>
                </a:lnTo>
                <a:lnTo>
                  <a:pt x="26" y="3319"/>
                </a:lnTo>
                <a:lnTo>
                  <a:pt x="19" y="3270"/>
                </a:lnTo>
                <a:lnTo>
                  <a:pt x="11" y="3221"/>
                </a:lnTo>
                <a:lnTo>
                  <a:pt x="6" y="3171"/>
                </a:lnTo>
                <a:lnTo>
                  <a:pt x="3" y="3121"/>
                </a:lnTo>
                <a:lnTo>
                  <a:pt x="1" y="3071"/>
                </a:lnTo>
                <a:lnTo>
                  <a:pt x="0" y="3019"/>
                </a:lnTo>
                <a:lnTo>
                  <a:pt x="0" y="2983"/>
                </a:lnTo>
                <a:lnTo>
                  <a:pt x="1" y="2948"/>
                </a:lnTo>
                <a:lnTo>
                  <a:pt x="3" y="2912"/>
                </a:lnTo>
                <a:lnTo>
                  <a:pt x="6" y="2877"/>
                </a:lnTo>
                <a:lnTo>
                  <a:pt x="9" y="2842"/>
                </a:lnTo>
                <a:lnTo>
                  <a:pt x="13" y="2807"/>
                </a:lnTo>
                <a:lnTo>
                  <a:pt x="18" y="2772"/>
                </a:lnTo>
                <a:lnTo>
                  <a:pt x="24" y="2738"/>
                </a:lnTo>
                <a:lnTo>
                  <a:pt x="29" y="2703"/>
                </a:lnTo>
                <a:lnTo>
                  <a:pt x="36" y="2669"/>
                </a:lnTo>
                <a:lnTo>
                  <a:pt x="44" y="2635"/>
                </a:lnTo>
                <a:lnTo>
                  <a:pt x="52" y="2601"/>
                </a:lnTo>
                <a:lnTo>
                  <a:pt x="62" y="2567"/>
                </a:lnTo>
                <a:lnTo>
                  <a:pt x="71" y="2534"/>
                </a:lnTo>
                <a:lnTo>
                  <a:pt x="82" y="2501"/>
                </a:lnTo>
                <a:lnTo>
                  <a:pt x="92" y="2468"/>
                </a:lnTo>
                <a:lnTo>
                  <a:pt x="104" y="2436"/>
                </a:lnTo>
                <a:lnTo>
                  <a:pt x="116" y="2403"/>
                </a:lnTo>
                <a:lnTo>
                  <a:pt x="129" y="2371"/>
                </a:lnTo>
                <a:lnTo>
                  <a:pt x="143" y="2339"/>
                </a:lnTo>
                <a:lnTo>
                  <a:pt x="156" y="2308"/>
                </a:lnTo>
                <a:lnTo>
                  <a:pt x="172" y="2276"/>
                </a:lnTo>
                <a:lnTo>
                  <a:pt x="187" y="2245"/>
                </a:lnTo>
                <a:lnTo>
                  <a:pt x="203" y="2214"/>
                </a:lnTo>
                <a:lnTo>
                  <a:pt x="219" y="2184"/>
                </a:lnTo>
                <a:lnTo>
                  <a:pt x="237" y="2153"/>
                </a:lnTo>
                <a:lnTo>
                  <a:pt x="255" y="2123"/>
                </a:lnTo>
                <a:lnTo>
                  <a:pt x="273" y="2093"/>
                </a:lnTo>
                <a:lnTo>
                  <a:pt x="292" y="2064"/>
                </a:lnTo>
                <a:lnTo>
                  <a:pt x="312" y="2034"/>
                </a:lnTo>
                <a:lnTo>
                  <a:pt x="332" y="2006"/>
                </a:lnTo>
                <a:lnTo>
                  <a:pt x="353" y="1978"/>
                </a:lnTo>
                <a:lnTo>
                  <a:pt x="374" y="1949"/>
                </a:lnTo>
                <a:lnTo>
                  <a:pt x="396" y="1922"/>
                </a:lnTo>
                <a:lnTo>
                  <a:pt x="440" y="1867"/>
                </a:lnTo>
                <a:lnTo>
                  <a:pt x="487" y="1814"/>
                </a:lnTo>
                <a:lnTo>
                  <a:pt x="537" y="1762"/>
                </a:lnTo>
                <a:lnTo>
                  <a:pt x="588" y="1712"/>
                </a:lnTo>
                <a:lnTo>
                  <a:pt x="642" y="1662"/>
                </a:lnTo>
                <a:lnTo>
                  <a:pt x="697" y="1615"/>
                </a:lnTo>
                <a:lnTo>
                  <a:pt x="754" y="1570"/>
                </a:lnTo>
                <a:lnTo>
                  <a:pt x="812" y="1526"/>
                </a:lnTo>
                <a:lnTo>
                  <a:pt x="873" y="1483"/>
                </a:lnTo>
                <a:lnTo>
                  <a:pt x="935" y="1443"/>
                </a:lnTo>
                <a:lnTo>
                  <a:pt x="999" y="1404"/>
                </a:lnTo>
                <a:lnTo>
                  <a:pt x="1065" y="1366"/>
                </a:lnTo>
                <a:lnTo>
                  <a:pt x="1132" y="1331"/>
                </a:lnTo>
                <a:lnTo>
                  <a:pt x="1200" y="1298"/>
                </a:lnTo>
                <a:lnTo>
                  <a:pt x="1271" y="1266"/>
                </a:lnTo>
                <a:lnTo>
                  <a:pt x="553" y="0"/>
                </a:lnTo>
                <a:lnTo>
                  <a:pt x="4082" y="0"/>
                </a:lnTo>
                <a:lnTo>
                  <a:pt x="3365" y="1266"/>
                </a:lnTo>
                <a:lnTo>
                  <a:pt x="3435" y="1298"/>
                </a:lnTo>
                <a:lnTo>
                  <a:pt x="3503" y="1331"/>
                </a:lnTo>
                <a:lnTo>
                  <a:pt x="3571" y="1366"/>
                </a:lnTo>
                <a:lnTo>
                  <a:pt x="3636" y="1404"/>
                </a:lnTo>
                <a:lnTo>
                  <a:pt x="3700" y="1443"/>
                </a:lnTo>
                <a:lnTo>
                  <a:pt x="3762" y="1483"/>
                </a:lnTo>
                <a:lnTo>
                  <a:pt x="3823" y="1526"/>
                </a:lnTo>
                <a:lnTo>
                  <a:pt x="3882" y="1570"/>
                </a:lnTo>
                <a:lnTo>
                  <a:pt x="3938" y="1615"/>
                </a:lnTo>
                <a:lnTo>
                  <a:pt x="3994" y="1662"/>
                </a:lnTo>
                <a:lnTo>
                  <a:pt x="4047" y="1712"/>
                </a:lnTo>
                <a:lnTo>
                  <a:pt x="4098" y="1762"/>
                </a:lnTo>
                <a:lnTo>
                  <a:pt x="4148" y="1814"/>
                </a:lnTo>
                <a:lnTo>
                  <a:pt x="4195" y="1866"/>
                </a:lnTo>
                <a:lnTo>
                  <a:pt x="4240" y="1921"/>
                </a:lnTo>
                <a:lnTo>
                  <a:pt x="4262" y="1949"/>
                </a:lnTo>
                <a:lnTo>
                  <a:pt x="4283" y="1978"/>
                </a:lnTo>
                <a:lnTo>
                  <a:pt x="4304" y="2006"/>
                </a:lnTo>
                <a:lnTo>
                  <a:pt x="4324" y="2034"/>
                </a:lnTo>
                <a:lnTo>
                  <a:pt x="4343" y="2064"/>
                </a:lnTo>
                <a:lnTo>
                  <a:pt x="4362" y="2093"/>
                </a:lnTo>
                <a:lnTo>
                  <a:pt x="4381" y="2123"/>
                </a:lnTo>
                <a:lnTo>
                  <a:pt x="4399" y="2153"/>
                </a:lnTo>
                <a:lnTo>
                  <a:pt x="4416" y="2183"/>
                </a:lnTo>
                <a:lnTo>
                  <a:pt x="4433" y="2213"/>
                </a:lnTo>
                <a:lnTo>
                  <a:pt x="4448" y="2245"/>
                </a:lnTo>
                <a:lnTo>
                  <a:pt x="4464" y="2275"/>
                </a:lnTo>
                <a:lnTo>
                  <a:pt x="4479" y="2307"/>
                </a:lnTo>
                <a:lnTo>
                  <a:pt x="4494" y="2338"/>
                </a:lnTo>
                <a:lnTo>
                  <a:pt x="4507" y="2371"/>
                </a:lnTo>
                <a:lnTo>
                  <a:pt x="4520" y="2402"/>
                </a:lnTo>
                <a:lnTo>
                  <a:pt x="4532" y="2435"/>
                </a:lnTo>
                <a:lnTo>
                  <a:pt x="4544" y="2467"/>
                </a:lnTo>
                <a:lnTo>
                  <a:pt x="4554" y="2501"/>
                </a:lnTo>
                <a:lnTo>
                  <a:pt x="4565" y="2534"/>
                </a:lnTo>
                <a:lnTo>
                  <a:pt x="4574" y="2567"/>
                </a:lnTo>
                <a:lnTo>
                  <a:pt x="4584" y="2601"/>
                </a:lnTo>
                <a:lnTo>
                  <a:pt x="4592" y="2635"/>
                </a:lnTo>
                <a:lnTo>
                  <a:pt x="4600" y="2669"/>
                </a:lnTo>
                <a:lnTo>
                  <a:pt x="4606" y="2703"/>
                </a:lnTo>
                <a:lnTo>
                  <a:pt x="4612" y="2738"/>
                </a:lnTo>
                <a:lnTo>
                  <a:pt x="4618" y="2772"/>
                </a:lnTo>
                <a:lnTo>
                  <a:pt x="4623" y="2807"/>
                </a:lnTo>
                <a:lnTo>
                  <a:pt x="4627" y="2842"/>
                </a:lnTo>
                <a:lnTo>
                  <a:pt x="4630" y="2877"/>
                </a:lnTo>
                <a:lnTo>
                  <a:pt x="4633" y="2912"/>
                </a:lnTo>
                <a:lnTo>
                  <a:pt x="4634" y="2948"/>
                </a:lnTo>
                <a:lnTo>
                  <a:pt x="4635" y="2983"/>
                </a:lnTo>
                <a:lnTo>
                  <a:pt x="4636" y="3019"/>
                </a:lnTo>
                <a:close/>
                <a:moveTo>
                  <a:pt x="2188" y="3696"/>
                </a:moveTo>
                <a:lnTo>
                  <a:pt x="2188" y="3696"/>
                </a:lnTo>
                <a:lnTo>
                  <a:pt x="2165" y="3689"/>
                </a:lnTo>
                <a:lnTo>
                  <a:pt x="2143" y="3681"/>
                </a:lnTo>
                <a:lnTo>
                  <a:pt x="2122" y="3673"/>
                </a:lnTo>
                <a:lnTo>
                  <a:pt x="2101" y="3665"/>
                </a:lnTo>
                <a:lnTo>
                  <a:pt x="2082" y="3655"/>
                </a:lnTo>
                <a:lnTo>
                  <a:pt x="2064" y="3646"/>
                </a:lnTo>
                <a:lnTo>
                  <a:pt x="2046" y="3636"/>
                </a:lnTo>
                <a:lnTo>
                  <a:pt x="2030" y="3627"/>
                </a:lnTo>
                <a:lnTo>
                  <a:pt x="2015" y="3616"/>
                </a:lnTo>
                <a:lnTo>
                  <a:pt x="2000" y="3606"/>
                </a:lnTo>
                <a:lnTo>
                  <a:pt x="1986" y="3594"/>
                </a:lnTo>
                <a:lnTo>
                  <a:pt x="1974" y="3583"/>
                </a:lnTo>
                <a:lnTo>
                  <a:pt x="1962" y="3571"/>
                </a:lnTo>
                <a:lnTo>
                  <a:pt x="1952" y="3558"/>
                </a:lnTo>
                <a:lnTo>
                  <a:pt x="1942" y="3546"/>
                </a:lnTo>
                <a:lnTo>
                  <a:pt x="1934" y="3533"/>
                </a:lnTo>
                <a:lnTo>
                  <a:pt x="1925" y="3518"/>
                </a:lnTo>
                <a:lnTo>
                  <a:pt x="1917" y="3504"/>
                </a:lnTo>
                <a:lnTo>
                  <a:pt x="1909" y="3487"/>
                </a:lnTo>
                <a:lnTo>
                  <a:pt x="1901" y="3470"/>
                </a:lnTo>
                <a:lnTo>
                  <a:pt x="1894" y="3452"/>
                </a:lnTo>
                <a:lnTo>
                  <a:pt x="1888" y="3433"/>
                </a:lnTo>
                <a:lnTo>
                  <a:pt x="1882" y="3413"/>
                </a:lnTo>
                <a:lnTo>
                  <a:pt x="1877" y="3392"/>
                </a:lnTo>
                <a:lnTo>
                  <a:pt x="1873" y="3370"/>
                </a:lnTo>
                <a:lnTo>
                  <a:pt x="1869" y="3348"/>
                </a:lnTo>
                <a:lnTo>
                  <a:pt x="1866" y="3325"/>
                </a:lnTo>
                <a:lnTo>
                  <a:pt x="1862" y="3300"/>
                </a:lnTo>
                <a:lnTo>
                  <a:pt x="1858" y="3248"/>
                </a:lnTo>
                <a:lnTo>
                  <a:pt x="1856" y="3194"/>
                </a:lnTo>
                <a:lnTo>
                  <a:pt x="1503" y="3194"/>
                </a:lnTo>
                <a:lnTo>
                  <a:pt x="1505" y="3234"/>
                </a:lnTo>
                <a:lnTo>
                  <a:pt x="1507" y="3271"/>
                </a:lnTo>
                <a:lnTo>
                  <a:pt x="1509" y="3309"/>
                </a:lnTo>
                <a:lnTo>
                  <a:pt x="1512" y="3345"/>
                </a:lnTo>
                <a:lnTo>
                  <a:pt x="1517" y="3380"/>
                </a:lnTo>
                <a:lnTo>
                  <a:pt x="1521" y="3412"/>
                </a:lnTo>
                <a:lnTo>
                  <a:pt x="1526" y="3445"/>
                </a:lnTo>
                <a:lnTo>
                  <a:pt x="1532" y="3475"/>
                </a:lnTo>
                <a:lnTo>
                  <a:pt x="1538" y="3505"/>
                </a:lnTo>
                <a:lnTo>
                  <a:pt x="1545" y="3533"/>
                </a:lnTo>
                <a:lnTo>
                  <a:pt x="1552" y="3559"/>
                </a:lnTo>
                <a:lnTo>
                  <a:pt x="1561" y="3585"/>
                </a:lnTo>
                <a:lnTo>
                  <a:pt x="1569" y="3609"/>
                </a:lnTo>
                <a:lnTo>
                  <a:pt x="1578" y="3632"/>
                </a:lnTo>
                <a:lnTo>
                  <a:pt x="1588" y="3653"/>
                </a:lnTo>
                <a:lnTo>
                  <a:pt x="1599" y="3673"/>
                </a:lnTo>
                <a:lnTo>
                  <a:pt x="1618" y="3710"/>
                </a:lnTo>
                <a:lnTo>
                  <a:pt x="1642" y="3743"/>
                </a:lnTo>
                <a:lnTo>
                  <a:pt x="1666" y="3776"/>
                </a:lnTo>
                <a:lnTo>
                  <a:pt x="1691" y="3806"/>
                </a:lnTo>
                <a:lnTo>
                  <a:pt x="1705" y="3820"/>
                </a:lnTo>
                <a:lnTo>
                  <a:pt x="1718" y="3835"/>
                </a:lnTo>
                <a:lnTo>
                  <a:pt x="1733" y="3848"/>
                </a:lnTo>
                <a:lnTo>
                  <a:pt x="1748" y="3861"/>
                </a:lnTo>
                <a:lnTo>
                  <a:pt x="1763" y="3874"/>
                </a:lnTo>
                <a:lnTo>
                  <a:pt x="1778" y="3885"/>
                </a:lnTo>
                <a:lnTo>
                  <a:pt x="1795" y="3897"/>
                </a:lnTo>
                <a:lnTo>
                  <a:pt x="1811" y="3908"/>
                </a:lnTo>
                <a:lnTo>
                  <a:pt x="1846" y="3928"/>
                </a:lnTo>
                <a:lnTo>
                  <a:pt x="1881" y="3947"/>
                </a:lnTo>
                <a:lnTo>
                  <a:pt x="1918" y="3964"/>
                </a:lnTo>
                <a:lnTo>
                  <a:pt x="1958" y="3980"/>
                </a:lnTo>
                <a:lnTo>
                  <a:pt x="1998" y="3992"/>
                </a:lnTo>
                <a:lnTo>
                  <a:pt x="2041" y="4004"/>
                </a:lnTo>
                <a:lnTo>
                  <a:pt x="2085" y="4012"/>
                </a:lnTo>
                <a:lnTo>
                  <a:pt x="2131" y="4020"/>
                </a:lnTo>
                <a:lnTo>
                  <a:pt x="2188" y="4027"/>
                </a:lnTo>
                <a:lnTo>
                  <a:pt x="2188" y="4397"/>
                </a:lnTo>
                <a:lnTo>
                  <a:pt x="2469" y="4397"/>
                </a:lnTo>
                <a:lnTo>
                  <a:pt x="2469" y="4027"/>
                </a:lnTo>
                <a:lnTo>
                  <a:pt x="2504" y="4021"/>
                </a:lnTo>
                <a:lnTo>
                  <a:pt x="2541" y="4012"/>
                </a:lnTo>
                <a:lnTo>
                  <a:pt x="2578" y="4004"/>
                </a:lnTo>
                <a:lnTo>
                  <a:pt x="2614" y="3994"/>
                </a:lnTo>
                <a:lnTo>
                  <a:pt x="2649" y="3983"/>
                </a:lnTo>
                <a:lnTo>
                  <a:pt x="2682" y="3971"/>
                </a:lnTo>
                <a:lnTo>
                  <a:pt x="2715" y="3959"/>
                </a:lnTo>
                <a:lnTo>
                  <a:pt x="2745" y="3945"/>
                </a:lnTo>
                <a:lnTo>
                  <a:pt x="2776" y="3930"/>
                </a:lnTo>
                <a:lnTo>
                  <a:pt x="2804" y="3915"/>
                </a:lnTo>
                <a:lnTo>
                  <a:pt x="2832" y="3899"/>
                </a:lnTo>
                <a:lnTo>
                  <a:pt x="2858" y="3882"/>
                </a:lnTo>
                <a:lnTo>
                  <a:pt x="2882" y="3863"/>
                </a:lnTo>
                <a:lnTo>
                  <a:pt x="2906" y="3844"/>
                </a:lnTo>
                <a:lnTo>
                  <a:pt x="2928" y="3824"/>
                </a:lnTo>
                <a:lnTo>
                  <a:pt x="2950" y="3803"/>
                </a:lnTo>
                <a:lnTo>
                  <a:pt x="2970" y="3782"/>
                </a:lnTo>
                <a:lnTo>
                  <a:pt x="2989" y="3759"/>
                </a:lnTo>
                <a:lnTo>
                  <a:pt x="3006" y="3736"/>
                </a:lnTo>
                <a:lnTo>
                  <a:pt x="3023" y="3711"/>
                </a:lnTo>
                <a:lnTo>
                  <a:pt x="3038" y="3686"/>
                </a:lnTo>
                <a:lnTo>
                  <a:pt x="3052" y="3659"/>
                </a:lnTo>
                <a:lnTo>
                  <a:pt x="3065" y="3632"/>
                </a:lnTo>
                <a:lnTo>
                  <a:pt x="3076" y="3605"/>
                </a:lnTo>
                <a:lnTo>
                  <a:pt x="3087" y="3575"/>
                </a:lnTo>
                <a:lnTo>
                  <a:pt x="3095" y="3546"/>
                </a:lnTo>
                <a:lnTo>
                  <a:pt x="3104" y="3514"/>
                </a:lnTo>
                <a:lnTo>
                  <a:pt x="3110" y="3483"/>
                </a:lnTo>
                <a:lnTo>
                  <a:pt x="3115" y="3450"/>
                </a:lnTo>
                <a:lnTo>
                  <a:pt x="3121" y="3417"/>
                </a:lnTo>
                <a:lnTo>
                  <a:pt x="3123" y="3382"/>
                </a:lnTo>
                <a:lnTo>
                  <a:pt x="3125" y="3346"/>
                </a:lnTo>
                <a:lnTo>
                  <a:pt x="3126" y="3310"/>
                </a:lnTo>
                <a:lnTo>
                  <a:pt x="3125" y="3286"/>
                </a:lnTo>
                <a:lnTo>
                  <a:pt x="3125" y="3263"/>
                </a:lnTo>
                <a:lnTo>
                  <a:pt x="3123" y="3241"/>
                </a:lnTo>
                <a:lnTo>
                  <a:pt x="3121" y="3218"/>
                </a:lnTo>
                <a:lnTo>
                  <a:pt x="3117" y="3196"/>
                </a:lnTo>
                <a:lnTo>
                  <a:pt x="3114" y="3175"/>
                </a:lnTo>
                <a:lnTo>
                  <a:pt x="3109" y="3154"/>
                </a:lnTo>
                <a:lnTo>
                  <a:pt x="3105" y="3133"/>
                </a:lnTo>
                <a:lnTo>
                  <a:pt x="3100" y="3112"/>
                </a:lnTo>
                <a:lnTo>
                  <a:pt x="3093" y="3092"/>
                </a:lnTo>
                <a:lnTo>
                  <a:pt x="3086" y="3072"/>
                </a:lnTo>
                <a:lnTo>
                  <a:pt x="3079" y="3053"/>
                </a:lnTo>
                <a:lnTo>
                  <a:pt x="3070" y="3034"/>
                </a:lnTo>
                <a:lnTo>
                  <a:pt x="3062" y="3015"/>
                </a:lnTo>
                <a:lnTo>
                  <a:pt x="3052" y="2997"/>
                </a:lnTo>
                <a:lnTo>
                  <a:pt x="3042" y="2979"/>
                </a:lnTo>
                <a:lnTo>
                  <a:pt x="3031" y="2961"/>
                </a:lnTo>
                <a:lnTo>
                  <a:pt x="3020" y="2945"/>
                </a:lnTo>
                <a:lnTo>
                  <a:pt x="3007" y="2928"/>
                </a:lnTo>
                <a:lnTo>
                  <a:pt x="2995" y="2912"/>
                </a:lnTo>
                <a:lnTo>
                  <a:pt x="2981" y="2895"/>
                </a:lnTo>
                <a:lnTo>
                  <a:pt x="2967" y="2880"/>
                </a:lnTo>
                <a:lnTo>
                  <a:pt x="2952" y="2865"/>
                </a:lnTo>
                <a:lnTo>
                  <a:pt x="2937" y="2850"/>
                </a:lnTo>
                <a:lnTo>
                  <a:pt x="2921" y="2836"/>
                </a:lnTo>
                <a:lnTo>
                  <a:pt x="2904" y="2822"/>
                </a:lnTo>
                <a:lnTo>
                  <a:pt x="2887" y="2808"/>
                </a:lnTo>
                <a:lnTo>
                  <a:pt x="2869" y="2795"/>
                </a:lnTo>
                <a:lnTo>
                  <a:pt x="2850" y="2783"/>
                </a:lnTo>
                <a:lnTo>
                  <a:pt x="2832" y="2770"/>
                </a:lnTo>
                <a:lnTo>
                  <a:pt x="2812" y="2758"/>
                </a:lnTo>
                <a:lnTo>
                  <a:pt x="2791" y="2746"/>
                </a:lnTo>
                <a:lnTo>
                  <a:pt x="2756" y="2728"/>
                </a:lnTo>
                <a:lnTo>
                  <a:pt x="2720" y="2709"/>
                </a:lnTo>
                <a:lnTo>
                  <a:pt x="2682" y="2690"/>
                </a:lnTo>
                <a:lnTo>
                  <a:pt x="2642" y="2672"/>
                </a:lnTo>
                <a:lnTo>
                  <a:pt x="2601" y="2655"/>
                </a:lnTo>
                <a:lnTo>
                  <a:pt x="2559" y="2637"/>
                </a:lnTo>
                <a:lnTo>
                  <a:pt x="2515" y="2618"/>
                </a:lnTo>
                <a:lnTo>
                  <a:pt x="2469" y="2600"/>
                </a:lnTo>
                <a:lnTo>
                  <a:pt x="2469" y="1860"/>
                </a:lnTo>
                <a:lnTo>
                  <a:pt x="2486" y="1864"/>
                </a:lnTo>
                <a:lnTo>
                  <a:pt x="2501" y="1869"/>
                </a:lnTo>
                <a:lnTo>
                  <a:pt x="2516" y="1875"/>
                </a:lnTo>
                <a:lnTo>
                  <a:pt x="2531" y="1880"/>
                </a:lnTo>
                <a:lnTo>
                  <a:pt x="2545" y="1886"/>
                </a:lnTo>
                <a:lnTo>
                  <a:pt x="2558" y="1894"/>
                </a:lnTo>
                <a:lnTo>
                  <a:pt x="2572" y="1901"/>
                </a:lnTo>
                <a:lnTo>
                  <a:pt x="2585" y="1909"/>
                </a:lnTo>
                <a:lnTo>
                  <a:pt x="2597" y="1918"/>
                </a:lnTo>
                <a:lnTo>
                  <a:pt x="2609" y="1926"/>
                </a:lnTo>
                <a:lnTo>
                  <a:pt x="2620" y="1936"/>
                </a:lnTo>
                <a:lnTo>
                  <a:pt x="2631" y="1946"/>
                </a:lnTo>
                <a:lnTo>
                  <a:pt x="2641" y="1957"/>
                </a:lnTo>
                <a:lnTo>
                  <a:pt x="2651" y="1967"/>
                </a:lnTo>
                <a:lnTo>
                  <a:pt x="2660" y="1979"/>
                </a:lnTo>
                <a:lnTo>
                  <a:pt x="2669" y="1991"/>
                </a:lnTo>
                <a:lnTo>
                  <a:pt x="2677" y="2004"/>
                </a:lnTo>
                <a:lnTo>
                  <a:pt x="2685" y="2018"/>
                </a:lnTo>
                <a:lnTo>
                  <a:pt x="2693" y="2031"/>
                </a:lnTo>
                <a:lnTo>
                  <a:pt x="2699" y="2045"/>
                </a:lnTo>
                <a:lnTo>
                  <a:pt x="2705" y="2060"/>
                </a:lnTo>
                <a:lnTo>
                  <a:pt x="2712" y="2075"/>
                </a:lnTo>
                <a:lnTo>
                  <a:pt x="2722" y="2107"/>
                </a:lnTo>
                <a:lnTo>
                  <a:pt x="2731" y="2142"/>
                </a:lnTo>
                <a:lnTo>
                  <a:pt x="2737" y="2178"/>
                </a:lnTo>
                <a:lnTo>
                  <a:pt x="2741" y="2216"/>
                </a:lnTo>
                <a:lnTo>
                  <a:pt x="2744" y="2257"/>
                </a:lnTo>
                <a:lnTo>
                  <a:pt x="3098" y="2257"/>
                </a:lnTo>
                <a:lnTo>
                  <a:pt x="3095" y="2208"/>
                </a:lnTo>
                <a:lnTo>
                  <a:pt x="3092" y="2161"/>
                </a:lnTo>
                <a:lnTo>
                  <a:pt x="3087" y="2114"/>
                </a:lnTo>
                <a:lnTo>
                  <a:pt x="3079" y="2070"/>
                </a:lnTo>
                <a:lnTo>
                  <a:pt x="3069" y="2027"/>
                </a:lnTo>
                <a:lnTo>
                  <a:pt x="3057" y="1986"/>
                </a:lnTo>
                <a:lnTo>
                  <a:pt x="3050" y="1966"/>
                </a:lnTo>
                <a:lnTo>
                  <a:pt x="3043" y="1946"/>
                </a:lnTo>
                <a:lnTo>
                  <a:pt x="3034" y="1927"/>
                </a:lnTo>
                <a:lnTo>
                  <a:pt x="3026" y="1908"/>
                </a:lnTo>
                <a:lnTo>
                  <a:pt x="3017" y="1889"/>
                </a:lnTo>
                <a:lnTo>
                  <a:pt x="3007" y="1871"/>
                </a:lnTo>
                <a:lnTo>
                  <a:pt x="2998" y="1854"/>
                </a:lnTo>
                <a:lnTo>
                  <a:pt x="2987" y="1837"/>
                </a:lnTo>
                <a:lnTo>
                  <a:pt x="2976" y="1820"/>
                </a:lnTo>
                <a:lnTo>
                  <a:pt x="2964" y="1803"/>
                </a:lnTo>
                <a:lnTo>
                  <a:pt x="2952" y="1787"/>
                </a:lnTo>
                <a:lnTo>
                  <a:pt x="2940" y="1772"/>
                </a:lnTo>
                <a:lnTo>
                  <a:pt x="2926" y="1757"/>
                </a:lnTo>
                <a:lnTo>
                  <a:pt x="2913" y="1742"/>
                </a:lnTo>
                <a:lnTo>
                  <a:pt x="2898" y="1727"/>
                </a:lnTo>
                <a:lnTo>
                  <a:pt x="2883" y="1714"/>
                </a:lnTo>
                <a:lnTo>
                  <a:pt x="2868" y="1700"/>
                </a:lnTo>
                <a:lnTo>
                  <a:pt x="2853" y="1686"/>
                </a:lnTo>
                <a:lnTo>
                  <a:pt x="2836" y="1674"/>
                </a:lnTo>
                <a:lnTo>
                  <a:pt x="2819" y="1661"/>
                </a:lnTo>
                <a:lnTo>
                  <a:pt x="2800" y="1649"/>
                </a:lnTo>
                <a:lnTo>
                  <a:pt x="2781" y="1636"/>
                </a:lnTo>
                <a:lnTo>
                  <a:pt x="2761" y="1624"/>
                </a:lnTo>
                <a:lnTo>
                  <a:pt x="2741" y="1614"/>
                </a:lnTo>
                <a:lnTo>
                  <a:pt x="2720" y="1603"/>
                </a:lnTo>
                <a:lnTo>
                  <a:pt x="2700" y="1594"/>
                </a:lnTo>
                <a:lnTo>
                  <a:pt x="2678" y="1586"/>
                </a:lnTo>
                <a:lnTo>
                  <a:pt x="2657" y="1577"/>
                </a:lnTo>
                <a:lnTo>
                  <a:pt x="2635" y="1570"/>
                </a:lnTo>
                <a:lnTo>
                  <a:pt x="2612" y="1562"/>
                </a:lnTo>
                <a:lnTo>
                  <a:pt x="2590" y="1556"/>
                </a:lnTo>
                <a:lnTo>
                  <a:pt x="2567" y="1551"/>
                </a:lnTo>
                <a:lnTo>
                  <a:pt x="2542" y="1547"/>
                </a:lnTo>
                <a:lnTo>
                  <a:pt x="2518" y="1542"/>
                </a:lnTo>
                <a:lnTo>
                  <a:pt x="2494" y="1538"/>
                </a:lnTo>
                <a:lnTo>
                  <a:pt x="2469" y="1535"/>
                </a:lnTo>
                <a:lnTo>
                  <a:pt x="2469" y="1248"/>
                </a:lnTo>
                <a:lnTo>
                  <a:pt x="2197" y="1248"/>
                </a:lnTo>
                <a:lnTo>
                  <a:pt x="2197" y="1536"/>
                </a:lnTo>
                <a:lnTo>
                  <a:pt x="2186" y="1537"/>
                </a:lnTo>
                <a:lnTo>
                  <a:pt x="2177" y="1539"/>
                </a:lnTo>
                <a:lnTo>
                  <a:pt x="2139" y="1549"/>
                </a:lnTo>
                <a:lnTo>
                  <a:pt x="2102" y="1558"/>
                </a:lnTo>
                <a:lnTo>
                  <a:pt x="2066" y="1568"/>
                </a:lnTo>
                <a:lnTo>
                  <a:pt x="2032" y="1579"/>
                </a:lnTo>
                <a:lnTo>
                  <a:pt x="1999" y="1591"/>
                </a:lnTo>
                <a:lnTo>
                  <a:pt x="1966" y="1603"/>
                </a:lnTo>
                <a:lnTo>
                  <a:pt x="1936" y="1617"/>
                </a:lnTo>
                <a:lnTo>
                  <a:pt x="1907" y="1632"/>
                </a:lnTo>
                <a:lnTo>
                  <a:pt x="1878" y="1647"/>
                </a:lnTo>
                <a:lnTo>
                  <a:pt x="1851" y="1663"/>
                </a:lnTo>
                <a:lnTo>
                  <a:pt x="1826" y="1680"/>
                </a:lnTo>
                <a:lnTo>
                  <a:pt x="1800" y="1697"/>
                </a:lnTo>
                <a:lnTo>
                  <a:pt x="1777" y="1716"/>
                </a:lnTo>
                <a:lnTo>
                  <a:pt x="1755" y="1735"/>
                </a:lnTo>
                <a:lnTo>
                  <a:pt x="1734" y="1755"/>
                </a:lnTo>
                <a:lnTo>
                  <a:pt x="1714" y="1776"/>
                </a:lnTo>
                <a:lnTo>
                  <a:pt x="1695" y="1798"/>
                </a:lnTo>
                <a:lnTo>
                  <a:pt x="1677" y="1820"/>
                </a:lnTo>
                <a:lnTo>
                  <a:pt x="1662" y="1843"/>
                </a:lnTo>
                <a:lnTo>
                  <a:pt x="1646" y="1867"/>
                </a:lnTo>
                <a:lnTo>
                  <a:pt x="1632" y="1892"/>
                </a:lnTo>
                <a:lnTo>
                  <a:pt x="1620" y="1919"/>
                </a:lnTo>
                <a:lnTo>
                  <a:pt x="1608" y="1945"/>
                </a:lnTo>
                <a:lnTo>
                  <a:pt x="1599" y="1972"/>
                </a:lnTo>
                <a:lnTo>
                  <a:pt x="1589" y="2001"/>
                </a:lnTo>
                <a:lnTo>
                  <a:pt x="1582" y="2029"/>
                </a:lnTo>
                <a:lnTo>
                  <a:pt x="1574" y="2060"/>
                </a:lnTo>
                <a:lnTo>
                  <a:pt x="1569" y="2090"/>
                </a:lnTo>
                <a:lnTo>
                  <a:pt x="1565" y="2122"/>
                </a:lnTo>
                <a:lnTo>
                  <a:pt x="1562" y="2154"/>
                </a:lnTo>
                <a:lnTo>
                  <a:pt x="1561" y="2187"/>
                </a:lnTo>
                <a:lnTo>
                  <a:pt x="1560" y="2220"/>
                </a:lnTo>
                <a:lnTo>
                  <a:pt x="1561" y="2255"/>
                </a:lnTo>
                <a:lnTo>
                  <a:pt x="1563" y="2289"/>
                </a:lnTo>
                <a:lnTo>
                  <a:pt x="1566" y="2321"/>
                </a:lnTo>
                <a:lnTo>
                  <a:pt x="1571" y="2353"/>
                </a:lnTo>
                <a:lnTo>
                  <a:pt x="1578" y="2384"/>
                </a:lnTo>
                <a:lnTo>
                  <a:pt x="1585" y="2415"/>
                </a:lnTo>
                <a:lnTo>
                  <a:pt x="1594" y="2444"/>
                </a:lnTo>
                <a:lnTo>
                  <a:pt x="1605" y="2473"/>
                </a:lnTo>
                <a:lnTo>
                  <a:pt x="1616" y="2500"/>
                </a:lnTo>
                <a:lnTo>
                  <a:pt x="1630" y="2527"/>
                </a:lnTo>
                <a:lnTo>
                  <a:pt x="1645" y="2554"/>
                </a:lnTo>
                <a:lnTo>
                  <a:pt x="1661" y="2579"/>
                </a:lnTo>
                <a:lnTo>
                  <a:pt x="1678" y="2603"/>
                </a:lnTo>
                <a:lnTo>
                  <a:pt x="1697" y="2627"/>
                </a:lnTo>
                <a:lnTo>
                  <a:pt x="1718" y="2649"/>
                </a:lnTo>
                <a:lnTo>
                  <a:pt x="1739" y="2671"/>
                </a:lnTo>
                <a:lnTo>
                  <a:pt x="1752" y="2683"/>
                </a:lnTo>
                <a:lnTo>
                  <a:pt x="1767" y="2694"/>
                </a:lnTo>
                <a:lnTo>
                  <a:pt x="1781" y="2707"/>
                </a:lnTo>
                <a:lnTo>
                  <a:pt x="1798" y="2719"/>
                </a:lnTo>
                <a:lnTo>
                  <a:pt x="1816" y="2730"/>
                </a:lnTo>
                <a:lnTo>
                  <a:pt x="1836" y="2743"/>
                </a:lnTo>
                <a:lnTo>
                  <a:pt x="1879" y="2767"/>
                </a:lnTo>
                <a:lnTo>
                  <a:pt x="1928" y="2793"/>
                </a:lnTo>
                <a:lnTo>
                  <a:pt x="1982" y="2818"/>
                </a:lnTo>
                <a:lnTo>
                  <a:pt x="2042" y="2845"/>
                </a:lnTo>
                <a:lnTo>
                  <a:pt x="2107" y="2872"/>
                </a:lnTo>
                <a:lnTo>
                  <a:pt x="2148" y="2888"/>
                </a:lnTo>
                <a:lnTo>
                  <a:pt x="2188" y="2903"/>
                </a:lnTo>
                <a:lnTo>
                  <a:pt x="2188" y="3696"/>
                </a:lnTo>
                <a:close/>
                <a:moveTo>
                  <a:pt x="2188" y="2533"/>
                </a:moveTo>
                <a:lnTo>
                  <a:pt x="2188" y="2533"/>
                </a:lnTo>
                <a:lnTo>
                  <a:pt x="2180" y="2528"/>
                </a:lnTo>
                <a:lnTo>
                  <a:pt x="2171" y="2523"/>
                </a:lnTo>
                <a:lnTo>
                  <a:pt x="2143" y="2508"/>
                </a:lnTo>
                <a:lnTo>
                  <a:pt x="2116" y="2494"/>
                </a:lnTo>
                <a:lnTo>
                  <a:pt x="2089" y="2479"/>
                </a:lnTo>
                <a:lnTo>
                  <a:pt x="2066" y="2462"/>
                </a:lnTo>
                <a:lnTo>
                  <a:pt x="2044" y="2445"/>
                </a:lnTo>
                <a:lnTo>
                  <a:pt x="2025" y="2427"/>
                </a:lnTo>
                <a:lnTo>
                  <a:pt x="2007" y="2409"/>
                </a:lnTo>
                <a:lnTo>
                  <a:pt x="1991" y="2389"/>
                </a:lnTo>
                <a:lnTo>
                  <a:pt x="1977" y="2369"/>
                </a:lnTo>
                <a:lnTo>
                  <a:pt x="1964" y="2348"/>
                </a:lnTo>
                <a:lnTo>
                  <a:pt x="1954" y="2326"/>
                </a:lnTo>
                <a:lnTo>
                  <a:pt x="1945" y="2302"/>
                </a:lnTo>
                <a:lnTo>
                  <a:pt x="1939" y="2279"/>
                </a:lnTo>
                <a:lnTo>
                  <a:pt x="1935" y="2255"/>
                </a:lnTo>
                <a:lnTo>
                  <a:pt x="1932" y="2230"/>
                </a:lnTo>
                <a:lnTo>
                  <a:pt x="1931" y="2204"/>
                </a:lnTo>
                <a:lnTo>
                  <a:pt x="1932" y="2174"/>
                </a:lnTo>
                <a:lnTo>
                  <a:pt x="1934" y="2147"/>
                </a:lnTo>
                <a:lnTo>
                  <a:pt x="1938" y="2120"/>
                </a:lnTo>
                <a:lnTo>
                  <a:pt x="1943" y="2094"/>
                </a:lnTo>
                <a:lnTo>
                  <a:pt x="1951" y="2070"/>
                </a:lnTo>
                <a:lnTo>
                  <a:pt x="1959" y="2047"/>
                </a:lnTo>
                <a:lnTo>
                  <a:pt x="1969" y="2025"/>
                </a:lnTo>
                <a:lnTo>
                  <a:pt x="1981" y="2004"/>
                </a:lnTo>
                <a:lnTo>
                  <a:pt x="1994" y="1985"/>
                </a:lnTo>
                <a:lnTo>
                  <a:pt x="2008" y="1966"/>
                </a:lnTo>
                <a:lnTo>
                  <a:pt x="2025" y="1949"/>
                </a:lnTo>
                <a:lnTo>
                  <a:pt x="2043" y="1933"/>
                </a:lnTo>
                <a:lnTo>
                  <a:pt x="2063" y="1919"/>
                </a:lnTo>
                <a:lnTo>
                  <a:pt x="2084" y="1905"/>
                </a:lnTo>
                <a:lnTo>
                  <a:pt x="2106" y="1892"/>
                </a:lnTo>
                <a:lnTo>
                  <a:pt x="2131" y="1881"/>
                </a:lnTo>
                <a:lnTo>
                  <a:pt x="2142" y="1877"/>
                </a:lnTo>
                <a:lnTo>
                  <a:pt x="2156" y="1871"/>
                </a:lnTo>
                <a:lnTo>
                  <a:pt x="2188" y="1861"/>
                </a:lnTo>
                <a:lnTo>
                  <a:pt x="2188" y="2533"/>
                </a:lnTo>
                <a:close/>
                <a:moveTo>
                  <a:pt x="2469" y="2974"/>
                </a:moveTo>
                <a:lnTo>
                  <a:pt x="2469" y="2974"/>
                </a:lnTo>
                <a:lnTo>
                  <a:pt x="2485" y="2981"/>
                </a:lnTo>
                <a:lnTo>
                  <a:pt x="2499" y="2991"/>
                </a:lnTo>
                <a:lnTo>
                  <a:pt x="2544" y="3017"/>
                </a:lnTo>
                <a:lnTo>
                  <a:pt x="2583" y="3042"/>
                </a:lnTo>
                <a:lnTo>
                  <a:pt x="2602" y="3055"/>
                </a:lnTo>
                <a:lnTo>
                  <a:pt x="2619" y="3068"/>
                </a:lnTo>
                <a:lnTo>
                  <a:pt x="2635" y="3079"/>
                </a:lnTo>
                <a:lnTo>
                  <a:pt x="2650" y="3092"/>
                </a:lnTo>
                <a:lnTo>
                  <a:pt x="2663" y="3104"/>
                </a:lnTo>
                <a:lnTo>
                  <a:pt x="2676" y="3117"/>
                </a:lnTo>
                <a:lnTo>
                  <a:pt x="2688" y="3130"/>
                </a:lnTo>
                <a:lnTo>
                  <a:pt x="2697" y="3142"/>
                </a:lnTo>
                <a:lnTo>
                  <a:pt x="2706" y="3155"/>
                </a:lnTo>
                <a:lnTo>
                  <a:pt x="2714" y="3166"/>
                </a:lnTo>
                <a:lnTo>
                  <a:pt x="2721" y="3179"/>
                </a:lnTo>
                <a:lnTo>
                  <a:pt x="2726" y="3192"/>
                </a:lnTo>
                <a:lnTo>
                  <a:pt x="2732" y="3207"/>
                </a:lnTo>
                <a:lnTo>
                  <a:pt x="2737" y="3223"/>
                </a:lnTo>
                <a:lnTo>
                  <a:pt x="2741" y="3240"/>
                </a:lnTo>
                <a:lnTo>
                  <a:pt x="2744" y="3257"/>
                </a:lnTo>
                <a:lnTo>
                  <a:pt x="2746" y="3275"/>
                </a:lnTo>
                <a:lnTo>
                  <a:pt x="2749" y="3292"/>
                </a:lnTo>
                <a:lnTo>
                  <a:pt x="2750" y="3311"/>
                </a:lnTo>
                <a:lnTo>
                  <a:pt x="2750" y="3330"/>
                </a:lnTo>
                <a:lnTo>
                  <a:pt x="2750" y="3354"/>
                </a:lnTo>
                <a:lnTo>
                  <a:pt x="2747" y="3379"/>
                </a:lnTo>
                <a:lnTo>
                  <a:pt x="2745" y="3402"/>
                </a:lnTo>
                <a:lnTo>
                  <a:pt x="2742" y="3424"/>
                </a:lnTo>
                <a:lnTo>
                  <a:pt x="2737" y="3445"/>
                </a:lnTo>
                <a:lnTo>
                  <a:pt x="2732" y="3466"/>
                </a:lnTo>
                <a:lnTo>
                  <a:pt x="2725" y="3486"/>
                </a:lnTo>
                <a:lnTo>
                  <a:pt x="2717" y="3506"/>
                </a:lnTo>
                <a:lnTo>
                  <a:pt x="2709" y="3524"/>
                </a:lnTo>
                <a:lnTo>
                  <a:pt x="2699" y="3543"/>
                </a:lnTo>
                <a:lnTo>
                  <a:pt x="2689" y="3559"/>
                </a:lnTo>
                <a:lnTo>
                  <a:pt x="2677" y="3576"/>
                </a:lnTo>
                <a:lnTo>
                  <a:pt x="2664" y="3592"/>
                </a:lnTo>
                <a:lnTo>
                  <a:pt x="2651" y="3608"/>
                </a:lnTo>
                <a:lnTo>
                  <a:pt x="2636" y="3623"/>
                </a:lnTo>
                <a:lnTo>
                  <a:pt x="2620" y="3636"/>
                </a:lnTo>
                <a:lnTo>
                  <a:pt x="2605" y="3648"/>
                </a:lnTo>
                <a:lnTo>
                  <a:pt x="2590" y="3659"/>
                </a:lnTo>
                <a:lnTo>
                  <a:pt x="2574" y="3669"/>
                </a:lnTo>
                <a:lnTo>
                  <a:pt x="2558" y="3677"/>
                </a:lnTo>
                <a:lnTo>
                  <a:pt x="2544" y="3683"/>
                </a:lnTo>
                <a:lnTo>
                  <a:pt x="2528" y="3690"/>
                </a:lnTo>
                <a:lnTo>
                  <a:pt x="2512" y="3694"/>
                </a:lnTo>
                <a:lnTo>
                  <a:pt x="2496" y="3697"/>
                </a:lnTo>
                <a:lnTo>
                  <a:pt x="2469" y="3697"/>
                </a:lnTo>
                <a:lnTo>
                  <a:pt x="2469" y="29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596087-A3D1-2AA0-9C71-3179FF35AEE1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206EE-7DA7-78D6-0AA7-96B9BECC0FDB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7414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11" grpId="0"/>
      <p:bldP spid="12" grpId="0"/>
      <p:bldP spid="13" grpId="0"/>
      <p:bldP spid="15" grpId="0" animBg="1"/>
      <p:bldP spid="18" grpId="0" animBg="1"/>
      <p:bldP spid="21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279432" y="2285986"/>
            <a:ext cx="5826979" cy="4563999"/>
            <a:chOff x="5469007" y="1307499"/>
            <a:chExt cx="6621760" cy="5505588"/>
          </a:xfrm>
          <a:solidFill>
            <a:srgbClr val="3F3F3F"/>
          </a:solidFill>
        </p:grpSpPr>
        <p:grpSp>
          <p:nvGrpSpPr>
            <p:cNvPr id="2" name="Group 1"/>
            <p:cNvGrpSpPr/>
            <p:nvPr/>
          </p:nvGrpSpPr>
          <p:grpSpPr>
            <a:xfrm>
              <a:off x="5469007" y="1809789"/>
              <a:ext cx="3289197" cy="2561318"/>
              <a:chOff x="4814101" y="1314952"/>
              <a:chExt cx="3614505" cy="2814638"/>
            </a:xfrm>
            <a:grpFill/>
          </p:grpSpPr>
          <p:sp>
            <p:nvSpPr>
              <p:cNvPr id="433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5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8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8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2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5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6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1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4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7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1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2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4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9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0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1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2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6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6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4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338612" y="1307499"/>
              <a:ext cx="4752155" cy="5505588"/>
              <a:chOff x="6868614" y="762985"/>
              <a:chExt cx="5222153" cy="6050102"/>
            </a:xfrm>
            <a:grpFill/>
          </p:grpSpPr>
          <p:sp>
            <p:nvSpPr>
              <p:cNvPr id="312" name="Freeform 55"/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3" name="Freeform 56"/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4" name="Freeform 57"/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5" name="Freeform 58"/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6" name="Freeform 59"/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7" name="Freeform 60"/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8" name="Freeform 61"/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9" name="Freeform 62"/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Freeform 66"/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Freeform 69"/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Freeform 74"/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9" name="Freeform 78"/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4" name="Freeform 83"/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5" name="Freeform 84"/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7" name="Freeform 86"/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8" name="Freeform 87"/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9" name="Freeform 88"/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1" name="Freeform 90"/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" name="Freeform 91"/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3" name="Freeform 92"/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2" name="Freeform 93"/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3" name="Freeform 94"/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4" name="Freeform 95"/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5" name="Freeform 96"/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6" name="Freeform 97"/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7" name="Freeform 98"/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8" name="Freeform 99"/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9" name="Freeform 100"/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0" name="Freeform 101"/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1" name="Freeform 102"/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2" name="Freeform 103"/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3" name="Freeform 104"/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4" name="Freeform 105"/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5" name="Freeform 106"/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6" name="Freeform 107"/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7" name="Freeform 108"/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8" name="Freeform 109"/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4" name="Freeform 110"/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5" name="Freeform 111"/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6" name="Freeform 112"/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7" name="Freeform 113"/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9" name="Freeform 115"/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0" name="Freeform 116"/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1" name="Freeform 117"/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2" name="Freeform 118"/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6" name="Freeform 122"/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7" name="Freeform 123"/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0" name="Freeform 124"/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1" name="Freeform 125"/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3" name="Freeform 126"/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7" name="Freeform 127"/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9" name="Freeform 128"/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0" name="Freeform 129"/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1" name="Freeform 130"/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2" name="Freeform 131"/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3" name="Freeform 132"/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4" name="Freeform 133"/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5" name="Freeform 134"/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Freeform 135"/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Freeform 136"/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Freeform 137"/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Freeform 138"/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8" name="Freeform 139"/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9" name="Freeform 140"/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0" name="Freeform 141"/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1" name="Freeform 142"/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2" name="Freeform 143"/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3" name="Freeform 144"/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4" name="Freeform 145"/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" name="Freeform 146"/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6" name="Freeform 147"/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7" name="Freeform 148"/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8" name="Freeform 149"/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9" name="Freeform 150"/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0" name="Freeform 151"/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1" name="Freeform 152"/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2" name="Freeform 153"/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3" name="Freeform 154"/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4" name="Freeform 155"/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5" name="Freeform 156"/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6" name="Freeform 157"/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7" name="Freeform 158"/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8" name="Freeform 159"/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9" name="Freeform 160"/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0" name="Freeform 161"/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1" name="Freeform 162"/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2" name="Freeform 163"/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3" name="Freeform 164"/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7" name="Freeform 166"/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8" name="Freeform 167"/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9" name="Freeform 168"/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0" name="Freeform 169"/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2" name="Freeform 171"/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5" name="Freeform 174"/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6" name="Freeform 175"/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8" name="Freeform 177"/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9" name="Freeform 178"/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0" name="Freeform 179"/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6" name="Freeform 185"/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7" name="Freeform 186"/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5" name="Freeform 194"/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7" name="Freeform 196"/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7" name="Freeform 206"/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8" name="Freeform 207"/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9" name="Freeform 208"/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0" name="Freeform 209"/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1" name="Freeform 210"/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2" name="Freeform 211"/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3" name="Freeform 212"/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4" name="Freeform 213"/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5" name="Freeform 214"/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6" name="Freeform 215"/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7" name="Freeform 216"/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8" name="Freeform 217"/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9" name="Freeform 218"/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0" name="Freeform 219"/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8" name="Freeform 227"/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0" name="Freeform 229"/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68" name="Text Placeholder 33"/>
          <p:cNvSpPr txBox="1">
            <a:spLocks/>
          </p:cNvSpPr>
          <p:nvPr/>
        </p:nvSpPr>
        <p:spPr>
          <a:xfrm>
            <a:off x="6336238" y="5243221"/>
            <a:ext cx="920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Creative</a:t>
            </a:r>
          </a:p>
        </p:txBody>
      </p:sp>
      <p:sp>
        <p:nvSpPr>
          <p:cNvPr id="169" name="Text Placeholder 33"/>
          <p:cNvSpPr txBox="1">
            <a:spLocks/>
          </p:cNvSpPr>
          <p:nvPr/>
        </p:nvSpPr>
        <p:spPr>
          <a:xfrm>
            <a:off x="7645151" y="5249292"/>
            <a:ext cx="976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</a:t>
            </a:r>
          </a:p>
        </p:txBody>
      </p:sp>
      <p:sp>
        <p:nvSpPr>
          <p:cNvPr id="170" name="Text Placeholder 33"/>
          <p:cNvSpPr txBox="1">
            <a:spLocks/>
          </p:cNvSpPr>
          <p:nvPr/>
        </p:nvSpPr>
        <p:spPr>
          <a:xfrm>
            <a:off x="8808993" y="5243220"/>
            <a:ext cx="1388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Management</a:t>
            </a:r>
          </a:p>
        </p:txBody>
      </p:sp>
      <p:sp>
        <p:nvSpPr>
          <p:cNvPr id="171" name="Text Placeholder 33"/>
          <p:cNvSpPr txBox="1">
            <a:spLocks/>
          </p:cNvSpPr>
          <p:nvPr/>
        </p:nvSpPr>
        <p:spPr>
          <a:xfrm>
            <a:off x="10266182" y="5243220"/>
            <a:ext cx="11196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Marketing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6380978" y="2501695"/>
            <a:ext cx="5016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I will do at least two things I don‘t want to do—just for exercise. I will not show anyone that my feelings are hurt: they may be hurt, but today I will not show it.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822099" y="4559451"/>
            <a:ext cx="585787" cy="585787"/>
            <a:chOff x="2218597" y="4556558"/>
            <a:chExt cx="585787" cy="585787"/>
          </a:xfrm>
        </p:grpSpPr>
        <p:sp>
          <p:nvSpPr>
            <p:cNvPr id="173" name="Oval 105"/>
            <p:cNvSpPr/>
            <p:nvPr/>
          </p:nvSpPr>
          <p:spPr>
            <a:xfrm>
              <a:off x="2218597" y="4556558"/>
              <a:ext cx="585787" cy="585787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 useBgFill="1">
          <p:nvSpPr>
            <p:cNvPr id="174" name="Freeform 132"/>
            <p:cNvSpPr>
              <a:spLocks noEditPoints="1"/>
            </p:cNvSpPr>
            <p:nvPr/>
          </p:nvSpPr>
          <p:spPr bwMode="auto">
            <a:xfrm>
              <a:off x="2347209" y="4733834"/>
              <a:ext cx="328563" cy="231234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89141" y="4553380"/>
            <a:ext cx="585787" cy="585787"/>
            <a:chOff x="885639" y="4550487"/>
            <a:chExt cx="585787" cy="585787"/>
          </a:xfrm>
        </p:grpSpPr>
        <p:sp>
          <p:nvSpPr>
            <p:cNvPr id="175" name="Oval 103"/>
            <p:cNvSpPr/>
            <p:nvPr/>
          </p:nvSpPr>
          <p:spPr>
            <a:xfrm>
              <a:off x="885639" y="4550487"/>
              <a:ext cx="585787" cy="585787"/>
            </a:xfrm>
            <a:prstGeom prst="ellipse">
              <a:avLst/>
            </a:prstGeom>
            <a:solidFill>
              <a:srgbClr val="FF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 useBgFill="1">
          <p:nvSpPr>
            <p:cNvPr id="176" name="Freeform 133"/>
            <p:cNvSpPr>
              <a:spLocks noEditPoints="1"/>
            </p:cNvSpPr>
            <p:nvPr/>
          </p:nvSpPr>
          <p:spPr bwMode="auto">
            <a:xfrm>
              <a:off x="1007710" y="4672877"/>
              <a:ext cx="341645" cy="341007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55057" y="4553379"/>
            <a:ext cx="585787" cy="585787"/>
            <a:chOff x="3551555" y="4550486"/>
            <a:chExt cx="585787" cy="585787"/>
          </a:xfrm>
        </p:grpSpPr>
        <p:sp>
          <p:nvSpPr>
            <p:cNvPr id="177" name="Oval 107"/>
            <p:cNvSpPr/>
            <p:nvPr/>
          </p:nvSpPr>
          <p:spPr>
            <a:xfrm>
              <a:off x="3551555" y="4550486"/>
              <a:ext cx="585787" cy="585787"/>
            </a:xfrm>
            <a:prstGeom prst="ellipse">
              <a:avLst/>
            </a:prstGeom>
            <a:solidFill>
              <a:srgbClr val="FF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78" name="Group 134"/>
            <p:cNvGrpSpPr/>
            <p:nvPr/>
          </p:nvGrpSpPr>
          <p:grpSpPr>
            <a:xfrm>
              <a:off x="3709614" y="4631336"/>
              <a:ext cx="269668" cy="424087"/>
              <a:chOff x="871537" y="574552"/>
              <a:chExt cx="568325" cy="893763"/>
            </a:xfrm>
            <a:solidFill>
              <a:schemeClr val="bg1"/>
            </a:solidFill>
          </p:grpSpPr>
          <p:sp useBgFill="1">
            <p:nvSpPr>
              <p:cNvPr id="179" name="Freeform 135"/>
              <p:cNvSpPr>
                <a:spLocks noEditPoints="1"/>
              </p:cNvSpPr>
              <p:nvPr/>
            </p:nvSpPr>
            <p:spPr bwMode="auto">
              <a:xfrm>
                <a:off x="871537" y="574552"/>
                <a:ext cx="568325" cy="893763"/>
              </a:xfrm>
              <a:custGeom>
                <a:avLst/>
                <a:gdLst>
                  <a:gd name="T0" fmla="*/ 141 w 148"/>
                  <a:gd name="T1" fmla="*/ 39 h 235"/>
                  <a:gd name="T2" fmla="*/ 92 w 148"/>
                  <a:gd name="T3" fmla="*/ 5 h 235"/>
                  <a:gd name="T4" fmla="*/ 30 w 148"/>
                  <a:gd name="T5" fmla="*/ 15 h 235"/>
                  <a:gd name="T6" fmla="*/ 14 w 148"/>
                  <a:gd name="T7" fmla="*/ 108 h 235"/>
                  <a:gd name="T8" fmla="*/ 13 w 148"/>
                  <a:gd name="T9" fmla="*/ 178 h 235"/>
                  <a:gd name="T10" fmla="*/ 41 w 148"/>
                  <a:gd name="T11" fmla="*/ 223 h 235"/>
                  <a:gd name="T12" fmla="*/ 122 w 148"/>
                  <a:gd name="T13" fmla="*/ 217 h 235"/>
                  <a:gd name="T14" fmla="*/ 141 w 148"/>
                  <a:gd name="T15" fmla="*/ 164 h 235"/>
                  <a:gd name="T16" fmla="*/ 143 w 148"/>
                  <a:gd name="T17" fmla="*/ 109 h 235"/>
                  <a:gd name="T18" fmla="*/ 141 w 148"/>
                  <a:gd name="T19" fmla="*/ 39 h 235"/>
                  <a:gd name="T20" fmla="*/ 96 w 148"/>
                  <a:gd name="T21" fmla="*/ 68 h 235"/>
                  <a:gd name="T22" fmla="*/ 79 w 148"/>
                  <a:gd name="T23" fmla="*/ 101 h 235"/>
                  <a:gd name="T24" fmla="*/ 64 w 148"/>
                  <a:gd name="T25" fmla="*/ 82 h 235"/>
                  <a:gd name="T26" fmla="*/ 72 w 148"/>
                  <a:gd name="T27" fmla="*/ 15 h 235"/>
                  <a:gd name="T28" fmla="*/ 81 w 148"/>
                  <a:gd name="T29" fmla="*/ 14 h 235"/>
                  <a:gd name="T30" fmla="*/ 96 w 148"/>
                  <a:gd name="T31" fmla="*/ 6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235">
                    <a:moveTo>
                      <a:pt x="141" y="39"/>
                    </a:moveTo>
                    <a:cubicBezTo>
                      <a:pt x="138" y="20"/>
                      <a:pt x="120" y="11"/>
                      <a:pt x="92" y="5"/>
                    </a:cubicBezTo>
                    <a:cubicBezTo>
                      <a:pt x="64" y="0"/>
                      <a:pt x="30" y="15"/>
                      <a:pt x="30" y="15"/>
                    </a:cubicBezTo>
                    <a:cubicBezTo>
                      <a:pt x="0" y="31"/>
                      <a:pt x="14" y="103"/>
                      <a:pt x="14" y="108"/>
                    </a:cubicBezTo>
                    <a:cubicBezTo>
                      <a:pt x="15" y="113"/>
                      <a:pt x="13" y="172"/>
                      <a:pt x="13" y="178"/>
                    </a:cubicBezTo>
                    <a:cubicBezTo>
                      <a:pt x="13" y="185"/>
                      <a:pt x="20" y="211"/>
                      <a:pt x="41" y="223"/>
                    </a:cubicBezTo>
                    <a:cubicBezTo>
                      <a:pt x="62" y="235"/>
                      <a:pt x="101" y="235"/>
                      <a:pt x="122" y="217"/>
                    </a:cubicBezTo>
                    <a:cubicBezTo>
                      <a:pt x="144" y="199"/>
                      <a:pt x="141" y="166"/>
                      <a:pt x="141" y="164"/>
                    </a:cubicBezTo>
                    <a:cubicBezTo>
                      <a:pt x="142" y="162"/>
                      <a:pt x="138" y="127"/>
                      <a:pt x="143" y="109"/>
                    </a:cubicBezTo>
                    <a:cubicBezTo>
                      <a:pt x="148" y="92"/>
                      <a:pt x="144" y="58"/>
                      <a:pt x="141" y="39"/>
                    </a:cubicBezTo>
                    <a:moveTo>
                      <a:pt x="96" y="68"/>
                    </a:moveTo>
                    <a:cubicBezTo>
                      <a:pt x="94" y="90"/>
                      <a:pt x="87" y="100"/>
                      <a:pt x="79" y="101"/>
                    </a:cubicBezTo>
                    <a:cubicBezTo>
                      <a:pt x="70" y="103"/>
                      <a:pt x="64" y="82"/>
                      <a:pt x="64" y="82"/>
                    </a:cubicBezTo>
                    <a:cubicBezTo>
                      <a:pt x="54" y="33"/>
                      <a:pt x="69" y="19"/>
                      <a:pt x="72" y="15"/>
                    </a:cubicBezTo>
                    <a:cubicBezTo>
                      <a:pt x="75" y="11"/>
                      <a:pt x="81" y="14"/>
                      <a:pt x="81" y="14"/>
                    </a:cubicBezTo>
                    <a:cubicBezTo>
                      <a:pt x="96" y="25"/>
                      <a:pt x="98" y="46"/>
                      <a:pt x="96" y="68"/>
                    </a:cubicBezTo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0" name="Freeform 136"/>
              <p:cNvSpPr>
                <a:spLocks/>
              </p:cNvSpPr>
              <p:nvPr/>
            </p:nvSpPr>
            <p:spPr bwMode="auto">
              <a:xfrm>
                <a:off x="1139825" y="666627"/>
                <a:ext cx="69850" cy="155575"/>
              </a:xfrm>
              <a:custGeom>
                <a:avLst/>
                <a:gdLst>
                  <a:gd name="T0" fmla="*/ 9 w 18"/>
                  <a:gd name="T1" fmla="*/ 2 h 41"/>
                  <a:gd name="T2" fmla="*/ 0 w 18"/>
                  <a:gd name="T3" fmla="*/ 12 h 41"/>
                  <a:gd name="T4" fmla="*/ 7 w 18"/>
                  <a:gd name="T5" fmla="*/ 41 h 41"/>
                  <a:gd name="T6" fmla="*/ 18 w 18"/>
                  <a:gd name="T7" fmla="*/ 21 h 41"/>
                  <a:gd name="T8" fmla="*/ 9 w 18"/>
                  <a:gd name="T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1">
                    <a:moveTo>
                      <a:pt x="9" y="2"/>
                    </a:moveTo>
                    <a:cubicBezTo>
                      <a:pt x="9" y="2"/>
                      <a:pt x="1" y="0"/>
                      <a:pt x="0" y="12"/>
                    </a:cubicBezTo>
                    <a:cubicBezTo>
                      <a:pt x="0" y="23"/>
                      <a:pt x="0" y="40"/>
                      <a:pt x="7" y="41"/>
                    </a:cubicBezTo>
                    <a:cubicBezTo>
                      <a:pt x="15" y="41"/>
                      <a:pt x="18" y="34"/>
                      <a:pt x="18" y="21"/>
                    </a:cubicBezTo>
                    <a:cubicBezTo>
                      <a:pt x="17" y="8"/>
                      <a:pt x="14" y="4"/>
                      <a:pt x="9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0488014" y="4553379"/>
            <a:ext cx="585787" cy="585787"/>
            <a:chOff x="4884512" y="4550486"/>
            <a:chExt cx="585787" cy="585787"/>
          </a:xfrm>
        </p:grpSpPr>
        <p:sp>
          <p:nvSpPr>
            <p:cNvPr id="181" name="Oval 109"/>
            <p:cNvSpPr/>
            <p:nvPr/>
          </p:nvSpPr>
          <p:spPr>
            <a:xfrm>
              <a:off x="4884512" y="4550486"/>
              <a:ext cx="585787" cy="585787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82" name="Group 137"/>
            <p:cNvGrpSpPr/>
            <p:nvPr/>
          </p:nvGrpSpPr>
          <p:grpSpPr>
            <a:xfrm>
              <a:off x="5008295" y="4671868"/>
              <a:ext cx="338220" cy="343023"/>
              <a:chOff x="1909763" y="950913"/>
              <a:chExt cx="782637" cy="793750"/>
            </a:xfrm>
            <a:solidFill>
              <a:schemeClr val="bg1"/>
            </a:solidFill>
          </p:grpSpPr>
          <p:sp useBgFill="1">
            <p:nvSpPr>
              <p:cNvPr id="183" name="Freeform 59"/>
              <p:cNvSpPr>
                <a:spLocks noEditPoints="1"/>
              </p:cNvSpPr>
              <p:nvPr/>
            </p:nvSpPr>
            <p:spPr bwMode="auto">
              <a:xfrm>
                <a:off x="1909763" y="1204912"/>
                <a:ext cx="539749" cy="539751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 useBgFill="1">
            <p:nvSpPr>
              <p:cNvPr id="184" name="Freeform 60"/>
              <p:cNvSpPr>
                <a:spLocks/>
              </p:cNvSpPr>
              <p:nvPr/>
            </p:nvSpPr>
            <p:spPr bwMode="auto">
              <a:xfrm>
                <a:off x="2060575" y="950913"/>
                <a:ext cx="631825" cy="569914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86" name="TextBox 1">
            <a:extLst>
              <a:ext uri="{FF2B5EF4-FFF2-40B4-BE49-F238E27FC236}">
                <a16:creationId xmlns:a16="http://schemas.microsoft.com/office/drawing/2014/main" id="{B64C29FF-1CEB-4004-A236-7E8DEFDA586C}"/>
              </a:ext>
            </a:extLst>
          </p:cNvPr>
          <p:cNvSpPr txBox="1"/>
          <p:nvPr/>
        </p:nvSpPr>
        <p:spPr>
          <a:xfrm>
            <a:off x="424180" y="15303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spc="3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在此输入标题文本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5DB0267-884A-41E4-BE51-FABCB6C42352}"/>
              </a:ext>
            </a:extLst>
          </p:cNvPr>
          <p:cNvSpPr/>
          <p:nvPr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48CE5CC-F8D8-443C-94C0-76E7DD531836}"/>
              </a:ext>
            </a:extLst>
          </p:cNvPr>
          <p:cNvSpPr/>
          <p:nvPr/>
        </p:nvSpPr>
        <p:spPr>
          <a:xfrm>
            <a:off x="3172460" y="257810"/>
            <a:ext cx="7914640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3F616-16F9-4689-BDF6-3E7DDE359C94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8E63D-367B-17DF-5C59-A049EE232CEB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306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"/>
          <p:cNvSpPr>
            <a:spLocks noChangeArrowheads="1"/>
          </p:cNvSpPr>
          <p:nvPr/>
        </p:nvSpPr>
        <p:spPr bwMode="auto">
          <a:xfrm flipH="1">
            <a:off x="6354471" y="1767467"/>
            <a:ext cx="4382397" cy="1934772"/>
          </a:xfrm>
          <a:prstGeom prst="snip2Diag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68557" tIns="34278" rIns="68557" bIns="34278" anchor="ctr"/>
          <a:lstStyle/>
          <a:p>
            <a:pPr defTabSz="685595">
              <a:defRPr/>
            </a:pPr>
            <a:endParaRPr lang="zh-CN" altLang="en-US" sz="1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380297" y="3880624"/>
            <a:ext cx="754699" cy="758129"/>
          </a:xfrm>
          <a:prstGeom prst="ellipse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4911960" y="3880624"/>
            <a:ext cx="756414" cy="7581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68557" tIns="34278" rIns="68557" bIns="34278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5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7225798" y="3880624"/>
            <a:ext cx="754699" cy="758129"/>
          </a:xfrm>
          <a:prstGeom prst="ellipse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9385272" y="3880624"/>
            <a:ext cx="752984" cy="7581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68557" tIns="34278" rIns="68557" bIns="34278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5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剪去对角的淘品 49"/>
          <p:cNvSpPr/>
          <p:nvPr/>
        </p:nvSpPr>
        <p:spPr>
          <a:xfrm>
            <a:off x="1608447" y="1848085"/>
            <a:ext cx="4644827" cy="1874741"/>
          </a:xfrm>
          <a:prstGeom prst="snip2DiagRect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8" rIns="68557" bIns="34278" anchor="ctr"/>
          <a:lstStyle/>
          <a:p>
            <a:pPr algn="ctr" defTabSz="685595">
              <a:defRPr/>
            </a:pPr>
            <a:endParaRPr lang="zh-CN" altLang="en-US" sz="1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104"/>
          <p:cNvSpPr>
            <a:spLocks noChangeArrowheads="1"/>
          </p:cNvSpPr>
          <p:nvPr/>
        </p:nvSpPr>
        <p:spPr bwMode="auto">
          <a:xfrm>
            <a:off x="4156469" y="2100226"/>
            <a:ext cx="1369547" cy="43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1" tIns="34275" rIns="68551" bIns="3427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47"/>
          <p:cNvSpPr>
            <a:spLocks noChangeArrowheads="1"/>
          </p:cNvSpPr>
          <p:nvPr/>
        </p:nvSpPr>
        <p:spPr bwMode="auto">
          <a:xfrm>
            <a:off x="2167603" y="2566762"/>
            <a:ext cx="3751195" cy="80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1" tIns="34275" rIns="68551" bIns="34275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 flipH="1">
            <a:off x="1356101" y="5304138"/>
            <a:ext cx="2230061" cy="1169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 flipH="1">
            <a:off x="1343473" y="4879526"/>
            <a:ext cx="234642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输入标题文本</a:t>
            </a:r>
            <a:endParaRPr lang="en-US" altLang="zh-CN" sz="2000" b="1" kern="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 flipH="1">
            <a:off x="3897534" y="5304138"/>
            <a:ext cx="2230061" cy="1169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TextBox 11"/>
          <p:cNvSpPr txBox="1">
            <a:spLocks noChangeArrowheads="1"/>
          </p:cNvSpPr>
          <p:nvPr/>
        </p:nvSpPr>
        <p:spPr bwMode="auto">
          <a:xfrm flipH="1">
            <a:off x="3889122" y="4879526"/>
            <a:ext cx="234642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输入标题文本</a:t>
            </a:r>
            <a:endParaRPr lang="en-US" altLang="zh-CN" sz="2000" b="1" kern="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0" name="TextBox 11"/>
          <p:cNvSpPr txBox="1">
            <a:spLocks noChangeArrowheads="1"/>
          </p:cNvSpPr>
          <p:nvPr/>
        </p:nvSpPr>
        <p:spPr bwMode="auto">
          <a:xfrm flipH="1">
            <a:off x="6438967" y="5304138"/>
            <a:ext cx="2230061" cy="1169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TextBox 11"/>
          <p:cNvSpPr txBox="1">
            <a:spLocks noChangeArrowheads="1"/>
          </p:cNvSpPr>
          <p:nvPr/>
        </p:nvSpPr>
        <p:spPr bwMode="auto">
          <a:xfrm flipH="1">
            <a:off x="6434765" y="4879526"/>
            <a:ext cx="234642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输入标题文本</a:t>
            </a:r>
            <a:endParaRPr lang="en-US" altLang="zh-CN" sz="2000" b="1" kern="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TextBox 11"/>
          <p:cNvSpPr txBox="1">
            <a:spLocks noChangeArrowheads="1"/>
          </p:cNvSpPr>
          <p:nvPr/>
        </p:nvSpPr>
        <p:spPr bwMode="auto">
          <a:xfrm flipH="1">
            <a:off x="8980398" y="5304138"/>
            <a:ext cx="2230061" cy="1169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TextBox 11"/>
          <p:cNvSpPr txBox="1">
            <a:spLocks noChangeArrowheads="1"/>
          </p:cNvSpPr>
          <p:nvPr/>
        </p:nvSpPr>
        <p:spPr bwMode="auto">
          <a:xfrm flipH="1">
            <a:off x="8980407" y="4879526"/>
            <a:ext cx="234642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输入标题文本</a:t>
            </a:r>
            <a:endParaRPr lang="en-US" altLang="zh-CN" sz="2000" b="1" kern="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100884" y="4057008"/>
            <a:ext cx="378566" cy="367540"/>
            <a:chOff x="5848351" y="1276351"/>
            <a:chExt cx="654050" cy="635000"/>
          </a:xfrm>
          <a:solidFill>
            <a:schemeClr val="bg1"/>
          </a:solidFill>
        </p:grpSpPr>
        <p:sp>
          <p:nvSpPr>
            <p:cNvPr id="87" name="Freeform 69"/>
            <p:cNvSpPr>
              <a:spLocks noEditPoints="1"/>
            </p:cNvSpPr>
            <p:nvPr/>
          </p:nvSpPr>
          <p:spPr bwMode="auto">
            <a:xfrm>
              <a:off x="5848351" y="1276351"/>
              <a:ext cx="654050" cy="635000"/>
            </a:xfrm>
            <a:custGeom>
              <a:avLst/>
              <a:gdLst>
                <a:gd name="T0" fmla="*/ 148 w 174"/>
                <a:gd name="T1" fmla="*/ 58 h 169"/>
                <a:gd name="T2" fmla="*/ 148 w 174"/>
                <a:gd name="T3" fmla="*/ 24 h 169"/>
                <a:gd name="T4" fmla="*/ 111 w 174"/>
                <a:gd name="T5" fmla="*/ 24 h 169"/>
                <a:gd name="T6" fmla="*/ 86 w 174"/>
                <a:gd name="T7" fmla="*/ 0 h 169"/>
                <a:gd name="T8" fmla="*/ 61 w 174"/>
                <a:gd name="T9" fmla="*/ 25 h 169"/>
                <a:gd name="T10" fmla="*/ 25 w 174"/>
                <a:gd name="T11" fmla="*/ 25 h 169"/>
                <a:gd name="T12" fmla="*/ 25 w 174"/>
                <a:gd name="T13" fmla="*/ 61 h 169"/>
                <a:gd name="T14" fmla="*/ 0 w 174"/>
                <a:gd name="T15" fmla="*/ 85 h 169"/>
                <a:gd name="T16" fmla="*/ 26 w 174"/>
                <a:gd name="T17" fmla="*/ 110 h 169"/>
                <a:gd name="T18" fmla="*/ 26 w 174"/>
                <a:gd name="T19" fmla="*/ 145 h 169"/>
                <a:gd name="T20" fmla="*/ 63 w 174"/>
                <a:gd name="T21" fmla="*/ 145 h 169"/>
                <a:gd name="T22" fmla="*/ 88 w 174"/>
                <a:gd name="T23" fmla="*/ 169 h 169"/>
                <a:gd name="T24" fmla="*/ 114 w 174"/>
                <a:gd name="T25" fmla="*/ 144 h 169"/>
                <a:gd name="T26" fmla="*/ 149 w 174"/>
                <a:gd name="T27" fmla="*/ 144 h 169"/>
                <a:gd name="T28" fmla="*/ 149 w 174"/>
                <a:gd name="T29" fmla="*/ 108 h 169"/>
                <a:gd name="T30" fmla="*/ 174 w 174"/>
                <a:gd name="T31" fmla="*/ 84 h 169"/>
                <a:gd name="T32" fmla="*/ 148 w 174"/>
                <a:gd name="T33" fmla="*/ 58 h 169"/>
                <a:gd name="T34" fmla="*/ 87 w 174"/>
                <a:gd name="T35" fmla="*/ 134 h 169"/>
                <a:gd name="T36" fmla="*/ 37 w 174"/>
                <a:gd name="T37" fmla="*/ 84 h 169"/>
                <a:gd name="T38" fmla="*/ 87 w 174"/>
                <a:gd name="T39" fmla="*/ 35 h 169"/>
                <a:gd name="T40" fmla="*/ 137 w 174"/>
                <a:gd name="T41" fmla="*/ 84 h 169"/>
                <a:gd name="T42" fmla="*/ 87 w 174"/>
                <a:gd name="T43" fmla="*/ 13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169">
                  <a:moveTo>
                    <a:pt x="148" y="58"/>
                  </a:moveTo>
                  <a:cubicBezTo>
                    <a:pt x="148" y="24"/>
                    <a:pt x="148" y="24"/>
                    <a:pt x="148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63" y="145"/>
                    <a:pt x="63" y="145"/>
                    <a:pt x="63" y="145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74" y="84"/>
                    <a:pt x="174" y="84"/>
                    <a:pt x="174" y="84"/>
                  </a:cubicBezTo>
                  <a:lnTo>
                    <a:pt x="148" y="58"/>
                  </a:lnTo>
                  <a:close/>
                  <a:moveTo>
                    <a:pt x="87" y="134"/>
                  </a:moveTo>
                  <a:cubicBezTo>
                    <a:pt x="59" y="134"/>
                    <a:pt x="37" y="112"/>
                    <a:pt x="37" y="84"/>
                  </a:cubicBezTo>
                  <a:cubicBezTo>
                    <a:pt x="37" y="57"/>
                    <a:pt x="59" y="35"/>
                    <a:pt x="87" y="35"/>
                  </a:cubicBezTo>
                  <a:cubicBezTo>
                    <a:pt x="115" y="35"/>
                    <a:pt x="137" y="57"/>
                    <a:pt x="137" y="84"/>
                  </a:cubicBezTo>
                  <a:cubicBezTo>
                    <a:pt x="137" y="112"/>
                    <a:pt x="115" y="134"/>
                    <a:pt x="87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Oval 70"/>
            <p:cNvSpPr>
              <a:spLocks noChangeArrowheads="1"/>
            </p:cNvSpPr>
            <p:nvPr/>
          </p:nvSpPr>
          <p:spPr bwMode="auto">
            <a:xfrm>
              <a:off x="6057901" y="1477963"/>
              <a:ext cx="238125" cy="2301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89955" y="4082735"/>
            <a:ext cx="335381" cy="297708"/>
            <a:chOff x="5024438" y="1317626"/>
            <a:chExt cx="579438" cy="514350"/>
          </a:xfrm>
          <a:solidFill>
            <a:schemeClr val="bg1"/>
          </a:solidFill>
        </p:grpSpPr>
        <p:sp>
          <p:nvSpPr>
            <p:cNvPr id="90" name="Freeform 71"/>
            <p:cNvSpPr>
              <a:spLocks noEditPoints="1"/>
            </p:cNvSpPr>
            <p:nvPr/>
          </p:nvSpPr>
          <p:spPr bwMode="auto">
            <a:xfrm>
              <a:off x="5024438" y="1350963"/>
              <a:ext cx="252413" cy="239713"/>
            </a:xfrm>
            <a:custGeom>
              <a:avLst/>
              <a:gdLst>
                <a:gd name="T0" fmla="*/ 58 w 67"/>
                <a:gd name="T1" fmla="*/ 9 h 64"/>
                <a:gd name="T2" fmla="*/ 34 w 67"/>
                <a:gd name="T3" fmla="*/ 0 h 64"/>
                <a:gd name="T4" fmla="*/ 16 w 67"/>
                <a:gd name="T5" fmla="*/ 4 h 64"/>
                <a:gd name="T6" fmla="*/ 4 w 67"/>
                <a:gd name="T7" fmla="*/ 16 h 64"/>
                <a:gd name="T8" fmla="*/ 0 w 67"/>
                <a:gd name="T9" fmla="*/ 32 h 64"/>
                <a:gd name="T10" fmla="*/ 4 w 67"/>
                <a:gd name="T11" fmla="*/ 48 h 64"/>
                <a:gd name="T12" fmla="*/ 16 w 67"/>
                <a:gd name="T13" fmla="*/ 60 h 64"/>
                <a:gd name="T14" fmla="*/ 34 w 67"/>
                <a:gd name="T15" fmla="*/ 64 h 64"/>
                <a:gd name="T16" fmla="*/ 58 w 67"/>
                <a:gd name="T17" fmla="*/ 55 h 64"/>
                <a:gd name="T18" fmla="*/ 67 w 67"/>
                <a:gd name="T19" fmla="*/ 32 h 64"/>
                <a:gd name="T20" fmla="*/ 58 w 67"/>
                <a:gd name="T21" fmla="*/ 9 h 64"/>
                <a:gd name="T22" fmla="*/ 40 w 67"/>
                <a:gd name="T23" fmla="*/ 47 h 64"/>
                <a:gd name="T24" fmla="*/ 34 w 67"/>
                <a:gd name="T25" fmla="*/ 50 h 64"/>
                <a:gd name="T26" fmla="*/ 27 w 67"/>
                <a:gd name="T27" fmla="*/ 47 h 64"/>
                <a:gd name="T28" fmla="*/ 24 w 67"/>
                <a:gd name="T29" fmla="*/ 32 h 64"/>
                <a:gd name="T30" fmla="*/ 27 w 67"/>
                <a:gd name="T31" fmla="*/ 17 h 64"/>
                <a:gd name="T32" fmla="*/ 34 w 67"/>
                <a:gd name="T33" fmla="*/ 14 h 64"/>
                <a:gd name="T34" fmla="*/ 40 w 67"/>
                <a:gd name="T35" fmla="*/ 17 h 64"/>
                <a:gd name="T36" fmla="*/ 44 w 67"/>
                <a:gd name="T37" fmla="*/ 32 h 64"/>
                <a:gd name="T38" fmla="*/ 40 w 67"/>
                <a:gd name="T39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4">
                  <a:moveTo>
                    <a:pt x="58" y="9"/>
                  </a:moveTo>
                  <a:cubicBezTo>
                    <a:pt x="52" y="3"/>
                    <a:pt x="44" y="0"/>
                    <a:pt x="34" y="0"/>
                  </a:cubicBezTo>
                  <a:cubicBezTo>
                    <a:pt x="27" y="0"/>
                    <a:pt x="21" y="2"/>
                    <a:pt x="16" y="4"/>
                  </a:cubicBezTo>
                  <a:cubicBezTo>
                    <a:pt x="10" y="7"/>
                    <a:pt x="7" y="11"/>
                    <a:pt x="4" y="16"/>
                  </a:cubicBezTo>
                  <a:cubicBezTo>
                    <a:pt x="2" y="21"/>
                    <a:pt x="0" y="26"/>
                    <a:pt x="0" y="32"/>
                  </a:cubicBezTo>
                  <a:cubicBezTo>
                    <a:pt x="0" y="38"/>
                    <a:pt x="2" y="43"/>
                    <a:pt x="4" y="48"/>
                  </a:cubicBezTo>
                  <a:cubicBezTo>
                    <a:pt x="7" y="53"/>
                    <a:pt x="10" y="57"/>
                    <a:pt x="16" y="60"/>
                  </a:cubicBezTo>
                  <a:cubicBezTo>
                    <a:pt x="21" y="62"/>
                    <a:pt x="27" y="64"/>
                    <a:pt x="34" y="64"/>
                  </a:cubicBezTo>
                  <a:cubicBezTo>
                    <a:pt x="44" y="64"/>
                    <a:pt x="52" y="61"/>
                    <a:pt x="58" y="55"/>
                  </a:cubicBezTo>
                  <a:cubicBezTo>
                    <a:pt x="64" y="49"/>
                    <a:pt x="67" y="42"/>
                    <a:pt x="67" y="32"/>
                  </a:cubicBezTo>
                  <a:cubicBezTo>
                    <a:pt x="67" y="22"/>
                    <a:pt x="64" y="15"/>
                    <a:pt x="58" y="9"/>
                  </a:cubicBezTo>
                  <a:close/>
                  <a:moveTo>
                    <a:pt x="40" y="47"/>
                  </a:moveTo>
                  <a:cubicBezTo>
                    <a:pt x="39" y="49"/>
                    <a:pt x="37" y="50"/>
                    <a:pt x="34" y="50"/>
                  </a:cubicBezTo>
                  <a:cubicBezTo>
                    <a:pt x="31" y="50"/>
                    <a:pt x="29" y="49"/>
                    <a:pt x="27" y="47"/>
                  </a:cubicBezTo>
                  <a:cubicBezTo>
                    <a:pt x="25" y="44"/>
                    <a:pt x="24" y="39"/>
                    <a:pt x="24" y="32"/>
                  </a:cubicBezTo>
                  <a:cubicBezTo>
                    <a:pt x="24" y="25"/>
                    <a:pt x="25" y="20"/>
                    <a:pt x="27" y="17"/>
                  </a:cubicBezTo>
                  <a:cubicBezTo>
                    <a:pt x="29" y="15"/>
                    <a:pt x="31" y="14"/>
                    <a:pt x="34" y="14"/>
                  </a:cubicBezTo>
                  <a:cubicBezTo>
                    <a:pt x="37" y="14"/>
                    <a:pt x="39" y="15"/>
                    <a:pt x="40" y="17"/>
                  </a:cubicBezTo>
                  <a:cubicBezTo>
                    <a:pt x="42" y="20"/>
                    <a:pt x="44" y="25"/>
                    <a:pt x="44" y="32"/>
                  </a:cubicBezTo>
                  <a:cubicBezTo>
                    <a:pt x="44" y="39"/>
                    <a:pt x="42" y="44"/>
                    <a:pt x="4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1" name="Freeform 72"/>
            <p:cNvSpPr>
              <a:spLocks/>
            </p:cNvSpPr>
            <p:nvPr/>
          </p:nvSpPr>
          <p:spPr bwMode="auto">
            <a:xfrm>
              <a:off x="5095876" y="1317626"/>
              <a:ext cx="334963" cy="484188"/>
            </a:xfrm>
            <a:custGeom>
              <a:avLst/>
              <a:gdLst>
                <a:gd name="T0" fmla="*/ 168 w 211"/>
                <a:gd name="T1" fmla="*/ 0 h 305"/>
                <a:gd name="T2" fmla="*/ 211 w 211"/>
                <a:gd name="T3" fmla="*/ 0 h 305"/>
                <a:gd name="T4" fmla="*/ 40 w 211"/>
                <a:gd name="T5" fmla="*/ 305 h 305"/>
                <a:gd name="T6" fmla="*/ 0 w 211"/>
                <a:gd name="T7" fmla="*/ 305 h 305"/>
                <a:gd name="T8" fmla="*/ 168 w 211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05">
                  <a:moveTo>
                    <a:pt x="168" y="0"/>
                  </a:moveTo>
                  <a:lnTo>
                    <a:pt x="211" y="0"/>
                  </a:lnTo>
                  <a:lnTo>
                    <a:pt x="40" y="305"/>
                  </a:lnTo>
                  <a:lnTo>
                    <a:pt x="0" y="305"/>
                  </a:lnTo>
                  <a:lnTo>
                    <a:pt x="1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2" name="Freeform 73"/>
            <p:cNvSpPr>
              <a:spLocks noEditPoints="1"/>
            </p:cNvSpPr>
            <p:nvPr/>
          </p:nvSpPr>
          <p:spPr bwMode="auto">
            <a:xfrm>
              <a:off x="5254626" y="1501776"/>
              <a:ext cx="349250" cy="330200"/>
            </a:xfrm>
            <a:custGeom>
              <a:avLst/>
              <a:gdLst>
                <a:gd name="T0" fmla="*/ 80 w 93"/>
                <a:gd name="T1" fmla="*/ 12 h 88"/>
                <a:gd name="T2" fmla="*/ 46 w 93"/>
                <a:gd name="T3" fmla="*/ 0 h 88"/>
                <a:gd name="T4" fmla="*/ 21 w 93"/>
                <a:gd name="T5" fmla="*/ 6 h 88"/>
                <a:gd name="T6" fmla="*/ 6 w 93"/>
                <a:gd name="T7" fmla="*/ 22 h 88"/>
                <a:gd name="T8" fmla="*/ 0 w 93"/>
                <a:gd name="T9" fmla="*/ 44 h 88"/>
                <a:gd name="T10" fmla="*/ 6 w 93"/>
                <a:gd name="T11" fmla="*/ 66 h 88"/>
                <a:gd name="T12" fmla="*/ 21 w 93"/>
                <a:gd name="T13" fmla="*/ 82 h 88"/>
                <a:gd name="T14" fmla="*/ 46 w 93"/>
                <a:gd name="T15" fmla="*/ 88 h 88"/>
                <a:gd name="T16" fmla="*/ 80 w 93"/>
                <a:gd name="T17" fmla="*/ 76 h 88"/>
                <a:gd name="T18" fmla="*/ 93 w 93"/>
                <a:gd name="T19" fmla="*/ 44 h 88"/>
                <a:gd name="T20" fmla="*/ 80 w 93"/>
                <a:gd name="T21" fmla="*/ 12 h 88"/>
                <a:gd name="T22" fmla="*/ 55 w 93"/>
                <a:gd name="T23" fmla="*/ 64 h 88"/>
                <a:gd name="T24" fmla="*/ 46 w 93"/>
                <a:gd name="T25" fmla="*/ 69 h 88"/>
                <a:gd name="T26" fmla="*/ 38 w 93"/>
                <a:gd name="T27" fmla="*/ 64 h 88"/>
                <a:gd name="T28" fmla="*/ 33 w 93"/>
                <a:gd name="T29" fmla="*/ 44 h 88"/>
                <a:gd name="T30" fmla="*/ 38 w 93"/>
                <a:gd name="T31" fmla="*/ 24 h 88"/>
                <a:gd name="T32" fmla="*/ 46 w 93"/>
                <a:gd name="T33" fmla="*/ 19 h 88"/>
                <a:gd name="T34" fmla="*/ 55 w 93"/>
                <a:gd name="T35" fmla="*/ 23 h 88"/>
                <a:gd name="T36" fmla="*/ 60 w 93"/>
                <a:gd name="T37" fmla="*/ 44 h 88"/>
                <a:gd name="T38" fmla="*/ 55 w 93"/>
                <a:gd name="T39" fmla="*/ 6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88">
                  <a:moveTo>
                    <a:pt x="80" y="12"/>
                  </a:moveTo>
                  <a:cubicBezTo>
                    <a:pt x="72" y="4"/>
                    <a:pt x="61" y="0"/>
                    <a:pt x="46" y="0"/>
                  </a:cubicBezTo>
                  <a:cubicBezTo>
                    <a:pt x="37" y="0"/>
                    <a:pt x="28" y="2"/>
                    <a:pt x="21" y="6"/>
                  </a:cubicBezTo>
                  <a:cubicBezTo>
                    <a:pt x="14" y="9"/>
                    <a:pt x="9" y="15"/>
                    <a:pt x="6" y="22"/>
                  </a:cubicBezTo>
                  <a:cubicBezTo>
                    <a:pt x="2" y="29"/>
                    <a:pt x="0" y="36"/>
                    <a:pt x="0" y="44"/>
                  </a:cubicBezTo>
                  <a:cubicBezTo>
                    <a:pt x="0" y="52"/>
                    <a:pt x="2" y="59"/>
                    <a:pt x="6" y="66"/>
                  </a:cubicBezTo>
                  <a:cubicBezTo>
                    <a:pt x="9" y="73"/>
                    <a:pt x="14" y="78"/>
                    <a:pt x="21" y="82"/>
                  </a:cubicBezTo>
                  <a:cubicBezTo>
                    <a:pt x="28" y="86"/>
                    <a:pt x="37" y="88"/>
                    <a:pt x="46" y="88"/>
                  </a:cubicBezTo>
                  <a:cubicBezTo>
                    <a:pt x="61" y="88"/>
                    <a:pt x="72" y="84"/>
                    <a:pt x="80" y="76"/>
                  </a:cubicBezTo>
                  <a:cubicBezTo>
                    <a:pt x="89" y="68"/>
                    <a:pt x="93" y="57"/>
                    <a:pt x="93" y="44"/>
                  </a:cubicBezTo>
                  <a:cubicBezTo>
                    <a:pt x="93" y="31"/>
                    <a:pt x="89" y="20"/>
                    <a:pt x="80" y="12"/>
                  </a:cubicBezTo>
                  <a:close/>
                  <a:moveTo>
                    <a:pt x="55" y="64"/>
                  </a:moveTo>
                  <a:cubicBezTo>
                    <a:pt x="53" y="67"/>
                    <a:pt x="50" y="69"/>
                    <a:pt x="46" y="69"/>
                  </a:cubicBezTo>
                  <a:cubicBezTo>
                    <a:pt x="43" y="69"/>
                    <a:pt x="40" y="67"/>
                    <a:pt x="38" y="64"/>
                  </a:cubicBezTo>
                  <a:cubicBezTo>
                    <a:pt x="35" y="60"/>
                    <a:pt x="33" y="53"/>
                    <a:pt x="33" y="44"/>
                  </a:cubicBezTo>
                  <a:cubicBezTo>
                    <a:pt x="33" y="35"/>
                    <a:pt x="35" y="28"/>
                    <a:pt x="38" y="24"/>
                  </a:cubicBezTo>
                  <a:cubicBezTo>
                    <a:pt x="40" y="21"/>
                    <a:pt x="43" y="19"/>
                    <a:pt x="46" y="19"/>
                  </a:cubicBezTo>
                  <a:cubicBezTo>
                    <a:pt x="50" y="19"/>
                    <a:pt x="53" y="21"/>
                    <a:pt x="55" y="23"/>
                  </a:cubicBezTo>
                  <a:cubicBezTo>
                    <a:pt x="58" y="28"/>
                    <a:pt x="60" y="35"/>
                    <a:pt x="60" y="44"/>
                  </a:cubicBezTo>
                  <a:cubicBezTo>
                    <a:pt x="60" y="53"/>
                    <a:pt x="58" y="60"/>
                    <a:pt x="5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3" name="KSO_Shape"/>
          <p:cNvSpPr>
            <a:spLocks/>
          </p:cNvSpPr>
          <p:nvPr/>
        </p:nvSpPr>
        <p:spPr bwMode="auto">
          <a:xfrm>
            <a:off x="7447073" y="4101208"/>
            <a:ext cx="295564" cy="295564"/>
          </a:xfrm>
          <a:custGeom>
            <a:avLst/>
            <a:gdLst>
              <a:gd name="T0" fmla="*/ 180755 w 10036083"/>
              <a:gd name="T1" fmla="*/ 1049245 h 10027181"/>
              <a:gd name="T2" fmla="*/ 749989 w 10036083"/>
              <a:gd name="T3" fmla="*/ 1617641 h 10027181"/>
              <a:gd name="T4" fmla="*/ 675302 w 10036083"/>
              <a:gd name="T5" fmla="*/ 1691721 h 10027181"/>
              <a:gd name="T6" fmla="*/ 435767 w 10036083"/>
              <a:gd name="T7" fmla="*/ 1798800 h 10027181"/>
              <a:gd name="T8" fmla="*/ 141730 w 10036083"/>
              <a:gd name="T9" fmla="*/ 1657374 h 10027181"/>
              <a:gd name="T10" fmla="*/ 1104 w 10036083"/>
              <a:gd name="T11" fmla="*/ 1388666 h 10027181"/>
              <a:gd name="T12" fmla="*/ 106742 w 10036083"/>
              <a:gd name="T13" fmla="*/ 1123324 h 10027181"/>
              <a:gd name="T14" fmla="*/ 1212175 w 10036083"/>
              <a:gd name="T15" fmla="*/ 496167 h 10027181"/>
              <a:gd name="T16" fmla="*/ 1278105 w 10036083"/>
              <a:gd name="T17" fmla="*/ 523434 h 10027181"/>
              <a:gd name="T18" fmla="*/ 1278105 w 10036083"/>
              <a:gd name="T19" fmla="*/ 654720 h 10027181"/>
              <a:gd name="T20" fmla="*/ 649750 w 10036083"/>
              <a:gd name="T21" fmla="*/ 1282199 h 10027181"/>
              <a:gd name="T22" fmla="*/ 517889 w 10036083"/>
              <a:gd name="T23" fmla="*/ 1150913 h 10027181"/>
              <a:gd name="T24" fmla="*/ 1146245 w 10036083"/>
              <a:gd name="T25" fmla="*/ 523434 h 10027181"/>
              <a:gd name="T26" fmla="*/ 1212175 w 10036083"/>
              <a:gd name="T27" fmla="*/ 496167 h 10027181"/>
              <a:gd name="T28" fmla="*/ 1702318 w 10036083"/>
              <a:gd name="T29" fmla="*/ 142 h 10027181"/>
              <a:gd name="T30" fmla="*/ 1773471 w 10036083"/>
              <a:gd name="T31" fmla="*/ 27606 h 10027181"/>
              <a:gd name="T32" fmla="*/ 1795002 w 10036083"/>
              <a:gd name="T33" fmla="*/ 123910 h 10027181"/>
              <a:gd name="T34" fmla="*/ 1566909 w 10036083"/>
              <a:gd name="T35" fmla="*/ 787935 h 10027181"/>
              <a:gd name="T36" fmla="*/ 1544705 w 10036083"/>
              <a:gd name="T37" fmla="*/ 824301 h 10027181"/>
              <a:gd name="T38" fmla="*/ 867827 w 10036083"/>
              <a:gd name="T39" fmla="*/ 1499775 h 10027181"/>
              <a:gd name="T40" fmla="*/ 735951 w 10036083"/>
              <a:gd name="T41" fmla="*/ 1368452 h 10027181"/>
              <a:gd name="T42" fmla="*/ 1396680 w 10036083"/>
              <a:gd name="T43" fmla="*/ 709141 h 10027181"/>
              <a:gd name="T44" fmla="*/ 1482804 w 10036083"/>
              <a:gd name="T45" fmla="*/ 454575 h 10027181"/>
              <a:gd name="T46" fmla="*/ 1345544 w 10036083"/>
              <a:gd name="T47" fmla="*/ 317191 h 10027181"/>
              <a:gd name="T48" fmla="*/ 1091210 w 10036083"/>
              <a:gd name="T49" fmla="*/ 403393 h 10027181"/>
              <a:gd name="T50" fmla="*/ 430481 w 10036083"/>
              <a:gd name="T51" fmla="*/ 1063377 h 10027181"/>
              <a:gd name="T52" fmla="*/ 298604 w 10036083"/>
              <a:gd name="T53" fmla="*/ 931380 h 10027181"/>
              <a:gd name="T54" fmla="*/ 974809 w 10036083"/>
              <a:gd name="T55" fmla="*/ 255907 h 10027181"/>
              <a:gd name="T56" fmla="*/ 1011815 w 10036083"/>
              <a:gd name="T57" fmla="*/ 233009 h 10027181"/>
              <a:gd name="T58" fmla="*/ 1676582 w 10036083"/>
              <a:gd name="T59" fmla="*/ 5382 h 10027181"/>
              <a:gd name="T60" fmla="*/ 1702318 w 10036083"/>
              <a:gd name="T61" fmla="*/ 142 h 100271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036083" h="10027181">
                <a:moveTo>
                  <a:pt x="1007598" y="5848881"/>
                </a:moveTo>
                <a:cubicBezTo>
                  <a:pt x="1007598" y="5848881"/>
                  <a:pt x="1007598" y="5848881"/>
                  <a:pt x="4180718" y="9017331"/>
                </a:cubicBezTo>
                <a:cubicBezTo>
                  <a:pt x="4180718" y="9017331"/>
                  <a:pt x="4180718" y="9017331"/>
                  <a:pt x="3764387" y="9430281"/>
                </a:cubicBezTo>
                <a:cubicBezTo>
                  <a:pt x="3374311" y="9820705"/>
                  <a:pt x="2912971" y="10027181"/>
                  <a:pt x="2429126" y="10027181"/>
                </a:cubicBezTo>
                <a:cubicBezTo>
                  <a:pt x="1874017" y="10027181"/>
                  <a:pt x="1307657" y="9753131"/>
                  <a:pt x="790055" y="9238821"/>
                </a:cubicBezTo>
                <a:cubicBezTo>
                  <a:pt x="313712" y="8762053"/>
                  <a:pt x="47410" y="8259005"/>
                  <a:pt x="6152" y="7740941"/>
                </a:cubicBezTo>
                <a:cubicBezTo>
                  <a:pt x="-38857" y="7204105"/>
                  <a:pt x="163683" y="6693549"/>
                  <a:pt x="595017" y="6261829"/>
                </a:cubicBezTo>
                <a:lnTo>
                  <a:pt x="1007598" y="5848881"/>
                </a:lnTo>
                <a:close/>
                <a:moveTo>
                  <a:pt x="6757114" y="2765821"/>
                </a:moveTo>
                <a:cubicBezTo>
                  <a:pt x="6890246" y="2765821"/>
                  <a:pt x="7023378" y="2816487"/>
                  <a:pt x="7124633" y="2917817"/>
                </a:cubicBezTo>
                <a:cubicBezTo>
                  <a:pt x="7327144" y="3120479"/>
                  <a:pt x="7327144" y="3446991"/>
                  <a:pt x="7124633" y="3649653"/>
                </a:cubicBezTo>
                <a:cubicBezTo>
                  <a:pt x="7124633" y="3649653"/>
                  <a:pt x="7124633" y="3649653"/>
                  <a:pt x="3621946" y="7147455"/>
                </a:cubicBezTo>
                <a:cubicBezTo>
                  <a:pt x="3621946" y="7147455"/>
                  <a:pt x="3621946" y="7147455"/>
                  <a:pt x="2886906" y="6415619"/>
                </a:cubicBezTo>
                <a:cubicBezTo>
                  <a:pt x="2886906" y="6415619"/>
                  <a:pt x="2886906" y="6415619"/>
                  <a:pt x="6389594" y="2917817"/>
                </a:cubicBezTo>
                <a:cubicBezTo>
                  <a:pt x="6490849" y="2816487"/>
                  <a:pt x="6623982" y="2765821"/>
                  <a:pt x="6757114" y="2765821"/>
                </a:cubicBezTo>
                <a:close/>
                <a:moveTo>
                  <a:pt x="9489353" y="791"/>
                </a:moveTo>
                <a:cubicBezTo>
                  <a:pt x="9634222" y="-7304"/>
                  <a:pt x="9779092" y="46896"/>
                  <a:pt x="9885986" y="153887"/>
                </a:cubicBezTo>
                <a:cubicBezTo>
                  <a:pt x="10024761" y="292788"/>
                  <a:pt x="10073519" y="503016"/>
                  <a:pt x="10006007" y="690720"/>
                </a:cubicBezTo>
                <a:cubicBezTo>
                  <a:pt x="9604686" y="1828207"/>
                  <a:pt x="9143355" y="3149643"/>
                  <a:pt x="8734532" y="4392243"/>
                </a:cubicBezTo>
                <a:cubicBezTo>
                  <a:pt x="8708277" y="4471077"/>
                  <a:pt x="8667020" y="4538651"/>
                  <a:pt x="8610760" y="4594963"/>
                </a:cubicBezTo>
                <a:cubicBezTo>
                  <a:pt x="8610760" y="4594963"/>
                  <a:pt x="8610760" y="4594963"/>
                  <a:pt x="4837593" y="8360305"/>
                </a:cubicBezTo>
                <a:cubicBezTo>
                  <a:pt x="4837593" y="8360305"/>
                  <a:pt x="4837593" y="8360305"/>
                  <a:pt x="4102463" y="7628259"/>
                </a:cubicBezTo>
                <a:cubicBezTo>
                  <a:pt x="4102463" y="7628259"/>
                  <a:pt x="4102463" y="7628259"/>
                  <a:pt x="7785614" y="3953015"/>
                </a:cubicBezTo>
                <a:cubicBezTo>
                  <a:pt x="7943142" y="3483755"/>
                  <a:pt x="8104421" y="3006987"/>
                  <a:pt x="8265699" y="2533973"/>
                </a:cubicBezTo>
                <a:cubicBezTo>
                  <a:pt x="8265699" y="2533973"/>
                  <a:pt x="8265699" y="2533973"/>
                  <a:pt x="7500564" y="1768141"/>
                </a:cubicBezTo>
                <a:cubicBezTo>
                  <a:pt x="7027980" y="1933321"/>
                  <a:pt x="6551646" y="2090991"/>
                  <a:pt x="6082813" y="2248663"/>
                </a:cubicBezTo>
                <a:cubicBezTo>
                  <a:pt x="6082813" y="2248663"/>
                  <a:pt x="6082813" y="2248663"/>
                  <a:pt x="2399661" y="5927661"/>
                </a:cubicBezTo>
                <a:cubicBezTo>
                  <a:pt x="2399661" y="5927661"/>
                  <a:pt x="2399661" y="5927661"/>
                  <a:pt x="1664531" y="5191861"/>
                </a:cubicBezTo>
                <a:cubicBezTo>
                  <a:pt x="1664531" y="5191861"/>
                  <a:pt x="1664531" y="5191861"/>
                  <a:pt x="5433948" y="1426520"/>
                </a:cubicBezTo>
                <a:cubicBezTo>
                  <a:pt x="5493959" y="1370209"/>
                  <a:pt x="5561471" y="1325160"/>
                  <a:pt x="5640235" y="1298881"/>
                </a:cubicBezTo>
                <a:cubicBezTo>
                  <a:pt x="6862951" y="900949"/>
                  <a:pt x="8141927" y="454213"/>
                  <a:pt x="9345890" y="30002"/>
                </a:cubicBezTo>
                <a:cubicBezTo>
                  <a:pt x="9392773" y="13109"/>
                  <a:pt x="9441063" y="3489"/>
                  <a:pt x="9489353" y="7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4" name="Freeform 37"/>
          <p:cNvSpPr>
            <a:spLocks/>
          </p:cNvSpPr>
          <p:nvPr/>
        </p:nvSpPr>
        <p:spPr bwMode="auto">
          <a:xfrm>
            <a:off x="9598129" y="4077917"/>
            <a:ext cx="343949" cy="346631"/>
          </a:xfrm>
          <a:custGeom>
            <a:avLst/>
            <a:gdLst>
              <a:gd name="T0" fmla="*/ 212 w 217"/>
              <a:gd name="T1" fmla="*/ 6 h 218"/>
              <a:gd name="T2" fmla="*/ 194 w 217"/>
              <a:gd name="T3" fmla="*/ 6 h 218"/>
              <a:gd name="T4" fmla="*/ 139 w 217"/>
              <a:gd name="T5" fmla="*/ 60 h 218"/>
              <a:gd name="T6" fmla="*/ 19 w 217"/>
              <a:gd name="T7" fmla="*/ 31 h 218"/>
              <a:gd name="T8" fmla="*/ 0 w 217"/>
              <a:gd name="T9" fmla="*/ 50 h 218"/>
              <a:gd name="T10" fmla="*/ 99 w 217"/>
              <a:gd name="T11" fmla="*/ 101 h 218"/>
              <a:gd name="T12" fmla="*/ 59 w 217"/>
              <a:gd name="T13" fmla="*/ 140 h 218"/>
              <a:gd name="T14" fmla="*/ 29 w 217"/>
              <a:gd name="T15" fmla="*/ 137 h 218"/>
              <a:gd name="T16" fmla="*/ 13 w 217"/>
              <a:gd name="T17" fmla="*/ 153 h 218"/>
              <a:gd name="T18" fmla="*/ 48 w 217"/>
              <a:gd name="T19" fmla="*/ 170 h 218"/>
              <a:gd name="T20" fmla="*/ 65 w 217"/>
              <a:gd name="T21" fmla="*/ 205 h 218"/>
              <a:gd name="T22" fmla="*/ 81 w 217"/>
              <a:gd name="T23" fmla="*/ 189 h 218"/>
              <a:gd name="T24" fmla="*/ 78 w 217"/>
              <a:gd name="T25" fmla="*/ 159 h 218"/>
              <a:gd name="T26" fmla="*/ 117 w 217"/>
              <a:gd name="T27" fmla="*/ 119 h 218"/>
              <a:gd name="T28" fmla="*/ 168 w 217"/>
              <a:gd name="T29" fmla="*/ 218 h 218"/>
              <a:gd name="T30" fmla="*/ 187 w 217"/>
              <a:gd name="T31" fmla="*/ 199 h 218"/>
              <a:gd name="T32" fmla="*/ 158 w 217"/>
              <a:gd name="T33" fmla="*/ 79 h 218"/>
              <a:gd name="T34" fmla="*/ 212 w 217"/>
              <a:gd name="T35" fmla="*/ 24 h 218"/>
              <a:gd name="T36" fmla="*/ 212 w 217"/>
              <a:gd name="T37" fmla="*/ 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7" h="218">
                <a:moveTo>
                  <a:pt x="212" y="6"/>
                </a:moveTo>
                <a:cubicBezTo>
                  <a:pt x="207" y="0"/>
                  <a:pt x="199" y="0"/>
                  <a:pt x="194" y="6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9" y="31"/>
                  <a:pt x="19" y="31"/>
                  <a:pt x="19" y="31"/>
                </a:cubicBezTo>
                <a:cubicBezTo>
                  <a:pt x="0" y="50"/>
                  <a:pt x="0" y="50"/>
                  <a:pt x="0" y="50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29" y="137"/>
                  <a:pt x="29" y="137"/>
                  <a:pt x="29" y="137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48" y="170"/>
                  <a:pt x="48" y="170"/>
                  <a:pt x="48" y="170"/>
                </a:cubicBezTo>
                <a:cubicBezTo>
                  <a:pt x="65" y="205"/>
                  <a:pt x="65" y="205"/>
                  <a:pt x="65" y="205"/>
                </a:cubicBezTo>
                <a:cubicBezTo>
                  <a:pt x="81" y="189"/>
                  <a:pt x="81" y="189"/>
                  <a:pt x="81" y="189"/>
                </a:cubicBezTo>
                <a:cubicBezTo>
                  <a:pt x="78" y="159"/>
                  <a:pt x="78" y="159"/>
                  <a:pt x="78" y="159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68" y="218"/>
                  <a:pt x="168" y="218"/>
                  <a:pt x="168" y="218"/>
                </a:cubicBezTo>
                <a:cubicBezTo>
                  <a:pt x="187" y="199"/>
                  <a:pt x="187" y="199"/>
                  <a:pt x="187" y="199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7" y="19"/>
                  <a:pt x="217" y="11"/>
                  <a:pt x="21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902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店chenying0907 24"/>
          <p:cNvSpPr/>
          <p:nvPr/>
        </p:nvSpPr>
        <p:spPr bwMode="auto">
          <a:xfrm>
            <a:off x="6337228" y="2409323"/>
            <a:ext cx="1781217" cy="3208867"/>
          </a:xfrm>
          <a:custGeom>
            <a:avLst/>
            <a:gdLst>
              <a:gd name="T0" fmla="*/ 863 w 863"/>
              <a:gd name="T1" fmla="*/ 0 h 1516"/>
              <a:gd name="T2" fmla="*/ 0 w 863"/>
              <a:gd name="T3" fmla="*/ 0 h 1516"/>
              <a:gd name="T4" fmla="*/ 0 w 863"/>
              <a:gd name="T5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516">
                <a:moveTo>
                  <a:pt x="863" y="0"/>
                </a:moveTo>
                <a:lnTo>
                  <a:pt x="0" y="0"/>
                </a:lnTo>
                <a:lnTo>
                  <a:pt x="0" y="151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淘宝店chenying0907 25"/>
          <p:cNvSpPr/>
          <p:nvPr/>
        </p:nvSpPr>
        <p:spPr bwMode="auto">
          <a:xfrm>
            <a:off x="6785822" y="3505756"/>
            <a:ext cx="1332622" cy="2112433"/>
          </a:xfrm>
          <a:custGeom>
            <a:avLst/>
            <a:gdLst>
              <a:gd name="T0" fmla="*/ 651 w 651"/>
              <a:gd name="T1" fmla="*/ 0 h 998"/>
              <a:gd name="T2" fmla="*/ 0 w 651"/>
              <a:gd name="T3" fmla="*/ 0 h 998"/>
              <a:gd name="T4" fmla="*/ 0 w 651"/>
              <a:gd name="T5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1" h="998">
                <a:moveTo>
                  <a:pt x="651" y="0"/>
                </a:moveTo>
                <a:lnTo>
                  <a:pt x="0" y="0"/>
                </a:lnTo>
                <a:lnTo>
                  <a:pt x="0" y="998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淘宝店chenying0907 26"/>
          <p:cNvSpPr/>
          <p:nvPr/>
        </p:nvSpPr>
        <p:spPr bwMode="auto">
          <a:xfrm>
            <a:off x="7251345" y="4602190"/>
            <a:ext cx="867099" cy="1016000"/>
          </a:xfrm>
          <a:custGeom>
            <a:avLst/>
            <a:gdLst>
              <a:gd name="T0" fmla="*/ 431 w 431"/>
              <a:gd name="T1" fmla="*/ 0 h 480"/>
              <a:gd name="T2" fmla="*/ 0 w 431"/>
              <a:gd name="T3" fmla="*/ 0 h 480"/>
              <a:gd name="T4" fmla="*/ 0 w 431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" h="480">
                <a:moveTo>
                  <a:pt x="431" y="0"/>
                </a:move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18443" y="4252939"/>
            <a:ext cx="680483" cy="680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18443" y="3179789"/>
            <a:ext cx="680483" cy="680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18443" y="2066422"/>
            <a:ext cx="680483" cy="680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淘宝店chenying0907 30"/>
          <p:cNvSpPr/>
          <p:nvPr/>
        </p:nvSpPr>
        <p:spPr bwMode="auto">
          <a:xfrm>
            <a:off x="4079370" y="2409323"/>
            <a:ext cx="1775404" cy="3208867"/>
          </a:xfrm>
          <a:custGeom>
            <a:avLst/>
            <a:gdLst>
              <a:gd name="T0" fmla="*/ 0 w 863"/>
              <a:gd name="T1" fmla="*/ 0 h 1516"/>
              <a:gd name="T2" fmla="*/ 863 w 863"/>
              <a:gd name="T3" fmla="*/ 0 h 1516"/>
              <a:gd name="T4" fmla="*/ 863 w 863"/>
              <a:gd name="T5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3" h="1516">
                <a:moveTo>
                  <a:pt x="0" y="0"/>
                </a:moveTo>
                <a:lnTo>
                  <a:pt x="863" y="0"/>
                </a:lnTo>
                <a:lnTo>
                  <a:pt x="863" y="1516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淘宝店chenying0907 31"/>
          <p:cNvSpPr/>
          <p:nvPr/>
        </p:nvSpPr>
        <p:spPr bwMode="auto">
          <a:xfrm>
            <a:off x="4079370" y="3505756"/>
            <a:ext cx="1326809" cy="2112433"/>
          </a:xfrm>
          <a:custGeom>
            <a:avLst/>
            <a:gdLst>
              <a:gd name="T0" fmla="*/ 0 w 651"/>
              <a:gd name="T1" fmla="*/ 0 h 998"/>
              <a:gd name="T2" fmla="*/ 651 w 651"/>
              <a:gd name="T3" fmla="*/ 0 h 998"/>
              <a:gd name="T4" fmla="*/ 651 w 651"/>
              <a:gd name="T5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1" h="998">
                <a:moveTo>
                  <a:pt x="0" y="0"/>
                </a:moveTo>
                <a:lnTo>
                  <a:pt x="651" y="0"/>
                </a:lnTo>
                <a:lnTo>
                  <a:pt x="651" y="998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淘宝店chenying0907 32"/>
          <p:cNvSpPr/>
          <p:nvPr/>
        </p:nvSpPr>
        <p:spPr bwMode="auto">
          <a:xfrm>
            <a:off x="4079372" y="4602190"/>
            <a:ext cx="863402" cy="1016000"/>
          </a:xfrm>
          <a:custGeom>
            <a:avLst/>
            <a:gdLst>
              <a:gd name="T0" fmla="*/ 0 w 432"/>
              <a:gd name="T1" fmla="*/ 0 h 480"/>
              <a:gd name="T2" fmla="*/ 432 w 432"/>
              <a:gd name="T3" fmla="*/ 0 h 480"/>
              <a:gd name="T4" fmla="*/ 432 w 43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80">
                <a:moveTo>
                  <a:pt x="0" y="0"/>
                </a:moveTo>
                <a:lnTo>
                  <a:pt x="432" y="0"/>
                </a:lnTo>
                <a:lnTo>
                  <a:pt x="432" y="48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98887" y="4252939"/>
            <a:ext cx="680483" cy="680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98887" y="3179789"/>
            <a:ext cx="680483" cy="680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98887" y="2066422"/>
            <a:ext cx="680483" cy="680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Group 39"/>
          <p:cNvGrpSpPr/>
          <p:nvPr/>
        </p:nvGrpSpPr>
        <p:grpSpPr bwMode="auto">
          <a:xfrm>
            <a:off x="4318549" y="3890990"/>
            <a:ext cx="3554903" cy="2396067"/>
            <a:chOff x="0" y="0"/>
            <a:chExt cx="2724" cy="1835"/>
          </a:xfrm>
        </p:grpSpPr>
        <p:sp>
          <p:nvSpPr>
            <p:cNvPr id="35" name="Oval 40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0000"/>
                    <a:lumOff val="10000"/>
                    <a:alpha val="50000"/>
                  </a:schemeClr>
                </a:gs>
                <a:gs pos="100000">
                  <a:schemeClr val="tx1">
                    <a:lumMod val="90000"/>
                    <a:lumOff val="10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99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Group 41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7" name="Picture 42" descr="apple icon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43" descr="sy_77578179991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 t="-14753" b="-2070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zh-CN" sz="2399">
                    <a:solidFill>
                      <a:srgbClr val="3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</a:t>
                </a:r>
              </a:p>
            </p:txBody>
          </p:sp>
        </p:grpSp>
      </p:grpSp>
      <p:sp>
        <p:nvSpPr>
          <p:cNvPr id="45" name="淘宝店chenying0907 44"/>
          <p:cNvSpPr/>
          <p:nvPr/>
        </p:nvSpPr>
        <p:spPr>
          <a:xfrm>
            <a:off x="8966599" y="2229237"/>
            <a:ext cx="23995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淘宝店chenying0907 46"/>
          <p:cNvSpPr/>
          <p:nvPr/>
        </p:nvSpPr>
        <p:spPr>
          <a:xfrm>
            <a:off x="8966599" y="3358523"/>
            <a:ext cx="23995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淘宝店chenying0907 48"/>
          <p:cNvSpPr/>
          <p:nvPr/>
        </p:nvSpPr>
        <p:spPr>
          <a:xfrm>
            <a:off x="8966599" y="4415316"/>
            <a:ext cx="23995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淘宝店chenying0907 49"/>
          <p:cNvSpPr/>
          <p:nvPr/>
        </p:nvSpPr>
        <p:spPr>
          <a:xfrm>
            <a:off x="832275" y="2229237"/>
            <a:ext cx="23995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淘宝店chenying0907 50"/>
          <p:cNvSpPr/>
          <p:nvPr/>
        </p:nvSpPr>
        <p:spPr>
          <a:xfrm>
            <a:off x="832275" y="3358523"/>
            <a:ext cx="23995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淘宝店chenying0907 51"/>
          <p:cNvSpPr/>
          <p:nvPr/>
        </p:nvSpPr>
        <p:spPr>
          <a:xfrm>
            <a:off x="832275" y="4415316"/>
            <a:ext cx="23995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>
            <a:off x="3594731" y="4412716"/>
            <a:ext cx="295697" cy="325539"/>
          </a:xfrm>
          <a:custGeom>
            <a:avLst/>
            <a:gdLst>
              <a:gd name="T0" fmla="*/ 1478682 w 5929"/>
              <a:gd name="T1" fmla="*/ 292493 h 6526"/>
              <a:gd name="T2" fmla="*/ 1443934 w 5929"/>
              <a:gd name="T3" fmla="*/ 257756 h 6526"/>
              <a:gd name="T4" fmla="*/ 395074 w 5929"/>
              <a:gd name="T5" fmla="*/ 34445 h 6526"/>
              <a:gd name="T6" fmla="*/ 274187 w 5929"/>
              <a:gd name="T7" fmla="*/ 203169 h 6526"/>
              <a:gd name="T8" fmla="*/ 195931 w 5929"/>
              <a:gd name="T9" fmla="*/ 389115 h 6526"/>
              <a:gd name="T10" fmla="*/ 160307 w 5929"/>
              <a:gd name="T11" fmla="*/ 585570 h 6526"/>
              <a:gd name="T12" fmla="*/ 167315 w 5929"/>
              <a:gd name="T13" fmla="*/ 784068 h 6526"/>
              <a:gd name="T14" fmla="*/ 217247 w 5929"/>
              <a:gd name="T15" fmla="*/ 977896 h 6526"/>
              <a:gd name="T16" fmla="*/ 309811 w 5929"/>
              <a:gd name="T17" fmla="*/ 1158880 h 6526"/>
              <a:gd name="T18" fmla="*/ 427778 w 5929"/>
              <a:gd name="T19" fmla="*/ 1303667 h 6526"/>
              <a:gd name="T20" fmla="*/ 591882 w 5929"/>
              <a:gd name="T21" fmla="*/ 1434150 h 6526"/>
              <a:gd name="T22" fmla="*/ 774673 w 5929"/>
              <a:gd name="T23" fmla="*/ 1521723 h 6526"/>
              <a:gd name="T24" fmla="*/ 969436 w 5929"/>
              <a:gd name="T25" fmla="*/ 1566677 h 6526"/>
              <a:gd name="T26" fmla="*/ 1167995 w 5929"/>
              <a:gd name="T27" fmla="*/ 1569012 h 6526"/>
              <a:gd name="T28" fmla="*/ 1363342 w 5929"/>
              <a:gd name="T29" fmla="*/ 1528729 h 6526"/>
              <a:gd name="T30" fmla="*/ 1548178 w 5929"/>
              <a:gd name="T31" fmla="*/ 1445827 h 6526"/>
              <a:gd name="T32" fmla="*/ 1714617 w 5929"/>
              <a:gd name="T33" fmla="*/ 1320014 h 6526"/>
              <a:gd name="T34" fmla="*/ 284991 w 5929"/>
              <a:gd name="T35" fmla="*/ 957754 h 6526"/>
              <a:gd name="T36" fmla="*/ 228635 w 5929"/>
              <a:gd name="T37" fmla="*/ 742033 h 6526"/>
              <a:gd name="T38" fmla="*/ 228051 w 5929"/>
              <a:gd name="T39" fmla="*/ 552292 h 6526"/>
              <a:gd name="T40" fmla="*/ 264843 w 5929"/>
              <a:gd name="T41" fmla="*/ 392326 h 6526"/>
              <a:gd name="T42" fmla="*/ 320323 w 5929"/>
              <a:gd name="T43" fmla="*/ 266221 h 6526"/>
              <a:gd name="T44" fmla="*/ 405002 w 5929"/>
              <a:gd name="T45" fmla="*/ 140992 h 6526"/>
              <a:gd name="T46" fmla="*/ 467782 w 5929"/>
              <a:gd name="T47" fmla="*/ 237030 h 6526"/>
              <a:gd name="T48" fmla="*/ 387190 w 5929"/>
              <a:gd name="T49" fmla="*/ 363719 h 6526"/>
              <a:gd name="T50" fmla="*/ 338427 w 5929"/>
              <a:gd name="T51" fmla="*/ 486029 h 6526"/>
              <a:gd name="T52" fmla="*/ 305723 w 5929"/>
              <a:gd name="T53" fmla="*/ 643076 h 6526"/>
              <a:gd name="T54" fmla="*/ 301635 w 5929"/>
              <a:gd name="T55" fmla="*/ 834569 h 6526"/>
              <a:gd name="T56" fmla="*/ 339887 w 5929"/>
              <a:gd name="T57" fmla="*/ 1060215 h 6526"/>
              <a:gd name="T58" fmla="*/ 566186 w 5929"/>
              <a:gd name="T59" fmla="*/ 1663591 h 6526"/>
              <a:gd name="T60" fmla="*/ 553922 w 5929"/>
              <a:gd name="T61" fmla="*/ 1538946 h 6526"/>
              <a:gd name="T62" fmla="*/ 519466 w 5929"/>
              <a:gd name="T63" fmla="*/ 1472099 h 6526"/>
              <a:gd name="T64" fmla="*/ 482966 w 5929"/>
              <a:gd name="T65" fmla="*/ 1447870 h 6526"/>
              <a:gd name="T66" fmla="*/ 430406 w 5929"/>
              <a:gd name="T67" fmla="*/ 1436778 h 6526"/>
              <a:gd name="T68" fmla="*/ 375802 w 5929"/>
              <a:gd name="T69" fmla="*/ 1439989 h 6526"/>
              <a:gd name="T70" fmla="*/ 330251 w 5929"/>
              <a:gd name="T71" fmla="*/ 1457503 h 6526"/>
              <a:gd name="T72" fmla="*/ 294919 w 5929"/>
              <a:gd name="T73" fmla="*/ 1494576 h 6526"/>
              <a:gd name="T74" fmla="*/ 270683 w 5929"/>
              <a:gd name="T75" fmla="*/ 1579229 h 6526"/>
              <a:gd name="T76" fmla="*/ 256083 w 5929"/>
              <a:gd name="T77" fmla="*/ 1702123 h 6526"/>
              <a:gd name="T78" fmla="*/ 212283 w 5929"/>
              <a:gd name="T79" fmla="*/ 1758462 h 6526"/>
              <a:gd name="T80" fmla="*/ 163811 w 5929"/>
              <a:gd name="T81" fmla="*/ 1784150 h 6526"/>
              <a:gd name="T82" fmla="*/ 70956 w 5929"/>
              <a:gd name="T83" fmla="*/ 1795826 h 6526"/>
              <a:gd name="T84" fmla="*/ 27448 w 5929"/>
              <a:gd name="T85" fmla="*/ 1814216 h 6526"/>
              <a:gd name="T86" fmla="*/ 5840 w 5929"/>
              <a:gd name="T87" fmla="*/ 1856251 h 6526"/>
              <a:gd name="T88" fmla="*/ 831905 w 5929"/>
              <a:gd name="T89" fmla="*/ 1895367 h 6526"/>
              <a:gd name="T90" fmla="*/ 818765 w 5929"/>
              <a:gd name="T91" fmla="*/ 1833190 h 6526"/>
              <a:gd name="T92" fmla="*/ 790733 w 5929"/>
              <a:gd name="T93" fmla="*/ 1804291 h 6526"/>
              <a:gd name="T94" fmla="*/ 711601 w 5929"/>
              <a:gd name="T95" fmla="*/ 1791739 h 6526"/>
              <a:gd name="T96" fmla="*/ 646485 w 5929"/>
              <a:gd name="T97" fmla="*/ 1775976 h 6526"/>
              <a:gd name="T98" fmla="*/ 599766 w 5929"/>
              <a:gd name="T99" fmla="*/ 1738028 h 6526"/>
              <a:gd name="T100" fmla="*/ 299299 w 5929"/>
              <a:gd name="T101" fmla="*/ 1676727 h 6526"/>
              <a:gd name="T102" fmla="*/ 297255 w 5929"/>
              <a:gd name="T103" fmla="*/ 1599663 h 6526"/>
              <a:gd name="T104" fmla="*/ 311563 w 5929"/>
              <a:gd name="T105" fmla="*/ 1537486 h 6526"/>
              <a:gd name="T106" fmla="*/ 336967 w 5929"/>
              <a:gd name="T107" fmla="*/ 1496619 h 6526"/>
              <a:gd name="T108" fmla="*/ 397702 w 5929"/>
              <a:gd name="T109" fmla="*/ 1461590 h 6526"/>
              <a:gd name="T110" fmla="*/ 430990 w 5929"/>
              <a:gd name="T111" fmla="*/ 1461006 h 6526"/>
              <a:gd name="T112" fmla="*/ 366751 w 5929"/>
              <a:gd name="T113" fmla="*/ 1534859 h 6526"/>
              <a:gd name="T114" fmla="*/ 315359 w 5929"/>
              <a:gd name="T115" fmla="*/ 1632941 h 65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29" h="6526">
                <a:moveTo>
                  <a:pt x="5068" y="3604"/>
                </a:moveTo>
                <a:lnTo>
                  <a:pt x="5081" y="1083"/>
                </a:lnTo>
                <a:lnTo>
                  <a:pt x="5080" y="1071"/>
                </a:lnTo>
                <a:lnTo>
                  <a:pt x="5079" y="1061"/>
                </a:lnTo>
                <a:lnTo>
                  <a:pt x="5075" y="1041"/>
                </a:lnTo>
                <a:lnTo>
                  <a:pt x="5071" y="1022"/>
                </a:lnTo>
                <a:lnTo>
                  <a:pt x="5064" y="1002"/>
                </a:lnTo>
                <a:lnTo>
                  <a:pt x="5056" y="986"/>
                </a:lnTo>
                <a:lnTo>
                  <a:pt x="5047" y="969"/>
                </a:lnTo>
                <a:lnTo>
                  <a:pt x="5036" y="953"/>
                </a:lnTo>
                <a:lnTo>
                  <a:pt x="5024" y="937"/>
                </a:lnTo>
                <a:lnTo>
                  <a:pt x="5010" y="923"/>
                </a:lnTo>
                <a:lnTo>
                  <a:pt x="4995" y="911"/>
                </a:lnTo>
                <a:lnTo>
                  <a:pt x="4980" y="901"/>
                </a:lnTo>
                <a:lnTo>
                  <a:pt x="4963" y="891"/>
                </a:lnTo>
                <a:lnTo>
                  <a:pt x="4945" y="883"/>
                </a:lnTo>
                <a:lnTo>
                  <a:pt x="4925" y="876"/>
                </a:lnTo>
                <a:lnTo>
                  <a:pt x="4906" y="872"/>
                </a:lnTo>
                <a:lnTo>
                  <a:pt x="4887" y="869"/>
                </a:lnTo>
                <a:lnTo>
                  <a:pt x="4866" y="868"/>
                </a:lnTo>
                <a:lnTo>
                  <a:pt x="2333" y="868"/>
                </a:lnTo>
                <a:lnTo>
                  <a:pt x="1465" y="0"/>
                </a:lnTo>
                <a:lnTo>
                  <a:pt x="1409" y="58"/>
                </a:lnTo>
                <a:lnTo>
                  <a:pt x="1353" y="118"/>
                </a:lnTo>
                <a:lnTo>
                  <a:pt x="1300" y="179"/>
                </a:lnTo>
                <a:lnTo>
                  <a:pt x="1249" y="240"/>
                </a:lnTo>
                <a:lnTo>
                  <a:pt x="1199" y="302"/>
                </a:lnTo>
                <a:lnTo>
                  <a:pt x="1152" y="366"/>
                </a:lnTo>
                <a:lnTo>
                  <a:pt x="1105" y="430"/>
                </a:lnTo>
                <a:lnTo>
                  <a:pt x="1061" y="495"/>
                </a:lnTo>
                <a:lnTo>
                  <a:pt x="1018" y="561"/>
                </a:lnTo>
                <a:lnTo>
                  <a:pt x="978" y="628"/>
                </a:lnTo>
                <a:lnTo>
                  <a:pt x="939" y="696"/>
                </a:lnTo>
                <a:lnTo>
                  <a:pt x="902" y="764"/>
                </a:lnTo>
                <a:lnTo>
                  <a:pt x="867" y="833"/>
                </a:lnTo>
                <a:lnTo>
                  <a:pt x="833" y="903"/>
                </a:lnTo>
                <a:lnTo>
                  <a:pt x="802" y="973"/>
                </a:lnTo>
                <a:lnTo>
                  <a:pt x="772" y="1044"/>
                </a:lnTo>
                <a:lnTo>
                  <a:pt x="744" y="1116"/>
                </a:lnTo>
                <a:lnTo>
                  <a:pt x="718" y="1188"/>
                </a:lnTo>
                <a:lnTo>
                  <a:pt x="693" y="1261"/>
                </a:lnTo>
                <a:lnTo>
                  <a:pt x="671" y="1333"/>
                </a:lnTo>
                <a:lnTo>
                  <a:pt x="651" y="1406"/>
                </a:lnTo>
                <a:lnTo>
                  <a:pt x="631" y="1481"/>
                </a:lnTo>
                <a:lnTo>
                  <a:pt x="614" y="1555"/>
                </a:lnTo>
                <a:lnTo>
                  <a:pt x="599" y="1630"/>
                </a:lnTo>
                <a:lnTo>
                  <a:pt x="585" y="1704"/>
                </a:lnTo>
                <a:lnTo>
                  <a:pt x="573" y="1779"/>
                </a:lnTo>
                <a:lnTo>
                  <a:pt x="564" y="1854"/>
                </a:lnTo>
                <a:lnTo>
                  <a:pt x="555" y="1930"/>
                </a:lnTo>
                <a:lnTo>
                  <a:pt x="549" y="2006"/>
                </a:lnTo>
                <a:lnTo>
                  <a:pt x="545" y="2081"/>
                </a:lnTo>
                <a:lnTo>
                  <a:pt x="541" y="2157"/>
                </a:lnTo>
                <a:lnTo>
                  <a:pt x="541" y="2232"/>
                </a:lnTo>
                <a:lnTo>
                  <a:pt x="541" y="2308"/>
                </a:lnTo>
                <a:lnTo>
                  <a:pt x="545" y="2384"/>
                </a:lnTo>
                <a:lnTo>
                  <a:pt x="549" y="2459"/>
                </a:lnTo>
                <a:lnTo>
                  <a:pt x="555" y="2535"/>
                </a:lnTo>
                <a:lnTo>
                  <a:pt x="564" y="2610"/>
                </a:lnTo>
                <a:lnTo>
                  <a:pt x="573" y="2686"/>
                </a:lnTo>
                <a:lnTo>
                  <a:pt x="585" y="2761"/>
                </a:lnTo>
                <a:lnTo>
                  <a:pt x="599" y="2835"/>
                </a:lnTo>
                <a:lnTo>
                  <a:pt x="614" y="2910"/>
                </a:lnTo>
                <a:lnTo>
                  <a:pt x="631" y="2984"/>
                </a:lnTo>
                <a:lnTo>
                  <a:pt x="651" y="3058"/>
                </a:lnTo>
                <a:lnTo>
                  <a:pt x="671" y="3132"/>
                </a:lnTo>
                <a:lnTo>
                  <a:pt x="693" y="3204"/>
                </a:lnTo>
                <a:lnTo>
                  <a:pt x="718" y="3277"/>
                </a:lnTo>
                <a:lnTo>
                  <a:pt x="744" y="3350"/>
                </a:lnTo>
                <a:lnTo>
                  <a:pt x="772" y="3421"/>
                </a:lnTo>
                <a:lnTo>
                  <a:pt x="802" y="3492"/>
                </a:lnTo>
                <a:lnTo>
                  <a:pt x="833" y="3562"/>
                </a:lnTo>
                <a:lnTo>
                  <a:pt x="867" y="3632"/>
                </a:lnTo>
                <a:lnTo>
                  <a:pt x="902" y="3701"/>
                </a:lnTo>
                <a:lnTo>
                  <a:pt x="939" y="3769"/>
                </a:lnTo>
                <a:lnTo>
                  <a:pt x="978" y="3837"/>
                </a:lnTo>
                <a:lnTo>
                  <a:pt x="1018" y="3904"/>
                </a:lnTo>
                <a:lnTo>
                  <a:pt x="1061" y="3970"/>
                </a:lnTo>
                <a:lnTo>
                  <a:pt x="1105" y="4036"/>
                </a:lnTo>
                <a:lnTo>
                  <a:pt x="1152" y="4100"/>
                </a:lnTo>
                <a:lnTo>
                  <a:pt x="1199" y="4163"/>
                </a:lnTo>
                <a:lnTo>
                  <a:pt x="1249" y="4225"/>
                </a:lnTo>
                <a:lnTo>
                  <a:pt x="1300" y="4287"/>
                </a:lnTo>
                <a:lnTo>
                  <a:pt x="1353" y="4347"/>
                </a:lnTo>
                <a:lnTo>
                  <a:pt x="1409" y="4407"/>
                </a:lnTo>
                <a:lnTo>
                  <a:pt x="1465" y="4466"/>
                </a:lnTo>
                <a:lnTo>
                  <a:pt x="1524" y="4522"/>
                </a:lnTo>
                <a:lnTo>
                  <a:pt x="1584" y="4577"/>
                </a:lnTo>
                <a:lnTo>
                  <a:pt x="1643" y="4630"/>
                </a:lnTo>
                <a:lnTo>
                  <a:pt x="1705" y="4682"/>
                </a:lnTo>
                <a:lnTo>
                  <a:pt x="1768" y="4732"/>
                </a:lnTo>
                <a:lnTo>
                  <a:pt x="1831" y="4779"/>
                </a:lnTo>
                <a:lnTo>
                  <a:pt x="1895" y="4826"/>
                </a:lnTo>
                <a:lnTo>
                  <a:pt x="1960" y="4870"/>
                </a:lnTo>
                <a:lnTo>
                  <a:pt x="2027" y="4913"/>
                </a:lnTo>
                <a:lnTo>
                  <a:pt x="2094" y="4953"/>
                </a:lnTo>
                <a:lnTo>
                  <a:pt x="2161" y="4991"/>
                </a:lnTo>
                <a:lnTo>
                  <a:pt x="2230" y="5029"/>
                </a:lnTo>
                <a:lnTo>
                  <a:pt x="2299" y="5064"/>
                </a:lnTo>
                <a:lnTo>
                  <a:pt x="2369" y="5098"/>
                </a:lnTo>
                <a:lnTo>
                  <a:pt x="2439" y="5129"/>
                </a:lnTo>
                <a:lnTo>
                  <a:pt x="2510" y="5159"/>
                </a:lnTo>
                <a:lnTo>
                  <a:pt x="2581" y="5187"/>
                </a:lnTo>
                <a:lnTo>
                  <a:pt x="2653" y="5213"/>
                </a:lnTo>
                <a:lnTo>
                  <a:pt x="2725" y="5237"/>
                </a:lnTo>
                <a:lnTo>
                  <a:pt x="2799" y="5260"/>
                </a:lnTo>
                <a:lnTo>
                  <a:pt x="2872" y="5280"/>
                </a:lnTo>
                <a:lnTo>
                  <a:pt x="2947" y="5300"/>
                </a:lnTo>
                <a:lnTo>
                  <a:pt x="3020" y="5316"/>
                </a:lnTo>
                <a:lnTo>
                  <a:pt x="3094" y="5332"/>
                </a:lnTo>
                <a:lnTo>
                  <a:pt x="3170" y="5346"/>
                </a:lnTo>
                <a:lnTo>
                  <a:pt x="3244" y="5357"/>
                </a:lnTo>
                <a:lnTo>
                  <a:pt x="3320" y="5367"/>
                </a:lnTo>
                <a:lnTo>
                  <a:pt x="3396" y="5375"/>
                </a:lnTo>
                <a:lnTo>
                  <a:pt x="3471" y="5382"/>
                </a:lnTo>
                <a:lnTo>
                  <a:pt x="3547" y="5386"/>
                </a:lnTo>
                <a:lnTo>
                  <a:pt x="3622" y="5389"/>
                </a:lnTo>
                <a:lnTo>
                  <a:pt x="3698" y="5390"/>
                </a:lnTo>
                <a:lnTo>
                  <a:pt x="3773" y="5389"/>
                </a:lnTo>
                <a:lnTo>
                  <a:pt x="3849" y="5386"/>
                </a:lnTo>
                <a:lnTo>
                  <a:pt x="3925" y="5382"/>
                </a:lnTo>
                <a:lnTo>
                  <a:pt x="4000" y="5375"/>
                </a:lnTo>
                <a:lnTo>
                  <a:pt x="4076" y="5367"/>
                </a:lnTo>
                <a:lnTo>
                  <a:pt x="4151" y="5357"/>
                </a:lnTo>
                <a:lnTo>
                  <a:pt x="4226" y="5346"/>
                </a:lnTo>
                <a:lnTo>
                  <a:pt x="4300" y="5332"/>
                </a:lnTo>
                <a:lnTo>
                  <a:pt x="4375" y="5316"/>
                </a:lnTo>
                <a:lnTo>
                  <a:pt x="4449" y="5300"/>
                </a:lnTo>
                <a:lnTo>
                  <a:pt x="4523" y="5280"/>
                </a:lnTo>
                <a:lnTo>
                  <a:pt x="4596" y="5260"/>
                </a:lnTo>
                <a:lnTo>
                  <a:pt x="4669" y="5237"/>
                </a:lnTo>
                <a:lnTo>
                  <a:pt x="4741" y="5213"/>
                </a:lnTo>
                <a:lnTo>
                  <a:pt x="4814" y="5187"/>
                </a:lnTo>
                <a:lnTo>
                  <a:pt x="4886" y="5159"/>
                </a:lnTo>
                <a:lnTo>
                  <a:pt x="4957" y="5129"/>
                </a:lnTo>
                <a:lnTo>
                  <a:pt x="5027" y="5098"/>
                </a:lnTo>
                <a:lnTo>
                  <a:pt x="5097" y="5064"/>
                </a:lnTo>
                <a:lnTo>
                  <a:pt x="5166" y="5029"/>
                </a:lnTo>
                <a:lnTo>
                  <a:pt x="5235" y="4991"/>
                </a:lnTo>
                <a:lnTo>
                  <a:pt x="5302" y="4953"/>
                </a:lnTo>
                <a:lnTo>
                  <a:pt x="5369" y="4913"/>
                </a:lnTo>
                <a:lnTo>
                  <a:pt x="5434" y="4870"/>
                </a:lnTo>
                <a:lnTo>
                  <a:pt x="5500" y="4826"/>
                </a:lnTo>
                <a:lnTo>
                  <a:pt x="5564" y="4779"/>
                </a:lnTo>
                <a:lnTo>
                  <a:pt x="5627" y="4732"/>
                </a:lnTo>
                <a:lnTo>
                  <a:pt x="5690" y="4682"/>
                </a:lnTo>
                <a:lnTo>
                  <a:pt x="5751" y="4630"/>
                </a:lnTo>
                <a:lnTo>
                  <a:pt x="5812" y="4577"/>
                </a:lnTo>
                <a:lnTo>
                  <a:pt x="5872" y="4522"/>
                </a:lnTo>
                <a:lnTo>
                  <a:pt x="5929" y="4466"/>
                </a:lnTo>
                <a:lnTo>
                  <a:pt x="5068" y="3604"/>
                </a:lnTo>
                <a:close/>
                <a:moveTo>
                  <a:pt x="1189" y="3725"/>
                </a:moveTo>
                <a:lnTo>
                  <a:pt x="1189" y="3725"/>
                </a:lnTo>
                <a:lnTo>
                  <a:pt x="1139" y="3634"/>
                </a:lnTo>
                <a:lnTo>
                  <a:pt x="1094" y="3545"/>
                </a:lnTo>
                <a:lnTo>
                  <a:pt x="1051" y="3456"/>
                </a:lnTo>
                <a:lnTo>
                  <a:pt x="1012" y="3368"/>
                </a:lnTo>
                <a:lnTo>
                  <a:pt x="976" y="3281"/>
                </a:lnTo>
                <a:lnTo>
                  <a:pt x="943" y="3195"/>
                </a:lnTo>
                <a:lnTo>
                  <a:pt x="913" y="3109"/>
                </a:lnTo>
                <a:lnTo>
                  <a:pt x="886" y="3026"/>
                </a:lnTo>
                <a:lnTo>
                  <a:pt x="863" y="2942"/>
                </a:lnTo>
                <a:lnTo>
                  <a:pt x="841" y="2860"/>
                </a:lnTo>
                <a:lnTo>
                  <a:pt x="823" y="2779"/>
                </a:lnTo>
                <a:lnTo>
                  <a:pt x="807" y="2698"/>
                </a:lnTo>
                <a:lnTo>
                  <a:pt x="794" y="2620"/>
                </a:lnTo>
                <a:lnTo>
                  <a:pt x="783" y="2542"/>
                </a:lnTo>
                <a:lnTo>
                  <a:pt x="775" y="2465"/>
                </a:lnTo>
                <a:lnTo>
                  <a:pt x="768" y="2389"/>
                </a:lnTo>
                <a:lnTo>
                  <a:pt x="765" y="2315"/>
                </a:lnTo>
                <a:lnTo>
                  <a:pt x="762" y="2241"/>
                </a:lnTo>
                <a:lnTo>
                  <a:pt x="762" y="2169"/>
                </a:lnTo>
                <a:lnTo>
                  <a:pt x="765" y="2098"/>
                </a:lnTo>
                <a:lnTo>
                  <a:pt x="768" y="2028"/>
                </a:lnTo>
                <a:lnTo>
                  <a:pt x="774" y="1959"/>
                </a:lnTo>
                <a:lnTo>
                  <a:pt x="781" y="1892"/>
                </a:lnTo>
                <a:lnTo>
                  <a:pt x="789" y="1826"/>
                </a:lnTo>
                <a:lnTo>
                  <a:pt x="801" y="1761"/>
                </a:lnTo>
                <a:lnTo>
                  <a:pt x="812" y="1698"/>
                </a:lnTo>
                <a:lnTo>
                  <a:pt x="824" y="1636"/>
                </a:lnTo>
                <a:lnTo>
                  <a:pt x="839" y="1575"/>
                </a:lnTo>
                <a:lnTo>
                  <a:pt x="855" y="1515"/>
                </a:lnTo>
                <a:lnTo>
                  <a:pt x="871" y="1456"/>
                </a:lnTo>
                <a:lnTo>
                  <a:pt x="889" y="1400"/>
                </a:lnTo>
                <a:lnTo>
                  <a:pt x="907" y="1344"/>
                </a:lnTo>
                <a:lnTo>
                  <a:pt x="926" y="1290"/>
                </a:lnTo>
                <a:lnTo>
                  <a:pt x="946" y="1238"/>
                </a:lnTo>
                <a:lnTo>
                  <a:pt x="966" y="1186"/>
                </a:lnTo>
                <a:lnTo>
                  <a:pt x="987" y="1137"/>
                </a:lnTo>
                <a:lnTo>
                  <a:pt x="1008" y="1089"/>
                </a:lnTo>
                <a:lnTo>
                  <a:pt x="1031" y="1043"/>
                </a:lnTo>
                <a:lnTo>
                  <a:pt x="1052" y="998"/>
                </a:lnTo>
                <a:lnTo>
                  <a:pt x="1075" y="954"/>
                </a:lnTo>
                <a:lnTo>
                  <a:pt x="1097" y="912"/>
                </a:lnTo>
                <a:lnTo>
                  <a:pt x="1120" y="872"/>
                </a:lnTo>
                <a:lnTo>
                  <a:pt x="1142" y="833"/>
                </a:lnTo>
                <a:lnTo>
                  <a:pt x="1164" y="796"/>
                </a:lnTo>
                <a:lnTo>
                  <a:pt x="1208" y="727"/>
                </a:lnTo>
                <a:lnTo>
                  <a:pt x="1250" y="664"/>
                </a:lnTo>
                <a:lnTo>
                  <a:pt x="1289" y="609"/>
                </a:lnTo>
                <a:lnTo>
                  <a:pt x="1326" y="559"/>
                </a:lnTo>
                <a:lnTo>
                  <a:pt x="1359" y="517"/>
                </a:lnTo>
                <a:lnTo>
                  <a:pt x="1387" y="483"/>
                </a:lnTo>
                <a:lnTo>
                  <a:pt x="1411" y="456"/>
                </a:lnTo>
                <a:lnTo>
                  <a:pt x="1428" y="437"/>
                </a:lnTo>
                <a:lnTo>
                  <a:pt x="1443" y="421"/>
                </a:lnTo>
                <a:lnTo>
                  <a:pt x="1698" y="705"/>
                </a:lnTo>
                <a:lnTo>
                  <a:pt x="1685" y="717"/>
                </a:lnTo>
                <a:lnTo>
                  <a:pt x="1652" y="753"/>
                </a:lnTo>
                <a:lnTo>
                  <a:pt x="1629" y="779"/>
                </a:lnTo>
                <a:lnTo>
                  <a:pt x="1602" y="812"/>
                </a:lnTo>
                <a:lnTo>
                  <a:pt x="1571" y="850"/>
                </a:lnTo>
                <a:lnTo>
                  <a:pt x="1537" y="895"/>
                </a:lnTo>
                <a:lnTo>
                  <a:pt x="1502" y="946"/>
                </a:lnTo>
                <a:lnTo>
                  <a:pt x="1465" y="1002"/>
                </a:lnTo>
                <a:lnTo>
                  <a:pt x="1426" y="1065"/>
                </a:lnTo>
                <a:lnTo>
                  <a:pt x="1386" y="1132"/>
                </a:lnTo>
                <a:lnTo>
                  <a:pt x="1367" y="1168"/>
                </a:lnTo>
                <a:lnTo>
                  <a:pt x="1347" y="1207"/>
                </a:lnTo>
                <a:lnTo>
                  <a:pt x="1326" y="1246"/>
                </a:lnTo>
                <a:lnTo>
                  <a:pt x="1307" y="1287"/>
                </a:lnTo>
                <a:lnTo>
                  <a:pt x="1287" y="1329"/>
                </a:lnTo>
                <a:lnTo>
                  <a:pt x="1268" y="1373"/>
                </a:lnTo>
                <a:lnTo>
                  <a:pt x="1249" y="1418"/>
                </a:lnTo>
                <a:lnTo>
                  <a:pt x="1230" y="1464"/>
                </a:lnTo>
                <a:lnTo>
                  <a:pt x="1211" y="1511"/>
                </a:lnTo>
                <a:lnTo>
                  <a:pt x="1194" y="1561"/>
                </a:lnTo>
                <a:lnTo>
                  <a:pt x="1176" y="1612"/>
                </a:lnTo>
                <a:lnTo>
                  <a:pt x="1159" y="1665"/>
                </a:lnTo>
                <a:lnTo>
                  <a:pt x="1144" y="1719"/>
                </a:lnTo>
                <a:lnTo>
                  <a:pt x="1128" y="1774"/>
                </a:lnTo>
                <a:lnTo>
                  <a:pt x="1114" y="1831"/>
                </a:lnTo>
                <a:lnTo>
                  <a:pt x="1100" y="1889"/>
                </a:lnTo>
                <a:lnTo>
                  <a:pt x="1087" y="1949"/>
                </a:lnTo>
                <a:lnTo>
                  <a:pt x="1076" y="2010"/>
                </a:lnTo>
                <a:lnTo>
                  <a:pt x="1065" y="2073"/>
                </a:lnTo>
                <a:lnTo>
                  <a:pt x="1056" y="2137"/>
                </a:lnTo>
                <a:lnTo>
                  <a:pt x="1047" y="2203"/>
                </a:lnTo>
                <a:lnTo>
                  <a:pt x="1040" y="2270"/>
                </a:lnTo>
                <a:lnTo>
                  <a:pt x="1033" y="2339"/>
                </a:lnTo>
                <a:lnTo>
                  <a:pt x="1029" y="2408"/>
                </a:lnTo>
                <a:lnTo>
                  <a:pt x="1025" y="2480"/>
                </a:lnTo>
                <a:lnTo>
                  <a:pt x="1024" y="2553"/>
                </a:lnTo>
                <a:lnTo>
                  <a:pt x="1024" y="2626"/>
                </a:lnTo>
                <a:lnTo>
                  <a:pt x="1025" y="2703"/>
                </a:lnTo>
                <a:lnTo>
                  <a:pt x="1029" y="2780"/>
                </a:lnTo>
                <a:lnTo>
                  <a:pt x="1033" y="2859"/>
                </a:lnTo>
                <a:lnTo>
                  <a:pt x="1040" y="2939"/>
                </a:lnTo>
                <a:lnTo>
                  <a:pt x="1048" y="3020"/>
                </a:lnTo>
                <a:lnTo>
                  <a:pt x="1058" y="3104"/>
                </a:lnTo>
                <a:lnTo>
                  <a:pt x="1070" y="3188"/>
                </a:lnTo>
                <a:lnTo>
                  <a:pt x="1085" y="3274"/>
                </a:lnTo>
                <a:lnTo>
                  <a:pt x="1101" y="3361"/>
                </a:lnTo>
                <a:lnTo>
                  <a:pt x="1120" y="3450"/>
                </a:lnTo>
                <a:lnTo>
                  <a:pt x="1140" y="3540"/>
                </a:lnTo>
                <a:lnTo>
                  <a:pt x="1164" y="3632"/>
                </a:lnTo>
                <a:lnTo>
                  <a:pt x="1189" y="3725"/>
                </a:lnTo>
                <a:close/>
                <a:moveTo>
                  <a:pt x="4632" y="3167"/>
                </a:moveTo>
                <a:lnTo>
                  <a:pt x="2763" y="1298"/>
                </a:lnTo>
                <a:lnTo>
                  <a:pt x="4632" y="1298"/>
                </a:lnTo>
                <a:lnTo>
                  <a:pt x="4632" y="3167"/>
                </a:lnTo>
                <a:close/>
                <a:moveTo>
                  <a:pt x="1942" y="5769"/>
                </a:moveTo>
                <a:lnTo>
                  <a:pt x="1942" y="5769"/>
                </a:lnTo>
                <a:lnTo>
                  <a:pt x="1939" y="5699"/>
                </a:lnTo>
                <a:lnTo>
                  <a:pt x="1937" y="5628"/>
                </a:lnTo>
                <a:lnTo>
                  <a:pt x="1933" y="5555"/>
                </a:lnTo>
                <a:lnTo>
                  <a:pt x="1929" y="5482"/>
                </a:lnTo>
                <a:lnTo>
                  <a:pt x="1925" y="5446"/>
                </a:lnTo>
                <a:lnTo>
                  <a:pt x="1921" y="5410"/>
                </a:lnTo>
                <a:lnTo>
                  <a:pt x="1916" y="5375"/>
                </a:lnTo>
                <a:lnTo>
                  <a:pt x="1911" y="5340"/>
                </a:lnTo>
                <a:lnTo>
                  <a:pt x="1904" y="5306"/>
                </a:lnTo>
                <a:lnTo>
                  <a:pt x="1897" y="5272"/>
                </a:lnTo>
                <a:lnTo>
                  <a:pt x="1887" y="5240"/>
                </a:lnTo>
                <a:lnTo>
                  <a:pt x="1877" y="5208"/>
                </a:lnTo>
                <a:lnTo>
                  <a:pt x="1866" y="5178"/>
                </a:lnTo>
                <a:lnTo>
                  <a:pt x="1852" y="5148"/>
                </a:lnTo>
                <a:lnTo>
                  <a:pt x="1836" y="5120"/>
                </a:lnTo>
                <a:lnTo>
                  <a:pt x="1819" y="5093"/>
                </a:lnTo>
                <a:lnTo>
                  <a:pt x="1800" y="5067"/>
                </a:lnTo>
                <a:lnTo>
                  <a:pt x="1789" y="5056"/>
                </a:lnTo>
                <a:lnTo>
                  <a:pt x="1779" y="5043"/>
                </a:lnTo>
                <a:lnTo>
                  <a:pt x="1768" y="5033"/>
                </a:lnTo>
                <a:lnTo>
                  <a:pt x="1755" y="5022"/>
                </a:lnTo>
                <a:lnTo>
                  <a:pt x="1743" y="5012"/>
                </a:lnTo>
                <a:lnTo>
                  <a:pt x="1729" y="5002"/>
                </a:lnTo>
                <a:lnTo>
                  <a:pt x="1716" y="4993"/>
                </a:lnTo>
                <a:lnTo>
                  <a:pt x="1701" y="4984"/>
                </a:lnTo>
                <a:lnTo>
                  <a:pt x="1686" y="4976"/>
                </a:lnTo>
                <a:lnTo>
                  <a:pt x="1670" y="4968"/>
                </a:lnTo>
                <a:lnTo>
                  <a:pt x="1654" y="4960"/>
                </a:lnTo>
                <a:lnTo>
                  <a:pt x="1637" y="4954"/>
                </a:lnTo>
                <a:lnTo>
                  <a:pt x="1619" y="4947"/>
                </a:lnTo>
                <a:lnTo>
                  <a:pt x="1601" y="4942"/>
                </a:lnTo>
                <a:lnTo>
                  <a:pt x="1581" y="4937"/>
                </a:lnTo>
                <a:lnTo>
                  <a:pt x="1561" y="4933"/>
                </a:lnTo>
                <a:lnTo>
                  <a:pt x="1541" y="4929"/>
                </a:lnTo>
                <a:lnTo>
                  <a:pt x="1519" y="4926"/>
                </a:lnTo>
                <a:lnTo>
                  <a:pt x="1497" y="4924"/>
                </a:lnTo>
                <a:lnTo>
                  <a:pt x="1474" y="4922"/>
                </a:lnTo>
                <a:lnTo>
                  <a:pt x="1450" y="4922"/>
                </a:lnTo>
                <a:lnTo>
                  <a:pt x="1426" y="4920"/>
                </a:lnTo>
                <a:lnTo>
                  <a:pt x="1400" y="4922"/>
                </a:lnTo>
                <a:lnTo>
                  <a:pt x="1376" y="4922"/>
                </a:lnTo>
                <a:lnTo>
                  <a:pt x="1352" y="4924"/>
                </a:lnTo>
                <a:lnTo>
                  <a:pt x="1330" y="4926"/>
                </a:lnTo>
                <a:lnTo>
                  <a:pt x="1308" y="4929"/>
                </a:lnTo>
                <a:lnTo>
                  <a:pt x="1287" y="4933"/>
                </a:lnTo>
                <a:lnTo>
                  <a:pt x="1267" y="4937"/>
                </a:lnTo>
                <a:lnTo>
                  <a:pt x="1247" y="4942"/>
                </a:lnTo>
                <a:lnTo>
                  <a:pt x="1228" y="4947"/>
                </a:lnTo>
                <a:lnTo>
                  <a:pt x="1210" y="4954"/>
                </a:lnTo>
                <a:lnTo>
                  <a:pt x="1193" y="4960"/>
                </a:lnTo>
                <a:lnTo>
                  <a:pt x="1176" y="4968"/>
                </a:lnTo>
                <a:lnTo>
                  <a:pt x="1161" y="4976"/>
                </a:lnTo>
                <a:lnTo>
                  <a:pt x="1146" y="4984"/>
                </a:lnTo>
                <a:lnTo>
                  <a:pt x="1131" y="4993"/>
                </a:lnTo>
                <a:lnTo>
                  <a:pt x="1118" y="5002"/>
                </a:lnTo>
                <a:lnTo>
                  <a:pt x="1104" y="5012"/>
                </a:lnTo>
                <a:lnTo>
                  <a:pt x="1092" y="5022"/>
                </a:lnTo>
                <a:lnTo>
                  <a:pt x="1079" y="5033"/>
                </a:lnTo>
                <a:lnTo>
                  <a:pt x="1068" y="5043"/>
                </a:lnTo>
                <a:lnTo>
                  <a:pt x="1057" y="5056"/>
                </a:lnTo>
                <a:lnTo>
                  <a:pt x="1047" y="5067"/>
                </a:lnTo>
                <a:lnTo>
                  <a:pt x="1027" y="5093"/>
                </a:lnTo>
                <a:lnTo>
                  <a:pt x="1010" y="5120"/>
                </a:lnTo>
                <a:lnTo>
                  <a:pt x="995" y="5148"/>
                </a:lnTo>
                <a:lnTo>
                  <a:pt x="981" y="5178"/>
                </a:lnTo>
                <a:lnTo>
                  <a:pt x="970" y="5208"/>
                </a:lnTo>
                <a:lnTo>
                  <a:pt x="960" y="5240"/>
                </a:lnTo>
                <a:lnTo>
                  <a:pt x="951" y="5272"/>
                </a:lnTo>
                <a:lnTo>
                  <a:pt x="943" y="5306"/>
                </a:lnTo>
                <a:lnTo>
                  <a:pt x="937" y="5340"/>
                </a:lnTo>
                <a:lnTo>
                  <a:pt x="932" y="5375"/>
                </a:lnTo>
                <a:lnTo>
                  <a:pt x="927" y="5410"/>
                </a:lnTo>
                <a:lnTo>
                  <a:pt x="924" y="5446"/>
                </a:lnTo>
                <a:lnTo>
                  <a:pt x="921" y="5482"/>
                </a:lnTo>
                <a:lnTo>
                  <a:pt x="917" y="5555"/>
                </a:lnTo>
                <a:lnTo>
                  <a:pt x="913" y="5628"/>
                </a:lnTo>
                <a:lnTo>
                  <a:pt x="911" y="5699"/>
                </a:lnTo>
                <a:lnTo>
                  <a:pt x="908" y="5769"/>
                </a:lnTo>
                <a:lnTo>
                  <a:pt x="893" y="5801"/>
                </a:lnTo>
                <a:lnTo>
                  <a:pt x="877" y="5831"/>
                </a:lnTo>
                <a:lnTo>
                  <a:pt x="863" y="5859"/>
                </a:lnTo>
                <a:lnTo>
                  <a:pt x="846" y="5885"/>
                </a:lnTo>
                <a:lnTo>
                  <a:pt x="830" y="5910"/>
                </a:lnTo>
                <a:lnTo>
                  <a:pt x="813" y="5933"/>
                </a:lnTo>
                <a:lnTo>
                  <a:pt x="796" y="5954"/>
                </a:lnTo>
                <a:lnTo>
                  <a:pt x="779" y="5974"/>
                </a:lnTo>
                <a:lnTo>
                  <a:pt x="762" y="5992"/>
                </a:lnTo>
                <a:lnTo>
                  <a:pt x="744" y="6009"/>
                </a:lnTo>
                <a:lnTo>
                  <a:pt x="727" y="6024"/>
                </a:lnTo>
                <a:lnTo>
                  <a:pt x="709" y="6039"/>
                </a:lnTo>
                <a:lnTo>
                  <a:pt x="691" y="6051"/>
                </a:lnTo>
                <a:lnTo>
                  <a:pt x="673" y="6064"/>
                </a:lnTo>
                <a:lnTo>
                  <a:pt x="654" y="6074"/>
                </a:lnTo>
                <a:lnTo>
                  <a:pt x="636" y="6084"/>
                </a:lnTo>
                <a:lnTo>
                  <a:pt x="618" y="6092"/>
                </a:lnTo>
                <a:lnTo>
                  <a:pt x="599" y="6100"/>
                </a:lnTo>
                <a:lnTo>
                  <a:pt x="581" y="6106"/>
                </a:lnTo>
                <a:lnTo>
                  <a:pt x="561" y="6112"/>
                </a:lnTo>
                <a:lnTo>
                  <a:pt x="543" y="6118"/>
                </a:lnTo>
                <a:lnTo>
                  <a:pt x="524" y="6122"/>
                </a:lnTo>
                <a:lnTo>
                  <a:pt x="487" y="6129"/>
                </a:lnTo>
                <a:lnTo>
                  <a:pt x="451" y="6133"/>
                </a:lnTo>
                <a:lnTo>
                  <a:pt x="415" y="6138"/>
                </a:lnTo>
                <a:lnTo>
                  <a:pt x="344" y="6143"/>
                </a:lnTo>
                <a:lnTo>
                  <a:pt x="309" y="6145"/>
                </a:lnTo>
                <a:lnTo>
                  <a:pt x="276" y="6148"/>
                </a:lnTo>
                <a:lnTo>
                  <a:pt x="243" y="6152"/>
                </a:lnTo>
                <a:lnTo>
                  <a:pt x="213" y="6157"/>
                </a:lnTo>
                <a:lnTo>
                  <a:pt x="184" y="6165"/>
                </a:lnTo>
                <a:lnTo>
                  <a:pt x="170" y="6170"/>
                </a:lnTo>
                <a:lnTo>
                  <a:pt x="156" y="6174"/>
                </a:lnTo>
                <a:lnTo>
                  <a:pt x="143" y="6181"/>
                </a:lnTo>
                <a:lnTo>
                  <a:pt x="130" y="6188"/>
                </a:lnTo>
                <a:lnTo>
                  <a:pt x="118" y="6196"/>
                </a:lnTo>
                <a:lnTo>
                  <a:pt x="106" y="6205"/>
                </a:lnTo>
                <a:lnTo>
                  <a:pt x="94" y="6215"/>
                </a:lnTo>
                <a:lnTo>
                  <a:pt x="84" y="6225"/>
                </a:lnTo>
                <a:lnTo>
                  <a:pt x="74" y="6237"/>
                </a:lnTo>
                <a:lnTo>
                  <a:pt x="64" y="6251"/>
                </a:lnTo>
                <a:lnTo>
                  <a:pt x="55" y="6264"/>
                </a:lnTo>
                <a:lnTo>
                  <a:pt x="47" y="6280"/>
                </a:lnTo>
                <a:lnTo>
                  <a:pt x="39" y="6298"/>
                </a:lnTo>
                <a:lnTo>
                  <a:pt x="31" y="6316"/>
                </a:lnTo>
                <a:lnTo>
                  <a:pt x="26" y="6337"/>
                </a:lnTo>
                <a:lnTo>
                  <a:pt x="20" y="6359"/>
                </a:lnTo>
                <a:lnTo>
                  <a:pt x="14" y="6382"/>
                </a:lnTo>
                <a:lnTo>
                  <a:pt x="10" y="6408"/>
                </a:lnTo>
                <a:lnTo>
                  <a:pt x="6" y="6434"/>
                </a:lnTo>
                <a:lnTo>
                  <a:pt x="3" y="6463"/>
                </a:lnTo>
                <a:lnTo>
                  <a:pt x="1" y="6493"/>
                </a:lnTo>
                <a:lnTo>
                  <a:pt x="0" y="6526"/>
                </a:lnTo>
                <a:lnTo>
                  <a:pt x="2852" y="6526"/>
                </a:lnTo>
                <a:lnTo>
                  <a:pt x="2849" y="6493"/>
                </a:lnTo>
                <a:lnTo>
                  <a:pt x="2847" y="6463"/>
                </a:lnTo>
                <a:lnTo>
                  <a:pt x="2845" y="6434"/>
                </a:lnTo>
                <a:lnTo>
                  <a:pt x="2842" y="6408"/>
                </a:lnTo>
                <a:lnTo>
                  <a:pt x="2837" y="6382"/>
                </a:lnTo>
                <a:lnTo>
                  <a:pt x="2831" y="6359"/>
                </a:lnTo>
                <a:lnTo>
                  <a:pt x="2826" y="6337"/>
                </a:lnTo>
                <a:lnTo>
                  <a:pt x="2819" y="6316"/>
                </a:lnTo>
                <a:lnTo>
                  <a:pt x="2812" y="6298"/>
                </a:lnTo>
                <a:lnTo>
                  <a:pt x="2804" y="6280"/>
                </a:lnTo>
                <a:lnTo>
                  <a:pt x="2796" y="6264"/>
                </a:lnTo>
                <a:lnTo>
                  <a:pt x="2787" y="6251"/>
                </a:lnTo>
                <a:lnTo>
                  <a:pt x="2777" y="6237"/>
                </a:lnTo>
                <a:lnTo>
                  <a:pt x="2767" y="6225"/>
                </a:lnTo>
                <a:lnTo>
                  <a:pt x="2756" y="6215"/>
                </a:lnTo>
                <a:lnTo>
                  <a:pt x="2745" y="6205"/>
                </a:lnTo>
                <a:lnTo>
                  <a:pt x="2733" y="6196"/>
                </a:lnTo>
                <a:lnTo>
                  <a:pt x="2721" y="6188"/>
                </a:lnTo>
                <a:lnTo>
                  <a:pt x="2708" y="6181"/>
                </a:lnTo>
                <a:lnTo>
                  <a:pt x="2695" y="6174"/>
                </a:lnTo>
                <a:lnTo>
                  <a:pt x="2681" y="6170"/>
                </a:lnTo>
                <a:lnTo>
                  <a:pt x="2668" y="6165"/>
                </a:lnTo>
                <a:lnTo>
                  <a:pt x="2638" y="6157"/>
                </a:lnTo>
                <a:lnTo>
                  <a:pt x="2607" y="6152"/>
                </a:lnTo>
                <a:lnTo>
                  <a:pt x="2575" y="6148"/>
                </a:lnTo>
                <a:lnTo>
                  <a:pt x="2541" y="6145"/>
                </a:lnTo>
                <a:lnTo>
                  <a:pt x="2508" y="6143"/>
                </a:lnTo>
                <a:lnTo>
                  <a:pt x="2437" y="6138"/>
                </a:lnTo>
                <a:lnTo>
                  <a:pt x="2400" y="6133"/>
                </a:lnTo>
                <a:lnTo>
                  <a:pt x="2363" y="6129"/>
                </a:lnTo>
                <a:lnTo>
                  <a:pt x="2326" y="6122"/>
                </a:lnTo>
                <a:lnTo>
                  <a:pt x="2308" y="6118"/>
                </a:lnTo>
                <a:lnTo>
                  <a:pt x="2289" y="6112"/>
                </a:lnTo>
                <a:lnTo>
                  <a:pt x="2271" y="6106"/>
                </a:lnTo>
                <a:lnTo>
                  <a:pt x="2252" y="6100"/>
                </a:lnTo>
                <a:lnTo>
                  <a:pt x="2233" y="6092"/>
                </a:lnTo>
                <a:lnTo>
                  <a:pt x="2214" y="6084"/>
                </a:lnTo>
                <a:lnTo>
                  <a:pt x="2196" y="6074"/>
                </a:lnTo>
                <a:lnTo>
                  <a:pt x="2178" y="6064"/>
                </a:lnTo>
                <a:lnTo>
                  <a:pt x="2160" y="6051"/>
                </a:lnTo>
                <a:lnTo>
                  <a:pt x="2142" y="6039"/>
                </a:lnTo>
                <a:lnTo>
                  <a:pt x="2124" y="6024"/>
                </a:lnTo>
                <a:lnTo>
                  <a:pt x="2106" y="6009"/>
                </a:lnTo>
                <a:lnTo>
                  <a:pt x="2089" y="5992"/>
                </a:lnTo>
                <a:lnTo>
                  <a:pt x="2071" y="5974"/>
                </a:lnTo>
                <a:lnTo>
                  <a:pt x="2054" y="5954"/>
                </a:lnTo>
                <a:lnTo>
                  <a:pt x="2037" y="5933"/>
                </a:lnTo>
                <a:lnTo>
                  <a:pt x="2021" y="5910"/>
                </a:lnTo>
                <a:lnTo>
                  <a:pt x="2004" y="5885"/>
                </a:lnTo>
                <a:lnTo>
                  <a:pt x="1989" y="5859"/>
                </a:lnTo>
                <a:lnTo>
                  <a:pt x="1973" y="5831"/>
                </a:lnTo>
                <a:lnTo>
                  <a:pt x="1958" y="5801"/>
                </a:lnTo>
                <a:lnTo>
                  <a:pt x="1942" y="5769"/>
                </a:lnTo>
                <a:close/>
                <a:moveTo>
                  <a:pt x="1025" y="5744"/>
                </a:moveTo>
                <a:lnTo>
                  <a:pt x="1025" y="5744"/>
                </a:lnTo>
                <a:lnTo>
                  <a:pt x="1021" y="5707"/>
                </a:lnTo>
                <a:lnTo>
                  <a:pt x="1018" y="5671"/>
                </a:lnTo>
                <a:lnTo>
                  <a:pt x="1016" y="5636"/>
                </a:lnTo>
                <a:lnTo>
                  <a:pt x="1015" y="5602"/>
                </a:lnTo>
                <a:lnTo>
                  <a:pt x="1015" y="5570"/>
                </a:lnTo>
                <a:lnTo>
                  <a:pt x="1015" y="5539"/>
                </a:lnTo>
                <a:lnTo>
                  <a:pt x="1016" y="5508"/>
                </a:lnTo>
                <a:lnTo>
                  <a:pt x="1018" y="5480"/>
                </a:lnTo>
                <a:lnTo>
                  <a:pt x="1022" y="5452"/>
                </a:lnTo>
                <a:lnTo>
                  <a:pt x="1025" y="5425"/>
                </a:lnTo>
                <a:lnTo>
                  <a:pt x="1030" y="5400"/>
                </a:lnTo>
                <a:lnTo>
                  <a:pt x="1034" y="5375"/>
                </a:lnTo>
                <a:lnTo>
                  <a:pt x="1040" y="5351"/>
                </a:lnTo>
                <a:lnTo>
                  <a:pt x="1045" y="5329"/>
                </a:lnTo>
                <a:lnTo>
                  <a:pt x="1052" y="5307"/>
                </a:lnTo>
                <a:lnTo>
                  <a:pt x="1059" y="5286"/>
                </a:lnTo>
                <a:lnTo>
                  <a:pt x="1067" y="5267"/>
                </a:lnTo>
                <a:lnTo>
                  <a:pt x="1075" y="5248"/>
                </a:lnTo>
                <a:lnTo>
                  <a:pt x="1084" y="5230"/>
                </a:lnTo>
                <a:lnTo>
                  <a:pt x="1092" y="5213"/>
                </a:lnTo>
                <a:lnTo>
                  <a:pt x="1102" y="5196"/>
                </a:lnTo>
                <a:lnTo>
                  <a:pt x="1111" y="5181"/>
                </a:lnTo>
                <a:lnTo>
                  <a:pt x="1121" y="5166"/>
                </a:lnTo>
                <a:lnTo>
                  <a:pt x="1131" y="5153"/>
                </a:lnTo>
                <a:lnTo>
                  <a:pt x="1142" y="5139"/>
                </a:lnTo>
                <a:lnTo>
                  <a:pt x="1154" y="5127"/>
                </a:lnTo>
                <a:lnTo>
                  <a:pt x="1175" y="5104"/>
                </a:lnTo>
                <a:lnTo>
                  <a:pt x="1199" y="5084"/>
                </a:lnTo>
                <a:lnTo>
                  <a:pt x="1223" y="5067"/>
                </a:lnTo>
                <a:lnTo>
                  <a:pt x="1246" y="5052"/>
                </a:lnTo>
                <a:lnTo>
                  <a:pt x="1270" y="5039"/>
                </a:lnTo>
                <a:lnTo>
                  <a:pt x="1295" y="5029"/>
                </a:lnTo>
                <a:lnTo>
                  <a:pt x="1317" y="5020"/>
                </a:lnTo>
                <a:lnTo>
                  <a:pt x="1341" y="5013"/>
                </a:lnTo>
                <a:lnTo>
                  <a:pt x="1362" y="5007"/>
                </a:lnTo>
                <a:lnTo>
                  <a:pt x="1384" y="5003"/>
                </a:lnTo>
                <a:lnTo>
                  <a:pt x="1403" y="4999"/>
                </a:lnTo>
                <a:lnTo>
                  <a:pt x="1421" y="4997"/>
                </a:lnTo>
                <a:lnTo>
                  <a:pt x="1438" y="4996"/>
                </a:lnTo>
                <a:lnTo>
                  <a:pt x="1464" y="4995"/>
                </a:lnTo>
                <a:lnTo>
                  <a:pt x="1482" y="4996"/>
                </a:lnTo>
                <a:lnTo>
                  <a:pt x="1488" y="4996"/>
                </a:lnTo>
                <a:lnTo>
                  <a:pt x="1476" y="5005"/>
                </a:lnTo>
                <a:lnTo>
                  <a:pt x="1462" y="5016"/>
                </a:lnTo>
                <a:lnTo>
                  <a:pt x="1443" y="5033"/>
                </a:lnTo>
                <a:lnTo>
                  <a:pt x="1420" y="5055"/>
                </a:lnTo>
                <a:lnTo>
                  <a:pt x="1393" y="5083"/>
                </a:lnTo>
                <a:lnTo>
                  <a:pt x="1362" y="5117"/>
                </a:lnTo>
                <a:lnTo>
                  <a:pt x="1330" y="5157"/>
                </a:lnTo>
                <a:lnTo>
                  <a:pt x="1294" y="5204"/>
                </a:lnTo>
                <a:lnTo>
                  <a:pt x="1276" y="5230"/>
                </a:lnTo>
                <a:lnTo>
                  <a:pt x="1256" y="5258"/>
                </a:lnTo>
                <a:lnTo>
                  <a:pt x="1237" y="5287"/>
                </a:lnTo>
                <a:lnTo>
                  <a:pt x="1218" y="5319"/>
                </a:lnTo>
                <a:lnTo>
                  <a:pt x="1199" y="5351"/>
                </a:lnTo>
                <a:lnTo>
                  <a:pt x="1179" y="5388"/>
                </a:lnTo>
                <a:lnTo>
                  <a:pt x="1159" y="5425"/>
                </a:lnTo>
                <a:lnTo>
                  <a:pt x="1139" y="5464"/>
                </a:lnTo>
                <a:lnTo>
                  <a:pt x="1120" y="5505"/>
                </a:lnTo>
                <a:lnTo>
                  <a:pt x="1101" y="5549"/>
                </a:lnTo>
                <a:lnTo>
                  <a:pt x="1080" y="5594"/>
                </a:lnTo>
                <a:lnTo>
                  <a:pt x="1062" y="5641"/>
                </a:lnTo>
                <a:lnTo>
                  <a:pt x="1043" y="5691"/>
                </a:lnTo>
                <a:lnTo>
                  <a:pt x="1025" y="5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314601" y="3358523"/>
            <a:ext cx="299224" cy="345259"/>
            <a:chOff x="10123488" y="1535113"/>
            <a:chExt cx="619125" cy="714376"/>
          </a:xfrm>
          <a:solidFill>
            <a:schemeClr val="bg1"/>
          </a:solidFill>
        </p:grpSpPr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10329863" y="1535113"/>
              <a:ext cx="412750" cy="320675"/>
            </a:xfrm>
            <a:custGeom>
              <a:avLst/>
              <a:gdLst>
                <a:gd name="T0" fmla="*/ 260 w 260"/>
                <a:gd name="T1" fmla="*/ 0 h 202"/>
                <a:gd name="T2" fmla="*/ 111 w 260"/>
                <a:gd name="T3" fmla="*/ 202 h 202"/>
                <a:gd name="T4" fmla="*/ 0 w 260"/>
                <a:gd name="T5" fmla="*/ 161 h 202"/>
                <a:gd name="T6" fmla="*/ 125 w 260"/>
                <a:gd name="T7" fmla="*/ 0 h 202"/>
                <a:gd name="T8" fmla="*/ 260 w 260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02">
                  <a:moveTo>
                    <a:pt x="260" y="0"/>
                  </a:moveTo>
                  <a:lnTo>
                    <a:pt x="111" y="202"/>
                  </a:lnTo>
                  <a:lnTo>
                    <a:pt x="0" y="161"/>
                  </a:lnTo>
                  <a:lnTo>
                    <a:pt x="125" y="0"/>
                  </a:lnTo>
                  <a:lnTo>
                    <a:pt x="2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auto">
            <a:xfrm>
              <a:off x="10123488" y="1535113"/>
              <a:ext cx="412750" cy="320675"/>
            </a:xfrm>
            <a:custGeom>
              <a:avLst/>
              <a:gdLst>
                <a:gd name="T0" fmla="*/ 0 w 260"/>
                <a:gd name="T1" fmla="*/ 0 h 202"/>
                <a:gd name="T2" fmla="*/ 149 w 260"/>
                <a:gd name="T3" fmla="*/ 202 h 202"/>
                <a:gd name="T4" fmla="*/ 260 w 260"/>
                <a:gd name="T5" fmla="*/ 161 h 202"/>
                <a:gd name="T6" fmla="*/ 135 w 260"/>
                <a:gd name="T7" fmla="*/ 0 h 202"/>
                <a:gd name="T8" fmla="*/ 0 w 260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02">
                  <a:moveTo>
                    <a:pt x="0" y="0"/>
                  </a:moveTo>
                  <a:lnTo>
                    <a:pt x="149" y="202"/>
                  </a:lnTo>
                  <a:lnTo>
                    <a:pt x="260" y="161"/>
                  </a:lnTo>
                  <a:lnTo>
                    <a:pt x="13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2"/>
            <p:cNvSpPr>
              <a:spLocks noEditPoints="1"/>
            </p:cNvSpPr>
            <p:nvPr/>
          </p:nvSpPr>
          <p:spPr bwMode="auto">
            <a:xfrm>
              <a:off x="10190163" y="1765301"/>
              <a:ext cx="485775" cy="484188"/>
            </a:xfrm>
            <a:custGeom>
              <a:avLst/>
              <a:gdLst>
                <a:gd name="T0" fmla="*/ 65 w 129"/>
                <a:gd name="T1" fmla="*/ 0 h 129"/>
                <a:gd name="T2" fmla="*/ 0 w 129"/>
                <a:gd name="T3" fmla="*/ 65 h 129"/>
                <a:gd name="T4" fmla="*/ 65 w 129"/>
                <a:gd name="T5" fmla="*/ 129 h 129"/>
                <a:gd name="T6" fmla="*/ 129 w 129"/>
                <a:gd name="T7" fmla="*/ 65 h 129"/>
                <a:gd name="T8" fmla="*/ 65 w 129"/>
                <a:gd name="T9" fmla="*/ 0 h 129"/>
                <a:gd name="T10" fmla="*/ 65 w 129"/>
                <a:gd name="T11" fmla="*/ 107 h 129"/>
                <a:gd name="T12" fmla="*/ 23 w 129"/>
                <a:gd name="T13" fmla="*/ 65 h 129"/>
                <a:gd name="T14" fmla="*/ 65 w 129"/>
                <a:gd name="T15" fmla="*/ 23 h 129"/>
                <a:gd name="T16" fmla="*/ 106 w 129"/>
                <a:gd name="T17" fmla="*/ 65 h 129"/>
                <a:gd name="T18" fmla="*/ 65 w 129"/>
                <a:gd name="T19" fmla="*/ 10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5" y="0"/>
                  </a:cubicBezTo>
                  <a:close/>
                  <a:moveTo>
                    <a:pt x="65" y="107"/>
                  </a:moveTo>
                  <a:cubicBezTo>
                    <a:pt x="41" y="107"/>
                    <a:pt x="23" y="88"/>
                    <a:pt x="23" y="65"/>
                  </a:cubicBezTo>
                  <a:cubicBezTo>
                    <a:pt x="23" y="42"/>
                    <a:pt x="41" y="23"/>
                    <a:pt x="65" y="23"/>
                  </a:cubicBezTo>
                  <a:cubicBezTo>
                    <a:pt x="88" y="23"/>
                    <a:pt x="106" y="42"/>
                    <a:pt x="106" y="65"/>
                  </a:cubicBezTo>
                  <a:cubicBezTo>
                    <a:pt x="106" y="88"/>
                    <a:pt x="88" y="107"/>
                    <a:pt x="65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Oval 73"/>
            <p:cNvSpPr>
              <a:spLocks noChangeArrowheads="1"/>
            </p:cNvSpPr>
            <p:nvPr/>
          </p:nvSpPr>
          <p:spPr bwMode="auto">
            <a:xfrm>
              <a:off x="10307638" y="1881188"/>
              <a:ext cx="250825" cy="2524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3" name="KSO_Shape"/>
          <p:cNvSpPr>
            <a:spLocks/>
          </p:cNvSpPr>
          <p:nvPr/>
        </p:nvSpPr>
        <p:spPr bwMode="auto">
          <a:xfrm>
            <a:off x="3569150" y="2229237"/>
            <a:ext cx="353492" cy="356637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KSO_Shape"/>
          <p:cNvSpPr>
            <a:spLocks/>
          </p:cNvSpPr>
          <p:nvPr/>
        </p:nvSpPr>
        <p:spPr bwMode="auto">
          <a:xfrm>
            <a:off x="8272607" y="2221588"/>
            <a:ext cx="361717" cy="364286"/>
          </a:xfrm>
          <a:custGeom>
            <a:avLst/>
            <a:gdLst>
              <a:gd name="T0" fmla="*/ 1558695 w 3408"/>
              <a:gd name="T1" fmla="*/ 889441 h 3431"/>
              <a:gd name="T2" fmla="*/ 1526167 w 3408"/>
              <a:gd name="T3" fmla="*/ 859531 h 3431"/>
              <a:gd name="T4" fmla="*/ 1779567 w 3408"/>
              <a:gd name="T5" fmla="*/ 890491 h 3431"/>
              <a:gd name="T6" fmla="*/ 1579156 w 3408"/>
              <a:gd name="T7" fmla="*/ 572496 h 3431"/>
              <a:gd name="T8" fmla="*/ 1509904 w 3408"/>
              <a:gd name="T9" fmla="*/ 452329 h 3431"/>
              <a:gd name="T10" fmla="*/ 1579156 w 3408"/>
              <a:gd name="T11" fmla="*/ 572496 h 3431"/>
              <a:gd name="T12" fmla="*/ 1658376 w 3408"/>
              <a:gd name="T13" fmla="*/ 1131348 h 3431"/>
              <a:gd name="T14" fmla="*/ 1664671 w 3408"/>
              <a:gd name="T15" fmla="*/ 1140794 h 3431"/>
              <a:gd name="T16" fmla="*/ 1664671 w 3408"/>
              <a:gd name="T17" fmla="*/ 1401067 h 3431"/>
              <a:gd name="T18" fmla="*/ 624842 w 3408"/>
              <a:gd name="T19" fmla="*/ 1209535 h 3431"/>
              <a:gd name="T20" fmla="*/ 791676 w 3408"/>
              <a:gd name="T21" fmla="*/ 1022726 h 3431"/>
              <a:gd name="T22" fmla="*/ 1186728 w 3408"/>
              <a:gd name="T23" fmla="*/ 692662 h 3431"/>
              <a:gd name="T24" fmla="*/ 1479475 w 3408"/>
              <a:gd name="T25" fmla="*/ 952411 h 3431"/>
              <a:gd name="T26" fmla="*/ 671010 w 3408"/>
              <a:gd name="T27" fmla="*/ 980222 h 3431"/>
              <a:gd name="T28" fmla="*/ 457483 w 3408"/>
              <a:gd name="T29" fmla="*/ 1203238 h 3431"/>
              <a:gd name="T30" fmla="*/ 907621 w 3408"/>
              <a:gd name="T31" fmla="*/ 350004 h 3431"/>
              <a:gd name="T32" fmla="*/ 1181481 w 3408"/>
              <a:gd name="T33" fmla="*/ 553605 h 3431"/>
              <a:gd name="T34" fmla="*/ 1200893 w 3408"/>
              <a:gd name="T35" fmla="*/ 351579 h 3431"/>
              <a:gd name="T36" fmla="*/ 1334675 w 3408"/>
              <a:gd name="T37" fmla="*/ 119642 h 3431"/>
              <a:gd name="T38" fmla="*/ 1200893 w 3408"/>
              <a:gd name="T39" fmla="*/ 351579 h 3431"/>
              <a:gd name="T40" fmla="*/ 820007 w 3408"/>
              <a:gd name="T41" fmla="*/ 133810 h 3431"/>
              <a:gd name="T42" fmla="*/ 959035 w 3408"/>
              <a:gd name="T43" fmla="*/ 133810 h 3431"/>
              <a:gd name="T44" fmla="*/ 578149 w 3408"/>
              <a:gd name="T45" fmla="*/ 351054 h 3431"/>
              <a:gd name="T46" fmla="*/ 444367 w 3408"/>
              <a:gd name="T47" fmla="*/ 119642 h 3431"/>
              <a:gd name="T48" fmla="*/ 578149 w 3408"/>
              <a:gd name="T49" fmla="*/ 351054 h 3431"/>
              <a:gd name="T50" fmla="*/ 119092 w 3408"/>
              <a:gd name="T51" fmla="*/ 1335474 h 3431"/>
              <a:gd name="T52" fmla="*/ 350457 w 3408"/>
              <a:gd name="T53" fmla="*/ 1201664 h 3431"/>
              <a:gd name="T54" fmla="*/ 199886 w 3408"/>
              <a:gd name="T55" fmla="*/ 572496 h 3431"/>
              <a:gd name="T56" fmla="*/ 269138 w 3408"/>
              <a:gd name="T57" fmla="*/ 452329 h 3431"/>
              <a:gd name="T58" fmla="*/ 199886 w 3408"/>
              <a:gd name="T59" fmla="*/ 572496 h 3431"/>
              <a:gd name="T60" fmla="*/ 133258 w 3408"/>
              <a:gd name="T61" fmla="*/ 959757 h 3431"/>
              <a:gd name="T62" fmla="*/ 133258 w 3408"/>
              <a:gd name="T63" fmla="*/ 821225 h 3431"/>
              <a:gd name="T64" fmla="*/ 878766 w 3408"/>
              <a:gd name="T65" fmla="*/ 1455640 h 3431"/>
              <a:gd name="T66" fmla="*/ 739213 w 3408"/>
              <a:gd name="T67" fmla="*/ 1697547 h 3431"/>
              <a:gd name="T68" fmla="*/ 878766 w 3408"/>
              <a:gd name="T69" fmla="*/ 1455640 h 3431"/>
              <a:gd name="T70" fmla="*/ 1237093 w 3408"/>
              <a:gd name="T71" fmla="*/ 1744774 h 3431"/>
              <a:gd name="T72" fmla="*/ 1087571 w 3408"/>
              <a:gd name="T73" fmla="*/ 1658191 h 3431"/>
              <a:gd name="T74" fmla="*/ 1637915 w 3408"/>
              <a:gd name="T75" fmla="*/ 1455640 h 3431"/>
              <a:gd name="T76" fmla="*/ 1498362 w 3408"/>
              <a:gd name="T77" fmla="*/ 1697547 h 3431"/>
              <a:gd name="T78" fmla="*/ 1637915 w 3408"/>
              <a:gd name="T79" fmla="*/ 1455640 h 34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8" h="3431">
                <a:moveTo>
                  <a:pt x="3266" y="1811"/>
                </a:moveTo>
                <a:cubicBezTo>
                  <a:pt x="3188" y="1739"/>
                  <a:pt x="3085" y="1695"/>
                  <a:pt x="2971" y="1695"/>
                </a:cubicBezTo>
                <a:cubicBezTo>
                  <a:pt x="2952" y="1695"/>
                  <a:pt x="2933" y="1696"/>
                  <a:pt x="2914" y="1699"/>
                </a:cubicBezTo>
                <a:cubicBezTo>
                  <a:pt x="2913" y="1678"/>
                  <a:pt x="2911" y="1658"/>
                  <a:pt x="2909" y="1638"/>
                </a:cubicBezTo>
                <a:cubicBezTo>
                  <a:pt x="2951" y="1595"/>
                  <a:pt x="3037" y="1565"/>
                  <a:pt x="3137" y="1565"/>
                </a:cubicBezTo>
                <a:cubicBezTo>
                  <a:pt x="3278" y="1565"/>
                  <a:pt x="3392" y="1624"/>
                  <a:pt x="3392" y="1697"/>
                </a:cubicBezTo>
                <a:cubicBezTo>
                  <a:pt x="3392" y="1745"/>
                  <a:pt x="3341" y="1787"/>
                  <a:pt x="3266" y="1811"/>
                </a:cubicBezTo>
                <a:close/>
                <a:moveTo>
                  <a:pt x="3010" y="1091"/>
                </a:moveTo>
                <a:cubicBezTo>
                  <a:pt x="2888" y="1161"/>
                  <a:pt x="2760" y="1167"/>
                  <a:pt x="2723" y="1104"/>
                </a:cubicBezTo>
                <a:cubicBezTo>
                  <a:pt x="2687" y="1040"/>
                  <a:pt x="2756" y="932"/>
                  <a:pt x="2878" y="862"/>
                </a:cubicBezTo>
                <a:cubicBezTo>
                  <a:pt x="3000" y="791"/>
                  <a:pt x="3128" y="785"/>
                  <a:pt x="3165" y="849"/>
                </a:cubicBezTo>
                <a:cubicBezTo>
                  <a:pt x="3201" y="912"/>
                  <a:pt x="3132" y="1021"/>
                  <a:pt x="3010" y="1091"/>
                </a:cubicBezTo>
                <a:close/>
                <a:moveTo>
                  <a:pt x="2820" y="1815"/>
                </a:moveTo>
                <a:cubicBezTo>
                  <a:pt x="3008" y="1815"/>
                  <a:pt x="3161" y="1968"/>
                  <a:pt x="3161" y="2156"/>
                </a:cubicBezTo>
                <a:cubicBezTo>
                  <a:pt x="3161" y="2163"/>
                  <a:pt x="3160" y="2169"/>
                  <a:pt x="3160" y="2175"/>
                </a:cubicBezTo>
                <a:cubicBezTo>
                  <a:pt x="3164" y="2175"/>
                  <a:pt x="3168" y="2174"/>
                  <a:pt x="3173" y="2174"/>
                </a:cubicBezTo>
                <a:cubicBezTo>
                  <a:pt x="3303" y="2174"/>
                  <a:pt x="3408" y="2294"/>
                  <a:pt x="3408" y="2424"/>
                </a:cubicBezTo>
                <a:cubicBezTo>
                  <a:pt x="3408" y="2554"/>
                  <a:pt x="3303" y="2670"/>
                  <a:pt x="3173" y="2670"/>
                </a:cubicBezTo>
                <a:cubicBezTo>
                  <a:pt x="2879" y="2670"/>
                  <a:pt x="2117" y="2670"/>
                  <a:pt x="1531" y="2670"/>
                </a:cubicBezTo>
                <a:cubicBezTo>
                  <a:pt x="1343" y="2670"/>
                  <a:pt x="1191" y="2493"/>
                  <a:pt x="1191" y="2305"/>
                </a:cubicBezTo>
                <a:cubicBezTo>
                  <a:pt x="1191" y="2123"/>
                  <a:pt x="1332" y="1976"/>
                  <a:pt x="1511" y="1965"/>
                </a:cubicBezTo>
                <a:cubicBezTo>
                  <a:pt x="1510" y="1960"/>
                  <a:pt x="1509" y="1955"/>
                  <a:pt x="1509" y="1949"/>
                </a:cubicBezTo>
                <a:cubicBezTo>
                  <a:pt x="1529" y="1765"/>
                  <a:pt x="1674" y="1795"/>
                  <a:pt x="1755" y="1781"/>
                </a:cubicBezTo>
                <a:cubicBezTo>
                  <a:pt x="1781" y="1522"/>
                  <a:pt x="1910" y="1320"/>
                  <a:pt x="2262" y="1320"/>
                </a:cubicBezTo>
                <a:cubicBezTo>
                  <a:pt x="2541" y="1320"/>
                  <a:pt x="2768" y="1542"/>
                  <a:pt x="2776" y="1818"/>
                </a:cubicBezTo>
                <a:cubicBezTo>
                  <a:pt x="2790" y="1817"/>
                  <a:pt x="2805" y="1815"/>
                  <a:pt x="2820" y="1815"/>
                </a:cubicBezTo>
                <a:close/>
                <a:moveTo>
                  <a:pt x="1597" y="1650"/>
                </a:moveTo>
                <a:cubicBezTo>
                  <a:pt x="1492" y="1668"/>
                  <a:pt x="1306" y="1630"/>
                  <a:pt x="1279" y="1868"/>
                </a:cubicBezTo>
                <a:cubicBezTo>
                  <a:pt x="1279" y="1875"/>
                  <a:pt x="1281" y="1881"/>
                  <a:pt x="1282" y="1888"/>
                </a:cubicBezTo>
                <a:cubicBezTo>
                  <a:pt x="1063" y="1901"/>
                  <a:pt x="889" y="2075"/>
                  <a:pt x="872" y="2293"/>
                </a:cubicBezTo>
                <a:cubicBezTo>
                  <a:pt x="758" y="2126"/>
                  <a:pt x="691" y="1924"/>
                  <a:pt x="691" y="1706"/>
                </a:cubicBezTo>
                <a:cubicBezTo>
                  <a:pt x="691" y="1132"/>
                  <a:pt x="1156" y="667"/>
                  <a:pt x="1730" y="667"/>
                </a:cubicBezTo>
                <a:cubicBezTo>
                  <a:pt x="2105" y="667"/>
                  <a:pt x="2432" y="866"/>
                  <a:pt x="2615" y="1164"/>
                </a:cubicBezTo>
                <a:cubicBezTo>
                  <a:pt x="2511" y="1095"/>
                  <a:pt x="2386" y="1055"/>
                  <a:pt x="2252" y="1055"/>
                </a:cubicBezTo>
                <a:cubicBezTo>
                  <a:pt x="1796" y="1055"/>
                  <a:pt x="1631" y="1316"/>
                  <a:pt x="1597" y="1650"/>
                </a:cubicBezTo>
                <a:close/>
                <a:moveTo>
                  <a:pt x="2289" y="670"/>
                </a:moveTo>
                <a:cubicBezTo>
                  <a:pt x="2226" y="633"/>
                  <a:pt x="2231" y="505"/>
                  <a:pt x="2302" y="382"/>
                </a:cubicBezTo>
                <a:cubicBezTo>
                  <a:pt x="2372" y="261"/>
                  <a:pt x="2481" y="191"/>
                  <a:pt x="2544" y="228"/>
                </a:cubicBezTo>
                <a:cubicBezTo>
                  <a:pt x="2607" y="264"/>
                  <a:pt x="2601" y="393"/>
                  <a:pt x="2531" y="515"/>
                </a:cubicBezTo>
                <a:cubicBezTo>
                  <a:pt x="2461" y="637"/>
                  <a:pt x="2352" y="706"/>
                  <a:pt x="2289" y="670"/>
                </a:cubicBezTo>
                <a:close/>
                <a:moveTo>
                  <a:pt x="1695" y="510"/>
                </a:moveTo>
                <a:cubicBezTo>
                  <a:pt x="1622" y="510"/>
                  <a:pt x="1563" y="396"/>
                  <a:pt x="1563" y="255"/>
                </a:cubicBezTo>
                <a:cubicBezTo>
                  <a:pt x="1563" y="114"/>
                  <a:pt x="1622" y="0"/>
                  <a:pt x="1695" y="0"/>
                </a:cubicBezTo>
                <a:cubicBezTo>
                  <a:pt x="1769" y="0"/>
                  <a:pt x="1828" y="114"/>
                  <a:pt x="1828" y="255"/>
                </a:cubicBezTo>
                <a:cubicBezTo>
                  <a:pt x="1828" y="396"/>
                  <a:pt x="1769" y="510"/>
                  <a:pt x="1695" y="510"/>
                </a:cubicBezTo>
                <a:close/>
                <a:moveTo>
                  <a:pt x="1102" y="669"/>
                </a:moveTo>
                <a:cubicBezTo>
                  <a:pt x="1039" y="706"/>
                  <a:pt x="931" y="637"/>
                  <a:pt x="860" y="515"/>
                </a:cubicBezTo>
                <a:cubicBezTo>
                  <a:pt x="790" y="393"/>
                  <a:pt x="784" y="264"/>
                  <a:pt x="847" y="228"/>
                </a:cubicBezTo>
                <a:cubicBezTo>
                  <a:pt x="911" y="191"/>
                  <a:pt x="1019" y="260"/>
                  <a:pt x="1089" y="382"/>
                </a:cubicBezTo>
                <a:cubicBezTo>
                  <a:pt x="1160" y="504"/>
                  <a:pt x="1166" y="633"/>
                  <a:pt x="1102" y="669"/>
                </a:cubicBezTo>
                <a:close/>
                <a:moveTo>
                  <a:pt x="514" y="2532"/>
                </a:moveTo>
                <a:cubicBezTo>
                  <a:pt x="392" y="2602"/>
                  <a:pt x="263" y="2608"/>
                  <a:pt x="227" y="2545"/>
                </a:cubicBezTo>
                <a:cubicBezTo>
                  <a:pt x="190" y="2482"/>
                  <a:pt x="260" y="2373"/>
                  <a:pt x="382" y="2303"/>
                </a:cubicBezTo>
                <a:cubicBezTo>
                  <a:pt x="503" y="2232"/>
                  <a:pt x="632" y="2227"/>
                  <a:pt x="668" y="2290"/>
                </a:cubicBezTo>
                <a:cubicBezTo>
                  <a:pt x="705" y="2353"/>
                  <a:pt x="636" y="2462"/>
                  <a:pt x="514" y="2532"/>
                </a:cubicBezTo>
                <a:close/>
                <a:moveTo>
                  <a:pt x="381" y="1091"/>
                </a:moveTo>
                <a:cubicBezTo>
                  <a:pt x="259" y="1020"/>
                  <a:pt x="190" y="912"/>
                  <a:pt x="227" y="849"/>
                </a:cubicBezTo>
                <a:cubicBezTo>
                  <a:pt x="263" y="785"/>
                  <a:pt x="392" y="791"/>
                  <a:pt x="513" y="862"/>
                </a:cubicBezTo>
                <a:cubicBezTo>
                  <a:pt x="635" y="932"/>
                  <a:pt x="705" y="1040"/>
                  <a:pt x="668" y="1103"/>
                </a:cubicBezTo>
                <a:cubicBezTo>
                  <a:pt x="632" y="1167"/>
                  <a:pt x="503" y="1161"/>
                  <a:pt x="381" y="1091"/>
                </a:cubicBezTo>
                <a:close/>
                <a:moveTo>
                  <a:pt x="509" y="1697"/>
                </a:moveTo>
                <a:cubicBezTo>
                  <a:pt x="509" y="1770"/>
                  <a:pt x="395" y="1829"/>
                  <a:pt x="254" y="1829"/>
                </a:cubicBezTo>
                <a:cubicBezTo>
                  <a:pt x="114" y="1829"/>
                  <a:pt x="0" y="1770"/>
                  <a:pt x="0" y="1697"/>
                </a:cubicBezTo>
                <a:cubicBezTo>
                  <a:pt x="0" y="1624"/>
                  <a:pt x="114" y="1565"/>
                  <a:pt x="254" y="1565"/>
                </a:cubicBezTo>
                <a:cubicBezTo>
                  <a:pt x="395" y="1565"/>
                  <a:pt x="509" y="1624"/>
                  <a:pt x="509" y="1697"/>
                </a:cubicBezTo>
                <a:close/>
                <a:moveTo>
                  <a:pt x="1675" y="2774"/>
                </a:moveTo>
                <a:cubicBezTo>
                  <a:pt x="1675" y="2774"/>
                  <a:pt x="1680" y="3096"/>
                  <a:pt x="1635" y="3175"/>
                </a:cubicBezTo>
                <a:cubicBezTo>
                  <a:pt x="1589" y="3253"/>
                  <a:pt x="1488" y="3280"/>
                  <a:pt x="1409" y="3235"/>
                </a:cubicBezTo>
                <a:cubicBezTo>
                  <a:pt x="1330" y="3189"/>
                  <a:pt x="1303" y="3088"/>
                  <a:pt x="1349" y="3009"/>
                </a:cubicBezTo>
                <a:cubicBezTo>
                  <a:pt x="1394" y="2931"/>
                  <a:pt x="1675" y="2774"/>
                  <a:pt x="1675" y="2774"/>
                </a:cubicBezTo>
                <a:close/>
                <a:moveTo>
                  <a:pt x="2399" y="2925"/>
                </a:moveTo>
                <a:cubicBezTo>
                  <a:pt x="2399" y="2925"/>
                  <a:pt x="2404" y="3246"/>
                  <a:pt x="2358" y="3325"/>
                </a:cubicBezTo>
                <a:cubicBezTo>
                  <a:pt x="2313" y="3404"/>
                  <a:pt x="2212" y="3431"/>
                  <a:pt x="2133" y="3386"/>
                </a:cubicBezTo>
                <a:cubicBezTo>
                  <a:pt x="2054" y="3340"/>
                  <a:pt x="2027" y="3239"/>
                  <a:pt x="2073" y="3160"/>
                </a:cubicBezTo>
                <a:cubicBezTo>
                  <a:pt x="2118" y="3081"/>
                  <a:pt x="2399" y="2925"/>
                  <a:pt x="2399" y="2925"/>
                </a:cubicBezTo>
                <a:close/>
                <a:moveTo>
                  <a:pt x="3122" y="2774"/>
                </a:moveTo>
                <a:cubicBezTo>
                  <a:pt x="3122" y="2774"/>
                  <a:pt x="3128" y="3096"/>
                  <a:pt x="3082" y="3175"/>
                </a:cubicBezTo>
                <a:cubicBezTo>
                  <a:pt x="3036" y="3253"/>
                  <a:pt x="2935" y="3280"/>
                  <a:pt x="2856" y="3235"/>
                </a:cubicBezTo>
                <a:cubicBezTo>
                  <a:pt x="2778" y="3189"/>
                  <a:pt x="2751" y="3088"/>
                  <a:pt x="2796" y="3009"/>
                </a:cubicBezTo>
                <a:cubicBezTo>
                  <a:pt x="2842" y="2931"/>
                  <a:pt x="3122" y="2774"/>
                  <a:pt x="3122" y="2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KSO_Shape"/>
          <p:cNvSpPr>
            <a:spLocks/>
          </p:cNvSpPr>
          <p:nvPr/>
        </p:nvSpPr>
        <p:spPr bwMode="auto">
          <a:xfrm>
            <a:off x="3513081" y="3358523"/>
            <a:ext cx="454367" cy="276467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9337" y="4447984"/>
            <a:ext cx="269559" cy="255806"/>
            <a:chOff x="9690100" y="1476375"/>
            <a:chExt cx="622301" cy="590551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9690100" y="1712913"/>
              <a:ext cx="176213" cy="354013"/>
            </a:xfrm>
            <a:custGeom>
              <a:avLst/>
              <a:gdLst>
                <a:gd name="T0" fmla="*/ 36 w 47"/>
                <a:gd name="T1" fmla="*/ 11 h 94"/>
                <a:gd name="T2" fmla="*/ 36 w 47"/>
                <a:gd name="T3" fmla="*/ 40 h 94"/>
                <a:gd name="T4" fmla="*/ 11 w 47"/>
                <a:gd name="T5" fmla="*/ 40 h 94"/>
                <a:gd name="T6" fmla="*/ 11 w 47"/>
                <a:gd name="T7" fmla="*/ 11 h 94"/>
                <a:gd name="T8" fmla="*/ 36 w 47"/>
                <a:gd name="T9" fmla="*/ 11 h 94"/>
                <a:gd name="T10" fmla="*/ 44 w 47"/>
                <a:gd name="T11" fmla="*/ 0 h 94"/>
                <a:gd name="T12" fmla="*/ 4 w 47"/>
                <a:gd name="T13" fmla="*/ 0 h 94"/>
                <a:gd name="T14" fmla="*/ 0 w 47"/>
                <a:gd name="T15" fmla="*/ 3 h 94"/>
                <a:gd name="T16" fmla="*/ 0 w 47"/>
                <a:gd name="T17" fmla="*/ 91 h 94"/>
                <a:gd name="T18" fmla="*/ 4 w 47"/>
                <a:gd name="T19" fmla="*/ 94 h 94"/>
                <a:gd name="T20" fmla="*/ 44 w 47"/>
                <a:gd name="T21" fmla="*/ 94 h 94"/>
                <a:gd name="T22" fmla="*/ 47 w 47"/>
                <a:gd name="T23" fmla="*/ 91 h 94"/>
                <a:gd name="T24" fmla="*/ 47 w 47"/>
                <a:gd name="T25" fmla="*/ 3 h 94"/>
                <a:gd name="T26" fmla="*/ 44 w 47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94">
                  <a:moveTo>
                    <a:pt x="36" y="1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1" y="94"/>
                    <a:pt x="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6" y="94"/>
                    <a:pt x="47" y="93"/>
                    <a:pt x="47" y="9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9910763" y="1627188"/>
              <a:ext cx="176213" cy="439738"/>
            </a:xfrm>
            <a:custGeom>
              <a:avLst/>
              <a:gdLst>
                <a:gd name="T0" fmla="*/ 36 w 47"/>
                <a:gd name="T1" fmla="*/ 11 h 117"/>
                <a:gd name="T2" fmla="*/ 36 w 47"/>
                <a:gd name="T3" fmla="*/ 70 h 117"/>
                <a:gd name="T4" fmla="*/ 11 w 47"/>
                <a:gd name="T5" fmla="*/ 70 h 117"/>
                <a:gd name="T6" fmla="*/ 11 w 47"/>
                <a:gd name="T7" fmla="*/ 11 h 117"/>
                <a:gd name="T8" fmla="*/ 36 w 47"/>
                <a:gd name="T9" fmla="*/ 11 h 117"/>
                <a:gd name="T10" fmla="*/ 44 w 47"/>
                <a:gd name="T11" fmla="*/ 0 h 117"/>
                <a:gd name="T12" fmla="*/ 3 w 47"/>
                <a:gd name="T13" fmla="*/ 0 h 117"/>
                <a:gd name="T14" fmla="*/ 0 w 47"/>
                <a:gd name="T15" fmla="*/ 4 h 117"/>
                <a:gd name="T16" fmla="*/ 0 w 47"/>
                <a:gd name="T17" fmla="*/ 114 h 117"/>
                <a:gd name="T18" fmla="*/ 3 w 47"/>
                <a:gd name="T19" fmla="*/ 117 h 117"/>
                <a:gd name="T20" fmla="*/ 44 w 47"/>
                <a:gd name="T21" fmla="*/ 117 h 117"/>
                <a:gd name="T22" fmla="*/ 47 w 47"/>
                <a:gd name="T23" fmla="*/ 114 h 117"/>
                <a:gd name="T24" fmla="*/ 47 w 47"/>
                <a:gd name="T25" fmla="*/ 4 h 117"/>
                <a:gd name="T26" fmla="*/ 44 w 47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17">
                  <a:moveTo>
                    <a:pt x="36" y="11"/>
                  </a:moveTo>
                  <a:cubicBezTo>
                    <a:pt x="36" y="70"/>
                    <a:pt x="36" y="70"/>
                    <a:pt x="3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6" y="117"/>
                    <a:pt x="47" y="116"/>
                    <a:pt x="47" y="11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10133013" y="1476375"/>
              <a:ext cx="179388" cy="590550"/>
            </a:xfrm>
            <a:custGeom>
              <a:avLst/>
              <a:gdLst>
                <a:gd name="T0" fmla="*/ 37 w 48"/>
                <a:gd name="T1" fmla="*/ 12 h 157"/>
                <a:gd name="T2" fmla="*/ 37 w 48"/>
                <a:gd name="T3" fmla="*/ 84 h 157"/>
                <a:gd name="T4" fmla="*/ 12 w 48"/>
                <a:gd name="T5" fmla="*/ 84 h 157"/>
                <a:gd name="T6" fmla="*/ 12 w 48"/>
                <a:gd name="T7" fmla="*/ 12 h 157"/>
                <a:gd name="T8" fmla="*/ 37 w 48"/>
                <a:gd name="T9" fmla="*/ 12 h 157"/>
                <a:gd name="T10" fmla="*/ 44 w 48"/>
                <a:gd name="T11" fmla="*/ 0 h 157"/>
                <a:gd name="T12" fmla="*/ 4 w 48"/>
                <a:gd name="T13" fmla="*/ 0 h 157"/>
                <a:gd name="T14" fmla="*/ 0 w 48"/>
                <a:gd name="T15" fmla="*/ 4 h 157"/>
                <a:gd name="T16" fmla="*/ 0 w 48"/>
                <a:gd name="T17" fmla="*/ 154 h 157"/>
                <a:gd name="T18" fmla="*/ 4 w 48"/>
                <a:gd name="T19" fmla="*/ 157 h 157"/>
                <a:gd name="T20" fmla="*/ 44 w 48"/>
                <a:gd name="T21" fmla="*/ 157 h 157"/>
                <a:gd name="T22" fmla="*/ 48 w 48"/>
                <a:gd name="T23" fmla="*/ 154 h 157"/>
                <a:gd name="T24" fmla="*/ 48 w 48"/>
                <a:gd name="T25" fmla="*/ 4 h 157"/>
                <a:gd name="T26" fmla="*/ 44 w 48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57">
                  <a:moveTo>
                    <a:pt x="37" y="12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6"/>
                    <a:pt x="2" y="157"/>
                    <a:pt x="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6" y="157"/>
                    <a:pt x="48" y="156"/>
                    <a:pt x="48" y="15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489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4" grpId="0" animBg="1"/>
      <p:bldP spid="27" grpId="0" animBg="1"/>
      <p:bldP spid="45" grpId="0"/>
      <p:bldP spid="47" grpId="0"/>
      <p:bldP spid="49" grpId="0"/>
      <p:bldP spid="50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84"/>
          <p:cNvGrpSpPr>
            <a:grpSpLocks/>
          </p:cNvGrpSpPr>
          <p:nvPr/>
        </p:nvGrpSpPr>
        <p:grpSpPr bwMode="auto">
          <a:xfrm>
            <a:off x="1476550" y="1845237"/>
            <a:ext cx="4648577" cy="3625025"/>
            <a:chOff x="0" y="0"/>
            <a:chExt cx="5407191" cy="4756567"/>
          </a:xfrm>
          <a:solidFill>
            <a:schemeClr val="bg1">
              <a:lumMod val="65000"/>
              <a:alpha val="41176"/>
            </a:schemeClr>
          </a:solidFill>
          <a:effectLst/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Freeform 78"/>
          <p:cNvSpPr>
            <a:spLocks noEditPoints="1"/>
          </p:cNvSpPr>
          <p:nvPr/>
        </p:nvSpPr>
        <p:spPr bwMode="auto">
          <a:xfrm>
            <a:off x="5064041" y="2298952"/>
            <a:ext cx="562493" cy="719188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FFD2D3"/>
          </a:solidFill>
          <a:ln>
            <a:noFill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Freeform 78"/>
          <p:cNvSpPr>
            <a:spLocks noEditPoints="1"/>
          </p:cNvSpPr>
          <p:nvPr/>
        </p:nvSpPr>
        <p:spPr bwMode="auto">
          <a:xfrm>
            <a:off x="3911750" y="2748975"/>
            <a:ext cx="562493" cy="719188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Freeform 78"/>
          <p:cNvSpPr>
            <a:spLocks noEditPoints="1"/>
          </p:cNvSpPr>
          <p:nvPr/>
        </p:nvSpPr>
        <p:spPr bwMode="auto">
          <a:xfrm>
            <a:off x="3244448" y="4057294"/>
            <a:ext cx="562493" cy="719188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FFD2D3"/>
          </a:solidFill>
          <a:ln>
            <a:noFill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599925" y="2206980"/>
            <a:ext cx="546793" cy="546793"/>
          </a:xfrm>
          <a:prstGeom prst="ellipse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标题 4"/>
          <p:cNvSpPr txBox="1">
            <a:spLocks/>
          </p:cNvSpPr>
          <p:nvPr/>
        </p:nvSpPr>
        <p:spPr>
          <a:xfrm>
            <a:off x="6629047" y="2301528"/>
            <a:ext cx="517670" cy="359947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0 1</a:t>
            </a:r>
          </a:p>
        </p:txBody>
      </p:sp>
      <p:sp>
        <p:nvSpPr>
          <p:cNvPr id="58" name="矩形 57"/>
          <p:cNvSpPr/>
          <p:nvPr/>
        </p:nvSpPr>
        <p:spPr>
          <a:xfrm>
            <a:off x="7363373" y="1989215"/>
            <a:ext cx="2757487" cy="36922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输入标题文案</a:t>
            </a: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7362686" y="2362367"/>
            <a:ext cx="3023549" cy="6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</a:p>
        </p:txBody>
      </p:sp>
      <p:sp>
        <p:nvSpPr>
          <p:cNvPr id="60" name="椭圆 59"/>
          <p:cNvSpPr/>
          <p:nvPr/>
        </p:nvSpPr>
        <p:spPr>
          <a:xfrm>
            <a:off x="6917003" y="3384274"/>
            <a:ext cx="546793" cy="546793"/>
          </a:xfrm>
          <a:prstGeom prst="ellipse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6946124" y="3478823"/>
            <a:ext cx="517670" cy="359947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２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80451" y="3166509"/>
            <a:ext cx="2757487" cy="36922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输入标题文案</a:t>
            </a: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7679763" y="3539661"/>
            <a:ext cx="3023549" cy="6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</a:p>
        </p:txBody>
      </p:sp>
      <p:sp>
        <p:nvSpPr>
          <p:cNvPr id="64" name="椭圆 63"/>
          <p:cNvSpPr/>
          <p:nvPr/>
        </p:nvSpPr>
        <p:spPr>
          <a:xfrm>
            <a:off x="6557056" y="4608091"/>
            <a:ext cx="546793" cy="546793"/>
          </a:xfrm>
          <a:prstGeom prst="ellipse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标题 4"/>
          <p:cNvSpPr txBox="1">
            <a:spLocks/>
          </p:cNvSpPr>
          <p:nvPr/>
        </p:nvSpPr>
        <p:spPr>
          <a:xfrm>
            <a:off x="6586178" y="4702640"/>
            <a:ext cx="517670" cy="359947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３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20505" y="4390327"/>
            <a:ext cx="2757487" cy="369228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799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输入标题文案</a:t>
            </a: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7319817" y="4763479"/>
            <a:ext cx="3023549" cy="6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E66650-DD3A-4830-C430-6BA781CF7F9B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5FF3E-1B11-2D35-BD93-906B1A143FA3}"/>
              </a:ext>
            </a:extLst>
          </p:cNvPr>
          <p:cNvSpPr txBox="1"/>
          <p:nvPr/>
        </p:nvSpPr>
        <p:spPr>
          <a:xfrm>
            <a:off x="820813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185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 animBg="1"/>
      <p:bldP spid="65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52A79CA-FA7E-43E7-8895-14763FC539BC}"/>
              </a:ext>
            </a:extLst>
          </p:cNvPr>
          <p:cNvSpPr/>
          <p:nvPr/>
        </p:nvSpPr>
        <p:spPr>
          <a:xfrm>
            <a:off x="1609069" y="2913585"/>
            <a:ext cx="1170622" cy="1170622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4F5C5E-A467-444E-9F7E-5F74C1DF95A9}"/>
              </a:ext>
            </a:extLst>
          </p:cNvPr>
          <p:cNvSpPr/>
          <p:nvPr/>
        </p:nvSpPr>
        <p:spPr>
          <a:xfrm>
            <a:off x="5597392" y="2913585"/>
            <a:ext cx="1170622" cy="117062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1B5FEF-3FA2-4009-9682-2A415C2E35EE}"/>
              </a:ext>
            </a:extLst>
          </p:cNvPr>
          <p:cNvSpPr/>
          <p:nvPr/>
        </p:nvSpPr>
        <p:spPr>
          <a:xfrm>
            <a:off x="9585869" y="2913585"/>
            <a:ext cx="1170622" cy="1170622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F439ABE-38B3-44E6-B299-5FEC4943E138}"/>
              </a:ext>
            </a:extLst>
          </p:cNvPr>
          <p:cNvSpPr/>
          <p:nvPr/>
        </p:nvSpPr>
        <p:spPr>
          <a:xfrm rot="5400000">
            <a:off x="4008656" y="3303814"/>
            <a:ext cx="487705" cy="390164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C649D78-5298-46E7-B452-970E7AA3439F}"/>
              </a:ext>
            </a:extLst>
          </p:cNvPr>
          <p:cNvSpPr/>
          <p:nvPr/>
        </p:nvSpPr>
        <p:spPr>
          <a:xfrm rot="5400000">
            <a:off x="7997131" y="3303814"/>
            <a:ext cx="487705" cy="390164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DD2ECA-267D-4180-A159-CFF613EF914F}"/>
              </a:ext>
            </a:extLst>
          </p:cNvPr>
          <p:cNvSpPr/>
          <p:nvPr/>
        </p:nvSpPr>
        <p:spPr>
          <a:xfrm>
            <a:off x="828806" y="4835488"/>
            <a:ext cx="2731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846E024-0531-4D7E-BF88-149DA71F4418}"/>
              </a:ext>
            </a:extLst>
          </p:cNvPr>
          <p:cNvSpPr/>
          <p:nvPr/>
        </p:nvSpPr>
        <p:spPr>
          <a:xfrm>
            <a:off x="8805606" y="4835488"/>
            <a:ext cx="2731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11BDD2-787C-482B-93DA-396D54AB5AFC}"/>
              </a:ext>
            </a:extLst>
          </p:cNvPr>
          <p:cNvSpPr/>
          <p:nvPr/>
        </p:nvSpPr>
        <p:spPr>
          <a:xfrm>
            <a:off x="4828280" y="4835488"/>
            <a:ext cx="2731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A6192D-A8BF-4F35-AC72-A4DE7535A718}"/>
              </a:ext>
            </a:extLst>
          </p:cNvPr>
          <p:cNvSpPr/>
          <p:nvPr/>
        </p:nvSpPr>
        <p:spPr>
          <a:xfrm>
            <a:off x="-113554" y="-356778"/>
            <a:ext cx="12305555" cy="269432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56327" y="3243737"/>
            <a:ext cx="463600" cy="377486"/>
            <a:chOff x="3922713" y="842963"/>
            <a:chExt cx="623888" cy="508001"/>
          </a:xfrm>
          <a:solidFill>
            <a:schemeClr val="bg1"/>
          </a:solidFill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3922713" y="1012826"/>
              <a:ext cx="565150" cy="338138"/>
            </a:xfrm>
            <a:custGeom>
              <a:avLst/>
              <a:gdLst>
                <a:gd name="T0" fmla="*/ 100 w 356"/>
                <a:gd name="T1" fmla="*/ 80 h 213"/>
                <a:gd name="T2" fmla="*/ 100 w 356"/>
                <a:gd name="T3" fmla="*/ 213 h 213"/>
                <a:gd name="T4" fmla="*/ 159 w 356"/>
                <a:gd name="T5" fmla="*/ 213 h 213"/>
                <a:gd name="T6" fmla="*/ 159 w 356"/>
                <a:gd name="T7" fmla="*/ 80 h 213"/>
                <a:gd name="T8" fmla="*/ 128 w 356"/>
                <a:gd name="T9" fmla="*/ 57 h 213"/>
                <a:gd name="T10" fmla="*/ 100 w 356"/>
                <a:gd name="T11" fmla="*/ 80 h 213"/>
                <a:gd name="T12" fmla="*/ 0 w 356"/>
                <a:gd name="T13" fmla="*/ 213 h 213"/>
                <a:gd name="T14" fmla="*/ 60 w 356"/>
                <a:gd name="T15" fmla="*/ 213 h 213"/>
                <a:gd name="T16" fmla="*/ 60 w 356"/>
                <a:gd name="T17" fmla="*/ 113 h 213"/>
                <a:gd name="T18" fmla="*/ 0 w 356"/>
                <a:gd name="T19" fmla="*/ 161 h 213"/>
                <a:gd name="T20" fmla="*/ 0 w 356"/>
                <a:gd name="T21" fmla="*/ 213 h 213"/>
                <a:gd name="T22" fmla="*/ 296 w 356"/>
                <a:gd name="T23" fmla="*/ 50 h 213"/>
                <a:gd name="T24" fmla="*/ 296 w 356"/>
                <a:gd name="T25" fmla="*/ 213 h 213"/>
                <a:gd name="T26" fmla="*/ 356 w 356"/>
                <a:gd name="T27" fmla="*/ 213 h 213"/>
                <a:gd name="T28" fmla="*/ 356 w 356"/>
                <a:gd name="T29" fmla="*/ 0 h 213"/>
                <a:gd name="T30" fmla="*/ 296 w 356"/>
                <a:gd name="T31" fmla="*/ 50 h 213"/>
                <a:gd name="T32" fmla="*/ 197 w 356"/>
                <a:gd name="T33" fmla="*/ 116 h 213"/>
                <a:gd name="T34" fmla="*/ 197 w 356"/>
                <a:gd name="T35" fmla="*/ 213 h 213"/>
                <a:gd name="T36" fmla="*/ 256 w 356"/>
                <a:gd name="T37" fmla="*/ 213 h 213"/>
                <a:gd name="T38" fmla="*/ 256 w 356"/>
                <a:gd name="T39" fmla="*/ 85 h 213"/>
                <a:gd name="T40" fmla="*/ 209 w 356"/>
                <a:gd name="T41" fmla="*/ 125 h 213"/>
                <a:gd name="T42" fmla="*/ 197 w 356"/>
                <a:gd name="T43" fmla="*/ 11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6" h="213">
                  <a:moveTo>
                    <a:pt x="100" y="80"/>
                  </a:moveTo>
                  <a:lnTo>
                    <a:pt x="100" y="213"/>
                  </a:lnTo>
                  <a:lnTo>
                    <a:pt x="159" y="213"/>
                  </a:lnTo>
                  <a:lnTo>
                    <a:pt x="159" y="80"/>
                  </a:lnTo>
                  <a:lnTo>
                    <a:pt x="128" y="57"/>
                  </a:lnTo>
                  <a:lnTo>
                    <a:pt x="100" y="80"/>
                  </a:lnTo>
                  <a:close/>
                  <a:moveTo>
                    <a:pt x="0" y="213"/>
                  </a:moveTo>
                  <a:lnTo>
                    <a:pt x="60" y="213"/>
                  </a:lnTo>
                  <a:lnTo>
                    <a:pt x="60" y="113"/>
                  </a:lnTo>
                  <a:lnTo>
                    <a:pt x="0" y="161"/>
                  </a:lnTo>
                  <a:lnTo>
                    <a:pt x="0" y="213"/>
                  </a:lnTo>
                  <a:close/>
                  <a:moveTo>
                    <a:pt x="296" y="50"/>
                  </a:moveTo>
                  <a:lnTo>
                    <a:pt x="296" y="213"/>
                  </a:lnTo>
                  <a:lnTo>
                    <a:pt x="356" y="213"/>
                  </a:lnTo>
                  <a:lnTo>
                    <a:pt x="356" y="0"/>
                  </a:lnTo>
                  <a:lnTo>
                    <a:pt x="296" y="50"/>
                  </a:lnTo>
                  <a:close/>
                  <a:moveTo>
                    <a:pt x="197" y="116"/>
                  </a:moveTo>
                  <a:lnTo>
                    <a:pt x="197" y="213"/>
                  </a:lnTo>
                  <a:lnTo>
                    <a:pt x="256" y="213"/>
                  </a:lnTo>
                  <a:lnTo>
                    <a:pt x="256" y="85"/>
                  </a:lnTo>
                  <a:lnTo>
                    <a:pt x="209" y="125"/>
                  </a:lnTo>
                  <a:lnTo>
                    <a:pt x="197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Freeform 75"/>
            <p:cNvSpPr>
              <a:spLocks/>
            </p:cNvSpPr>
            <p:nvPr/>
          </p:nvSpPr>
          <p:spPr bwMode="auto">
            <a:xfrm>
              <a:off x="3922713" y="842963"/>
              <a:ext cx="623888" cy="368300"/>
            </a:xfrm>
            <a:custGeom>
              <a:avLst/>
              <a:gdLst>
                <a:gd name="T0" fmla="*/ 393 w 393"/>
                <a:gd name="T1" fmla="*/ 0 h 232"/>
                <a:gd name="T2" fmla="*/ 282 w 393"/>
                <a:gd name="T3" fmla="*/ 0 h 232"/>
                <a:gd name="T4" fmla="*/ 330 w 393"/>
                <a:gd name="T5" fmla="*/ 48 h 232"/>
                <a:gd name="T6" fmla="*/ 209 w 393"/>
                <a:gd name="T7" fmla="*/ 149 h 232"/>
                <a:gd name="T8" fmla="*/ 128 w 393"/>
                <a:gd name="T9" fmla="*/ 81 h 232"/>
                <a:gd name="T10" fmla="*/ 0 w 393"/>
                <a:gd name="T11" fmla="*/ 187 h 232"/>
                <a:gd name="T12" fmla="*/ 0 w 393"/>
                <a:gd name="T13" fmla="*/ 232 h 232"/>
                <a:gd name="T14" fmla="*/ 128 w 393"/>
                <a:gd name="T15" fmla="*/ 126 h 232"/>
                <a:gd name="T16" fmla="*/ 209 w 393"/>
                <a:gd name="T17" fmla="*/ 194 h 232"/>
                <a:gd name="T18" fmla="*/ 353 w 393"/>
                <a:gd name="T19" fmla="*/ 71 h 232"/>
                <a:gd name="T20" fmla="*/ 393 w 393"/>
                <a:gd name="T21" fmla="*/ 112 h 232"/>
                <a:gd name="T22" fmla="*/ 393 w 393"/>
                <a:gd name="T2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" h="232">
                  <a:moveTo>
                    <a:pt x="393" y="0"/>
                  </a:moveTo>
                  <a:lnTo>
                    <a:pt x="282" y="0"/>
                  </a:lnTo>
                  <a:lnTo>
                    <a:pt x="330" y="48"/>
                  </a:lnTo>
                  <a:lnTo>
                    <a:pt x="209" y="149"/>
                  </a:lnTo>
                  <a:lnTo>
                    <a:pt x="128" y="81"/>
                  </a:lnTo>
                  <a:lnTo>
                    <a:pt x="0" y="187"/>
                  </a:lnTo>
                  <a:lnTo>
                    <a:pt x="0" y="232"/>
                  </a:lnTo>
                  <a:lnTo>
                    <a:pt x="128" y="126"/>
                  </a:lnTo>
                  <a:lnTo>
                    <a:pt x="209" y="194"/>
                  </a:lnTo>
                  <a:lnTo>
                    <a:pt x="353" y="71"/>
                  </a:lnTo>
                  <a:lnTo>
                    <a:pt x="393" y="112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Freeform 66"/>
          <p:cNvSpPr>
            <a:spLocks/>
          </p:cNvSpPr>
          <p:nvPr/>
        </p:nvSpPr>
        <p:spPr bwMode="auto">
          <a:xfrm>
            <a:off x="9920849" y="3210422"/>
            <a:ext cx="500661" cy="444116"/>
          </a:xfrm>
          <a:custGeom>
            <a:avLst/>
            <a:gdLst>
              <a:gd name="T0" fmla="*/ 157 w 177"/>
              <a:gd name="T1" fmla="*/ 29 h 156"/>
              <a:gd name="T2" fmla="*/ 171 w 177"/>
              <a:gd name="T3" fmla="*/ 10 h 156"/>
              <a:gd name="T4" fmla="*/ 149 w 177"/>
              <a:gd name="T5" fmla="*/ 19 h 156"/>
              <a:gd name="T6" fmla="*/ 110 w 177"/>
              <a:gd name="T7" fmla="*/ 10 h 156"/>
              <a:gd name="T8" fmla="*/ 87 w 177"/>
              <a:gd name="T9" fmla="*/ 51 h 156"/>
              <a:gd name="T10" fmla="*/ 14 w 177"/>
              <a:gd name="T11" fmla="*/ 14 h 156"/>
              <a:gd name="T12" fmla="*/ 23 w 177"/>
              <a:gd name="T13" fmla="*/ 62 h 156"/>
              <a:gd name="T14" fmla="*/ 9 w 177"/>
              <a:gd name="T15" fmla="*/ 58 h 156"/>
              <a:gd name="T16" fmla="*/ 37 w 177"/>
              <a:gd name="T17" fmla="*/ 95 h 156"/>
              <a:gd name="T18" fmla="*/ 22 w 177"/>
              <a:gd name="T19" fmla="*/ 96 h 156"/>
              <a:gd name="T20" fmla="*/ 55 w 177"/>
              <a:gd name="T21" fmla="*/ 120 h 156"/>
              <a:gd name="T22" fmla="*/ 3 w 177"/>
              <a:gd name="T23" fmla="*/ 136 h 156"/>
              <a:gd name="T24" fmla="*/ 71 w 177"/>
              <a:gd name="T25" fmla="*/ 151 h 156"/>
              <a:gd name="T26" fmla="*/ 135 w 177"/>
              <a:gd name="T27" fmla="*/ 114 h 156"/>
              <a:gd name="T28" fmla="*/ 160 w 177"/>
              <a:gd name="T29" fmla="*/ 42 h 156"/>
              <a:gd name="T30" fmla="*/ 160 w 177"/>
              <a:gd name="T31" fmla="*/ 42 h 156"/>
              <a:gd name="T32" fmla="*/ 177 w 177"/>
              <a:gd name="T33" fmla="*/ 25 h 156"/>
              <a:gd name="T34" fmla="*/ 157 w 177"/>
              <a:gd name="T35" fmla="*/ 2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" h="156">
                <a:moveTo>
                  <a:pt x="157" y="29"/>
                </a:moveTo>
                <a:cubicBezTo>
                  <a:pt x="170" y="21"/>
                  <a:pt x="171" y="10"/>
                  <a:pt x="171" y="10"/>
                </a:cubicBezTo>
                <a:cubicBezTo>
                  <a:pt x="167" y="16"/>
                  <a:pt x="149" y="19"/>
                  <a:pt x="149" y="19"/>
                </a:cubicBezTo>
                <a:cubicBezTo>
                  <a:pt x="133" y="0"/>
                  <a:pt x="110" y="10"/>
                  <a:pt x="110" y="10"/>
                </a:cubicBezTo>
                <a:cubicBezTo>
                  <a:pt x="83" y="20"/>
                  <a:pt x="87" y="51"/>
                  <a:pt x="87" y="51"/>
                </a:cubicBezTo>
                <a:cubicBezTo>
                  <a:pt x="39" y="51"/>
                  <a:pt x="14" y="14"/>
                  <a:pt x="14" y="14"/>
                </a:cubicBezTo>
                <a:cubicBezTo>
                  <a:pt x="0" y="44"/>
                  <a:pt x="23" y="62"/>
                  <a:pt x="23" y="62"/>
                </a:cubicBezTo>
                <a:cubicBezTo>
                  <a:pt x="18" y="63"/>
                  <a:pt x="9" y="58"/>
                  <a:pt x="9" y="58"/>
                </a:cubicBezTo>
                <a:cubicBezTo>
                  <a:pt x="8" y="86"/>
                  <a:pt x="37" y="95"/>
                  <a:pt x="37" y="95"/>
                </a:cubicBezTo>
                <a:cubicBezTo>
                  <a:pt x="34" y="96"/>
                  <a:pt x="22" y="96"/>
                  <a:pt x="22" y="96"/>
                </a:cubicBezTo>
                <a:cubicBezTo>
                  <a:pt x="28" y="118"/>
                  <a:pt x="55" y="120"/>
                  <a:pt x="55" y="120"/>
                </a:cubicBezTo>
                <a:cubicBezTo>
                  <a:pt x="29" y="140"/>
                  <a:pt x="3" y="136"/>
                  <a:pt x="3" y="136"/>
                </a:cubicBezTo>
                <a:cubicBezTo>
                  <a:pt x="28" y="156"/>
                  <a:pt x="54" y="154"/>
                  <a:pt x="71" y="151"/>
                </a:cubicBezTo>
                <a:cubicBezTo>
                  <a:pt x="113" y="145"/>
                  <a:pt x="135" y="114"/>
                  <a:pt x="135" y="114"/>
                </a:cubicBezTo>
                <a:cubicBezTo>
                  <a:pt x="165" y="76"/>
                  <a:pt x="155" y="44"/>
                  <a:pt x="160" y="42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5" y="39"/>
                  <a:pt x="177" y="25"/>
                  <a:pt x="177" y="25"/>
                </a:cubicBezTo>
                <a:cubicBezTo>
                  <a:pt x="169" y="29"/>
                  <a:pt x="157" y="29"/>
                  <a:pt x="157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5929746" y="3182467"/>
            <a:ext cx="494194" cy="500027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75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6" grpId="0" animBg="1"/>
      <p:bldP spid="17" grpId="0" animBg="1"/>
      <p:bldP spid="19" grpId="0"/>
      <p:bldP spid="21" grpId="0"/>
      <p:bldP spid="23" grpId="0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9"/>
          <p:cNvSpPr/>
          <p:nvPr/>
        </p:nvSpPr>
        <p:spPr>
          <a:xfrm>
            <a:off x="7466533" y="3159855"/>
            <a:ext cx="677332" cy="677332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Oval 70"/>
          <p:cNvSpPr/>
          <p:nvPr/>
        </p:nvSpPr>
        <p:spPr>
          <a:xfrm>
            <a:off x="4047067" y="3159855"/>
            <a:ext cx="677332" cy="677332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Oval 66"/>
          <p:cNvSpPr/>
          <p:nvPr/>
        </p:nvSpPr>
        <p:spPr>
          <a:xfrm>
            <a:off x="4549777" y="1959398"/>
            <a:ext cx="677332" cy="67733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Oval 68"/>
          <p:cNvSpPr/>
          <p:nvPr/>
        </p:nvSpPr>
        <p:spPr>
          <a:xfrm>
            <a:off x="6964894" y="1959398"/>
            <a:ext cx="677332" cy="677332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Oval 71"/>
          <p:cNvSpPr/>
          <p:nvPr/>
        </p:nvSpPr>
        <p:spPr>
          <a:xfrm>
            <a:off x="4549777" y="4362318"/>
            <a:ext cx="677332" cy="67733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Oval 72"/>
          <p:cNvSpPr/>
          <p:nvPr/>
        </p:nvSpPr>
        <p:spPr>
          <a:xfrm>
            <a:off x="6964894" y="4362318"/>
            <a:ext cx="677332" cy="67733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4" name="Straight Connector 80"/>
          <p:cNvCxnSpPr>
            <a:endCxn id="10" idx="5"/>
          </p:cNvCxnSpPr>
          <p:nvPr/>
        </p:nvCxnSpPr>
        <p:spPr>
          <a:xfrm flipH="1" flipV="1">
            <a:off x="5127915" y="2537538"/>
            <a:ext cx="194760" cy="195009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2"/>
          <p:cNvCxnSpPr>
            <a:endCxn id="11" idx="3"/>
          </p:cNvCxnSpPr>
          <p:nvPr/>
        </p:nvCxnSpPr>
        <p:spPr>
          <a:xfrm flipV="1">
            <a:off x="6856628" y="2537538"/>
            <a:ext cx="207457" cy="195009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6"/>
          <p:cNvCxnSpPr>
            <a:stCxn id="9" idx="6"/>
            <a:endCxn id="44" idx="11"/>
          </p:cNvCxnSpPr>
          <p:nvPr/>
        </p:nvCxnSpPr>
        <p:spPr>
          <a:xfrm flipV="1">
            <a:off x="4724401" y="3496581"/>
            <a:ext cx="282332" cy="193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8"/>
          <p:cNvCxnSpPr>
            <a:stCxn id="6" idx="2"/>
          </p:cNvCxnSpPr>
          <p:nvPr/>
        </p:nvCxnSpPr>
        <p:spPr>
          <a:xfrm flipH="1">
            <a:off x="7174322" y="3498521"/>
            <a:ext cx="292212" cy="1003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0"/>
          <p:cNvCxnSpPr>
            <a:stCxn id="12" idx="7"/>
          </p:cNvCxnSpPr>
          <p:nvPr/>
        </p:nvCxnSpPr>
        <p:spPr>
          <a:xfrm flipV="1">
            <a:off x="5127915" y="4266500"/>
            <a:ext cx="194760" cy="195009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2"/>
          <p:cNvCxnSpPr>
            <a:stCxn id="13" idx="1"/>
          </p:cNvCxnSpPr>
          <p:nvPr/>
        </p:nvCxnSpPr>
        <p:spPr>
          <a:xfrm flipH="1" flipV="1">
            <a:off x="6856628" y="4266500"/>
            <a:ext cx="207457" cy="195009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2"/>
          <p:cNvSpPr/>
          <p:nvPr/>
        </p:nvSpPr>
        <p:spPr>
          <a:xfrm>
            <a:off x="5918593" y="4540555"/>
            <a:ext cx="354820" cy="1489543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Rectangle 55"/>
          <p:cNvSpPr/>
          <p:nvPr/>
        </p:nvSpPr>
        <p:spPr>
          <a:xfrm>
            <a:off x="5920041" y="5252906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5920041" y="5853258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5006733" y="2409266"/>
            <a:ext cx="2178539" cy="2242468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</a:ln>
        </p:spPr>
        <p:txBody>
          <a:bodyPr vert="horz" wrap="square" lIns="121903" tIns="60952" rIns="121903" bIns="60952" numCol="1" anchor="t" anchorCtr="0" compatLnSpc="1">
            <a:noAutofit/>
          </a:bodyPr>
          <a:lstStyle/>
          <a:p>
            <a:pPr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7750494" y="1991513"/>
            <a:ext cx="2382516" cy="324711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61"/>
          <p:cNvSpPr txBox="1"/>
          <p:nvPr/>
        </p:nvSpPr>
        <p:spPr>
          <a:xfrm>
            <a:off x="7822722" y="2316224"/>
            <a:ext cx="275609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196301" y="3201187"/>
            <a:ext cx="2382516" cy="324711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8268529" y="3525899"/>
            <a:ext cx="275609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7773485" y="4397286"/>
            <a:ext cx="2382516" cy="324711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TextBox 61"/>
          <p:cNvSpPr txBox="1"/>
          <p:nvPr/>
        </p:nvSpPr>
        <p:spPr>
          <a:xfrm>
            <a:off x="7845713" y="4721997"/>
            <a:ext cx="275609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4961439" y="3347535"/>
            <a:ext cx="2382516" cy="324711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1920387" y="1959396"/>
            <a:ext cx="2426491" cy="324709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TextBox 70"/>
          <p:cNvSpPr txBox="1"/>
          <p:nvPr/>
        </p:nvSpPr>
        <p:spPr>
          <a:xfrm>
            <a:off x="1513968" y="2284107"/>
            <a:ext cx="27560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1495913" y="3201188"/>
            <a:ext cx="2426491" cy="324709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TextBox 70"/>
          <p:cNvSpPr txBox="1"/>
          <p:nvPr/>
        </p:nvSpPr>
        <p:spPr>
          <a:xfrm>
            <a:off x="1089495" y="3525897"/>
            <a:ext cx="27560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2063811" y="4400828"/>
            <a:ext cx="2426491" cy="324709"/>
          </a:xfrm>
          <a:prstGeom prst="rect">
            <a:avLst/>
          </a:prstGeom>
          <a:noFill/>
        </p:spPr>
        <p:txBody>
          <a:bodyPr vert="horz" lIns="91427" tIns="45715" rIns="91427" bIns="45715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en-US" altLang="zh-CN" sz="1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TextBox 70"/>
          <p:cNvSpPr txBox="1"/>
          <p:nvPr/>
        </p:nvSpPr>
        <p:spPr>
          <a:xfrm>
            <a:off x="1657392" y="4725539"/>
            <a:ext cx="27560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KSO_Shape"/>
          <p:cNvSpPr>
            <a:spLocks/>
          </p:cNvSpPr>
          <p:nvPr/>
        </p:nvSpPr>
        <p:spPr bwMode="auto">
          <a:xfrm>
            <a:off x="7175368" y="4531336"/>
            <a:ext cx="280552" cy="308866"/>
          </a:xfrm>
          <a:custGeom>
            <a:avLst/>
            <a:gdLst>
              <a:gd name="T0" fmla="*/ 1478682 w 5929"/>
              <a:gd name="T1" fmla="*/ 292493 h 6526"/>
              <a:gd name="T2" fmla="*/ 1443934 w 5929"/>
              <a:gd name="T3" fmla="*/ 257756 h 6526"/>
              <a:gd name="T4" fmla="*/ 395074 w 5929"/>
              <a:gd name="T5" fmla="*/ 34445 h 6526"/>
              <a:gd name="T6" fmla="*/ 274187 w 5929"/>
              <a:gd name="T7" fmla="*/ 203169 h 6526"/>
              <a:gd name="T8" fmla="*/ 195931 w 5929"/>
              <a:gd name="T9" fmla="*/ 389115 h 6526"/>
              <a:gd name="T10" fmla="*/ 160307 w 5929"/>
              <a:gd name="T11" fmla="*/ 585570 h 6526"/>
              <a:gd name="T12" fmla="*/ 167315 w 5929"/>
              <a:gd name="T13" fmla="*/ 784068 h 6526"/>
              <a:gd name="T14" fmla="*/ 217247 w 5929"/>
              <a:gd name="T15" fmla="*/ 977896 h 6526"/>
              <a:gd name="T16" fmla="*/ 309811 w 5929"/>
              <a:gd name="T17" fmla="*/ 1158880 h 6526"/>
              <a:gd name="T18" fmla="*/ 427778 w 5929"/>
              <a:gd name="T19" fmla="*/ 1303667 h 6526"/>
              <a:gd name="T20" fmla="*/ 591882 w 5929"/>
              <a:gd name="T21" fmla="*/ 1434150 h 6526"/>
              <a:gd name="T22" fmla="*/ 774673 w 5929"/>
              <a:gd name="T23" fmla="*/ 1521723 h 6526"/>
              <a:gd name="T24" fmla="*/ 969436 w 5929"/>
              <a:gd name="T25" fmla="*/ 1566677 h 6526"/>
              <a:gd name="T26" fmla="*/ 1167995 w 5929"/>
              <a:gd name="T27" fmla="*/ 1569012 h 6526"/>
              <a:gd name="T28" fmla="*/ 1363342 w 5929"/>
              <a:gd name="T29" fmla="*/ 1528729 h 6526"/>
              <a:gd name="T30" fmla="*/ 1548178 w 5929"/>
              <a:gd name="T31" fmla="*/ 1445827 h 6526"/>
              <a:gd name="T32" fmla="*/ 1714617 w 5929"/>
              <a:gd name="T33" fmla="*/ 1320014 h 6526"/>
              <a:gd name="T34" fmla="*/ 284991 w 5929"/>
              <a:gd name="T35" fmla="*/ 957754 h 6526"/>
              <a:gd name="T36" fmla="*/ 228635 w 5929"/>
              <a:gd name="T37" fmla="*/ 742033 h 6526"/>
              <a:gd name="T38" fmla="*/ 228051 w 5929"/>
              <a:gd name="T39" fmla="*/ 552292 h 6526"/>
              <a:gd name="T40" fmla="*/ 264843 w 5929"/>
              <a:gd name="T41" fmla="*/ 392326 h 6526"/>
              <a:gd name="T42" fmla="*/ 320323 w 5929"/>
              <a:gd name="T43" fmla="*/ 266221 h 6526"/>
              <a:gd name="T44" fmla="*/ 405002 w 5929"/>
              <a:gd name="T45" fmla="*/ 140992 h 6526"/>
              <a:gd name="T46" fmla="*/ 467782 w 5929"/>
              <a:gd name="T47" fmla="*/ 237030 h 6526"/>
              <a:gd name="T48" fmla="*/ 387190 w 5929"/>
              <a:gd name="T49" fmla="*/ 363719 h 6526"/>
              <a:gd name="T50" fmla="*/ 338427 w 5929"/>
              <a:gd name="T51" fmla="*/ 486029 h 6526"/>
              <a:gd name="T52" fmla="*/ 305723 w 5929"/>
              <a:gd name="T53" fmla="*/ 643076 h 6526"/>
              <a:gd name="T54" fmla="*/ 301635 w 5929"/>
              <a:gd name="T55" fmla="*/ 834569 h 6526"/>
              <a:gd name="T56" fmla="*/ 339887 w 5929"/>
              <a:gd name="T57" fmla="*/ 1060215 h 6526"/>
              <a:gd name="T58" fmla="*/ 566186 w 5929"/>
              <a:gd name="T59" fmla="*/ 1663591 h 6526"/>
              <a:gd name="T60" fmla="*/ 553922 w 5929"/>
              <a:gd name="T61" fmla="*/ 1538946 h 6526"/>
              <a:gd name="T62" fmla="*/ 519466 w 5929"/>
              <a:gd name="T63" fmla="*/ 1472099 h 6526"/>
              <a:gd name="T64" fmla="*/ 482966 w 5929"/>
              <a:gd name="T65" fmla="*/ 1447870 h 6526"/>
              <a:gd name="T66" fmla="*/ 430406 w 5929"/>
              <a:gd name="T67" fmla="*/ 1436778 h 6526"/>
              <a:gd name="T68" fmla="*/ 375802 w 5929"/>
              <a:gd name="T69" fmla="*/ 1439989 h 6526"/>
              <a:gd name="T70" fmla="*/ 330251 w 5929"/>
              <a:gd name="T71" fmla="*/ 1457503 h 6526"/>
              <a:gd name="T72" fmla="*/ 294919 w 5929"/>
              <a:gd name="T73" fmla="*/ 1494576 h 6526"/>
              <a:gd name="T74" fmla="*/ 270683 w 5929"/>
              <a:gd name="T75" fmla="*/ 1579229 h 6526"/>
              <a:gd name="T76" fmla="*/ 256083 w 5929"/>
              <a:gd name="T77" fmla="*/ 1702123 h 6526"/>
              <a:gd name="T78" fmla="*/ 212283 w 5929"/>
              <a:gd name="T79" fmla="*/ 1758462 h 6526"/>
              <a:gd name="T80" fmla="*/ 163811 w 5929"/>
              <a:gd name="T81" fmla="*/ 1784150 h 6526"/>
              <a:gd name="T82" fmla="*/ 70956 w 5929"/>
              <a:gd name="T83" fmla="*/ 1795826 h 6526"/>
              <a:gd name="T84" fmla="*/ 27448 w 5929"/>
              <a:gd name="T85" fmla="*/ 1814216 h 6526"/>
              <a:gd name="T86" fmla="*/ 5840 w 5929"/>
              <a:gd name="T87" fmla="*/ 1856251 h 6526"/>
              <a:gd name="T88" fmla="*/ 831905 w 5929"/>
              <a:gd name="T89" fmla="*/ 1895367 h 6526"/>
              <a:gd name="T90" fmla="*/ 818765 w 5929"/>
              <a:gd name="T91" fmla="*/ 1833190 h 6526"/>
              <a:gd name="T92" fmla="*/ 790733 w 5929"/>
              <a:gd name="T93" fmla="*/ 1804291 h 6526"/>
              <a:gd name="T94" fmla="*/ 711601 w 5929"/>
              <a:gd name="T95" fmla="*/ 1791739 h 6526"/>
              <a:gd name="T96" fmla="*/ 646485 w 5929"/>
              <a:gd name="T97" fmla="*/ 1775976 h 6526"/>
              <a:gd name="T98" fmla="*/ 599766 w 5929"/>
              <a:gd name="T99" fmla="*/ 1738028 h 6526"/>
              <a:gd name="T100" fmla="*/ 299299 w 5929"/>
              <a:gd name="T101" fmla="*/ 1676727 h 6526"/>
              <a:gd name="T102" fmla="*/ 297255 w 5929"/>
              <a:gd name="T103" fmla="*/ 1599663 h 6526"/>
              <a:gd name="T104" fmla="*/ 311563 w 5929"/>
              <a:gd name="T105" fmla="*/ 1537486 h 6526"/>
              <a:gd name="T106" fmla="*/ 336967 w 5929"/>
              <a:gd name="T107" fmla="*/ 1496619 h 6526"/>
              <a:gd name="T108" fmla="*/ 397702 w 5929"/>
              <a:gd name="T109" fmla="*/ 1461590 h 6526"/>
              <a:gd name="T110" fmla="*/ 430990 w 5929"/>
              <a:gd name="T111" fmla="*/ 1461006 h 6526"/>
              <a:gd name="T112" fmla="*/ 366751 w 5929"/>
              <a:gd name="T113" fmla="*/ 1534859 h 6526"/>
              <a:gd name="T114" fmla="*/ 315359 w 5929"/>
              <a:gd name="T115" fmla="*/ 1632941 h 65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29" h="6526">
                <a:moveTo>
                  <a:pt x="5068" y="3604"/>
                </a:moveTo>
                <a:lnTo>
                  <a:pt x="5081" y="1083"/>
                </a:lnTo>
                <a:lnTo>
                  <a:pt x="5080" y="1071"/>
                </a:lnTo>
                <a:lnTo>
                  <a:pt x="5079" y="1061"/>
                </a:lnTo>
                <a:lnTo>
                  <a:pt x="5075" y="1041"/>
                </a:lnTo>
                <a:lnTo>
                  <a:pt x="5071" y="1022"/>
                </a:lnTo>
                <a:lnTo>
                  <a:pt x="5064" y="1002"/>
                </a:lnTo>
                <a:lnTo>
                  <a:pt x="5056" y="986"/>
                </a:lnTo>
                <a:lnTo>
                  <a:pt x="5047" y="969"/>
                </a:lnTo>
                <a:lnTo>
                  <a:pt x="5036" y="953"/>
                </a:lnTo>
                <a:lnTo>
                  <a:pt x="5024" y="937"/>
                </a:lnTo>
                <a:lnTo>
                  <a:pt x="5010" y="923"/>
                </a:lnTo>
                <a:lnTo>
                  <a:pt x="4995" y="911"/>
                </a:lnTo>
                <a:lnTo>
                  <a:pt x="4980" y="901"/>
                </a:lnTo>
                <a:lnTo>
                  <a:pt x="4963" y="891"/>
                </a:lnTo>
                <a:lnTo>
                  <a:pt x="4945" y="883"/>
                </a:lnTo>
                <a:lnTo>
                  <a:pt x="4925" y="876"/>
                </a:lnTo>
                <a:lnTo>
                  <a:pt x="4906" y="872"/>
                </a:lnTo>
                <a:lnTo>
                  <a:pt x="4887" y="869"/>
                </a:lnTo>
                <a:lnTo>
                  <a:pt x="4866" y="868"/>
                </a:lnTo>
                <a:lnTo>
                  <a:pt x="2333" y="868"/>
                </a:lnTo>
                <a:lnTo>
                  <a:pt x="1465" y="0"/>
                </a:lnTo>
                <a:lnTo>
                  <a:pt x="1409" y="58"/>
                </a:lnTo>
                <a:lnTo>
                  <a:pt x="1353" y="118"/>
                </a:lnTo>
                <a:lnTo>
                  <a:pt x="1300" y="179"/>
                </a:lnTo>
                <a:lnTo>
                  <a:pt x="1249" y="240"/>
                </a:lnTo>
                <a:lnTo>
                  <a:pt x="1199" y="302"/>
                </a:lnTo>
                <a:lnTo>
                  <a:pt x="1152" y="366"/>
                </a:lnTo>
                <a:lnTo>
                  <a:pt x="1105" y="430"/>
                </a:lnTo>
                <a:lnTo>
                  <a:pt x="1061" y="495"/>
                </a:lnTo>
                <a:lnTo>
                  <a:pt x="1018" y="561"/>
                </a:lnTo>
                <a:lnTo>
                  <a:pt x="978" y="628"/>
                </a:lnTo>
                <a:lnTo>
                  <a:pt x="939" y="696"/>
                </a:lnTo>
                <a:lnTo>
                  <a:pt x="902" y="764"/>
                </a:lnTo>
                <a:lnTo>
                  <a:pt x="867" y="833"/>
                </a:lnTo>
                <a:lnTo>
                  <a:pt x="833" y="903"/>
                </a:lnTo>
                <a:lnTo>
                  <a:pt x="802" y="973"/>
                </a:lnTo>
                <a:lnTo>
                  <a:pt x="772" y="1044"/>
                </a:lnTo>
                <a:lnTo>
                  <a:pt x="744" y="1116"/>
                </a:lnTo>
                <a:lnTo>
                  <a:pt x="718" y="1188"/>
                </a:lnTo>
                <a:lnTo>
                  <a:pt x="693" y="1261"/>
                </a:lnTo>
                <a:lnTo>
                  <a:pt x="671" y="1333"/>
                </a:lnTo>
                <a:lnTo>
                  <a:pt x="651" y="1406"/>
                </a:lnTo>
                <a:lnTo>
                  <a:pt x="631" y="1481"/>
                </a:lnTo>
                <a:lnTo>
                  <a:pt x="614" y="1555"/>
                </a:lnTo>
                <a:lnTo>
                  <a:pt x="599" y="1630"/>
                </a:lnTo>
                <a:lnTo>
                  <a:pt x="585" y="1704"/>
                </a:lnTo>
                <a:lnTo>
                  <a:pt x="573" y="1779"/>
                </a:lnTo>
                <a:lnTo>
                  <a:pt x="564" y="1854"/>
                </a:lnTo>
                <a:lnTo>
                  <a:pt x="555" y="1930"/>
                </a:lnTo>
                <a:lnTo>
                  <a:pt x="549" y="2006"/>
                </a:lnTo>
                <a:lnTo>
                  <a:pt x="545" y="2081"/>
                </a:lnTo>
                <a:lnTo>
                  <a:pt x="541" y="2157"/>
                </a:lnTo>
                <a:lnTo>
                  <a:pt x="541" y="2232"/>
                </a:lnTo>
                <a:lnTo>
                  <a:pt x="541" y="2308"/>
                </a:lnTo>
                <a:lnTo>
                  <a:pt x="545" y="2384"/>
                </a:lnTo>
                <a:lnTo>
                  <a:pt x="549" y="2459"/>
                </a:lnTo>
                <a:lnTo>
                  <a:pt x="555" y="2535"/>
                </a:lnTo>
                <a:lnTo>
                  <a:pt x="564" y="2610"/>
                </a:lnTo>
                <a:lnTo>
                  <a:pt x="573" y="2686"/>
                </a:lnTo>
                <a:lnTo>
                  <a:pt x="585" y="2761"/>
                </a:lnTo>
                <a:lnTo>
                  <a:pt x="599" y="2835"/>
                </a:lnTo>
                <a:lnTo>
                  <a:pt x="614" y="2910"/>
                </a:lnTo>
                <a:lnTo>
                  <a:pt x="631" y="2984"/>
                </a:lnTo>
                <a:lnTo>
                  <a:pt x="651" y="3058"/>
                </a:lnTo>
                <a:lnTo>
                  <a:pt x="671" y="3132"/>
                </a:lnTo>
                <a:lnTo>
                  <a:pt x="693" y="3204"/>
                </a:lnTo>
                <a:lnTo>
                  <a:pt x="718" y="3277"/>
                </a:lnTo>
                <a:lnTo>
                  <a:pt x="744" y="3350"/>
                </a:lnTo>
                <a:lnTo>
                  <a:pt x="772" y="3421"/>
                </a:lnTo>
                <a:lnTo>
                  <a:pt x="802" y="3492"/>
                </a:lnTo>
                <a:lnTo>
                  <a:pt x="833" y="3562"/>
                </a:lnTo>
                <a:lnTo>
                  <a:pt x="867" y="3632"/>
                </a:lnTo>
                <a:lnTo>
                  <a:pt x="902" y="3701"/>
                </a:lnTo>
                <a:lnTo>
                  <a:pt x="939" y="3769"/>
                </a:lnTo>
                <a:lnTo>
                  <a:pt x="978" y="3837"/>
                </a:lnTo>
                <a:lnTo>
                  <a:pt x="1018" y="3904"/>
                </a:lnTo>
                <a:lnTo>
                  <a:pt x="1061" y="3970"/>
                </a:lnTo>
                <a:lnTo>
                  <a:pt x="1105" y="4036"/>
                </a:lnTo>
                <a:lnTo>
                  <a:pt x="1152" y="4100"/>
                </a:lnTo>
                <a:lnTo>
                  <a:pt x="1199" y="4163"/>
                </a:lnTo>
                <a:lnTo>
                  <a:pt x="1249" y="4225"/>
                </a:lnTo>
                <a:lnTo>
                  <a:pt x="1300" y="4287"/>
                </a:lnTo>
                <a:lnTo>
                  <a:pt x="1353" y="4347"/>
                </a:lnTo>
                <a:lnTo>
                  <a:pt x="1409" y="4407"/>
                </a:lnTo>
                <a:lnTo>
                  <a:pt x="1465" y="4466"/>
                </a:lnTo>
                <a:lnTo>
                  <a:pt x="1524" y="4522"/>
                </a:lnTo>
                <a:lnTo>
                  <a:pt x="1584" y="4577"/>
                </a:lnTo>
                <a:lnTo>
                  <a:pt x="1643" y="4630"/>
                </a:lnTo>
                <a:lnTo>
                  <a:pt x="1705" y="4682"/>
                </a:lnTo>
                <a:lnTo>
                  <a:pt x="1768" y="4732"/>
                </a:lnTo>
                <a:lnTo>
                  <a:pt x="1831" y="4779"/>
                </a:lnTo>
                <a:lnTo>
                  <a:pt x="1895" y="4826"/>
                </a:lnTo>
                <a:lnTo>
                  <a:pt x="1960" y="4870"/>
                </a:lnTo>
                <a:lnTo>
                  <a:pt x="2027" y="4913"/>
                </a:lnTo>
                <a:lnTo>
                  <a:pt x="2094" y="4953"/>
                </a:lnTo>
                <a:lnTo>
                  <a:pt x="2161" y="4991"/>
                </a:lnTo>
                <a:lnTo>
                  <a:pt x="2230" y="5029"/>
                </a:lnTo>
                <a:lnTo>
                  <a:pt x="2299" y="5064"/>
                </a:lnTo>
                <a:lnTo>
                  <a:pt x="2369" y="5098"/>
                </a:lnTo>
                <a:lnTo>
                  <a:pt x="2439" y="5129"/>
                </a:lnTo>
                <a:lnTo>
                  <a:pt x="2510" y="5159"/>
                </a:lnTo>
                <a:lnTo>
                  <a:pt x="2581" y="5187"/>
                </a:lnTo>
                <a:lnTo>
                  <a:pt x="2653" y="5213"/>
                </a:lnTo>
                <a:lnTo>
                  <a:pt x="2725" y="5237"/>
                </a:lnTo>
                <a:lnTo>
                  <a:pt x="2799" y="5260"/>
                </a:lnTo>
                <a:lnTo>
                  <a:pt x="2872" y="5280"/>
                </a:lnTo>
                <a:lnTo>
                  <a:pt x="2947" y="5300"/>
                </a:lnTo>
                <a:lnTo>
                  <a:pt x="3020" y="5316"/>
                </a:lnTo>
                <a:lnTo>
                  <a:pt x="3094" y="5332"/>
                </a:lnTo>
                <a:lnTo>
                  <a:pt x="3170" y="5346"/>
                </a:lnTo>
                <a:lnTo>
                  <a:pt x="3244" y="5357"/>
                </a:lnTo>
                <a:lnTo>
                  <a:pt x="3320" y="5367"/>
                </a:lnTo>
                <a:lnTo>
                  <a:pt x="3396" y="5375"/>
                </a:lnTo>
                <a:lnTo>
                  <a:pt x="3471" y="5382"/>
                </a:lnTo>
                <a:lnTo>
                  <a:pt x="3547" y="5386"/>
                </a:lnTo>
                <a:lnTo>
                  <a:pt x="3622" y="5389"/>
                </a:lnTo>
                <a:lnTo>
                  <a:pt x="3698" y="5390"/>
                </a:lnTo>
                <a:lnTo>
                  <a:pt x="3773" y="5389"/>
                </a:lnTo>
                <a:lnTo>
                  <a:pt x="3849" y="5386"/>
                </a:lnTo>
                <a:lnTo>
                  <a:pt x="3925" y="5382"/>
                </a:lnTo>
                <a:lnTo>
                  <a:pt x="4000" y="5375"/>
                </a:lnTo>
                <a:lnTo>
                  <a:pt x="4076" y="5367"/>
                </a:lnTo>
                <a:lnTo>
                  <a:pt x="4151" y="5357"/>
                </a:lnTo>
                <a:lnTo>
                  <a:pt x="4226" y="5346"/>
                </a:lnTo>
                <a:lnTo>
                  <a:pt x="4300" y="5332"/>
                </a:lnTo>
                <a:lnTo>
                  <a:pt x="4375" y="5316"/>
                </a:lnTo>
                <a:lnTo>
                  <a:pt x="4449" y="5300"/>
                </a:lnTo>
                <a:lnTo>
                  <a:pt x="4523" y="5280"/>
                </a:lnTo>
                <a:lnTo>
                  <a:pt x="4596" y="5260"/>
                </a:lnTo>
                <a:lnTo>
                  <a:pt x="4669" y="5237"/>
                </a:lnTo>
                <a:lnTo>
                  <a:pt x="4741" y="5213"/>
                </a:lnTo>
                <a:lnTo>
                  <a:pt x="4814" y="5187"/>
                </a:lnTo>
                <a:lnTo>
                  <a:pt x="4886" y="5159"/>
                </a:lnTo>
                <a:lnTo>
                  <a:pt x="4957" y="5129"/>
                </a:lnTo>
                <a:lnTo>
                  <a:pt x="5027" y="5098"/>
                </a:lnTo>
                <a:lnTo>
                  <a:pt x="5097" y="5064"/>
                </a:lnTo>
                <a:lnTo>
                  <a:pt x="5166" y="5029"/>
                </a:lnTo>
                <a:lnTo>
                  <a:pt x="5235" y="4991"/>
                </a:lnTo>
                <a:lnTo>
                  <a:pt x="5302" y="4953"/>
                </a:lnTo>
                <a:lnTo>
                  <a:pt x="5369" y="4913"/>
                </a:lnTo>
                <a:lnTo>
                  <a:pt x="5434" y="4870"/>
                </a:lnTo>
                <a:lnTo>
                  <a:pt x="5500" y="4826"/>
                </a:lnTo>
                <a:lnTo>
                  <a:pt x="5564" y="4779"/>
                </a:lnTo>
                <a:lnTo>
                  <a:pt x="5627" y="4732"/>
                </a:lnTo>
                <a:lnTo>
                  <a:pt x="5690" y="4682"/>
                </a:lnTo>
                <a:lnTo>
                  <a:pt x="5751" y="4630"/>
                </a:lnTo>
                <a:lnTo>
                  <a:pt x="5812" y="4577"/>
                </a:lnTo>
                <a:lnTo>
                  <a:pt x="5872" y="4522"/>
                </a:lnTo>
                <a:lnTo>
                  <a:pt x="5929" y="4466"/>
                </a:lnTo>
                <a:lnTo>
                  <a:pt x="5068" y="3604"/>
                </a:lnTo>
                <a:close/>
                <a:moveTo>
                  <a:pt x="1189" y="3725"/>
                </a:moveTo>
                <a:lnTo>
                  <a:pt x="1189" y="3725"/>
                </a:lnTo>
                <a:lnTo>
                  <a:pt x="1139" y="3634"/>
                </a:lnTo>
                <a:lnTo>
                  <a:pt x="1094" y="3545"/>
                </a:lnTo>
                <a:lnTo>
                  <a:pt x="1051" y="3456"/>
                </a:lnTo>
                <a:lnTo>
                  <a:pt x="1012" y="3368"/>
                </a:lnTo>
                <a:lnTo>
                  <a:pt x="976" y="3281"/>
                </a:lnTo>
                <a:lnTo>
                  <a:pt x="943" y="3195"/>
                </a:lnTo>
                <a:lnTo>
                  <a:pt x="913" y="3109"/>
                </a:lnTo>
                <a:lnTo>
                  <a:pt x="886" y="3026"/>
                </a:lnTo>
                <a:lnTo>
                  <a:pt x="863" y="2942"/>
                </a:lnTo>
                <a:lnTo>
                  <a:pt x="841" y="2860"/>
                </a:lnTo>
                <a:lnTo>
                  <a:pt x="823" y="2779"/>
                </a:lnTo>
                <a:lnTo>
                  <a:pt x="807" y="2698"/>
                </a:lnTo>
                <a:lnTo>
                  <a:pt x="794" y="2620"/>
                </a:lnTo>
                <a:lnTo>
                  <a:pt x="783" y="2542"/>
                </a:lnTo>
                <a:lnTo>
                  <a:pt x="775" y="2465"/>
                </a:lnTo>
                <a:lnTo>
                  <a:pt x="768" y="2389"/>
                </a:lnTo>
                <a:lnTo>
                  <a:pt x="765" y="2315"/>
                </a:lnTo>
                <a:lnTo>
                  <a:pt x="762" y="2241"/>
                </a:lnTo>
                <a:lnTo>
                  <a:pt x="762" y="2169"/>
                </a:lnTo>
                <a:lnTo>
                  <a:pt x="765" y="2098"/>
                </a:lnTo>
                <a:lnTo>
                  <a:pt x="768" y="2028"/>
                </a:lnTo>
                <a:lnTo>
                  <a:pt x="774" y="1959"/>
                </a:lnTo>
                <a:lnTo>
                  <a:pt x="781" y="1892"/>
                </a:lnTo>
                <a:lnTo>
                  <a:pt x="789" y="1826"/>
                </a:lnTo>
                <a:lnTo>
                  <a:pt x="801" y="1761"/>
                </a:lnTo>
                <a:lnTo>
                  <a:pt x="812" y="1698"/>
                </a:lnTo>
                <a:lnTo>
                  <a:pt x="824" y="1636"/>
                </a:lnTo>
                <a:lnTo>
                  <a:pt x="839" y="1575"/>
                </a:lnTo>
                <a:lnTo>
                  <a:pt x="855" y="1515"/>
                </a:lnTo>
                <a:lnTo>
                  <a:pt x="871" y="1456"/>
                </a:lnTo>
                <a:lnTo>
                  <a:pt x="889" y="1400"/>
                </a:lnTo>
                <a:lnTo>
                  <a:pt x="907" y="1344"/>
                </a:lnTo>
                <a:lnTo>
                  <a:pt x="926" y="1290"/>
                </a:lnTo>
                <a:lnTo>
                  <a:pt x="946" y="1238"/>
                </a:lnTo>
                <a:lnTo>
                  <a:pt x="966" y="1186"/>
                </a:lnTo>
                <a:lnTo>
                  <a:pt x="987" y="1137"/>
                </a:lnTo>
                <a:lnTo>
                  <a:pt x="1008" y="1089"/>
                </a:lnTo>
                <a:lnTo>
                  <a:pt x="1031" y="1043"/>
                </a:lnTo>
                <a:lnTo>
                  <a:pt x="1052" y="998"/>
                </a:lnTo>
                <a:lnTo>
                  <a:pt x="1075" y="954"/>
                </a:lnTo>
                <a:lnTo>
                  <a:pt x="1097" y="912"/>
                </a:lnTo>
                <a:lnTo>
                  <a:pt x="1120" y="872"/>
                </a:lnTo>
                <a:lnTo>
                  <a:pt x="1142" y="833"/>
                </a:lnTo>
                <a:lnTo>
                  <a:pt x="1164" y="796"/>
                </a:lnTo>
                <a:lnTo>
                  <a:pt x="1208" y="727"/>
                </a:lnTo>
                <a:lnTo>
                  <a:pt x="1250" y="664"/>
                </a:lnTo>
                <a:lnTo>
                  <a:pt x="1289" y="609"/>
                </a:lnTo>
                <a:lnTo>
                  <a:pt x="1326" y="559"/>
                </a:lnTo>
                <a:lnTo>
                  <a:pt x="1359" y="517"/>
                </a:lnTo>
                <a:lnTo>
                  <a:pt x="1387" y="483"/>
                </a:lnTo>
                <a:lnTo>
                  <a:pt x="1411" y="456"/>
                </a:lnTo>
                <a:lnTo>
                  <a:pt x="1428" y="437"/>
                </a:lnTo>
                <a:lnTo>
                  <a:pt x="1443" y="421"/>
                </a:lnTo>
                <a:lnTo>
                  <a:pt x="1698" y="705"/>
                </a:lnTo>
                <a:lnTo>
                  <a:pt x="1685" y="717"/>
                </a:lnTo>
                <a:lnTo>
                  <a:pt x="1652" y="753"/>
                </a:lnTo>
                <a:lnTo>
                  <a:pt x="1629" y="779"/>
                </a:lnTo>
                <a:lnTo>
                  <a:pt x="1602" y="812"/>
                </a:lnTo>
                <a:lnTo>
                  <a:pt x="1571" y="850"/>
                </a:lnTo>
                <a:lnTo>
                  <a:pt x="1537" y="895"/>
                </a:lnTo>
                <a:lnTo>
                  <a:pt x="1502" y="946"/>
                </a:lnTo>
                <a:lnTo>
                  <a:pt x="1465" y="1002"/>
                </a:lnTo>
                <a:lnTo>
                  <a:pt x="1426" y="1065"/>
                </a:lnTo>
                <a:lnTo>
                  <a:pt x="1386" y="1132"/>
                </a:lnTo>
                <a:lnTo>
                  <a:pt x="1367" y="1168"/>
                </a:lnTo>
                <a:lnTo>
                  <a:pt x="1347" y="1207"/>
                </a:lnTo>
                <a:lnTo>
                  <a:pt x="1326" y="1246"/>
                </a:lnTo>
                <a:lnTo>
                  <a:pt x="1307" y="1287"/>
                </a:lnTo>
                <a:lnTo>
                  <a:pt x="1287" y="1329"/>
                </a:lnTo>
                <a:lnTo>
                  <a:pt x="1268" y="1373"/>
                </a:lnTo>
                <a:lnTo>
                  <a:pt x="1249" y="1418"/>
                </a:lnTo>
                <a:lnTo>
                  <a:pt x="1230" y="1464"/>
                </a:lnTo>
                <a:lnTo>
                  <a:pt x="1211" y="1511"/>
                </a:lnTo>
                <a:lnTo>
                  <a:pt x="1194" y="1561"/>
                </a:lnTo>
                <a:lnTo>
                  <a:pt x="1176" y="1612"/>
                </a:lnTo>
                <a:lnTo>
                  <a:pt x="1159" y="1665"/>
                </a:lnTo>
                <a:lnTo>
                  <a:pt x="1144" y="1719"/>
                </a:lnTo>
                <a:lnTo>
                  <a:pt x="1128" y="1774"/>
                </a:lnTo>
                <a:lnTo>
                  <a:pt x="1114" y="1831"/>
                </a:lnTo>
                <a:lnTo>
                  <a:pt x="1100" y="1889"/>
                </a:lnTo>
                <a:lnTo>
                  <a:pt x="1087" y="1949"/>
                </a:lnTo>
                <a:lnTo>
                  <a:pt x="1076" y="2010"/>
                </a:lnTo>
                <a:lnTo>
                  <a:pt x="1065" y="2073"/>
                </a:lnTo>
                <a:lnTo>
                  <a:pt x="1056" y="2137"/>
                </a:lnTo>
                <a:lnTo>
                  <a:pt x="1047" y="2203"/>
                </a:lnTo>
                <a:lnTo>
                  <a:pt x="1040" y="2270"/>
                </a:lnTo>
                <a:lnTo>
                  <a:pt x="1033" y="2339"/>
                </a:lnTo>
                <a:lnTo>
                  <a:pt x="1029" y="2408"/>
                </a:lnTo>
                <a:lnTo>
                  <a:pt x="1025" y="2480"/>
                </a:lnTo>
                <a:lnTo>
                  <a:pt x="1024" y="2553"/>
                </a:lnTo>
                <a:lnTo>
                  <a:pt x="1024" y="2626"/>
                </a:lnTo>
                <a:lnTo>
                  <a:pt x="1025" y="2703"/>
                </a:lnTo>
                <a:lnTo>
                  <a:pt x="1029" y="2780"/>
                </a:lnTo>
                <a:lnTo>
                  <a:pt x="1033" y="2859"/>
                </a:lnTo>
                <a:lnTo>
                  <a:pt x="1040" y="2939"/>
                </a:lnTo>
                <a:lnTo>
                  <a:pt x="1048" y="3020"/>
                </a:lnTo>
                <a:lnTo>
                  <a:pt x="1058" y="3104"/>
                </a:lnTo>
                <a:lnTo>
                  <a:pt x="1070" y="3188"/>
                </a:lnTo>
                <a:lnTo>
                  <a:pt x="1085" y="3274"/>
                </a:lnTo>
                <a:lnTo>
                  <a:pt x="1101" y="3361"/>
                </a:lnTo>
                <a:lnTo>
                  <a:pt x="1120" y="3450"/>
                </a:lnTo>
                <a:lnTo>
                  <a:pt x="1140" y="3540"/>
                </a:lnTo>
                <a:lnTo>
                  <a:pt x="1164" y="3632"/>
                </a:lnTo>
                <a:lnTo>
                  <a:pt x="1189" y="3725"/>
                </a:lnTo>
                <a:close/>
                <a:moveTo>
                  <a:pt x="4632" y="3167"/>
                </a:moveTo>
                <a:lnTo>
                  <a:pt x="2763" y="1298"/>
                </a:lnTo>
                <a:lnTo>
                  <a:pt x="4632" y="1298"/>
                </a:lnTo>
                <a:lnTo>
                  <a:pt x="4632" y="3167"/>
                </a:lnTo>
                <a:close/>
                <a:moveTo>
                  <a:pt x="1942" y="5769"/>
                </a:moveTo>
                <a:lnTo>
                  <a:pt x="1942" y="5769"/>
                </a:lnTo>
                <a:lnTo>
                  <a:pt x="1939" y="5699"/>
                </a:lnTo>
                <a:lnTo>
                  <a:pt x="1937" y="5628"/>
                </a:lnTo>
                <a:lnTo>
                  <a:pt x="1933" y="5555"/>
                </a:lnTo>
                <a:lnTo>
                  <a:pt x="1929" y="5482"/>
                </a:lnTo>
                <a:lnTo>
                  <a:pt x="1925" y="5446"/>
                </a:lnTo>
                <a:lnTo>
                  <a:pt x="1921" y="5410"/>
                </a:lnTo>
                <a:lnTo>
                  <a:pt x="1916" y="5375"/>
                </a:lnTo>
                <a:lnTo>
                  <a:pt x="1911" y="5340"/>
                </a:lnTo>
                <a:lnTo>
                  <a:pt x="1904" y="5306"/>
                </a:lnTo>
                <a:lnTo>
                  <a:pt x="1897" y="5272"/>
                </a:lnTo>
                <a:lnTo>
                  <a:pt x="1887" y="5240"/>
                </a:lnTo>
                <a:lnTo>
                  <a:pt x="1877" y="5208"/>
                </a:lnTo>
                <a:lnTo>
                  <a:pt x="1866" y="5178"/>
                </a:lnTo>
                <a:lnTo>
                  <a:pt x="1852" y="5148"/>
                </a:lnTo>
                <a:lnTo>
                  <a:pt x="1836" y="5120"/>
                </a:lnTo>
                <a:lnTo>
                  <a:pt x="1819" y="5093"/>
                </a:lnTo>
                <a:lnTo>
                  <a:pt x="1800" y="5067"/>
                </a:lnTo>
                <a:lnTo>
                  <a:pt x="1789" y="5056"/>
                </a:lnTo>
                <a:lnTo>
                  <a:pt x="1779" y="5043"/>
                </a:lnTo>
                <a:lnTo>
                  <a:pt x="1768" y="5033"/>
                </a:lnTo>
                <a:lnTo>
                  <a:pt x="1755" y="5022"/>
                </a:lnTo>
                <a:lnTo>
                  <a:pt x="1743" y="5012"/>
                </a:lnTo>
                <a:lnTo>
                  <a:pt x="1729" y="5002"/>
                </a:lnTo>
                <a:lnTo>
                  <a:pt x="1716" y="4993"/>
                </a:lnTo>
                <a:lnTo>
                  <a:pt x="1701" y="4984"/>
                </a:lnTo>
                <a:lnTo>
                  <a:pt x="1686" y="4976"/>
                </a:lnTo>
                <a:lnTo>
                  <a:pt x="1670" y="4968"/>
                </a:lnTo>
                <a:lnTo>
                  <a:pt x="1654" y="4960"/>
                </a:lnTo>
                <a:lnTo>
                  <a:pt x="1637" y="4954"/>
                </a:lnTo>
                <a:lnTo>
                  <a:pt x="1619" y="4947"/>
                </a:lnTo>
                <a:lnTo>
                  <a:pt x="1601" y="4942"/>
                </a:lnTo>
                <a:lnTo>
                  <a:pt x="1581" y="4937"/>
                </a:lnTo>
                <a:lnTo>
                  <a:pt x="1561" y="4933"/>
                </a:lnTo>
                <a:lnTo>
                  <a:pt x="1541" y="4929"/>
                </a:lnTo>
                <a:lnTo>
                  <a:pt x="1519" y="4926"/>
                </a:lnTo>
                <a:lnTo>
                  <a:pt x="1497" y="4924"/>
                </a:lnTo>
                <a:lnTo>
                  <a:pt x="1474" y="4922"/>
                </a:lnTo>
                <a:lnTo>
                  <a:pt x="1450" y="4922"/>
                </a:lnTo>
                <a:lnTo>
                  <a:pt x="1426" y="4920"/>
                </a:lnTo>
                <a:lnTo>
                  <a:pt x="1400" y="4922"/>
                </a:lnTo>
                <a:lnTo>
                  <a:pt x="1376" y="4922"/>
                </a:lnTo>
                <a:lnTo>
                  <a:pt x="1352" y="4924"/>
                </a:lnTo>
                <a:lnTo>
                  <a:pt x="1330" y="4926"/>
                </a:lnTo>
                <a:lnTo>
                  <a:pt x="1308" y="4929"/>
                </a:lnTo>
                <a:lnTo>
                  <a:pt x="1287" y="4933"/>
                </a:lnTo>
                <a:lnTo>
                  <a:pt x="1267" y="4937"/>
                </a:lnTo>
                <a:lnTo>
                  <a:pt x="1247" y="4942"/>
                </a:lnTo>
                <a:lnTo>
                  <a:pt x="1228" y="4947"/>
                </a:lnTo>
                <a:lnTo>
                  <a:pt x="1210" y="4954"/>
                </a:lnTo>
                <a:lnTo>
                  <a:pt x="1193" y="4960"/>
                </a:lnTo>
                <a:lnTo>
                  <a:pt x="1176" y="4968"/>
                </a:lnTo>
                <a:lnTo>
                  <a:pt x="1161" y="4976"/>
                </a:lnTo>
                <a:lnTo>
                  <a:pt x="1146" y="4984"/>
                </a:lnTo>
                <a:lnTo>
                  <a:pt x="1131" y="4993"/>
                </a:lnTo>
                <a:lnTo>
                  <a:pt x="1118" y="5002"/>
                </a:lnTo>
                <a:lnTo>
                  <a:pt x="1104" y="5012"/>
                </a:lnTo>
                <a:lnTo>
                  <a:pt x="1092" y="5022"/>
                </a:lnTo>
                <a:lnTo>
                  <a:pt x="1079" y="5033"/>
                </a:lnTo>
                <a:lnTo>
                  <a:pt x="1068" y="5043"/>
                </a:lnTo>
                <a:lnTo>
                  <a:pt x="1057" y="5056"/>
                </a:lnTo>
                <a:lnTo>
                  <a:pt x="1047" y="5067"/>
                </a:lnTo>
                <a:lnTo>
                  <a:pt x="1027" y="5093"/>
                </a:lnTo>
                <a:lnTo>
                  <a:pt x="1010" y="5120"/>
                </a:lnTo>
                <a:lnTo>
                  <a:pt x="995" y="5148"/>
                </a:lnTo>
                <a:lnTo>
                  <a:pt x="981" y="5178"/>
                </a:lnTo>
                <a:lnTo>
                  <a:pt x="970" y="5208"/>
                </a:lnTo>
                <a:lnTo>
                  <a:pt x="960" y="5240"/>
                </a:lnTo>
                <a:lnTo>
                  <a:pt x="951" y="5272"/>
                </a:lnTo>
                <a:lnTo>
                  <a:pt x="943" y="5306"/>
                </a:lnTo>
                <a:lnTo>
                  <a:pt x="937" y="5340"/>
                </a:lnTo>
                <a:lnTo>
                  <a:pt x="932" y="5375"/>
                </a:lnTo>
                <a:lnTo>
                  <a:pt x="927" y="5410"/>
                </a:lnTo>
                <a:lnTo>
                  <a:pt x="924" y="5446"/>
                </a:lnTo>
                <a:lnTo>
                  <a:pt x="921" y="5482"/>
                </a:lnTo>
                <a:lnTo>
                  <a:pt x="917" y="5555"/>
                </a:lnTo>
                <a:lnTo>
                  <a:pt x="913" y="5628"/>
                </a:lnTo>
                <a:lnTo>
                  <a:pt x="911" y="5699"/>
                </a:lnTo>
                <a:lnTo>
                  <a:pt x="908" y="5769"/>
                </a:lnTo>
                <a:lnTo>
                  <a:pt x="893" y="5801"/>
                </a:lnTo>
                <a:lnTo>
                  <a:pt x="877" y="5831"/>
                </a:lnTo>
                <a:lnTo>
                  <a:pt x="863" y="5859"/>
                </a:lnTo>
                <a:lnTo>
                  <a:pt x="846" y="5885"/>
                </a:lnTo>
                <a:lnTo>
                  <a:pt x="830" y="5910"/>
                </a:lnTo>
                <a:lnTo>
                  <a:pt x="813" y="5933"/>
                </a:lnTo>
                <a:lnTo>
                  <a:pt x="796" y="5954"/>
                </a:lnTo>
                <a:lnTo>
                  <a:pt x="779" y="5974"/>
                </a:lnTo>
                <a:lnTo>
                  <a:pt x="762" y="5992"/>
                </a:lnTo>
                <a:lnTo>
                  <a:pt x="744" y="6009"/>
                </a:lnTo>
                <a:lnTo>
                  <a:pt x="727" y="6024"/>
                </a:lnTo>
                <a:lnTo>
                  <a:pt x="709" y="6039"/>
                </a:lnTo>
                <a:lnTo>
                  <a:pt x="691" y="6051"/>
                </a:lnTo>
                <a:lnTo>
                  <a:pt x="673" y="6064"/>
                </a:lnTo>
                <a:lnTo>
                  <a:pt x="654" y="6074"/>
                </a:lnTo>
                <a:lnTo>
                  <a:pt x="636" y="6084"/>
                </a:lnTo>
                <a:lnTo>
                  <a:pt x="618" y="6092"/>
                </a:lnTo>
                <a:lnTo>
                  <a:pt x="599" y="6100"/>
                </a:lnTo>
                <a:lnTo>
                  <a:pt x="581" y="6106"/>
                </a:lnTo>
                <a:lnTo>
                  <a:pt x="561" y="6112"/>
                </a:lnTo>
                <a:lnTo>
                  <a:pt x="543" y="6118"/>
                </a:lnTo>
                <a:lnTo>
                  <a:pt x="524" y="6122"/>
                </a:lnTo>
                <a:lnTo>
                  <a:pt x="487" y="6129"/>
                </a:lnTo>
                <a:lnTo>
                  <a:pt x="451" y="6133"/>
                </a:lnTo>
                <a:lnTo>
                  <a:pt x="415" y="6138"/>
                </a:lnTo>
                <a:lnTo>
                  <a:pt x="344" y="6143"/>
                </a:lnTo>
                <a:lnTo>
                  <a:pt x="309" y="6145"/>
                </a:lnTo>
                <a:lnTo>
                  <a:pt x="276" y="6148"/>
                </a:lnTo>
                <a:lnTo>
                  <a:pt x="243" y="6152"/>
                </a:lnTo>
                <a:lnTo>
                  <a:pt x="213" y="6157"/>
                </a:lnTo>
                <a:lnTo>
                  <a:pt x="184" y="6165"/>
                </a:lnTo>
                <a:lnTo>
                  <a:pt x="170" y="6170"/>
                </a:lnTo>
                <a:lnTo>
                  <a:pt x="156" y="6174"/>
                </a:lnTo>
                <a:lnTo>
                  <a:pt x="143" y="6181"/>
                </a:lnTo>
                <a:lnTo>
                  <a:pt x="130" y="6188"/>
                </a:lnTo>
                <a:lnTo>
                  <a:pt x="118" y="6196"/>
                </a:lnTo>
                <a:lnTo>
                  <a:pt x="106" y="6205"/>
                </a:lnTo>
                <a:lnTo>
                  <a:pt x="94" y="6215"/>
                </a:lnTo>
                <a:lnTo>
                  <a:pt x="84" y="6225"/>
                </a:lnTo>
                <a:lnTo>
                  <a:pt x="74" y="6237"/>
                </a:lnTo>
                <a:lnTo>
                  <a:pt x="64" y="6251"/>
                </a:lnTo>
                <a:lnTo>
                  <a:pt x="55" y="6264"/>
                </a:lnTo>
                <a:lnTo>
                  <a:pt x="47" y="6280"/>
                </a:lnTo>
                <a:lnTo>
                  <a:pt x="39" y="6298"/>
                </a:lnTo>
                <a:lnTo>
                  <a:pt x="31" y="6316"/>
                </a:lnTo>
                <a:lnTo>
                  <a:pt x="26" y="6337"/>
                </a:lnTo>
                <a:lnTo>
                  <a:pt x="20" y="6359"/>
                </a:lnTo>
                <a:lnTo>
                  <a:pt x="14" y="6382"/>
                </a:lnTo>
                <a:lnTo>
                  <a:pt x="10" y="6408"/>
                </a:lnTo>
                <a:lnTo>
                  <a:pt x="6" y="6434"/>
                </a:lnTo>
                <a:lnTo>
                  <a:pt x="3" y="6463"/>
                </a:lnTo>
                <a:lnTo>
                  <a:pt x="1" y="6493"/>
                </a:lnTo>
                <a:lnTo>
                  <a:pt x="0" y="6526"/>
                </a:lnTo>
                <a:lnTo>
                  <a:pt x="2852" y="6526"/>
                </a:lnTo>
                <a:lnTo>
                  <a:pt x="2849" y="6493"/>
                </a:lnTo>
                <a:lnTo>
                  <a:pt x="2847" y="6463"/>
                </a:lnTo>
                <a:lnTo>
                  <a:pt x="2845" y="6434"/>
                </a:lnTo>
                <a:lnTo>
                  <a:pt x="2842" y="6408"/>
                </a:lnTo>
                <a:lnTo>
                  <a:pt x="2837" y="6382"/>
                </a:lnTo>
                <a:lnTo>
                  <a:pt x="2831" y="6359"/>
                </a:lnTo>
                <a:lnTo>
                  <a:pt x="2826" y="6337"/>
                </a:lnTo>
                <a:lnTo>
                  <a:pt x="2819" y="6316"/>
                </a:lnTo>
                <a:lnTo>
                  <a:pt x="2812" y="6298"/>
                </a:lnTo>
                <a:lnTo>
                  <a:pt x="2804" y="6280"/>
                </a:lnTo>
                <a:lnTo>
                  <a:pt x="2796" y="6264"/>
                </a:lnTo>
                <a:lnTo>
                  <a:pt x="2787" y="6251"/>
                </a:lnTo>
                <a:lnTo>
                  <a:pt x="2777" y="6237"/>
                </a:lnTo>
                <a:lnTo>
                  <a:pt x="2767" y="6225"/>
                </a:lnTo>
                <a:lnTo>
                  <a:pt x="2756" y="6215"/>
                </a:lnTo>
                <a:lnTo>
                  <a:pt x="2745" y="6205"/>
                </a:lnTo>
                <a:lnTo>
                  <a:pt x="2733" y="6196"/>
                </a:lnTo>
                <a:lnTo>
                  <a:pt x="2721" y="6188"/>
                </a:lnTo>
                <a:lnTo>
                  <a:pt x="2708" y="6181"/>
                </a:lnTo>
                <a:lnTo>
                  <a:pt x="2695" y="6174"/>
                </a:lnTo>
                <a:lnTo>
                  <a:pt x="2681" y="6170"/>
                </a:lnTo>
                <a:lnTo>
                  <a:pt x="2668" y="6165"/>
                </a:lnTo>
                <a:lnTo>
                  <a:pt x="2638" y="6157"/>
                </a:lnTo>
                <a:lnTo>
                  <a:pt x="2607" y="6152"/>
                </a:lnTo>
                <a:lnTo>
                  <a:pt x="2575" y="6148"/>
                </a:lnTo>
                <a:lnTo>
                  <a:pt x="2541" y="6145"/>
                </a:lnTo>
                <a:lnTo>
                  <a:pt x="2508" y="6143"/>
                </a:lnTo>
                <a:lnTo>
                  <a:pt x="2437" y="6138"/>
                </a:lnTo>
                <a:lnTo>
                  <a:pt x="2400" y="6133"/>
                </a:lnTo>
                <a:lnTo>
                  <a:pt x="2363" y="6129"/>
                </a:lnTo>
                <a:lnTo>
                  <a:pt x="2326" y="6122"/>
                </a:lnTo>
                <a:lnTo>
                  <a:pt x="2308" y="6118"/>
                </a:lnTo>
                <a:lnTo>
                  <a:pt x="2289" y="6112"/>
                </a:lnTo>
                <a:lnTo>
                  <a:pt x="2271" y="6106"/>
                </a:lnTo>
                <a:lnTo>
                  <a:pt x="2252" y="6100"/>
                </a:lnTo>
                <a:lnTo>
                  <a:pt x="2233" y="6092"/>
                </a:lnTo>
                <a:lnTo>
                  <a:pt x="2214" y="6084"/>
                </a:lnTo>
                <a:lnTo>
                  <a:pt x="2196" y="6074"/>
                </a:lnTo>
                <a:lnTo>
                  <a:pt x="2178" y="6064"/>
                </a:lnTo>
                <a:lnTo>
                  <a:pt x="2160" y="6051"/>
                </a:lnTo>
                <a:lnTo>
                  <a:pt x="2142" y="6039"/>
                </a:lnTo>
                <a:lnTo>
                  <a:pt x="2124" y="6024"/>
                </a:lnTo>
                <a:lnTo>
                  <a:pt x="2106" y="6009"/>
                </a:lnTo>
                <a:lnTo>
                  <a:pt x="2089" y="5992"/>
                </a:lnTo>
                <a:lnTo>
                  <a:pt x="2071" y="5974"/>
                </a:lnTo>
                <a:lnTo>
                  <a:pt x="2054" y="5954"/>
                </a:lnTo>
                <a:lnTo>
                  <a:pt x="2037" y="5933"/>
                </a:lnTo>
                <a:lnTo>
                  <a:pt x="2021" y="5910"/>
                </a:lnTo>
                <a:lnTo>
                  <a:pt x="2004" y="5885"/>
                </a:lnTo>
                <a:lnTo>
                  <a:pt x="1989" y="5859"/>
                </a:lnTo>
                <a:lnTo>
                  <a:pt x="1973" y="5831"/>
                </a:lnTo>
                <a:lnTo>
                  <a:pt x="1958" y="5801"/>
                </a:lnTo>
                <a:lnTo>
                  <a:pt x="1942" y="5769"/>
                </a:lnTo>
                <a:close/>
                <a:moveTo>
                  <a:pt x="1025" y="5744"/>
                </a:moveTo>
                <a:lnTo>
                  <a:pt x="1025" y="5744"/>
                </a:lnTo>
                <a:lnTo>
                  <a:pt x="1021" y="5707"/>
                </a:lnTo>
                <a:lnTo>
                  <a:pt x="1018" y="5671"/>
                </a:lnTo>
                <a:lnTo>
                  <a:pt x="1016" y="5636"/>
                </a:lnTo>
                <a:lnTo>
                  <a:pt x="1015" y="5602"/>
                </a:lnTo>
                <a:lnTo>
                  <a:pt x="1015" y="5570"/>
                </a:lnTo>
                <a:lnTo>
                  <a:pt x="1015" y="5539"/>
                </a:lnTo>
                <a:lnTo>
                  <a:pt x="1016" y="5508"/>
                </a:lnTo>
                <a:lnTo>
                  <a:pt x="1018" y="5480"/>
                </a:lnTo>
                <a:lnTo>
                  <a:pt x="1022" y="5452"/>
                </a:lnTo>
                <a:lnTo>
                  <a:pt x="1025" y="5425"/>
                </a:lnTo>
                <a:lnTo>
                  <a:pt x="1030" y="5400"/>
                </a:lnTo>
                <a:lnTo>
                  <a:pt x="1034" y="5375"/>
                </a:lnTo>
                <a:lnTo>
                  <a:pt x="1040" y="5351"/>
                </a:lnTo>
                <a:lnTo>
                  <a:pt x="1045" y="5329"/>
                </a:lnTo>
                <a:lnTo>
                  <a:pt x="1052" y="5307"/>
                </a:lnTo>
                <a:lnTo>
                  <a:pt x="1059" y="5286"/>
                </a:lnTo>
                <a:lnTo>
                  <a:pt x="1067" y="5267"/>
                </a:lnTo>
                <a:lnTo>
                  <a:pt x="1075" y="5248"/>
                </a:lnTo>
                <a:lnTo>
                  <a:pt x="1084" y="5230"/>
                </a:lnTo>
                <a:lnTo>
                  <a:pt x="1092" y="5213"/>
                </a:lnTo>
                <a:lnTo>
                  <a:pt x="1102" y="5196"/>
                </a:lnTo>
                <a:lnTo>
                  <a:pt x="1111" y="5181"/>
                </a:lnTo>
                <a:lnTo>
                  <a:pt x="1121" y="5166"/>
                </a:lnTo>
                <a:lnTo>
                  <a:pt x="1131" y="5153"/>
                </a:lnTo>
                <a:lnTo>
                  <a:pt x="1142" y="5139"/>
                </a:lnTo>
                <a:lnTo>
                  <a:pt x="1154" y="5127"/>
                </a:lnTo>
                <a:lnTo>
                  <a:pt x="1175" y="5104"/>
                </a:lnTo>
                <a:lnTo>
                  <a:pt x="1199" y="5084"/>
                </a:lnTo>
                <a:lnTo>
                  <a:pt x="1223" y="5067"/>
                </a:lnTo>
                <a:lnTo>
                  <a:pt x="1246" y="5052"/>
                </a:lnTo>
                <a:lnTo>
                  <a:pt x="1270" y="5039"/>
                </a:lnTo>
                <a:lnTo>
                  <a:pt x="1295" y="5029"/>
                </a:lnTo>
                <a:lnTo>
                  <a:pt x="1317" y="5020"/>
                </a:lnTo>
                <a:lnTo>
                  <a:pt x="1341" y="5013"/>
                </a:lnTo>
                <a:lnTo>
                  <a:pt x="1362" y="5007"/>
                </a:lnTo>
                <a:lnTo>
                  <a:pt x="1384" y="5003"/>
                </a:lnTo>
                <a:lnTo>
                  <a:pt x="1403" y="4999"/>
                </a:lnTo>
                <a:lnTo>
                  <a:pt x="1421" y="4997"/>
                </a:lnTo>
                <a:lnTo>
                  <a:pt x="1438" y="4996"/>
                </a:lnTo>
                <a:lnTo>
                  <a:pt x="1464" y="4995"/>
                </a:lnTo>
                <a:lnTo>
                  <a:pt x="1482" y="4996"/>
                </a:lnTo>
                <a:lnTo>
                  <a:pt x="1488" y="4996"/>
                </a:lnTo>
                <a:lnTo>
                  <a:pt x="1476" y="5005"/>
                </a:lnTo>
                <a:lnTo>
                  <a:pt x="1462" y="5016"/>
                </a:lnTo>
                <a:lnTo>
                  <a:pt x="1443" y="5033"/>
                </a:lnTo>
                <a:lnTo>
                  <a:pt x="1420" y="5055"/>
                </a:lnTo>
                <a:lnTo>
                  <a:pt x="1393" y="5083"/>
                </a:lnTo>
                <a:lnTo>
                  <a:pt x="1362" y="5117"/>
                </a:lnTo>
                <a:lnTo>
                  <a:pt x="1330" y="5157"/>
                </a:lnTo>
                <a:lnTo>
                  <a:pt x="1294" y="5204"/>
                </a:lnTo>
                <a:lnTo>
                  <a:pt x="1276" y="5230"/>
                </a:lnTo>
                <a:lnTo>
                  <a:pt x="1256" y="5258"/>
                </a:lnTo>
                <a:lnTo>
                  <a:pt x="1237" y="5287"/>
                </a:lnTo>
                <a:lnTo>
                  <a:pt x="1218" y="5319"/>
                </a:lnTo>
                <a:lnTo>
                  <a:pt x="1199" y="5351"/>
                </a:lnTo>
                <a:lnTo>
                  <a:pt x="1179" y="5388"/>
                </a:lnTo>
                <a:lnTo>
                  <a:pt x="1159" y="5425"/>
                </a:lnTo>
                <a:lnTo>
                  <a:pt x="1139" y="5464"/>
                </a:lnTo>
                <a:lnTo>
                  <a:pt x="1120" y="5505"/>
                </a:lnTo>
                <a:lnTo>
                  <a:pt x="1101" y="5549"/>
                </a:lnTo>
                <a:lnTo>
                  <a:pt x="1080" y="5594"/>
                </a:lnTo>
                <a:lnTo>
                  <a:pt x="1062" y="5641"/>
                </a:lnTo>
                <a:lnTo>
                  <a:pt x="1043" y="5691"/>
                </a:lnTo>
                <a:lnTo>
                  <a:pt x="1025" y="5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764795" y="4568757"/>
            <a:ext cx="247296" cy="285342"/>
            <a:chOff x="10123488" y="1535113"/>
            <a:chExt cx="619125" cy="714376"/>
          </a:xfrm>
          <a:solidFill>
            <a:schemeClr val="bg1"/>
          </a:solidFill>
        </p:grpSpPr>
        <p:sp>
          <p:nvSpPr>
            <p:cNvPr id="60" name="Freeform 70"/>
            <p:cNvSpPr>
              <a:spLocks/>
            </p:cNvSpPr>
            <p:nvPr/>
          </p:nvSpPr>
          <p:spPr bwMode="auto">
            <a:xfrm>
              <a:off x="10329863" y="1535113"/>
              <a:ext cx="412750" cy="320675"/>
            </a:xfrm>
            <a:custGeom>
              <a:avLst/>
              <a:gdLst>
                <a:gd name="T0" fmla="*/ 260 w 260"/>
                <a:gd name="T1" fmla="*/ 0 h 202"/>
                <a:gd name="T2" fmla="*/ 111 w 260"/>
                <a:gd name="T3" fmla="*/ 202 h 202"/>
                <a:gd name="T4" fmla="*/ 0 w 260"/>
                <a:gd name="T5" fmla="*/ 161 h 202"/>
                <a:gd name="T6" fmla="*/ 125 w 260"/>
                <a:gd name="T7" fmla="*/ 0 h 202"/>
                <a:gd name="T8" fmla="*/ 260 w 260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02">
                  <a:moveTo>
                    <a:pt x="260" y="0"/>
                  </a:moveTo>
                  <a:lnTo>
                    <a:pt x="111" y="202"/>
                  </a:lnTo>
                  <a:lnTo>
                    <a:pt x="0" y="161"/>
                  </a:lnTo>
                  <a:lnTo>
                    <a:pt x="125" y="0"/>
                  </a:lnTo>
                  <a:lnTo>
                    <a:pt x="2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auto">
            <a:xfrm>
              <a:off x="10123488" y="1535113"/>
              <a:ext cx="412750" cy="320675"/>
            </a:xfrm>
            <a:custGeom>
              <a:avLst/>
              <a:gdLst>
                <a:gd name="T0" fmla="*/ 0 w 260"/>
                <a:gd name="T1" fmla="*/ 0 h 202"/>
                <a:gd name="T2" fmla="*/ 149 w 260"/>
                <a:gd name="T3" fmla="*/ 202 h 202"/>
                <a:gd name="T4" fmla="*/ 260 w 260"/>
                <a:gd name="T5" fmla="*/ 161 h 202"/>
                <a:gd name="T6" fmla="*/ 135 w 260"/>
                <a:gd name="T7" fmla="*/ 0 h 202"/>
                <a:gd name="T8" fmla="*/ 0 w 260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02">
                  <a:moveTo>
                    <a:pt x="0" y="0"/>
                  </a:moveTo>
                  <a:lnTo>
                    <a:pt x="149" y="202"/>
                  </a:lnTo>
                  <a:lnTo>
                    <a:pt x="260" y="161"/>
                  </a:lnTo>
                  <a:lnTo>
                    <a:pt x="13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" name="Freeform 72"/>
            <p:cNvSpPr>
              <a:spLocks noEditPoints="1"/>
            </p:cNvSpPr>
            <p:nvPr/>
          </p:nvSpPr>
          <p:spPr bwMode="auto">
            <a:xfrm>
              <a:off x="10190163" y="1765301"/>
              <a:ext cx="485775" cy="484188"/>
            </a:xfrm>
            <a:custGeom>
              <a:avLst/>
              <a:gdLst>
                <a:gd name="T0" fmla="*/ 65 w 129"/>
                <a:gd name="T1" fmla="*/ 0 h 129"/>
                <a:gd name="T2" fmla="*/ 0 w 129"/>
                <a:gd name="T3" fmla="*/ 65 h 129"/>
                <a:gd name="T4" fmla="*/ 65 w 129"/>
                <a:gd name="T5" fmla="*/ 129 h 129"/>
                <a:gd name="T6" fmla="*/ 129 w 129"/>
                <a:gd name="T7" fmla="*/ 65 h 129"/>
                <a:gd name="T8" fmla="*/ 65 w 129"/>
                <a:gd name="T9" fmla="*/ 0 h 129"/>
                <a:gd name="T10" fmla="*/ 65 w 129"/>
                <a:gd name="T11" fmla="*/ 107 h 129"/>
                <a:gd name="T12" fmla="*/ 23 w 129"/>
                <a:gd name="T13" fmla="*/ 65 h 129"/>
                <a:gd name="T14" fmla="*/ 65 w 129"/>
                <a:gd name="T15" fmla="*/ 23 h 129"/>
                <a:gd name="T16" fmla="*/ 106 w 129"/>
                <a:gd name="T17" fmla="*/ 65 h 129"/>
                <a:gd name="T18" fmla="*/ 65 w 129"/>
                <a:gd name="T19" fmla="*/ 10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5" y="0"/>
                  </a:cubicBezTo>
                  <a:close/>
                  <a:moveTo>
                    <a:pt x="65" y="107"/>
                  </a:moveTo>
                  <a:cubicBezTo>
                    <a:pt x="41" y="107"/>
                    <a:pt x="23" y="88"/>
                    <a:pt x="23" y="65"/>
                  </a:cubicBezTo>
                  <a:cubicBezTo>
                    <a:pt x="23" y="42"/>
                    <a:pt x="41" y="23"/>
                    <a:pt x="65" y="23"/>
                  </a:cubicBezTo>
                  <a:cubicBezTo>
                    <a:pt x="88" y="23"/>
                    <a:pt x="106" y="42"/>
                    <a:pt x="106" y="65"/>
                  </a:cubicBezTo>
                  <a:cubicBezTo>
                    <a:pt x="106" y="88"/>
                    <a:pt x="88" y="107"/>
                    <a:pt x="65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Oval 73"/>
            <p:cNvSpPr>
              <a:spLocks noChangeArrowheads="1"/>
            </p:cNvSpPr>
            <p:nvPr/>
          </p:nvSpPr>
          <p:spPr bwMode="auto">
            <a:xfrm>
              <a:off x="10307638" y="1881188"/>
              <a:ext cx="250825" cy="2524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4" name="KSO_Shape"/>
          <p:cNvSpPr>
            <a:spLocks/>
          </p:cNvSpPr>
          <p:nvPr/>
        </p:nvSpPr>
        <p:spPr bwMode="auto">
          <a:xfrm>
            <a:off x="7650935" y="3339110"/>
            <a:ext cx="314724" cy="317524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KSO_Shape"/>
          <p:cNvSpPr>
            <a:spLocks/>
          </p:cNvSpPr>
          <p:nvPr/>
        </p:nvSpPr>
        <p:spPr bwMode="auto">
          <a:xfrm>
            <a:off x="4197687" y="3308610"/>
            <a:ext cx="343192" cy="345630"/>
          </a:xfrm>
          <a:custGeom>
            <a:avLst/>
            <a:gdLst>
              <a:gd name="T0" fmla="*/ 1558695 w 3408"/>
              <a:gd name="T1" fmla="*/ 889441 h 3431"/>
              <a:gd name="T2" fmla="*/ 1526167 w 3408"/>
              <a:gd name="T3" fmla="*/ 859531 h 3431"/>
              <a:gd name="T4" fmla="*/ 1779567 w 3408"/>
              <a:gd name="T5" fmla="*/ 890491 h 3431"/>
              <a:gd name="T6" fmla="*/ 1579156 w 3408"/>
              <a:gd name="T7" fmla="*/ 572496 h 3431"/>
              <a:gd name="T8" fmla="*/ 1509904 w 3408"/>
              <a:gd name="T9" fmla="*/ 452329 h 3431"/>
              <a:gd name="T10" fmla="*/ 1579156 w 3408"/>
              <a:gd name="T11" fmla="*/ 572496 h 3431"/>
              <a:gd name="T12" fmla="*/ 1658376 w 3408"/>
              <a:gd name="T13" fmla="*/ 1131348 h 3431"/>
              <a:gd name="T14" fmla="*/ 1664671 w 3408"/>
              <a:gd name="T15" fmla="*/ 1140794 h 3431"/>
              <a:gd name="T16" fmla="*/ 1664671 w 3408"/>
              <a:gd name="T17" fmla="*/ 1401067 h 3431"/>
              <a:gd name="T18" fmla="*/ 624842 w 3408"/>
              <a:gd name="T19" fmla="*/ 1209535 h 3431"/>
              <a:gd name="T20" fmla="*/ 791676 w 3408"/>
              <a:gd name="T21" fmla="*/ 1022726 h 3431"/>
              <a:gd name="T22" fmla="*/ 1186728 w 3408"/>
              <a:gd name="T23" fmla="*/ 692662 h 3431"/>
              <a:gd name="T24" fmla="*/ 1479475 w 3408"/>
              <a:gd name="T25" fmla="*/ 952411 h 3431"/>
              <a:gd name="T26" fmla="*/ 671010 w 3408"/>
              <a:gd name="T27" fmla="*/ 980222 h 3431"/>
              <a:gd name="T28" fmla="*/ 457483 w 3408"/>
              <a:gd name="T29" fmla="*/ 1203238 h 3431"/>
              <a:gd name="T30" fmla="*/ 907621 w 3408"/>
              <a:gd name="T31" fmla="*/ 350004 h 3431"/>
              <a:gd name="T32" fmla="*/ 1181481 w 3408"/>
              <a:gd name="T33" fmla="*/ 553605 h 3431"/>
              <a:gd name="T34" fmla="*/ 1200893 w 3408"/>
              <a:gd name="T35" fmla="*/ 351579 h 3431"/>
              <a:gd name="T36" fmla="*/ 1334675 w 3408"/>
              <a:gd name="T37" fmla="*/ 119642 h 3431"/>
              <a:gd name="T38" fmla="*/ 1200893 w 3408"/>
              <a:gd name="T39" fmla="*/ 351579 h 3431"/>
              <a:gd name="T40" fmla="*/ 820007 w 3408"/>
              <a:gd name="T41" fmla="*/ 133810 h 3431"/>
              <a:gd name="T42" fmla="*/ 959035 w 3408"/>
              <a:gd name="T43" fmla="*/ 133810 h 3431"/>
              <a:gd name="T44" fmla="*/ 578149 w 3408"/>
              <a:gd name="T45" fmla="*/ 351054 h 3431"/>
              <a:gd name="T46" fmla="*/ 444367 w 3408"/>
              <a:gd name="T47" fmla="*/ 119642 h 3431"/>
              <a:gd name="T48" fmla="*/ 578149 w 3408"/>
              <a:gd name="T49" fmla="*/ 351054 h 3431"/>
              <a:gd name="T50" fmla="*/ 119092 w 3408"/>
              <a:gd name="T51" fmla="*/ 1335474 h 3431"/>
              <a:gd name="T52" fmla="*/ 350457 w 3408"/>
              <a:gd name="T53" fmla="*/ 1201664 h 3431"/>
              <a:gd name="T54" fmla="*/ 199886 w 3408"/>
              <a:gd name="T55" fmla="*/ 572496 h 3431"/>
              <a:gd name="T56" fmla="*/ 269138 w 3408"/>
              <a:gd name="T57" fmla="*/ 452329 h 3431"/>
              <a:gd name="T58" fmla="*/ 199886 w 3408"/>
              <a:gd name="T59" fmla="*/ 572496 h 3431"/>
              <a:gd name="T60" fmla="*/ 133258 w 3408"/>
              <a:gd name="T61" fmla="*/ 959757 h 3431"/>
              <a:gd name="T62" fmla="*/ 133258 w 3408"/>
              <a:gd name="T63" fmla="*/ 821225 h 3431"/>
              <a:gd name="T64" fmla="*/ 878766 w 3408"/>
              <a:gd name="T65" fmla="*/ 1455640 h 3431"/>
              <a:gd name="T66" fmla="*/ 739213 w 3408"/>
              <a:gd name="T67" fmla="*/ 1697547 h 3431"/>
              <a:gd name="T68" fmla="*/ 878766 w 3408"/>
              <a:gd name="T69" fmla="*/ 1455640 h 3431"/>
              <a:gd name="T70" fmla="*/ 1237093 w 3408"/>
              <a:gd name="T71" fmla="*/ 1744774 h 3431"/>
              <a:gd name="T72" fmla="*/ 1087571 w 3408"/>
              <a:gd name="T73" fmla="*/ 1658191 h 3431"/>
              <a:gd name="T74" fmla="*/ 1637915 w 3408"/>
              <a:gd name="T75" fmla="*/ 1455640 h 3431"/>
              <a:gd name="T76" fmla="*/ 1498362 w 3408"/>
              <a:gd name="T77" fmla="*/ 1697547 h 3431"/>
              <a:gd name="T78" fmla="*/ 1637915 w 3408"/>
              <a:gd name="T79" fmla="*/ 1455640 h 34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8" h="3431">
                <a:moveTo>
                  <a:pt x="3266" y="1811"/>
                </a:moveTo>
                <a:cubicBezTo>
                  <a:pt x="3188" y="1739"/>
                  <a:pt x="3085" y="1695"/>
                  <a:pt x="2971" y="1695"/>
                </a:cubicBezTo>
                <a:cubicBezTo>
                  <a:pt x="2952" y="1695"/>
                  <a:pt x="2933" y="1696"/>
                  <a:pt x="2914" y="1699"/>
                </a:cubicBezTo>
                <a:cubicBezTo>
                  <a:pt x="2913" y="1678"/>
                  <a:pt x="2911" y="1658"/>
                  <a:pt x="2909" y="1638"/>
                </a:cubicBezTo>
                <a:cubicBezTo>
                  <a:pt x="2951" y="1595"/>
                  <a:pt x="3037" y="1565"/>
                  <a:pt x="3137" y="1565"/>
                </a:cubicBezTo>
                <a:cubicBezTo>
                  <a:pt x="3278" y="1565"/>
                  <a:pt x="3392" y="1624"/>
                  <a:pt x="3392" y="1697"/>
                </a:cubicBezTo>
                <a:cubicBezTo>
                  <a:pt x="3392" y="1745"/>
                  <a:pt x="3341" y="1787"/>
                  <a:pt x="3266" y="1811"/>
                </a:cubicBezTo>
                <a:close/>
                <a:moveTo>
                  <a:pt x="3010" y="1091"/>
                </a:moveTo>
                <a:cubicBezTo>
                  <a:pt x="2888" y="1161"/>
                  <a:pt x="2760" y="1167"/>
                  <a:pt x="2723" y="1104"/>
                </a:cubicBezTo>
                <a:cubicBezTo>
                  <a:pt x="2687" y="1040"/>
                  <a:pt x="2756" y="932"/>
                  <a:pt x="2878" y="862"/>
                </a:cubicBezTo>
                <a:cubicBezTo>
                  <a:pt x="3000" y="791"/>
                  <a:pt x="3128" y="785"/>
                  <a:pt x="3165" y="849"/>
                </a:cubicBezTo>
                <a:cubicBezTo>
                  <a:pt x="3201" y="912"/>
                  <a:pt x="3132" y="1021"/>
                  <a:pt x="3010" y="1091"/>
                </a:cubicBezTo>
                <a:close/>
                <a:moveTo>
                  <a:pt x="2820" y="1815"/>
                </a:moveTo>
                <a:cubicBezTo>
                  <a:pt x="3008" y="1815"/>
                  <a:pt x="3161" y="1968"/>
                  <a:pt x="3161" y="2156"/>
                </a:cubicBezTo>
                <a:cubicBezTo>
                  <a:pt x="3161" y="2163"/>
                  <a:pt x="3160" y="2169"/>
                  <a:pt x="3160" y="2175"/>
                </a:cubicBezTo>
                <a:cubicBezTo>
                  <a:pt x="3164" y="2175"/>
                  <a:pt x="3168" y="2174"/>
                  <a:pt x="3173" y="2174"/>
                </a:cubicBezTo>
                <a:cubicBezTo>
                  <a:pt x="3303" y="2174"/>
                  <a:pt x="3408" y="2294"/>
                  <a:pt x="3408" y="2424"/>
                </a:cubicBezTo>
                <a:cubicBezTo>
                  <a:pt x="3408" y="2554"/>
                  <a:pt x="3303" y="2670"/>
                  <a:pt x="3173" y="2670"/>
                </a:cubicBezTo>
                <a:cubicBezTo>
                  <a:pt x="2879" y="2670"/>
                  <a:pt x="2117" y="2670"/>
                  <a:pt x="1531" y="2670"/>
                </a:cubicBezTo>
                <a:cubicBezTo>
                  <a:pt x="1343" y="2670"/>
                  <a:pt x="1191" y="2493"/>
                  <a:pt x="1191" y="2305"/>
                </a:cubicBezTo>
                <a:cubicBezTo>
                  <a:pt x="1191" y="2123"/>
                  <a:pt x="1332" y="1976"/>
                  <a:pt x="1511" y="1965"/>
                </a:cubicBezTo>
                <a:cubicBezTo>
                  <a:pt x="1510" y="1960"/>
                  <a:pt x="1509" y="1955"/>
                  <a:pt x="1509" y="1949"/>
                </a:cubicBezTo>
                <a:cubicBezTo>
                  <a:pt x="1529" y="1765"/>
                  <a:pt x="1674" y="1795"/>
                  <a:pt x="1755" y="1781"/>
                </a:cubicBezTo>
                <a:cubicBezTo>
                  <a:pt x="1781" y="1522"/>
                  <a:pt x="1910" y="1320"/>
                  <a:pt x="2262" y="1320"/>
                </a:cubicBezTo>
                <a:cubicBezTo>
                  <a:pt x="2541" y="1320"/>
                  <a:pt x="2768" y="1542"/>
                  <a:pt x="2776" y="1818"/>
                </a:cubicBezTo>
                <a:cubicBezTo>
                  <a:pt x="2790" y="1817"/>
                  <a:pt x="2805" y="1815"/>
                  <a:pt x="2820" y="1815"/>
                </a:cubicBezTo>
                <a:close/>
                <a:moveTo>
                  <a:pt x="1597" y="1650"/>
                </a:moveTo>
                <a:cubicBezTo>
                  <a:pt x="1492" y="1668"/>
                  <a:pt x="1306" y="1630"/>
                  <a:pt x="1279" y="1868"/>
                </a:cubicBezTo>
                <a:cubicBezTo>
                  <a:pt x="1279" y="1875"/>
                  <a:pt x="1281" y="1881"/>
                  <a:pt x="1282" y="1888"/>
                </a:cubicBezTo>
                <a:cubicBezTo>
                  <a:pt x="1063" y="1901"/>
                  <a:pt x="889" y="2075"/>
                  <a:pt x="872" y="2293"/>
                </a:cubicBezTo>
                <a:cubicBezTo>
                  <a:pt x="758" y="2126"/>
                  <a:pt x="691" y="1924"/>
                  <a:pt x="691" y="1706"/>
                </a:cubicBezTo>
                <a:cubicBezTo>
                  <a:pt x="691" y="1132"/>
                  <a:pt x="1156" y="667"/>
                  <a:pt x="1730" y="667"/>
                </a:cubicBezTo>
                <a:cubicBezTo>
                  <a:pt x="2105" y="667"/>
                  <a:pt x="2432" y="866"/>
                  <a:pt x="2615" y="1164"/>
                </a:cubicBezTo>
                <a:cubicBezTo>
                  <a:pt x="2511" y="1095"/>
                  <a:pt x="2386" y="1055"/>
                  <a:pt x="2252" y="1055"/>
                </a:cubicBezTo>
                <a:cubicBezTo>
                  <a:pt x="1796" y="1055"/>
                  <a:pt x="1631" y="1316"/>
                  <a:pt x="1597" y="1650"/>
                </a:cubicBezTo>
                <a:close/>
                <a:moveTo>
                  <a:pt x="2289" y="670"/>
                </a:moveTo>
                <a:cubicBezTo>
                  <a:pt x="2226" y="633"/>
                  <a:pt x="2231" y="505"/>
                  <a:pt x="2302" y="382"/>
                </a:cubicBezTo>
                <a:cubicBezTo>
                  <a:pt x="2372" y="261"/>
                  <a:pt x="2481" y="191"/>
                  <a:pt x="2544" y="228"/>
                </a:cubicBezTo>
                <a:cubicBezTo>
                  <a:pt x="2607" y="264"/>
                  <a:pt x="2601" y="393"/>
                  <a:pt x="2531" y="515"/>
                </a:cubicBezTo>
                <a:cubicBezTo>
                  <a:pt x="2461" y="637"/>
                  <a:pt x="2352" y="706"/>
                  <a:pt x="2289" y="670"/>
                </a:cubicBezTo>
                <a:close/>
                <a:moveTo>
                  <a:pt x="1695" y="510"/>
                </a:moveTo>
                <a:cubicBezTo>
                  <a:pt x="1622" y="510"/>
                  <a:pt x="1563" y="396"/>
                  <a:pt x="1563" y="255"/>
                </a:cubicBezTo>
                <a:cubicBezTo>
                  <a:pt x="1563" y="114"/>
                  <a:pt x="1622" y="0"/>
                  <a:pt x="1695" y="0"/>
                </a:cubicBezTo>
                <a:cubicBezTo>
                  <a:pt x="1769" y="0"/>
                  <a:pt x="1828" y="114"/>
                  <a:pt x="1828" y="255"/>
                </a:cubicBezTo>
                <a:cubicBezTo>
                  <a:pt x="1828" y="396"/>
                  <a:pt x="1769" y="510"/>
                  <a:pt x="1695" y="510"/>
                </a:cubicBezTo>
                <a:close/>
                <a:moveTo>
                  <a:pt x="1102" y="669"/>
                </a:moveTo>
                <a:cubicBezTo>
                  <a:pt x="1039" y="706"/>
                  <a:pt x="931" y="637"/>
                  <a:pt x="860" y="515"/>
                </a:cubicBezTo>
                <a:cubicBezTo>
                  <a:pt x="790" y="393"/>
                  <a:pt x="784" y="264"/>
                  <a:pt x="847" y="228"/>
                </a:cubicBezTo>
                <a:cubicBezTo>
                  <a:pt x="911" y="191"/>
                  <a:pt x="1019" y="260"/>
                  <a:pt x="1089" y="382"/>
                </a:cubicBezTo>
                <a:cubicBezTo>
                  <a:pt x="1160" y="504"/>
                  <a:pt x="1166" y="633"/>
                  <a:pt x="1102" y="669"/>
                </a:cubicBezTo>
                <a:close/>
                <a:moveTo>
                  <a:pt x="514" y="2532"/>
                </a:moveTo>
                <a:cubicBezTo>
                  <a:pt x="392" y="2602"/>
                  <a:pt x="263" y="2608"/>
                  <a:pt x="227" y="2545"/>
                </a:cubicBezTo>
                <a:cubicBezTo>
                  <a:pt x="190" y="2482"/>
                  <a:pt x="260" y="2373"/>
                  <a:pt x="382" y="2303"/>
                </a:cubicBezTo>
                <a:cubicBezTo>
                  <a:pt x="503" y="2232"/>
                  <a:pt x="632" y="2227"/>
                  <a:pt x="668" y="2290"/>
                </a:cubicBezTo>
                <a:cubicBezTo>
                  <a:pt x="705" y="2353"/>
                  <a:pt x="636" y="2462"/>
                  <a:pt x="514" y="2532"/>
                </a:cubicBezTo>
                <a:close/>
                <a:moveTo>
                  <a:pt x="381" y="1091"/>
                </a:moveTo>
                <a:cubicBezTo>
                  <a:pt x="259" y="1020"/>
                  <a:pt x="190" y="912"/>
                  <a:pt x="227" y="849"/>
                </a:cubicBezTo>
                <a:cubicBezTo>
                  <a:pt x="263" y="785"/>
                  <a:pt x="392" y="791"/>
                  <a:pt x="513" y="862"/>
                </a:cubicBezTo>
                <a:cubicBezTo>
                  <a:pt x="635" y="932"/>
                  <a:pt x="705" y="1040"/>
                  <a:pt x="668" y="1103"/>
                </a:cubicBezTo>
                <a:cubicBezTo>
                  <a:pt x="632" y="1167"/>
                  <a:pt x="503" y="1161"/>
                  <a:pt x="381" y="1091"/>
                </a:cubicBezTo>
                <a:close/>
                <a:moveTo>
                  <a:pt x="509" y="1697"/>
                </a:moveTo>
                <a:cubicBezTo>
                  <a:pt x="509" y="1770"/>
                  <a:pt x="395" y="1829"/>
                  <a:pt x="254" y="1829"/>
                </a:cubicBezTo>
                <a:cubicBezTo>
                  <a:pt x="114" y="1829"/>
                  <a:pt x="0" y="1770"/>
                  <a:pt x="0" y="1697"/>
                </a:cubicBezTo>
                <a:cubicBezTo>
                  <a:pt x="0" y="1624"/>
                  <a:pt x="114" y="1565"/>
                  <a:pt x="254" y="1565"/>
                </a:cubicBezTo>
                <a:cubicBezTo>
                  <a:pt x="395" y="1565"/>
                  <a:pt x="509" y="1624"/>
                  <a:pt x="509" y="1697"/>
                </a:cubicBezTo>
                <a:close/>
                <a:moveTo>
                  <a:pt x="1675" y="2774"/>
                </a:moveTo>
                <a:cubicBezTo>
                  <a:pt x="1675" y="2774"/>
                  <a:pt x="1680" y="3096"/>
                  <a:pt x="1635" y="3175"/>
                </a:cubicBezTo>
                <a:cubicBezTo>
                  <a:pt x="1589" y="3253"/>
                  <a:pt x="1488" y="3280"/>
                  <a:pt x="1409" y="3235"/>
                </a:cubicBezTo>
                <a:cubicBezTo>
                  <a:pt x="1330" y="3189"/>
                  <a:pt x="1303" y="3088"/>
                  <a:pt x="1349" y="3009"/>
                </a:cubicBezTo>
                <a:cubicBezTo>
                  <a:pt x="1394" y="2931"/>
                  <a:pt x="1675" y="2774"/>
                  <a:pt x="1675" y="2774"/>
                </a:cubicBezTo>
                <a:close/>
                <a:moveTo>
                  <a:pt x="2399" y="2925"/>
                </a:moveTo>
                <a:cubicBezTo>
                  <a:pt x="2399" y="2925"/>
                  <a:pt x="2404" y="3246"/>
                  <a:pt x="2358" y="3325"/>
                </a:cubicBezTo>
                <a:cubicBezTo>
                  <a:pt x="2313" y="3404"/>
                  <a:pt x="2212" y="3431"/>
                  <a:pt x="2133" y="3386"/>
                </a:cubicBezTo>
                <a:cubicBezTo>
                  <a:pt x="2054" y="3340"/>
                  <a:pt x="2027" y="3239"/>
                  <a:pt x="2073" y="3160"/>
                </a:cubicBezTo>
                <a:cubicBezTo>
                  <a:pt x="2118" y="3081"/>
                  <a:pt x="2399" y="2925"/>
                  <a:pt x="2399" y="2925"/>
                </a:cubicBezTo>
                <a:close/>
                <a:moveTo>
                  <a:pt x="3122" y="2774"/>
                </a:moveTo>
                <a:cubicBezTo>
                  <a:pt x="3122" y="2774"/>
                  <a:pt x="3128" y="3096"/>
                  <a:pt x="3082" y="3175"/>
                </a:cubicBezTo>
                <a:cubicBezTo>
                  <a:pt x="3036" y="3253"/>
                  <a:pt x="2935" y="3280"/>
                  <a:pt x="2856" y="3235"/>
                </a:cubicBezTo>
                <a:cubicBezTo>
                  <a:pt x="2778" y="3189"/>
                  <a:pt x="2751" y="3088"/>
                  <a:pt x="2796" y="3009"/>
                </a:cubicBezTo>
                <a:cubicBezTo>
                  <a:pt x="2842" y="2931"/>
                  <a:pt x="3122" y="2774"/>
                  <a:pt x="3122" y="2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KSO_Shape"/>
          <p:cNvSpPr>
            <a:spLocks/>
          </p:cNvSpPr>
          <p:nvPr/>
        </p:nvSpPr>
        <p:spPr bwMode="auto">
          <a:xfrm>
            <a:off x="4699754" y="2172016"/>
            <a:ext cx="399516" cy="243092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188127" y="2172016"/>
            <a:ext cx="255754" cy="242705"/>
            <a:chOff x="9690100" y="1476375"/>
            <a:chExt cx="622301" cy="590551"/>
          </a:xfrm>
          <a:solidFill>
            <a:schemeClr val="bg1"/>
          </a:solidFill>
        </p:grpSpPr>
        <p:sp>
          <p:nvSpPr>
            <p:cNvPr id="68" name="Freeform 5"/>
            <p:cNvSpPr>
              <a:spLocks noEditPoints="1"/>
            </p:cNvSpPr>
            <p:nvPr/>
          </p:nvSpPr>
          <p:spPr bwMode="auto">
            <a:xfrm>
              <a:off x="9690100" y="1712913"/>
              <a:ext cx="176213" cy="354013"/>
            </a:xfrm>
            <a:custGeom>
              <a:avLst/>
              <a:gdLst>
                <a:gd name="T0" fmla="*/ 36 w 47"/>
                <a:gd name="T1" fmla="*/ 11 h 94"/>
                <a:gd name="T2" fmla="*/ 36 w 47"/>
                <a:gd name="T3" fmla="*/ 40 h 94"/>
                <a:gd name="T4" fmla="*/ 11 w 47"/>
                <a:gd name="T5" fmla="*/ 40 h 94"/>
                <a:gd name="T6" fmla="*/ 11 w 47"/>
                <a:gd name="T7" fmla="*/ 11 h 94"/>
                <a:gd name="T8" fmla="*/ 36 w 47"/>
                <a:gd name="T9" fmla="*/ 11 h 94"/>
                <a:gd name="T10" fmla="*/ 44 w 47"/>
                <a:gd name="T11" fmla="*/ 0 h 94"/>
                <a:gd name="T12" fmla="*/ 4 w 47"/>
                <a:gd name="T13" fmla="*/ 0 h 94"/>
                <a:gd name="T14" fmla="*/ 0 w 47"/>
                <a:gd name="T15" fmla="*/ 3 h 94"/>
                <a:gd name="T16" fmla="*/ 0 w 47"/>
                <a:gd name="T17" fmla="*/ 91 h 94"/>
                <a:gd name="T18" fmla="*/ 4 w 47"/>
                <a:gd name="T19" fmla="*/ 94 h 94"/>
                <a:gd name="T20" fmla="*/ 44 w 47"/>
                <a:gd name="T21" fmla="*/ 94 h 94"/>
                <a:gd name="T22" fmla="*/ 47 w 47"/>
                <a:gd name="T23" fmla="*/ 91 h 94"/>
                <a:gd name="T24" fmla="*/ 47 w 47"/>
                <a:gd name="T25" fmla="*/ 3 h 94"/>
                <a:gd name="T26" fmla="*/ 44 w 47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94">
                  <a:moveTo>
                    <a:pt x="36" y="1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1" y="94"/>
                    <a:pt x="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6" y="94"/>
                    <a:pt x="47" y="93"/>
                    <a:pt x="47" y="9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6"/>
            <p:cNvSpPr>
              <a:spLocks noEditPoints="1"/>
            </p:cNvSpPr>
            <p:nvPr/>
          </p:nvSpPr>
          <p:spPr bwMode="auto">
            <a:xfrm>
              <a:off x="9910763" y="1627188"/>
              <a:ext cx="176213" cy="439738"/>
            </a:xfrm>
            <a:custGeom>
              <a:avLst/>
              <a:gdLst>
                <a:gd name="T0" fmla="*/ 36 w 47"/>
                <a:gd name="T1" fmla="*/ 11 h 117"/>
                <a:gd name="T2" fmla="*/ 36 w 47"/>
                <a:gd name="T3" fmla="*/ 70 h 117"/>
                <a:gd name="T4" fmla="*/ 11 w 47"/>
                <a:gd name="T5" fmla="*/ 70 h 117"/>
                <a:gd name="T6" fmla="*/ 11 w 47"/>
                <a:gd name="T7" fmla="*/ 11 h 117"/>
                <a:gd name="T8" fmla="*/ 36 w 47"/>
                <a:gd name="T9" fmla="*/ 11 h 117"/>
                <a:gd name="T10" fmla="*/ 44 w 47"/>
                <a:gd name="T11" fmla="*/ 0 h 117"/>
                <a:gd name="T12" fmla="*/ 3 w 47"/>
                <a:gd name="T13" fmla="*/ 0 h 117"/>
                <a:gd name="T14" fmla="*/ 0 w 47"/>
                <a:gd name="T15" fmla="*/ 4 h 117"/>
                <a:gd name="T16" fmla="*/ 0 w 47"/>
                <a:gd name="T17" fmla="*/ 114 h 117"/>
                <a:gd name="T18" fmla="*/ 3 w 47"/>
                <a:gd name="T19" fmla="*/ 117 h 117"/>
                <a:gd name="T20" fmla="*/ 44 w 47"/>
                <a:gd name="T21" fmla="*/ 117 h 117"/>
                <a:gd name="T22" fmla="*/ 47 w 47"/>
                <a:gd name="T23" fmla="*/ 114 h 117"/>
                <a:gd name="T24" fmla="*/ 47 w 47"/>
                <a:gd name="T25" fmla="*/ 4 h 117"/>
                <a:gd name="T26" fmla="*/ 44 w 47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17">
                  <a:moveTo>
                    <a:pt x="36" y="11"/>
                  </a:moveTo>
                  <a:cubicBezTo>
                    <a:pt x="36" y="70"/>
                    <a:pt x="36" y="70"/>
                    <a:pt x="3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6" y="117"/>
                    <a:pt x="47" y="116"/>
                    <a:pt x="47" y="11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0" name="Freeform 7"/>
            <p:cNvSpPr>
              <a:spLocks noEditPoints="1"/>
            </p:cNvSpPr>
            <p:nvPr/>
          </p:nvSpPr>
          <p:spPr bwMode="auto">
            <a:xfrm>
              <a:off x="10133013" y="1476375"/>
              <a:ext cx="179388" cy="590550"/>
            </a:xfrm>
            <a:custGeom>
              <a:avLst/>
              <a:gdLst>
                <a:gd name="T0" fmla="*/ 37 w 48"/>
                <a:gd name="T1" fmla="*/ 12 h 157"/>
                <a:gd name="T2" fmla="*/ 37 w 48"/>
                <a:gd name="T3" fmla="*/ 84 h 157"/>
                <a:gd name="T4" fmla="*/ 12 w 48"/>
                <a:gd name="T5" fmla="*/ 84 h 157"/>
                <a:gd name="T6" fmla="*/ 12 w 48"/>
                <a:gd name="T7" fmla="*/ 12 h 157"/>
                <a:gd name="T8" fmla="*/ 37 w 48"/>
                <a:gd name="T9" fmla="*/ 12 h 157"/>
                <a:gd name="T10" fmla="*/ 44 w 48"/>
                <a:gd name="T11" fmla="*/ 0 h 157"/>
                <a:gd name="T12" fmla="*/ 4 w 48"/>
                <a:gd name="T13" fmla="*/ 0 h 157"/>
                <a:gd name="T14" fmla="*/ 0 w 48"/>
                <a:gd name="T15" fmla="*/ 4 h 157"/>
                <a:gd name="T16" fmla="*/ 0 w 48"/>
                <a:gd name="T17" fmla="*/ 154 h 157"/>
                <a:gd name="T18" fmla="*/ 4 w 48"/>
                <a:gd name="T19" fmla="*/ 157 h 157"/>
                <a:gd name="T20" fmla="*/ 44 w 48"/>
                <a:gd name="T21" fmla="*/ 157 h 157"/>
                <a:gd name="T22" fmla="*/ 48 w 48"/>
                <a:gd name="T23" fmla="*/ 154 h 157"/>
                <a:gd name="T24" fmla="*/ 48 w 48"/>
                <a:gd name="T25" fmla="*/ 4 h 157"/>
                <a:gd name="T26" fmla="*/ 44 w 48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57">
                  <a:moveTo>
                    <a:pt x="37" y="12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6"/>
                    <a:pt x="2" y="157"/>
                    <a:pt x="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6" y="157"/>
                    <a:pt x="48" y="156"/>
                    <a:pt x="48" y="15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9A435B0-F2BF-2348-1891-06EE3149BEB3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6EC64-DF44-70E8-0A90-95D5180D9EEC}"/>
              </a:ext>
            </a:extLst>
          </p:cNvPr>
          <p:cNvSpPr txBox="1"/>
          <p:nvPr/>
        </p:nvSpPr>
        <p:spPr>
          <a:xfrm>
            <a:off x="1089495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185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64" grpId="0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813">
            <a:off x="766674" y="-152910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2128813">
            <a:off x="924758" y="826505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DF374F2F-F7D4-4A7B-88D2-43DB66EF5F77}"/>
              </a:ext>
            </a:extLst>
          </p:cNvPr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12993291">
            <a:off x="8334622" y="637864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9">
            <a:extLst>
              <a:ext uri="{FF2B5EF4-FFF2-40B4-BE49-F238E27FC236}">
                <a16:creationId xmlns:a16="http://schemas.microsoft.com/office/drawing/2014/main" id="{676BF138-9D77-407D-91D8-7D3697029940}"/>
              </a:ext>
            </a:extLst>
          </p:cNvPr>
          <p:cNvSpPr>
            <a:spLocks noChangeArrowheads="1"/>
          </p:cNvSpPr>
          <p:nvPr/>
        </p:nvSpPr>
        <p:spPr bwMode="auto">
          <a:xfrm rot="20805438">
            <a:off x="1934446" y="3197173"/>
            <a:ext cx="43449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FF4347"/>
                </a:solidFill>
                <a:latin typeface="Wide Latin" panose="020A0A07050505020404" pitchFamily="18" charset="0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CONTENT</a:t>
            </a:r>
            <a:endParaRPr lang="zh-CN" altLang="en-US" dirty="0">
              <a:solidFill>
                <a:srgbClr val="FF4347"/>
              </a:solidFill>
              <a:latin typeface="Wide Latin" panose="020A0A07050505020404" pitchFamily="18" charset="0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30" name="矩形 259">
            <a:extLst>
              <a:ext uri="{FF2B5EF4-FFF2-40B4-BE49-F238E27FC236}">
                <a16:creationId xmlns:a16="http://schemas.microsoft.com/office/drawing/2014/main" id="{BA11EBB2-6850-4029-BFD0-8C270486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579" y="2429062"/>
            <a:ext cx="4497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943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16CFC444-2E26-47A4-A6DB-A1B6162BC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2255605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943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2" name="矩形 259">
            <a:extLst>
              <a:ext uri="{FF2B5EF4-FFF2-40B4-BE49-F238E27FC236}">
                <a16:creationId xmlns:a16="http://schemas.microsoft.com/office/drawing/2014/main" id="{C176B280-7FF2-4A29-9934-1FCFA0A34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580" y="3243617"/>
            <a:ext cx="3043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943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</a:p>
        </p:txBody>
      </p:sp>
      <p:sp>
        <p:nvSpPr>
          <p:cNvPr id="33" name="矩形 259">
            <a:extLst>
              <a:ext uri="{FF2B5EF4-FFF2-40B4-BE49-F238E27FC236}">
                <a16:creationId xmlns:a16="http://schemas.microsoft.com/office/drawing/2014/main" id="{56EF3AD4-A532-4B0E-B93F-20F50911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3070160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943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4" name="矩形 259">
            <a:extLst>
              <a:ext uri="{FF2B5EF4-FFF2-40B4-BE49-F238E27FC236}">
                <a16:creationId xmlns:a16="http://schemas.microsoft.com/office/drawing/2014/main" id="{95509CFB-C90F-428C-A93E-08C23250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580" y="4058172"/>
            <a:ext cx="3457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943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</a:p>
        </p:txBody>
      </p:sp>
      <p:sp>
        <p:nvSpPr>
          <p:cNvPr id="35" name="矩形 259">
            <a:extLst>
              <a:ext uri="{FF2B5EF4-FFF2-40B4-BE49-F238E27FC236}">
                <a16:creationId xmlns:a16="http://schemas.microsoft.com/office/drawing/2014/main" id="{F19DDC94-53FA-49A6-B3BD-5158F7E5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3884715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943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"/>
                            </p:stCondLst>
                            <p:childTnLst>
                              <p:par>
                                <p:cTn id="6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50"/>
                            </p:stCondLst>
                            <p:childTnLst>
                              <p:par>
                                <p:cTn id="8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/>
      <p:bldP spid="26" grpId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淘宝网chenying0907出品 104"/>
          <p:cNvSpPr>
            <a:spLocks noEditPoints="1"/>
          </p:cNvSpPr>
          <p:nvPr/>
        </p:nvSpPr>
        <p:spPr bwMode="auto">
          <a:xfrm>
            <a:off x="1877917" y="2084852"/>
            <a:ext cx="2688167" cy="791633"/>
          </a:xfrm>
          <a:custGeom>
            <a:avLst/>
            <a:gdLst>
              <a:gd name="T0" fmla="*/ 273 w 302"/>
              <a:gd name="T1" fmla="*/ 7 h 89"/>
              <a:gd name="T2" fmla="*/ 281 w 302"/>
              <a:gd name="T3" fmla="*/ 15 h 89"/>
              <a:gd name="T4" fmla="*/ 281 w 302"/>
              <a:gd name="T5" fmla="*/ 22 h 89"/>
              <a:gd name="T6" fmla="*/ 288 w 302"/>
              <a:gd name="T7" fmla="*/ 31 h 89"/>
              <a:gd name="T8" fmla="*/ 296 w 302"/>
              <a:gd name="T9" fmla="*/ 39 h 89"/>
              <a:gd name="T10" fmla="*/ 296 w 302"/>
              <a:gd name="T11" fmla="*/ 51 h 89"/>
              <a:gd name="T12" fmla="*/ 288 w 302"/>
              <a:gd name="T13" fmla="*/ 60 h 89"/>
              <a:gd name="T14" fmla="*/ 281 w 302"/>
              <a:gd name="T15" fmla="*/ 68 h 89"/>
              <a:gd name="T16" fmla="*/ 281 w 302"/>
              <a:gd name="T17" fmla="*/ 74 h 89"/>
              <a:gd name="T18" fmla="*/ 273 w 302"/>
              <a:gd name="T19" fmla="*/ 82 h 89"/>
              <a:gd name="T20" fmla="*/ 15 w 302"/>
              <a:gd name="T21" fmla="*/ 82 h 89"/>
              <a:gd name="T22" fmla="*/ 7 w 302"/>
              <a:gd name="T23" fmla="*/ 74 h 89"/>
              <a:gd name="T24" fmla="*/ 7 w 302"/>
              <a:gd name="T25" fmla="*/ 15 h 89"/>
              <a:gd name="T26" fmla="*/ 15 w 302"/>
              <a:gd name="T27" fmla="*/ 7 h 89"/>
              <a:gd name="T28" fmla="*/ 273 w 302"/>
              <a:gd name="T29" fmla="*/ 7 h 89"/>
              <a:gd name="T30" fmla="*/ 273 w 302"/>
              <a:gd name="T31" fmla="*/ 0 h 89"/>
              <a:gd name="T32" fmla="*/ 15 w 302"/>
              <a:gd name="T33" fmla="*/ 0 h 89"/>
              <a:gd name="T34" fmla="*/ 0 w 302"/>
              <a:gd name="T35" fmla="*/ 15 h 89"/>
              <a:gd name="T36" fmla="*/ 0 w 302"/>
              <a:gd name="T37" fmla="*/ 74 h 89"/>
              <a:gd name="T38" fmla="*/ 15 w 302"/>
              <a:gd name="T39" fmla="*/ 89 h 89"/>
              <a:gd name="T40" fmla="*/ 273 w 302"/>
              <a:gd name="T41" fmla="*/ 89 h 89"/>
              <a:gd name="T42" fmla="*/ 287 w 302"/>
              <a:gd name="T43" fmla="*/ 74 h 89"/>
              <a:gd name="T44" fmla="*/ 287 w 302"/>
              <a:gd name="T45" fmla="*/ 68 h 89"/>
              <a:gd name="T46" fmla="*/ 288 w 302"/>
              <a:gd name="T47" fmla="*/ 66 h 89"/>
              <a:gd name="T48" fmla="*/ 302 w 302"/>
              <a:gd name="T49" fmla="*/ 51 h 89"/>
              <a:gd name="T50" fmla="*/ 302 w 302"/>
              <a:gd name="T51" fmla="*/ 39 h 89"/>
              <a:gd name="T52" fmla="*/ 288 w 302"/>
              <a:gd name="T53" fmla="*/ 25 h 89"/>
              <a:gd name="T54" fmla="*/ 287 w 302"/>
              <a:gd name="T55" fmla="*/ 22 h 89"/>
              <a:gd name="T56" fmla="*/ 287 w 302"/>
              <a:gd name="T57" fmla="*/ 15 h 89"/>
              <a:gd name="T58" fmla="*/ 273 w 302"/>
              <a:gd name="T5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9">
                <a:moveTo>
                  <a:pt x="273" y="7"/>
                </a:moveTo>
                <a:cubicBezTo>
                  <a:pt x="277" y="7"/>
                  <a:pt x="281" y="10"/>
                  <a:pt x="281" y="15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7"/>
                  <a:pt x="284" y="31"/>
                  <a:pt x="288" y="31"/>
                </a:cubicBezTo>
                <a:cubicBezTo>
                  <a:pt x="292" y="31"/>
                  <a:pt x="296" y="34"/>
                  <a:pt x="296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6"/>
                  <a:pt x="292" y="60"/>
                  <a:pt x="288" y="60"/>
                </a:cubicBezTo>
                <a:cubicBezTo>
                  <a:pt x="284" y="60"/>
                  <a:pt x="281" y="63"/>
                  <a:pt x="281" y="68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9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9"/>
                  <a:pt x="7" y="7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273" y="7"/>
                  <a:pt x="273" y="7"/>
                  <a:pt x="273" y="7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273" y="89"/>
                  <a:pt x="273" y="89"/>
                  <a:pt x="273" y="89"/>
                </a:cubicBezTo>
                <a:cubicBezTo>
                  <a:pt x="281" y="89"/>
                  <a:pt x="287" y="82"/>
                  <a:pt x="287" y="74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7" y="67"/>
                  <a:pt x="288" y="66"/>
                  <a:pt x="288" y="66"/>
                </a:cubicBezTo>
                <a:cubicBezTo>
                  <a:pt x="296" y="66"/>
                  <a:pt x="302" y="59"/>
                  <a:pt x="302" y="51"/>
                </a:cubicBezTo>
                <a:cubicBezTo>
                  <a:pt x="302" y="39"/>
                  <a:pt x="302" y="39"/>
                  <a:pt x="302" y="39"/>
                </a:cubicBezTo>
                <a:cubicBezTo>
                  <a:pt x="302" y="31"/>
                  <a:pt x="296" y="25"/>
                  <a:pt x="288" y="25"/>
                </a:cubicBezTo>
                <a:cubicBezTo>
                  <a:pt x="288" y="25"/>
                  <a:pt x="287" y="24"/>
                  <a:pt x="287" y="22"/>
                </a:cubicBezTo>
                <a:cubicBezTo>
                  <a:pt x="287" y="15"/>
                  <a:pt x="287" y="15"/>
                  <a:pt x="287" y="15"/>
                </a:cubicBezTo>
                <a:cubicBezTo>
                  <a:pt x="287" y="7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淘宝网chenying0907出品 105"/>
          <p:cNvSpPr>
            <a:spLocks noChangeArrowheads="1"/>
          </p:cNvSpPr>
          <p:nvPr/>
        </p:nvSpPr>
        <p:spPr bwMode="auto">
          <a:xfrm>
            <a:off x="2028200" y="2237252"/>
            <a:ext cx="527051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淘宝网chenying0907出品 106"/>
          <p:cNvSpPr>
            <a:spLocks noChangeArrowheads="1"/>
          </p:cNvSpPr>
          <p:nvPr/>
        </p:nvSpPr>
        <p:spPr bwMode="auto">
          <a:xfrm>
            <a:off x="2589116" y="2237252"/>
            <a:ext cx="535517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淘宝网chenying0907出品 107"/>
          <p:cNvSpPr>
            <a:spLocks noChangeArrowheads="1"/>
          </p:cNvSpPr>
          <p:nvPr/>
        </p:nvSpPr>
        <p:spPr bwMode="auto">
          <a:xfrm>
            <a:off x="3160616" y="2237252"/>
            <a:ext cx="524933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淘宝网chenying0907出品 108"/>
          <p:cNvSpPr>
            <a:spLocks noChangeArrowheads="1"/>
          </p:cNvSpPr>
          <p:nvPr/>
        </p:nvSpPr>
        <p:spPr bwMode="auto">
          <a:xfrm>
            <a:off x="3721533" y="2237252"/>
            <a:ext cx="533400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淘宝网chenying0907出品 109"/>
          <p:cNvSpPr>
            <a:spLocks noEditPoints="1"/>
          </p:cNvSpPr>
          <p:nvPr/>
        </p:nvSpPr>
        <p:spPr bwMode="auto">
          <a:xfrm>
            <a:off x="1877917" y="2948715"/>
            <a:ext cx="2688167" cy="783167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淘宝网chenying0907出品 110"/>
          <p:cNvSpPr>
            <a:spLocks noChangeArrowheads="1"/>
          </p:cNvSpPr>
          <p:nvPr/>
        </p:nvSpPr>
        <p:spPr bwMode="auto">
          <a:xfrm>
            <a:off x="2028200" y="3090531"/>
            <a:ext cx="527051" cy="4995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淘宝网chenying0907出品 111"/>
          <p:cNvSpPr>
            <a:spLocks noChangeArrowheads="1"/>
          </p:cNvSpPr>
          <p:nvPr/>
        </p:nvSpPr>
        <p:spPr bwMode="auto">
          <a:xfrm>
            <a:off x="2589116" y="3090531"/>
            <a:ext cx="535517" cy="4995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淘宝网chenying0907出品 112"/>
          <p:cNvSpPr>
            <a:spLocks noChangeArrowheads="1"/>
          </p:cNvSpPr>
          <p:nvPr/>
        </p:nvSpPr>
        <p:spPr bwMode="auto">
          <a:xfrm>
            <a:off x="3160616" y="3090531"/>
            <a:ext cx="524933" cy="4995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淘宝网chenying0907出品 113"/>
          <p:cNvSpPr>
            <a:spLocks noChangeArrowheads="1"/>
          </p:cNvSpPr>
          <p:nvPr/>
        </p:nvSpPr>
        <p:spPr bwMode="auto">
          <a:xfrm>
            <a:off x="3721533" y="3090531"/>
            <a:ext cx="533400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淘宝网chenying0907出品 114"/>
          <p:cNvSpPr>
            <a:spLocks noEditPoints="1"/>
          </p:cNvSpPr>
          <p:nvPr/>
        </p:nvSpPr>
        <p:spPr bwMode="auto">
          <a:xfrm>
            <a:off x="1877917" y="3797730"/>
            <a:ext cx="2688167" cy="783167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0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1 h 88"/>
              <a:gd name="T20" fmla="*/ 15 w 302"/>
              <a:gd name="T21" fmla="*/ 81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0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9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0"/>
                  <a:pt x="296" y="50"/>
                  <a:pt x="296" y="50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2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1"/>
                  <a:pt x="273" y="81"/>
                </a:cubicBezTo>
                <a:cubicBezTo>
                  <a:pt x="15" y="81"/>
                  <a:pt x="15" y="81"/>
                  <a:pt x="15" y="81"/>
                </a:cubicBezTo>
                <a:cubicBezTo>
                  <a:pt x="10" y="81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8"/>
                  <a:pt x="302" y="50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淘宝网chenying0907出品 115"/>
          <p:cNvSpPr>
            <a:spLocks noChangeArrowheads="1"/>
          </p:cNvSpPr>
          <p:nvPr/>
        </p:nvSpPr>
        <p:spPr bwMode="auto">
          <a:xfrm>
            <a:off x="2028200" y="3941664"/>
            <a:ext cx="527051" cy="49741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淘宝网chenying0907出品 116"/>
          <p:cNvSpPr>
            <a:spLocks noChangeArrowheads="1"/>
          </p:cNvSpPr>
          <p:nvPr/>
        </p:nvSpPr>
        <p:spPr bwMode="auto">
          <a:xfrm>
            <a:off x="2589116" y="3941664"/>
            <a:ext cx="535517" cy="49741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淘宝网chenying0907出品 117"/>
          <p:cNvSpPr>
            <a:spLocks noChangeArrowheads="1"/>
          </p:cNvSpPr>
          <p:nvPr/>
        </p:nvSpPr>
        <p:spPr bwMode="auto">
          <a:xfrm>
            <a:off x="3160616" y="3941664"/>
            <a:ext cx="524933" cy="497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淘宝网chenying0907出品 118"/>
          <p:cNvSpPr>
            <a:spLocks noChangeArrowheads="1"/>
          </p:cNvSpPr>
          <p:nvPr/>
        </p:nvSpPr>
        <p:spPr bwMode="auto">
          <a:xfrm>
            <a:off x="3721533" y="3941664"/>
            <a:ext cx="533400" cy="497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淘宝网chenying0907出品 119"/>
          <p:cNvSpPr>
            <a:spLocks noEditPoints="1"/>
          </p:cNvSpPr>
          <p:nvPr/>
        </p:nvSpPr>
        <p:spPr bwMode="auto">
          <a:xfrm>
            <a:off x="1877917" y="4661826"/>
            <a:ext cx="2688167" cy="783167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淘宝网chenying0907出品 120"/>
          <p:cNvSpPr>
            <a:spLocks noChangeArrowheads="1"/>
          </p:cNvSpPr>
          <p:nvPr/>
        </p:nvSpPr>
        <p:spPr bwMode="auto">
          <a:xfrm>
            <a:off x="2028200" y="4803643"/>
            <a:ext cx="527051" cy="49953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淘宝网chenying0907出品 121"/>
          <p:cNvSpPr>
            <a:spLocks noChangeArrowheads="1"/>
          </p:cNvSpPr>
          <p:nvPr/>
        </p:nvSpPr>
        <p:spPr bwMode="auto">
          <a:xfrm>
            <a:off x="2589116" y="4803643"/>
            <a:ext cx="535517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淘宝网chenying0907出品 122"/>
          <p:cNvSpPr>
            <a:spLocks noChangeArrowheads="1"/>
          </p:cNvSpPr>
          <p:nvPr/>
        </p:nvSpPr>
        <p:spPr bwMode="auto">
          <a:xfrm>
            <a:off x="3160616" y="4803643"/>
            <a:ext cx="524933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淘宝网chenying0907出品 123"/>
          <p:cNvSpPr>
            <a:spLocks noChangeArrowheads="1"/>
          </p:cNvSpPr>
          <p:nvPr/>
        </p:nvSpPr>
        <p:spPr bwMode="auto">
          <a:xfrm>
            <a:off x="3721533" y="4803643"/>
            <a:ext cx="533400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695918" y="2499780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淘宝网chenying0907出品 83"/>
          <p:cNvGrpSpPr/>
          <p:nvPr/>
        </p:nvGrpSpPr>
        <p:grpSpPr>
          <a:xfrm>
            <a:off x="7054238" y="2316252"/>
            <a:ext cx="405937" cy="367056"/>
            <a:chOff x="3842185" y="3147814"/>
            <a:chExt cx="1016001" cy="958850"/>
          </a:xfrm>
          <a:solidFill>
            <a:schemeClr val="accent1"/>
          </a:solidFill>
        </p:grpSpPr>
        <p:sp>
          <p:nvSpPr>
            <p:cNvPr id="61" name="淘宝网chenying0907出品 46"/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" name="淘宝网chenying0907出品 47"/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3" name="淘宝网chenying0907出品 95"/>
          <p:cNvSpPr/>
          <p:nvPr/>
        </p:nvSpPr>
        <p:spPr>
          <a:xfrm>
            <a:off x="7632444" y="2233040"/>
            <a:ext cx="289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695918" y="3350989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淘宝网chenying0907出品 97"/>
          <p:cNvGrpSpPr/>
          <p:nvPr/>
        </p:nvGrpSpPr>
        <p:grpSpPr>
          <a:xfrm>
            <a:off x="7054238" y="3167461"/>
            <a:ext cx="405937" cy="367056"/>
            <a:chOff x="3842185" y="3147814"/>
            <a:chExt cx="1016001" cy="958850"/>
          </a:xfrm>
          <a:solidFill>
            <a:schemeClr val="accent2"/>
          </a:solidFill>
        </p:grpSpPr>
        <p:sp>
          <p:nvSpPr>
            <p:cNvPr id="66" name="淘宝网chenying0907出品 46"/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7" name="淘宝网chenying0907出品 47"/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淘宝网chenying0907出品 100"/>
          <p:cNvSpPr/>
          <p:nvPr/>
        </p:nvSpPr>
        <p:spPr>
          <a:xfrm>
            <a:off x="7632445" y="3100051"/>
            <a:ext cx="2688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95918" y="4202199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淘宝网chenying0907出品 102"/>
          <p:cNvGrpSpPr/>
          <p:nvPr/>
        </p:nvGrpSpPr>
        <p:grpSpPr>
          <a:xfrm>
            <a:off x="7054238" y="4018671"/>
            <a:ext cx="405937" cy="367056"/>
            <a:chOff x="3842185" y="3147814"/>
            <a:chExt cx="1016001" cy="958850"/>
          </a:xfrm>
          <a:solidFill>
            <a:schemeClr val="accent3"/>
          </a:solidFill>
        </p:grpSpPr>
        <p:sp>
          <p:nvSpPr>
            <p:cNvPr id="71" name="淘宝网chenying0907出品 46"/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淘宝网chenying0907出品 47"/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3" name="淘宝网chenying0907出品 105"/>
          <p:cNvSpPr/>
          <p:nvPr/>
        </p:nvSpPr>
        <p:spPr>
          <a:xfrm>
            <a:off x="7632445" y="3967061"/>
            <a:ext cx="2688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695918" y="5053409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淘宝网chenying0907出品 107"/>
          <p:cNvGrpSpPr/>
          <p:nvPr/>
        </p:nvGrpSpPr>
        <p:grpSpPr>
          <a:xfrm>
            <a:off x="7054238" y="4869881"/>
            <a:ext cx="405937" cy="367056"/>
            <a:chOff x="3842185" y="3147814"/>
            <a:chExt cx="1016001" cy="958850"/>
          </a:xfrm>
          <a:solidFill>
            <a:schemeClr val="accent4"/>
          </a:solidFill>
        </p:grpSpPr>
        <p:sp>
          <p:nvSpPr>
            <p:cNvPr id="76" name="淘宝网chenying0907出品 46"/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7" name="淘宝网chenying0907出品 47"/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8" name="淘宝网chenying0907出品 110"/>
          <p:cNvSpPr/>
          <p:nvPr/>
        </p:nvSpPr>
        <p:spPr>
          <a:xfrm>
            <a:off x="7632445" y="4834071"/>
            <a:ext cx="2688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淘宝网chenying0907出品 111"/>
          <p:cNvSpPr/>
          <p:nvPr/>
        </p:nvSpPr>
        <p:spPr>
          <a:xfrm>
            <a:off x="5118522" y="2164659"/>
            <a:ext cx="171555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012">
              <a:lnSpc>
                <a:spcPts val="16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100%</a:t>
            </a:r>
          </a:p>
        </p:txBody>
      </p:sp>
      <p:sp>
        <p:nvSpPr>
          <p:cNvPr id="80" name="淘宝网chenying0907出品 112"/>
          <p:cNvSpPr/>
          <p:nvPr/>
        </p:nvSpPr>
        <p:spPr>
          <a:xfrm>
            <a:off x="5118522" y="3021562"/>
            <a:ext cx="171555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012">
              <a:lnSpc>
                <a:spcPts val="16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75%</a:t>
            </a:r>
          </a:p>
        </p:txBody>
      </p:sp>
      <p:sp>
        <p:nvSpPr>
          <p:cNvPr id="81" name="淘宝网chenying0907出品 113"/>
          <p:cNvSpPr/>
          <p:nvPr/>
        </p:nvSpPr>
        <p:spPr>
          <a:xfrm>
            <a:off x="5118522" y="3885658"/>
            <a:ext cx="171555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012">
              <a:lnSpc>
                <a:spcPts val="16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50%</a:t>
            </a:r>
          </a:p>
        </p:txBody>
      </p:sp>
      <p:sp>
        <p:nvSpPr>
          <p:cNvPr id="82" name="淘宝网chenying0907出品 114"/>
          <p:cNvSpPr/>
          <p:nvPr/>
        </p:nvSpPr>
        <p:spPr>
          <a:xfrm>
            <a:off x="5118522" y="4749754"/>
            <a:ext cx="171555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012">
              <a:lnSpc>
                <a:spcPts val="16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25%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9F06A2-71F2-56D7-47D8-CEF3A35D28FE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A82295-6505-3453-7693-6DE16A93E514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0435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/>
      <p:bldP spid="68" grpId="0"/>
      <p:bldP spid="73" grpId="0"/>
      <p:bldP spid="78" grpId="0"/>
      <p:bldP spid="79" grpId="0"/>
      <p:bldP spid="80" grpId="0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F49EEA-9945-4338-BED3-5DC7275F3291}"/>
              </a:ext>
            </a:extLst>
          </p:cNvPr>
          <p:cNvSpPr/>
          <p:nvPr/>
        </p:nvSpPr>
        <p:spPr>
          <a:xfrm>
            <a:off x="0" y="0"/>
            <a:ext cx="12192000" cy="284917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t="-14753" b="-207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89779" y="2286518"/>
            <a:ext cx="301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381874C-B6BC-4698-A4E4-E04648B64DA1}"/>
              </a:ext>
            </a:extLst>
          </p:cNvPr>
          <p:cNvGrpSpPr/>
          <p:nvPr/>
        </p:nvGrpSpPr>
        <p:grpSpPr>
          <a:xfrm>
            <a:off x="1576668" y="3971636"/>
            <a:ext cx="824428" cy="824428"/>
            <a:chOff x="1393260" y="3788228"/>
            <a:chExt cx="1007836" cy="1007836"/>
          </a:xfrm>
        </p:grpSpPr>
        <p:grpSp>
          <p:nvGrpSpPr>
            <p:cNvPr id="9" name="组合 8"/>
            <p:cNvGrpSpPr/>
            <p:nvPr/>
          </p:nvGrpSpPr>
          <p:grpSpPr>
            <a:xfrm>
              <a:off x="1393260" y="3788228"/>
              <a:ext cx="1007836" cy="1007836"/>
              <a:chOff x="4717143" y="3773714"/>
              <a:chExt cx="1007836" cy="1007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4717143" y="3773714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rgbClr val="FFD2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椭圆 4"/>
              <p:cNvSpPr/>
              <p:nvPr/>
            </p:nvSpPr>
            <p:spPr>
              <a:xfrm flipV="1">
                <a:off x="4717143" y="4277632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447234" y="3872894"/>
              <a:ext cx="899886" cy="86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</a:t>
              </a:r>
              <a:endParaRPr lang="zh-CN" altLang="en-US" sz="4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C51E7F-5FC8-4E62-B6F5-0B8FEC5C88BF}"/>
              </a:ext>
            </a:extLst>
          </p:cNvPr>
          <p:cNvGrpSpPr/>
          <p:nvPr/>
        </p:nvGrpSpPr>
        <p:grpSpPr>
          <a:xfrm>
            <a:off x="4375882" y="3971636"/>
            <a:ext cx="824428" cy="824428"/>
            <a:chOff x="4192474" y="3788228"/>
            <a:chExt cx="1007836" cy="1007836"/>
          </a:xfrm>
        </p:grpSpPr>
        <p:grpSp>
          <p:nvGrpSpPr>
            <p:cNvPr id="10" name="组合 9"/>
            <p:cNvGrpSpPr/>
            <p:nvPr/>
          </p:nvGrpSpPr>
          <p:grpSpPr>
            <a:xfrm rot="5400000">
              <a:off x="4192474" y="3788228"/>
              <a:ext cx="1007836" cy="1007836"/>
              <a:chOff x="4717143" y="3773714"/>
              <a:chExt cx="1007836" cy="1007836"/>
            </a:xfrm>
          </p:grpSpPr>
          <p:sp>
            <p:nvSpPr>
              <p:cNvPr id="11" name="椭圆 4"/>
              <p:cNvSpPr/>
              <p:nvPr/>
            </p:nvSpPr>
            <p:spPr>
              <a:xfrm>
                <a:off x="4717143" y="3773714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椭圆 4"/>
              <p:cNvSpPr/>
              <p:nvPr/>
            </p:nvSpPr>
            <p:spPr>
              <a:xfrm flipV="1">
                <a:off x="4717143" y="4277632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219461" y="3928472"/>
              <a:ext cx="899886" cy="790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</a:t>
              </a:r>
              <a:endParaRPr lang="zh-CN" altLang="en-US" sz="36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5DAF14-6BBC-4C0A-A760-63126D377DEC}"/>
              </a:ext>
            </a:extLst>
          </p:cNvPr>
          <p:cNvGrpSpPr/>
          <p:nvPr/>
        </p:nvGrpSpPr>
        <p:grpSpPr>
          <a:xfrm>
            <a:off x="7175098" y="3971636"/>
            <a:ext cx="824428" cy="824428"/>
            <a:chOff x="6991690" y="3788228"/>
            <a:chExt cx="1007836" cy="1007836"/>
          </a:xfrm>
        </p:grpSpPr>
        <p:grpSp>
          <p:nvGrpSpPr>
            <p:cNvPr id="13" name="组合 12"/>
            <p:cNvGrpSpPr/>
            <p:nvPr/>
          </p:nvGrpSpPr>
          <p:grpSpPr>
            <a:xfrm rot="10800000">
              <a:off x="6991690" y="3788228"/>
              <a:ext cx="1007836" cy="1007836"/>
              <a:chOff x="4717143" y="3773714"/>
              <a:chExt cx="1007836" cy="1007836"/>
            </a:xfrm>
          </p:grpSpPr>
          <p:sp>
            <p:nvSpPr>
              <p:cNvPr id="14" name="椭圆 4"/>
              <p:cNvSpPr/>
              <p:nvPr/>
            </p:nvSpPr>
            <p:spPr>
              <a:xfrm>
                <a:off x="4717143" y="3773714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rgbClr val="FFD2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椭圆 4"/>
              <p:cNvSpPr/>
              <p:nvPr/>
            </p:nvSpPr>
            <p:spPr>
              <a:xfrm flipV="1">
                <a:off x="4717143" y="4277632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045663" y="3890847"/>
              <a:ext cx="899886" cy="86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</a:t>
              </a:r>
              <a:endParaRPr lang="zh-CN" altLang="en-US" sz="4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F53B0D-B94B-4218-ADDB-1E82A2A5E242}"/>
              </a:ext>
            </a:extLst>
          </p:cNvPr>
          <p:cNvGrpSpPr/>
          <p:nvPr/>
        </p:nvGrpSpPr>
        <p:grpSpPr>
          <a:xfrm>
            <a:off x="9974313" y="3971636"/>
            <a:ext cx="824428" cy="824428"/>
            <a:chOff x="9790905" y="3788228"/>
            <a:chExt cx="1007836" cy="1007836"/>
          </a:xfrm>
        </p:grpSpPr>
        <p:grpSp>
          <p:nvGrpSpPr>
            <p:cNvPr id="16" name="组合 15"/>
            <p:cNvGrpSpPr/>
            <p:nvPr/>
          </p:nvGrpSpPr>
          <p:grpSpPr>
            <a:xfrm rot="16200000">
              <a:off x="9790905" y="3788228"/>
              <a:ext cx="1007836" cy="1007836"/>
              <a:chOff x="4717143" y="3773714"/>
              <a:chExt cx="1007836" cy="1007836"/>
            </a:xfrm>
          </p:grpSpPr>
          <p:sp>
            <p:nvSpPr>
              <p:cNvPr id="17" name="椭圆 4"/>
              <p:cNvSpPr/>
              <p:nvPr/>
            </p:nvSpPr>
            <p:spPr>
              <a:xfrm>
                <a:off x="4717143" y="3773714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rgbClr val="3F3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椭圆 4"/>
              <p:cNvSpPr/>
              <p:nvPr/>
            </p:nvSpPr>
            <p:spPr>
              <a:xfrm flipV="1">
                <a:off x="4717143" y="4277632"/>
                <a:ext cx="1007836" cy="503918"/>
              </a:xfrm>
              <a:custGeom>
                <a:avLst/>
                <a:gdLst>
                  <a:gd name="connsiteX0" fmla="*/ 0 w 1007836"/>
                  <a:gd name="connsiteY0" fmla="*/ 503918 h 1007836"/>
                  <a:gd name="connsiteX1" fmla="*/ 503918 w 1007836"/>
                  <a:gd name="connsiteY1" fmla="*/ 0 h 1007836"/>
                  <a:gd name="connsiteX2" fmla="*/ 1007836 w 1007836"/>
                  <a:gd name="connsiteY2" fmla="*/ 503918 h 1007836"/>
                  <a:gd name="connsiteX3" fmla="*/ 503918 w 1007836"/>
                  <a:gd name="connsiteY3" fmla="*/ 1007836 h 1007836"/>
                  <a:gd name="connsiteX4" fmla="*/ 0 w 1007836"/>
                  <a:gd name="connsiteY4" fmla="*/ 503918 h 1007836"/>
                  <a:gd name="connsiteX0" fmla="*/ 503918 w 1007836"/>
                  <a:gd name="connsiteY0" fmla="*/ 1007836 h 1099276"/>
                  <a:gd name="connsiteX1" fmla="*/ 0 w 1007836"/>
                  <a:gd name="connsiteY1" fmla="*/ 503918 h 1099276"/>
                  <a:gd name="connsiteX2" fmla="*/ 503918 w 1007836"/>
                  <a:gd name="connsiteY2" fmla="*/ 0 h 1099276"/>
                  <a:gd name="connsiteX3" fmla="*/ 1007836 w 1007836"/>
                  <a:gd name="connsiteY3" fmla="*/ 503918 h 1099276"/>
                  <a:gd name="connsiteX4" fmla="*/ 595358 w 1007836"/>
                  <a:gd name="connsiteY4" fmla="*/ 1099276 h 1099276"/>
                  <a:gd name="connsiteX0" fmla="*/ 503918 w 1007836"/>
                  <a:gd name="connsiteY0" fmla="*/ 1007836 h 1007836"/>
                  <a:gd name="connsiteX1" fmla="*/ 0 w 1007836"/>
                  <a:gd name="connsiteY1" fmla="*/ 503918 h 1007836"/>
                  <a:gd name="connsiteX2" fmla="*/ 503918 w 1007836"/>
                  <a:gd name="connsiteY2" fmla="*/ 0 h 1007836"/>
                  <a:gd name="connsiteX3" fmla="*/ 1007836 w 1007836"/>
                  <a:gd name="connsiteY3" fmla="*/ 503918 h 1007836"/>
                  <a:gd name="connsiteX0" fmla="*/ 0 w 1007836"/>
                  <a:gd name="connsiteY0" fmla="*/ 503918 h 503918"/>
                  <a:gd name="connsiteX1" fmla="*/ 503918 w 1007836"/>
                  <a:gd name="connsiteY1" fmla="*/ 0 h 503918"/>
                  <a:gd name="connsiteX2" fmla="*/ 1007836 w 1007836"/>
                  <a:gd name="connsiteY2" fmla="*/ 503918 h 50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7836" h="503918">
                    <a:moveTo>
                      <a:pt x="0" y="503918"/>
                    </a:moveTo>
                    <a:cubicBezTo>
                      <a:pt x="0" y="225612"/>
                      <a:pt x="225612" y="0"/>
                      <a:pt x="503918" y="0"/>
                    </a:cubicBezTo>
                    <a:cubicBezTo>
                      <a:pt x="782224" y="0"/>
                      <a:pt x="1007836" y="225612"/>
                      <a:pt x="1007836" y="503918"/>
                    </a:cubicBezTo>
                  </a:path>
                </a:pathLst>
              </a:custGeom>
              <a:noFill/>
              <a:ln w="1206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9844879" y="3872894"/>
              <a:ext cx="899886" cy="86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</a:t>
              </a:r>
              <a:endParaRPr lang="zh-CN" altLang="en-US" sz="4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3" name="Subtitle 2"/>
          <p:cNvSpPr txBox="1">
            <a:spLocks/>
          </p:cNvSpPr>
          <p:nvPr/>
        </p:nvSpPr>
        <p:spPr bwMode="auto">
          <a:xfrm>
            <a:off x="522012" y="4934206"/>
            <a:ext cx="2750331" cy="108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输入标题文本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1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 bwMode="auto">
          <a:xfrm>
            <a:off x="3345668" y="4934206"/>
            <a:ext cx="2750331" cy="136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输入标题文本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 bwMode="auto">
          <a:xfrm>
            <a:off x="6095999" y="4933263"/>
            <a:ext cx="2750331" cy="136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输入标题文本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 bwMode="auto">
          <a:xfrm>
            <a:off x="8919655" y="4933263"/>
            <a:ext cx="2750331" cy="136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输入标题文本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826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3" grpId="0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">
            <a:extLst>
              <a:ext uri="{FF2B5EF4-FFF2-40B4-BE49-F238E27FC236}">
                <a16:creationId xmlns:a16="http://schemas.microsoft.com/office/drawing/2014/main" id="{5F74369C-AC1E-42BA-BDAA-8E9CD29BC5C5}"/>
              </a:ext>
            </a:extLst>
          </p:cNvPr>
          <p:cNvSpPr>
            <a:spLocks/>
          </p:cNvSpPr>
          <p:nvPr/>
        </p:nvSpPr>
        <p:spPr bwMode="auto">
          <a:xfrm>
            <a:off x="1019437" y="3474325"/>
            <a:ext cx="2556284" cy="509393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101DFB22-003B-4DF4-B74A-04E4D0645E4A}"/>
              </a:ext>
            </a:extLst>
          </p:cNvPr>
          <p:cNvSpPr txBox="1">
            <a:spLocks/>
          </p:cNvSpPr>
          <p:nvPr/>
        </p:nvSpPr>
        <p:spPr bwMode="auto">
          <a:xfrm>
            <a:off x="2089188" y="2902654"/>
            <a:ext cx="416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 defTabSz="1219012"/>
            <a:r>
              <a:rPr lang="en-US" altLang="ko-KR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20%</a:t>
            </a:r>
          </a:p>
        </p:txBody>
      </p:sp>
      <p:sp>
        <p:nvSpPr>
          <p:cNvPr id="55" name="Freeform: Shape 3">
            <a:extLst>
              <a:ext uri="{FF2B5EF4-FFF2-40B4-BE49-F238E27FC236}">
                <a16:creationId xmlns:a16="http://schemas.microsoft.com/office/drawing/2014/main" id="{A8C3C7AE-4D7C-4F5C-A679-EA691EC51FAF}"/>
              </a:ext>
            </a:extLst>
          </p:cNvPr>
          <p:cNvSpPr>
            <a:spLocks/>
          </p:cNvSpPr>
          <p:nvPr/>
        </p:nvSpPr>
        <p:spPr bwMode="auto">
          <a:xfrm>
            <a:off x="2898714" y="2455531"/>
            <a:ext cx="2556284" cy="1528189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8725171B-53D0-4AEC-9DB0-CB68BCD1C08E}"/>
              </a:ext>
            </a:extLst>
          </p:cNvPr>
          <p:cNvSpPr txBox="1">
            <a:spLocks/>
          </p:cNvSpPr>
          <p:nvPr/>
        </p:nvSpPr>
        <p:spPr bwMode="auto">
          <a:xfrm>
            <a:off x="3962054" y="1933557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 defTabSz="1219012"/>
            <a:r>
              <a:rPr lang="en-US" altLang="ko-KR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</a:p>
        </p:txBody>
      </p:sp>
      <p:sp>
        <p:nvSpPr>
          <p:cNvPr id="57" name="Freeform: Shape 4">
            <a:extLst>
              <a:ext uri="{FF2B5EF4-FFF2-40B4-BE49-F238E27FC236}">
                <a16:creationId xmlns:a16="http://schemas.microsoft.com/office/drawing/2014/main" id="{AAB421DD-403F-400C-BC6E-CB4C1F0AC6D8}"/>
              </a:ext>
            </a:extLst>
          </p:cNvPr>
          <p:cNvSpPr>
            <a:spLocks/>
          </p:cNvSpPr>
          <p:nvPr/>
        </p:nvSpPr>
        <p:spPr bwMode="auto">
          <a:xfrm>
            <a:off x="4777991" y="2706828"/>
            <a:ext cx="2556284" cy="1276891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478D8ADF-FD5F-4DDA-8983-74AA286A6EEB}"/>
              </a:ext>
            </a:extLst>
          </p:cNvPr>
          <p:cNvSpPr txBox="1">
            <a:spLocks/>
          </p:cNvSpPr>
          <p:nvPr/>
        </p:nvSpPr>
        <p:spPr bwMode="auto">
          <a:xfrm>
            <a:off x="5842130" y="2207925"/>
            <a:ext cx="428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 defTabSz="1219012"/>
            <a:r>
              <a:rPr lang="en-US" altLang="ko-KR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50%</a:t>
            </a:r>
          </a:p>
        </p:txBody>
      </p:sp>
      <p:sp>
        <p:nvSpPr>
          <p:cNvPr id="59" name="Freeform: Shape 5">
            <a:extLst>
              <a:ext uri="{FF2B5EF4-FFF2-40B4-BE49-F238E27FC236}">
                <a16:creationId xmlns:a16="http://schemas.microsoft.com/office/drawing/2014/main" id="{EAFE6744-8A33-4A85-B124-542C10A5EC45}"/>
              </a:ext>
            </a:extLst>
          </p:cNvPr>
          <p:cNvSpPr>
            <a:spLocks/>
          </p:cNvSpPr>
          <p:nvPr/>
        </p:nvSpPr>
        <p:spPr bwMode="auto">
          <a:xfrm>
            <a:off x="6657267" y="1712137"/>
            <a:ext cx="2556284" cy="2271583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TextBox 10">
            <a:extLst>
              <a:ext uri="{FF2B5EF4-FFF2-40B4-BE49-F238E27FC236}">
                <a16:creationId xmlns:a16="http://schemas.microsoft.com/office/drawing/2014/main" id="{2D36324F-A922-4E9A-AB29-83500649B841}"/>
              </a:ext>
            </a:extLst>
          </p:cNvPr>
          <p:cNvSpPr txBox="1">
            <a:spLocks/>
          </p:cNvSpPr>
          <p:nvPr/>
        </p:nvSpPr>
        <p:spPr bwMode="auto">
          <a:xfrm>
            <a:off x="7720606" y="1230065"/>
            <a:ext cx="42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 defTabSz="1219012"/>
            <a:r>
              <a:rPr lang="en-US" altLang="ko-KR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90%</a:t>
            </a:r>
          </a:p>
        </p:txBody>
      </p:sp>
      <p:sp>
        <p:nvSpPr>
          <p:cNvPr id="61" name="Freeform: Shape 6">
            <a:extLst>
              <a:ext uri="{FF2B5EF4-FFF2-40B4-BE49-F238E27FC236}">
                <a16:creationId xmlns:a16="http://schemas.microsoft.com/office/drawing/2014/main" id="{C69B5F51-E023-4557-B9DF-12836A7D9922}"/>
              </a:ext>
            </a:extLst>
          </p:cNvPr>
          <p:cNvSpPr>
            <a:spLocks/>
          </p:cNvSpPr>
          <p:nvPr/>
        </p:nvSpPr>
        <p:spPr bwMode="auto">
          <a:xfrm>
            <a:off x="8536545" y="2203696"/>
            <a:ext cx="2556284" cy="1780025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7BF4F141-BAB9-41DD-A760-0D19CAEEBFC5}"/>
              </a:ext>
            </a:extLst>
          </p:cNvPr>
          <p:cNvSpPr txBox="1">
            <a:spLocks/>
          </p:cNvSpPr>
          <p:nvPr/>
        </p:nvSpPr>
        <p:spPr bwMode="auto">
          <a:xfrm>
            <a:off x="9623127" y="1698526"/>
            <a:ext cx="38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 defTabSz="1219012"/>
            <a:r>
              <a:rPr lang="en-US" altLang="ko-KR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70%</a:t>
            </a:r>
          </a:p>
        </p:txBody>
      </p:sp>
      <p:sp>
        <p:nvSpPr>
          <p:cNvPr id="19" name="Freeform: Shape 46">
            <a:extLst>
              <a:ext uri="{FF2B5EF4-FFF2-40B4-BE49-F238E27FC236}">
                <a16:creationId xmlns:a16="http://schemas.microsoft.com/office/drawing/2014/main" id="{33211CFE-04A6-440E-AF61-D85246C887E3}"/>
              </a:ext>
            </a:extLst>
          </p:cNvPr>
          <p:cNvSpPr>
            <a:spLocks/>
          </p:cNvSpPr>
          <p:nvPr/>
        </p:nvSpPr>
        <p:spPr bwMode="auto">
          <a:xfrm>
            <a:off x="9624386" y="4125873"/>
            <a:ext cx="380601" cy="380601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Freeform: Shape 47">
            <a:extLst>
              <a:ext uri="{FF2B5EF4-FFF2-40B4-BE49-F238E27FC236}">
                <a16:creationId xmlns:a16="http://schemas.microsoft.com/office/drawing/2014/main" id="{ACDD6A9D-2A5A-4C49-BF1D-18F5F16F9B35}"/>
              </a:ext>
            </a:extLst>
          </p:cNvPr>
          <p:cNvSpPr>
            <a:spLocks/>
          </p:cNvSpPr>
          <p:nvPr/>
        </p:nvSpPr>
        <p:spPr bwMode="auto">
          <a:xfrm>
            <a:off x="5844364" y="4125873"/>
            <a:ext cx="380601" cy="380601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Freeform: Shape 48">
            <a:extLst>
              <a:ext uri="{FF2B5EF4-FFF2-40B4-BE49-F238E27FC236}">
                <a16:creationId xmlns:a16="http://schemas.microsoft.com/office/drawing/2014/main" id="{D87DBE40-9004-4DFE-8A6D-9AE6CDF7DF47}"/>
              </a:ext>
            </a:extLst>
          </p:cNvPr>
          <p:cNvSpPr>
            <a:spLocks/>
          </p:cNvSpPr>
          <p:nvPr/>
        </p:nvSpPr>
        <p:spPr bwMode="auto">
          <a:xfrm>
            <a:off x="7734376" y="4125873"/>
            <a:ext cx="380601" cy="380601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Freeform: Shape 49">
            <a:extLst>
              <a:ext uri="{FF2B5EF4-FFF2-40B4-BE49-F238E27FC236}">
                <a16:creationId xmlns:a16="http://schemas.microsoft.com/office/drawing/2014/main" id="{C76745E3-8E2D-47F6-A9EA-2AB508AF08AC}"/>
              </a:ext>
            </a:extLst>
          </p:cNvPr>
          <p:cNvSpPr>
            <a:spLocks/>
          </p:cNvSpPr>
          <p:nvPr/>
        </p:nvSpPr>
        <p:spPr bwMode="auto">
          <a:xfrm>
            <a:off x="2064340" y="4125873"/>
            <a:ext cx="380601" cy="380601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: Shape 50">
            <a:extLst>
              <a:ext uri="{FF2B5EF4-FFF2-40B4-BE49-F238E27FC236}">
                <a16:creationId xmlns:a16="http://schemas.microsoft.com/office/drawing/2014/main" id="{A9831D78-77C7-4078-BCC5-1D2ACF6CC55E}"/>
              </a:ext>
            </a:extLst>
          </p:cNvPr>
          <p:cNvSpPr>
            <a:spLocks/>
          </p:cNvSpPr>
          <p:nvPr/>
        </p:nvSpPr>
        <p:spPr bwMode="auto">
          <a:xfrm>
            <a:off x="3954352" y="4125873"/>
            <a:ext cx="380601" cy="380601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32" tIns="45715" rIns="91432" bIns="45715" anchor="ctr"/>
          <a:lstStyle/>
          <a:p>
            <a:pPr algn="ctr" defTabSz="1219012"/>
            <a:endParaRPr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4" name="Straight Connector 54">
            <a:extLst>
              <a:ext uri="{FF2B5EF4-FFF2-40B4-BE49-F238E27FC236}">
                <a16:creationId xmlns:a16="http://schemas.microsoft.com/office/drawing/2014/main" id="{A3FA346F-F04D-4EC0-9469-6CB43F3C67F9}"/>
              </a:ext>
            </a:extLst>
          </p:cNvPr>
          <p:cNvCxnSpPr/>
          <p:nvPr/>
        </p:nvCxnSpPr>
        <p:spPr>
          <a:xfrm>
            <a:off x="2551573" y="4312795"/>
            <a:ext cx="12961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55">
            <a:extLst>
              <a:ext uri="{FF2B5EF4-FFF2-40B4-BE49-F238E27FC236}">
                <a16:creationId xmlns:a16="http://schemas.microsoft.com/office/drawing/2014/main" id="{BADAC637-2FDD-42E0-B830-FF85FA7008C0}"/>
              </a:ext>
            </a:extLst>
          </p:cNvPr>
          <p:cNvCxnSpPr/>
          <p:nvPr/>
        </p:nvCxnSpPr>
        <p:spPr>
          <a:xfrm>
            <a:off x="4441585" y="4313125"/>
            <a:ext cx="12961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56">
            <a:extLst>
              <a:ext uri="{FF2B5EF4-FFF2-40B4-BE49-F238E27FC236}">
                <a16:creationId xmlns:a16="http://schemas.microsoft.com/office/drawing/2014/main" id="{8DFF5424-8DCD-42BE-8EB0-30F6D90CB9CE}"/>
              </a:ext>
            </a:extLst>
          </p:cNvPr>
          <p:cNvCxnSpPr/>
          <p:nvPr/>
        </p:nvCxnSpPr>
        <p:spPr>
          <a:xfrm>
            <a:off x="6331597" y="4312795"/>
            <a:ext cx="12961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57">
            <a:extLst>
              <a:ext uri="{FF2B5EF4-FFF2-40B4-BE49-F238E27FC236}">
                <a16:creationId xmlns:a16="http://schemas.microsoft.com/office/drawing/2014/main" id="{9E84214A-E400-442C-AF39-746F248A363E}"/>
              </a:ext>
            </a:extLst>
          </p:cNvPr>
          <p:cNvCxnSpPr/>
          <p:nvPr/>
        </p:nvCxnSpPr>
        <p:spPr>
          <a:xfrm>
            <a:off x="8221609" y="4312795"/>
            <a:ext cx="12961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33">
            <a:extLst>
              <a:ext uri="{FF2B5EF4-FFF2-40B4-BE49-F238E27FC236}">
                <a16:creationId xmlns:a16="http://schemas.microsoft.com/office/drawing/2014/main" id="{3C04632C-D436-4D2B-9D23-AF9B9A1563BF}"/>
              </a:ext>
            </a:extLst>
          </p:cNvPr>
          <p:cNvSpPr txBox="1">
            <a:spLocks/>
          </p:cNvSpPr>
          <p:nvPr/>
        </p:nvSpPr>
        <p:spPr bwMode="auto">
          <a:xfrm>
            <a:off x="1343473" y="4506475"/>
            <a:ext cx="1741780" cy="42511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b" anchorCtr="1">
            <a:normAutofit/>
            <a:sp3d/>
          </a:bodyPr>
          <a:lstStyle/>
          <a:p>
            <a:pPr algn="ctr" defTabSz="1219012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42" name="TextBox 34">
            <a:extLst>
              <a:ext uri="{FF2B5EF4-FFF2-40B4-BE49-F238E27FC236}">
                <a16:creationId xmlns:a16="http://schemas.microsoft.com/office/drawing/2014/main" id="{DF8E02BF-F20B-444C-81C6-0D5E26C9D792}"/>
              </a:ext>
            </a:extLst>
          </p:cNvPr>
          <p:cNvSpPr txBox="1">
            <a:spLocks/>
          </p:cNvSpPr>
          <p:nvPr/>
        </p:nvSpPr>
        <p:spPr bwMode="auto">
          <a:xfrm>
            <a:off x="1343473" y="4931586"/>
            <a:ext cx="1741780" cy="567793"/>
          </a:xfrm>
          <a:prstGeom prst="rect">
            <a:avLst/>
          </a:prstGeom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7B37B3E8-6524-42E9-A5DF-4D4BF5C4FF04}"/>
              </a:ext>
            </a:extLst>
          </p:cNvPr>
          <p:cNvSpPr txBox="1">
            <a:spLocks/>
          </p:cNvSpPr>
          <p:nvPr/>
        </p:nvSpPr>
        <p:spPr bwMode="auto">
          <a:xfrm>
            <a:off x="3273762" y="4506475"/>
            <a:ext cx="1741780" cy="42511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b" anchorCtr="1">
            <a:normAutofit/>
            <a:sp3d/>
          </a:bodyPr>
          <a:lstStyle/>
          <a:p>
            <a:pPr algn="ctr" defTabSz="1219012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581F88D3-F619-4D05-A846-A9A9999E0E3B}"/>
              </a:ext>
            </a:extLst>
          </p:cNvPr>
          <p:cNvSpPr txBox="1">
            <a:spLocks/>
          </p:cNvSpPr>
          <p:nvPr/>
        </p:nvSpPr>
        <p:spPr bwMode="auto">
          <a:xfrm>
            <a:off x="3273762" y="4931586"/>
            <a:ext cx="1741780" cy="567793"/>
          </a:xfrm>
          <a:prstGeom prst="rect">
            <a:avLst/>
          </a:prstGeom>
        </p:spPr>
        <p:txBody>
          <a:bodyPr wrap="square" lIns="0" tIns="0" rIns="0" bIns="0" anchor="ctr" anchorCtr="1">
            <a:normAutofit fontScale="92500" lnSpcReduction="10000"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136C11B2-7C4E-4084-92C4-AE2CEBC8605B}"/>
              </a:ext>
            </a:extLst>
          </p:cNvPr>
          <p:cNvSpPr txBox="1">
            <a:spLocks/>
          </p:cNvSpPr>
          <p:nvPr/>
        </p:nvSpPr>
        <p:spPr bwMode="auto">
          <a:xfrm>
            <a:off x="5141405" y="4506475"/>
            <a:ext cx="1741780" cy="42511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b" anchorCtr="1">
            <a:normAutofit/>
            <a:sp3d/>
          </a:bodyPr>
          <a:lstStyle/>
          <a:p>
            <a:pPr algn="ctr" defTabSz="1219012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47CF1CFD-7404-4973-BCA5-E9AF12874FB1}"/>
              </a:ext>
            </a:extLst>
          </p:cNvPr>
          <p:cNvSpPr txBox="1">
            <a:spLocks/>
          </p:cNvSpPr>
          <p:nvPr/>
        </p:nvSpPr>
        <p:spPr bwMode="auto">
          <a:xfrm>
            <a:off x="5141405" y="4931586"/>
            <a:ext cx="1741780" cy="567793"/>
          </a:xfrm>
          <a:prstGeom prst="rect">
            <a:avLst/>
          </a:prstGeom>
        </p:spPr>
        <p:txBody>
          <a:bodyPr wrap="square" lIns="0" tIns="0" rIns="0" bIns="0" anchor="ctr" anchorCtr="1">
            <a:normAutofit fontScale="92500" lnSpcReduction="10000"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C35B3573-359A-48C9-BF27-3AB132BA91B3}"/>
              </a:ext>
            </a:extLst>
          </p:cNvPr>
          <p:cNvSpPr txBox="1">
            <a:spLocks/>
          </p:cNvSpPr>
          <p:nvPr/>
        </p:nvSpPr>
        <p:spPr bwMode="auto">
          <a:xfrm>
            <a:off x="7053786" y="4506475"/>
            <a:ext cx="1741780" cy="42511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b" anchorCtr="1">
            <a:normAutofit/>
            <a:sp3d/>
          </a:bodyPr>
          <a:lstStyle/>
          <a:p>
            <a:pPr algn="ctr" defTabSz="1219012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D7F5038A-2653-4786-8E46-4A01FF4B1FF1}"/>
              </a:ext>
            </a:extLst>
          </p:cNvPr>
          <p:cNvSpPr txBox="1">
            <a:spLocks/>
          </p:cNvSpPr>
          <p:nvPr/>
        </p:nvSpPr>
        <p:spPr bwMode="auto">
          <a:xfrm>
            <a:off x="7053786" y="4931586"/>
            <a:ext cx="1741780" cy="567793"/>
          </a:xfrm>
          <a:prstGeom prst="rect">
            <a:avLst/>
          </a:prstGeom>
        </p:spPr>
        <p:txBody>
          <a:bodyPr wrap="square" lIns="0" tIns="0" rIns="0" bIns="0" anchor="ctr" anchorCtr="1">
            <a:normAutofit fontScale="92500" lnSpcReduction="10000"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61">
            <a:extLst>
              <a:ext uri="{FF2B5EF4-FFF2-40B4-BE49-F238E27FC236}">
                <a16:creationId xmlns:a16="http://schemas.microsoft.com/office/drawing/2014/main" id="{C468E475-E6F3-4992-ADFC-EE8D72D5B0C3}"/>
              </a:ext>
            </a:extLst>
          </p:cNvPr>
          <p:cNvSpPr txBox="1">
            <a:spLocks/>
          </p:cNvSpPr>
          <p:nvPr/>
        </p:nvSpPr>
        <p:spPr bwMode="auto">
          <a:xfrm>
            <a:off x="8943797" y="4506475"/>
            <a:ext cx="1741780" cy="42511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b" anchorCtr="1">
            <a:normAutofit/>
            <a:sp3d/>
          </a:bodyPr>
          <a:lstStyle/>
          <a:p>
            <a:pPr algn="ctr" defTabSz="1219012"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34" name="TextBox 62">
            <a:extLst>
              <a:ext uri="{FF2B5EF4-FFF2-40B4-BE49-F238E27FC236}">
                <a16:creationId xmlns:a16="http://schemas.microsoft.com/office/drawing/2014/main" id="{BE4AB889-A4A3-4362-9FB0-7BA0225A727A}"/>
              </a:ext>
            </a:extLst>
          </p:cNvPr>
          <p:cNvSpPr txBox="1">
            <a:spLocks/>
          </p:cNvSpPr>
          <p:nvPr/>
        </p:nvSpPr>
        <p:spPr bwMode="auto">
          <a:xfrm>
            <a:off x="8943797" y="4931586"/>
            <a:ext cx="1741780" cy="567793"/>
          </a:xfrm>
          <a:prstGeom prst="rect">
            <a:avLst/>
          </a:prstGeom>
        </p:spPr>
        <p:txBody>
          <a:bodyPr wrap="square" lIns="0" tIns="0" rIns="0" bIns="0" anchor="ctr" anchorCtr="1">
            <a:normAutofit fontScale="92500" lnSpcReduction="10000"/>
          </a:bodyPr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168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19" grpId="0" animBg="1"/>
      <p:bldP spid="20" grpId="0" animBg="1"/>
      <p:bldP spid="21" grpId="0" animBg="1"/>
      <p:bldP spid="22" grpId="0" animBg="1"/>
      <p:bldP spid="23" grpId="0" animBg="1"/>
      <p:bldP spid="41" grpId="0"/>
      <p:bldP spid="42" grpId="0"/>
      <p:bldP spid="39" grpId="0"/>
      <p:bldP spid="40" grpId="0"/>
      <p:bldP spid="37" grpId="0"/>
      <p:bldP spid="38" grpId="0"/>
      <p:bldP spid="35" grpId="0"/>
      <p:bldP spid="36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2"/>
          <p:cNvSpPr/>
          <p:nvPr/>
        </p:nvSpPr>
        <p:spPr bwMode="auto">
          <a:xfrm>
            <a:off x="4785925" y="2615250"/>
            <a:ext cx="2551912" cy="2347914"/>
          </a:xfrm>
          <a:custGeom>
            <a:avLst/>
            <a:gdLst>
              <a:gd name="T0" fmla="*/ 340 w 681"/>
              <a:gd name="T1" fmla="*/ 0 h 626"/>
              <a:gd name="T2" fmla="*/ 0 w 681"/>
              <a:gd name="T3" fmla="*/ 341 h 626"/>
              <a:gd name="T4" fmla="*/ 30 w 681"/>
              <a:gd name="T5" fmla="*/ 481 h 626"/>
              <a:gd name="T6" fmla="*/ 58 w 681"/>
              <a:gd name="T7" fmla="*/ 469 h 626"/>
              <a:gd name="T8" fmla="*/ 30 w 681"/>
              <a:gd name="T9" fmla="*/ 341 h 626"/>
              <a:gd name="T10" fmla="*/ 340 w 681"/>
              <a:gd name="T11" fmla="*/ 30 h 626"/>
              <a:gd name="T12" fmla="*/ 651 w 681"/>
              <a:gd name="T13" fmla="*/ 341 h 626"/>
              <a:gd name="T14" fmla="*/ 509 w 681"/>
              <a:gd name="T15" fmla="*/ 601 h 626"/>
              <a:gd name="T16" fmla="*/ 525 w 681"/>
              <a:gd name="T17" fmla="*/ 626 h 626"/>
              <a:gd name="T18" fmla="*/ 681 w 681"/>
              <a:gd name="T19" fmla="*/ 341 h 626"/>
              <a:gd name="T20" fmla="*/ 340 w 681"/>
              <a:gd name="T21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1" h="626">
                <a:moveTo>
                  <a:pt x="340" y="0"/>
                </a:moveTo>
                <a:cubicBezTo>
                  <a:pt x="152" y="0"/>
                  <a:pt x="0" y="153"/>
                  <a:pt x="0" y="341"/>
                </a:cubicBezTo>
                <a:cubicBezTo>
                  <a:pt x="0" y="391"/>
                  <a:pt x="11" y="438"/>
                  <a:pt x="30" y="481"/>
                </a:cubicBezTo>
                <a:cubicBezTo>
                  <a:pt x="58" y="469"/>
                  <a:pt x="58" y="469"/>
                  <a:pt x="58" y="469"/>
                </a:cubicBezTo>
                <a:cubicBezTo>
                  <a:pt x="40" y="429"/>
                  <a:pt x="30" y="386"/>
                  <a:pt x="30" y="341"/>
                </a:cubicBezTo>
                <a:cubicBezTo>
                  <a:pt x="30" y="169"/>
                  <a:pt x="169" y="30"/>
                  <a:pt x="340" y="30"/>
                </a:cubicBezTo>
                <a:cubicBezTo>
                  <a:pt x="512" y="30"/>
                  <a:pt x="651" y="169"/>
                  <a:pt x="651" y="341"/>
                </a:cubicBezTo>
                <a:cubicBezTo>
                  <a:pt x="651" y="450"/>
                  <a:pt x="594" y="546"/>
                  <a:pt x="509" y="601"/>
                </a:cubicBezTo>
                <a:cubicBezTo>
                  <a:pt x="525" y="626"/>
                  <a:pt x="525" y="626"/>
                  <a:pt x="525" y="626"/>
                </a:cubicBezTo>
                <a:cubicBezTo>
                  <a:pt x="619" y="566"/>
                  <a:pt x="681" y="460"/>
                  <a:pt x="681" y="341"/>
                </a:cubicBezTo>
                <a:cubicBezTo>
                  <a:pt x="681" y="153"/>
                  <a:pt x="528" y="0"/>
                  <a:pt x="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63"/>
          <p:cNvSpPr/>
          <p:nvPr/>
        </p:nvSpPr>
        <p:spPr bwMode="auto">
          <a:xfrm>
            <a:off x="4692294" y="2375539"/>
            <a:ext cx="2886772" cy="3033713"/>
          </a:xfrm>
          <a:custGeom>
            <a:avLst/>
            <a:gdLst>
              <a:gd name="T0" fmla="*/ 365 w 770"/>
              <a:gd name="T1" fmla="*/ 0 h 809"/>
              <a:gd name="T2" fmla="*/ 0 w 770"/>
              <a:gd name="T3" fmla="*/ 230 h 809"/>
              <a:gd name="T4" fmla="*/ 45 w 770"/>
              <a:gd name="T5" fmla="*/ 248 h 809"/>
              <a:gd name="T6" fmla="*/ 365 w 770"/>
              <a:gd name="T7" fmla="*/ 48 h 809"/>
              <a:gd name="T8" fmla="*/ 722 w 770"/>
              <a:gd name="T9" fmla="*/ 405 h 809"/>
              <a:gd name="T10" fmla="*/ 365 w 770"/>
              <a:gd name="T11" fmla="*/ 761 h 809"/>
              <a:gd name="T12" fmla="*/ 132 w 770"/>
              <a:gd name="T13" fmla="*/ 674 h 809"/>
              <a:gd name="T14" fmla="*/ 102 w 770"/>
              <a:gd name="T15" fmla="*/ 712 h 809"/>
              <a:gd name="T16" fmla="*/ 365 w 770"/>
              <a:gd name="T17" fmla="*/ 809 h 809"/>
              <a:gd name="T18" fmla="*/ 770 w 770"/>
              <a:gd name="T19" fmla="*/ 405 h 809"/>
              <a:gd name="T20" fmla="*/ 365 w 770"/>
              <a:gd name="T21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0" h="809">
                <a:moveTo>
                  <a:pt x="365" y="0"/>
                </a:moveTo>
                <a:cubicBezTo>
                  <a:pt x="204" y="0"/>
                  <a:pt x="65" y="94"/>
                  <a:pt x="0" y="230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103" y="130"/>
                  <a:pt x="224" y="48"/>
                  <a:pt x="365" y="48"/>
                </a:cubicBezTo>
                <a:cubicBezTo>
                  <a:pt x="562" y="48"/>
                  <a:pt x="722" y="208"/>
                  <a:pt x="722" y="405"/>
                </a:cubicBezTo>
                <a:cubicBezTo>
                  <a:pt x="722" y="602"/>
                  <a:pt x="562" y="761"/>
                  <a:pt x="365" y="761"/>
                </a:cubicBezTo>
                <a:cubicBezTo>
                  <a:pt x="276" y="761"/>
                  <a:pt x="194" y="728"/>
                  <a:pt x="132" y="674"/>
                </a:cubicBezTo>
                <a:cubicBezTo>
                  <a:pt x="102" y="712"/>
                  <a:pt x="102" y="712"/>
                  <a:pt x="102" y="712"/>
                </a:cubicBezTo>
                <a:cubicBezTo>
                  <a:pt x="173" y="772"/>
                  <a:pt x="265" y="809"/>
                  <a:pt x="365" y="809"/>
                </a:cubicBezTo>
                <a:cubicBezTo>
                  <a:pt x="589" y="809"/>
                  <a:pt x="770" y="628"/>
                  <a:pt x="770" y="405"/>
                </a:cubicBezTo>
                <a:cubicBezTo>
                  <a:pt x="770" y="181"/>
                  <a:pt x="589" y="0"/>
                  <a:pt x="3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Freeform 64"/>
          <p:cNvSpPr/>
          <p:nvPr/>
        </p:nvSpPr>
        <p:spPr bwMode="auto">
          <a:xfrm>
            <a:off x="4324107" y="2154874"/>
            <a:ext cx="3475553" cy="3476626"/>
          </a:xfrm>
          <a:custGeom>
            <a:avLst/>
            <a:gdLst>
              <a:gd name="T0" fmla="*/ 463 w 927"/>
              <a:gd name="T1" fmla="*/ 0 h 927"/>
              <a:gd name="T2" fmla="*/ 259 w 927"/>
              <a:gd name="T3" fmla="*/ 48 h 927"/>
              <a:gd name="T4" fmla="*/ 279 w 927"/>
              <a:gd name="T5" fmla="*/ 87 h 927"/>
              <a:gd name="T6" fmla="*/ 463 w 927"/>
              <a:gd name="T7" fmla="*/ 45 h 927"/>
              <a:gd name="T8" fmla="*/ 882 w 927"/>
              <a:gd name="T9" fmla="*/ 464 h 927"/>
              <a:gd name="T10" fmla="*/ 463 w 927"/>
              <a:gd name="T11" fmla="*/ 883 h 927"/>
              <a:gd name="T12" fmla="*/ 44 w 927"/>
              <a:gd name="T13" fmla="*/ 464 h 927"/>
              <a:gd name="T14" fmla="*/ 48 w 927"/>
              <a:gd name="T15" fmla="*/ 411 h 927"/>
              <a:gd name="T16" fmla="*/ 3 w 927"/>
              <a:gd name="T17" fmla="*/ 409 h 927"/>
              <a:gd name="T18" fmla="*/ 0 w 927"/>
              <a:gd name="T19" fmla="*/ 464 h 927"/>
              <a:gd name="T20" fmla="*/ 463 w 927"/>
              <a:gd name="T21" fmla="*/ 927 h 927"/>
              <a:gd name="T22" fmla="*/ 927 w 927"/>
              <a:gd name="T23" fmla="*/ 464 h 927"/>
              <a:gd name="T24" fmla="*/ 463 w 927"/>
              <a:gd name="T25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7" h="927">
                <a:moveTo>
                  <a:pt x="463" y="0"/>
                </a:moveTo>
                <a:cubicBezTo>
                  <a:pt x="390" y="0"/>
                  <a:pt x="321" y="17"/>
                  <a:pt x="259" y="48"/>
                </a:cubicBezTo>
                <a:cubicBezTo>
                  <a:pt x="279" y="87"/>
                  <a:pt x="279" y="87"/>
                  <a:pt x="279" y="87"/>
                </a:cubicBezTo>
                <a:cubicBezTo>
                  <a:pt x="335" y="60"/>
                  <a:pt x="397" y="45"/>
                  <a:pt x="463" y="45"/>
                </a:cubicBezTo>
                <a:cubicBezTo>
                  <a:pt x="695" y="45"/>
                  <a:pt x="882" y="232"/>
                  <a:pt x="882" y="464"/>
                </a:cubicBezTo>
                <a:cubicBezTo>
                  <a:pt x="882" y="695"/>
                  <a:pt x="695" y="883"/>
                  <a:pt x="463" y="883"/>
                </a:cubicBezTo>
                <a:cubicBezTo>
                  <a:pt x="232" y="883"/>
                  <a:pt x="44" y="695"/>
                  <a:pt x="44" y="464"/>
                </a:cubicBezTo>
                <a:cubicBezTo>
                  <a:pt x="44" y="446"/>
                  <a:pt x="46" y="428"/>
                  <a:pt x="48" y="411"/>
                </a:cubicBezTo>
                <a:cubicBezTo>
                  <a:pt x="3" y="409"/>
                  <a:pt x="3" y="409"/>
                  <a:pt x="3" y="409"/>
                </a:cubicBezTo>
                <a:cubicBezTo>
                  <a:pt x="1" y="427"/>
                  <a:pt x="0" y="445"/>
                  <a:pt x="0" y="464"/>
                </a:cubicBezTo>
                <a:cubicBezTo>
                  <a:pt x="0" y="720"/>
                  <a:pt x="207" y="927"/>
                  <a:pt x="463" y="927"/>
                </a:cubicBezTo>
                <a:cubicBezTo>
                  <a:pt x="719" y="927"/>
                  <a:pt x="927" y="720"/>
                  <a:pt x="927" y="464"/>
                </a:cubicBezTo>
                <a:cubicBezTo>
                  <a:pt x="927" y="208"/>
                  <a:pt x="719" y="0"/>
                  <a:pt x="4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65"/>
          <p:cNvSpPr/>
          <p:nvPr/>
        </p:nvSpPr>
        <p:spPr bwMode="auto">
          <a:xfrm>
            <a:off x="7042653" y="2213611"/>
            <a:ext cx="944271" cy="357188"/>
          </a:xfrm>
          <a:custGeom>
            <a:avLst/>
            <a:gdLst>
              <a:gd name="T0" fmla="*/ 0 w 595"/>
              <a:gd name="T1" fmla="*/ 225 h 225"/>
              <a:gd name="T2" fmla="*/ 208 w 595"/>
              <a:gd name="T3" fmla="*/ 0 h 225"/>
              <a:gd name="T4" fmla="*/ 595 w 595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5" h="225">
                <a:moveTo>
                  <a:pt x="0" y="225"/>
                </a:moveTo>
                <a:lnTo>
                  <a:pt x="208" y="0"/>
                </a:lnTo>
                <a:lnTo>
                  <a:pt x="595" y="0"/>
                </a:lnTo>
              </a:path>
            </a:pathLst>
          </a:custGeom>
          <a:noFill/>
          <a:ln w="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Line 66"/>
          <p:cNvSpPr>
            <a:spLocks noChangeShapeType="1"/>
          </p:cNvSpPr>
          <p:nvPr/>
        </p:nvSpPr>
        <p:spPr bwMode="auto">
          <a:xfrm>
            <a:off x="7736177" y="3751899"/>
            <a:ext cx="401515" cy="0"/>
          </a:xfrm>
          <a:prstGeom prst="line">
            <a:avLst/>
          </a:prstGeom>
          <a:noFill/>
          <a:ln w="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Freeform 67"/>
          <p:cNvSpPr/>
          <p:nvPr/>
        </p:nvSpPr>
        <p:spPr bwMode="auto">
          <a:xfrm>
            <a:off x="6783971" y="4739324"/>
            <a:ext cx="1079167" cy="706439"/>
          </a:xfrm>
          <a:custGeom>
            <a:avLst/>
            <a:gdLst>
              <a:gd name="T0" fmla="*/ 0 w 288"/>
              <a:gd name="T1" fmla="*/ 0 h 188"/>
              <a:gd name="T2" fmla="*/ 193 w 288"/>
              <a:gd name="T3" fmla="*/ 188 h 188"/>
              <a:gd name="T4" fmla="*/ 288 w 288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88">
                <a:moveTo>
                  <a:pt x="0" y="0"/>
                </a:moveTo>
                <a:cubicBezTo>
                  <a:pt x="4" y="5"/>
                  <a:pt x="193" y="188"/>
                  <a:pt x="193" y="188"/>
                </a:cubicBezTo>
                <a:cubicBezTo>
                  <a:pt x="288" y="188"/>
                  <a:pt x="288" y="188"/>
                  <a:pt x="288" y="188"/>
                </a:cubicBezTo>
              </a:path>
            </a:pathLst>
          </a:custGeom>
          <a:noFill/>
          <a:ln w="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Freeform 68"/>
          <p:cNvSpPr/>
          <p:nvPr/>
        </p:nvSpPr>
        <p:spPr bwMode="auto">
          <a:xfrm>
            <a:off x="4120967" y="5004437"/>
            <a:ext cx="1080754" cy="604839"/>
          </a:xfrm>
          <a:custGeom>
            <a:avLst/>
            <a:gdLst>
              <a:gd name="T0" fmla="*/ 681 w 681"/>
              <a:gd name="T1" fmla="*/ 0 h 381"/>
              <a:gd name="T2" fmla="*/ 277 w 681"/>
              <a:gd name="T3" fmla="*/ 381 h 381"/>
              <a:gd name="T4" fmla="*/ 0 w 681"/>
              <a:gd name="T5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1" h="381">
                <a:moveTo>
                  <a:pt x="681" y="0"/>
                </a:moveTo>
                <a:lnTo>
                  <a:pt x="277" y="381"/>
                </a:lnTo>
                <a:lnTo>
                  <a:pt x="0" y="381"/>
                </a:lnTo>
              </a:path>
            </a:pathLst>
          </a:custGeom>
          <a:noFill/>
          <a:ln w="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71"/>
          <p:cNvSpPr/>
          <p:nvPr/>
        </p:nvSpPr>
        <p:spPr bwMode="auto">
          <a:xfrm>
            <a:off x="4088455" y="2806483"/>
            <a:ext cx="696698" cy="404814"/>
          </a:xfrm>
          <a:custGeom>
            <a:avLst/>
            <a:gdLst>
              <a:gd name="T0" fmla="*/ 439 w 439"/>
              <a:gd name="T1" fmla="*/ 255 h 255"/>
              <a:gd name="T2" fmla="*/ 267 w 439"/>
              <a:gd name="T3" fmla="*/ 0 h 255"/>
              <a:gd name="T4" fmla="*/ 0 w 439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9" h="255">
                <a:moveTo>
                  <a:pt x="439" y="255"/>
                </a:moveTo>
                <a:lnTo>
                  <a:pt x="267" y="0"/>
                </a:lnTo>
                <a:lnTo>
                  <a:pt x="0" y="0"/>
                </a:lnTo>
              </a:path>
            </a:pathLst>
          </a:custGeom>
          <a:noFill/>
          <a:ln w="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Line 72"/>
          <p:cNvSpPr>
            <a:spLocks noChangeShapeType="1"/>
          </p:cNvSpPr>
          <p:nvPr/>
        </p:nvSpPr>
        <p:spPr bwMode="auto">
          <a:xfrm flipH="1" flipV="1">
            <a:off x="5036674" y="2042162"/>
            <a:ext cx="366600" cy="374651"/>
          </a:xfrm>
          <a:prstGeom prst="line">
            <a:avLst/>
          </a:prstGeom>
          <a:noFill/>
          <a:ln w="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8159" y="3606022"/>
            <a:ext cx="987451" cy="57432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732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zh-CN" altLang="en-US" sz="3732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6863" y="1653351"/>
            <a:ext cx="1749516" cy="46144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59827" y="2097144"/>
            <a:ext cx="2307169" cy="5355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0589" y="1845333"/>
            <a:ext cx="665511" cy="379435"/>
          </a:xfrm>
          <a:prstGeom prst="rect">
            <a:avLst/>
          </a:prstGeom>
          <a:noFill/>
        </p:spPr>
        <p:txBody>
          <a:bodyPr wrap="none" lIns="91412" tIns="45706" rIns="91412" bIns="45706" rtlCol="0" anchor="ctr">
            <a:spAutoFit/>
          </a:bodyPr>
          <a:lstStyle/>
          <a:p>
            <a:pPr algn="ctr"/>
            <a:r>
              <a:rPr lang="en-US" altLang="zh-CN" sz="1866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17.5</a:t>
            </a:r>
            <a:endParaRPr lang="zh-CN" altLang="en-US" sz="1866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7488" y="1805073"/>
            <a:ext cx="1749516" cy="46144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16778" y="2248866"/>
            <a:ext cx="2339150" cy="5355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1091" y="2049444"/>
            <a:ext cx="524446" cy="379435"/>
          </a:xfrm>
          <a:prstGeom prst="rect">
            <a:avLst/>
          </a:prstGeom>
          <a:noFill/>
        </p:spPr>
        <p:txBody>
          <a:bodyPr wrap="none" lIns="91412" tIns="45706" rIns="91412" bIns="45706" rtlCol="0" anchor="ctr">
            <a:spAutoFit/>
          </a:bodyPr>
          <a:lstStyle/>
          <a:p>
            <a:pPr algn="ctr"/>
            <a:r>
              <a:rPr lang="en-US" altLang="zh-CN" sz="1866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8.7</a:t>
            </a:r>
            <a:endParaRPr lang="zh-CN" altLang="en-US" sz="1866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18505" y="3345415"/>
            <a:ext cx="1749516" cy="46144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38913" y="3789206"/>
            <a:ext cx="2156171" cy="75710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20187" y="3589786"/>
            <a:ext cx="524446" cy="379435"/>
          </a:xfrm>
          <a:prstGeom prst="rect">
            <a:avLst/>
          </a:prstGeom>
          <a:noFill/>
        </p:spPr>
        <p:txBody>
          <a:bodyPr wrap="none" lIns="91412" tIns="45706" rIns="91412" bIns="45706" rtlCol="0" anchor="ctr">
            <a:spAutoFit/>
          </a:bodyPr>
          <a:lstStyle/>
          <a:p>
            <a:pPr algn="ctr"/>
            <a:r>
              <a:rPr lang="en-US" altLang="zh-CN" sz="1866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3.9</a:t>
            </a:r>
            <a:endParaRPr lang="zh-CN" altLang="en-US" sz="1866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8505" y="5001971"/>
            <a:ext cx="1749516" cy="46144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6903" y="5445764"/>
            <a:ext cx="2156171" cy="75710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66968" y="5246343"/>
            <a:ext cx="665511" cy="379435"/>
          </a:xfrm>
          <a:prstGeom prst="rect">
            <a:avLst/>
          </a:prstGeom>
          <a:noFill/>
        </p:spPr>
        <p:txBody>
          <a:bodyPr wrap="none" lIns="91412" tIns="45706" rIns="91412" bIns="45706" rtlCol="0" anchor="ctr">
            <a:spAutoFit/>
          </a:bodyPr>
          <a:lstStyle/>
          <a:p>
            <a:pPr algn="ctr"/>
            <a:r>
              <a:rPr lang="en-US" altLang="zh-CN" sz="1866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15.7</a:t>
            </a:r>
            <a:endParaRPr lang="zh-CN" altLang="en-US" sz="1866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1024" y="5255514"/>
            <a:ext cx="1749516" cy="46144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9596" y="5699307"/>
            <a:ext cx="2307169" cy="5355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63426" y="5331622"/>
            <a:ext cx="665511" cy="379435"/>
          </a:xfrm>
          <a:prstGeom prst="rect">
            <a:avLst/>
          </a:prstGeom>
          <a:noFill/>
        </p:spPr>
        <p:txBody>
          <a:bodyPr wrap="none" lIns="91412" tIns="45706" rIns="91412" bIns="45706" rtlCol="0" anchor="ctr">
            <a:spAutoFit/>
          </a:bodyPr>
          <a:lstStyle/>
          <a:p>
            <a:pPr algn="ctr"/>
            <a:r>
              <a:rPr lang="en-US" altLang="zh-CN" sz="1866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16.7</a:t>
            </a:r>
            <a:endParaRPr lang="zh-CN" altLang="en-US" sz="1866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1024" y="2709143"/>
            <a:ext cx="1749516" cy="46144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微软雅黑" panose="020B0503020204020204" pitchFamily="34" charset="-122"/>
              </a:rPr>
              <a:t>输入标题文本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9596" y="3152937"/>
            <a:ext cx="2307169" cy="5355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20000"/>
              </a:lnSpc>
              <a:buFontTx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1450" y="2757153"/>
            <a:ext cx="524446" cy="379435"/>
          </a:xfrm>
          <a:prstGeom prst="rect">
            <a:avLst/>
          </a:prstGeom>
          <a:noFill/>
        </p:spPr>
        <p:txBody>
          <a:bodyPr wrap="none" lIns="91412" tIns="45706" rIns="91412" bIns="45706" rtlCol="0" anchor="ctr">
            <a:spAutoFit/>
          </a:bodyPr>
          <a:lstStyle/>
          <a:p>
            <a:pPr algn="ctr"/>
            <a:r>
              <a:rPr lang="en-US" altLang="zh-CN" sz="1866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6.9</a:t>
            </a:r>
            <a:endParaRPr lang="zh-CN" altLang="en-US" sz="1866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755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5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95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45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/>
          <p:nvPr/>
        </p:nvSpPr>
        <p:spPr>
          <a:xfrm>
            <a:off x="1" y="4048919"/>
            <a:ext cx="122047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09">
              <a:defRPr/>
            </a:pPr>
            <a:endParaRPr lang="en-US" sz="3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-12700" y="4048920"/>
            <a:ext cx="12226925" cy="682625"/>
          </a:xfrm>
          <a:prstGeom prst="rect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09">
              <a:defRPr/>
            </a:pPr>
            <a:endParaRPr lang="en-US" sz="320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327526" y="1813719"/>
            <a:ext cx="3536951" cy="2133600"/>
            <a:chOff x="4388285" y="2049378"/>
            <a:chExt cx="3536515" cy="2133600"/>
          </a:xfrm>
        </p:grpSpPr>
        <p:pic>
          <p:nvPicPr>
            <p:cNvPr id="22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88285" y="2049378"/>
              <a:ext cx="353651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18"/>
            <p:cNvSpPr/>
            <p:nvPr/>
          </p:nvSpPr>
          <p:spPr>
            <a:xfrm>
              <a:off x="4907334" y="2304966"/>
              <a:ext cx="2450799" cy="1530350"/>
            </a:xfrm>
            <a:prstGeom prst="rect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09">
                <a:defRPr/>
              </a:pPr>
              <a:endParaRPr lang="en-US" sz="3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874713" y="1813719"/>
            <a:ext cx="3535363" cy="2133600"/>
            <a:chOff x="629088" y="2049378"/>
            <a:chExt cx="3536515" cy="2133600"/>
          </a:xfrm>
        </p:grpSpPr>
        <p:pic>
          <p:nvPicPr>
            <p:cNvPr id="25" name="Picture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9088" y="2049378"/>
              <a:ext cx="353651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19"/>
            <p:cNvSpPr/>
            <p:nvPr/>
          </p:nvSpPr>
          <p:spPr>
            <a:xfrm>
              <a:off x="1153134" y="2304966"/>
              <a:ext cx="2451899" cy="1530350"/>
            </a:xfrm>
            <a:prstGeom prst="rect">
              <a:avLst/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09">
                <a:defRPr/>
              </a:pPr>
              <a:endParaRPr lang="en-US" sz="3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7781925" y="1813719"/>
            <a:ext cx="3535363" cy="2133600"/>
            <a:chOff x="8233332" y="2049378"/>
            <a:chExt cx="3536515" cy="2133600"/>
          </a:xfrm>
        </p:grpSpPr>
        <p:pic>
          <p:nvPicPr>
            <p:cNvPr id="28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33332" y="2049378"/>
              <a:ext cx="353651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20"/>
            <p:cNvSpPr/>
            <p:nvPr/>
          </p:nvSpPr>
          <p:spPr>
            <a:xfrm>
              <a:off x="8749438" y="2304966"/>
              <a:ext cx="2450310" cy="1530350"/>
            </a:xfrm>
            <a:prstGeom prst="rect">
              <a:avLst/>
            </a:prstGeom>
            <a:blipFill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09">
                <a:defRPr/>
              </a:pPr>
              <a:endParaRPr lang="en-US" sz="3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316038" y="1124744"/>
            <a:ext cx="9593263" cy="523212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buNone/>
            </a:pPr>
            <a:r>
              <a:rPr lang="zh-CN" altLang="en-US" sz="14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I will do at least two things I don‘t want to do—just for exercise. </a:t>
            </a:r>
          </a:p>
        </p:txBody>
      </p:sp>
      <p:sp>
        <p:nvSpPr>
          <p:cNvPr id="31" name="矩形 30"/>
          <p:cNvSpPr/>
          <p:nvPr/>
        </p:nvSpPr>
        <p:spPr>
          <a:xfrm>
            <a:off x="1857395" y="4159000"/>
            <a:ext cx="156964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309">
              <a:defRPr/>
            </a:pP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输入文本标题</a:t>
            </a:r>
            <a:endParaRPr lang="en-US" altLang="zh-CN" b="1" dirty="0">
              <a:solidFill>
                <a:srgbClr val="3F3F3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1477963" y="4796632"/>
            <a:ext cx="2328863" cy="120032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</a:t>
            </a:r>
          </a:p>
        </p:txBody>
      </p:sp>
      <p:sp>
        <p:nvSpPr>
          <p:cNvPr id="33" name="矩形 32"/>
          <p:cNvSpPr/>
          <p:nvPr/>
        </p:nvSpPr>
        <p:spPr>
          <a:xfrm>
            <a:off x="5311180" y="4159000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309">
              <a:defRPr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输入文本标题</a:t>
            </a:r>
            <a:endParaRPr lang="en-US" altLang="zh-CN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4932364" y="4796632"/>
            <a:ext cx="2327275" cy="120032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</a:t>
            </a:r>
          </a:p>
        </p:txBody>
      </p:sp>
      <p:sp>
        <p:nvSpPr>
          <p:cNvPr id="35" name="矩形 34"/>
          <p:cNvSpPr/>
          <p:nvPr/>
        </p:nvSpPr>
        <p:spPr>
          <a:xfrm>
            <a:off x="8764964" y="4159000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309">
              <a:defRPr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输入文本标题</a:t>
            </a:r>
            <a:endParaRPr lang="en-US" altLang="zh-CN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8385177" y="4796632"/>
            <a:ext cx="2328863" cy="120032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200" dirty="0">
                <a:solidFill>
                  <a:srgbClr val="3F3F3F"/>
                </a:solidFill>
                <a:sym typeface="微软雅黑" panose="020B0503020204020204" pitchFamily="34" charset="-122"/>
              </a:rPr>
              <a:t>Just for today I will exercise my soul in three ways. I will do somebody a good turn and not get found out: If anybody knows of it, it will not count. </a:t>
            </a:r>
          </a:p>
        </p:txBody>
      </p:sp>
    </p:spTree>
    <p:extLst>
      <p:ext uri="{BB962C8B-B14F-4D97-AF65-F5344CB8AC3E}">
        <p14:creationId xmlns:p14="http://schemas.microsoft.com/office/powerpoint/2010/main" val="1177445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2" grpId="0"/>
      <p:bldP spid="34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956301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Freeform 7"/>
          <p:cNvSpPr/>
          <p:nvPr/>
        </p:nvSpPr>
        <p:spPr bwMode="auto">
          <a:xfrm>
            <a:off x="1956301" y="2795096"/>
            <a:ext cx="313087" cy="59192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/>
        </p:nvSpPr>
        <p:spPr bwMode="auto">
          <a:xfrm>
            <a:off x="2358599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Freeform 9"/>
          <p:cNvSpPr/>
          <p:nvPr/>
        </p:nvSpPr>
        <p:spPr bwMode="auto">
          <a:xfrm>
            <a:off x="2759217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Freeform 10"/>
          <p:cNvSpPr/>
          <p:nvPr/>
        </p:nvSpPr>
        <p:spPr bwMode="auto">
          <a:xfrm>
            <a:off x="3156467" y="1457784"/>
            <a:ext cx="314768" cy="1929234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>
            <a:off x="2358599" y="2392049"/>
            <a:ext cx="313087" cy="994972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2759217" y="1975505"/>
            <a:ext cx="314768" cy="1411512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Freeform 13"/>
          <p:cNvSpPr/>
          <p:nvPr/>
        </p:nvSpPr>
        <p:spPr bwMode="auto">
          <a:xfrm>
            <a:off x="3156467" y="1702312"/>
            <a:ext cx="314768" cy="1684708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14"/>
          <p:cNvSpPr/>
          <p:nvPr/>
        </p:nvSpPr>
        <p:spPr bwMode="auto">
          <a:xfrm>
            <a:off x="4114239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reeform 15"/>
          <p:cNvSpPr/>
          <p:nvPr/>
        </p:nvSpPr>
        <p:spPr bwMode="auto">
          <a:xfrm>
            <a:off x="4514857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16"/>
          <p:cNvSpPr/>
          <p:nvPr/>
        </p:nvSpPr>
        <p:spPr bwMode="auto">
          <a:xfrm>
            <a:off x="4917157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17"/>
          <p:cNvSpPr/>
          <p:nvPr/>
        </p:nvSpPr>
        <p:spPr bwMode="auto">
          <a:xfrm>
            <a:off x="5319456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4114239" y="3100334"/>
            <a:ext cx="313087" cy="286686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Freeform 19"/>
          <p:cNvSpPr/>
          <p:nvPr/>
        </p:nvSpPr>
        <p:spPr bwMode="auto">
          <a:xfrm>
            <a:off x="4514857" y="2400477"/>
            <a:ext cx="314768" cy="986542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Freeform 20"/>
          <p:cNvSpPr/>
          <p:nvPr/>
        </p:nvSpPr>
        <p:spPr bwMode="auto">
          <a:xfrm>
            <a:off x="4917157" y="1702312"/>
            <a:ext cx="314768" cy="1684708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21"/>
          <p:cNvSpPr/>
          <p:nvPr/>
        </p:nvSpPr>
        <p:spPr bwMode="auto">
          <a:xfrm>
            <a:off x="5319456" y="2646694"/>
            <a:ext cx="314768" cy="740326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22"/>
          <p:cNvSpPr/>
          <p:nvPr/>
        </p:nvSpPr>
        <p:spPr bwMode="auto">
          <a:xfrm>
            <a:off x="6262080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Freeform 23"/>
          <p:cNvSpPr/>
          <p:nvPr/>
        </p:nvSpPr>
        <p:spPr bwMode="auto">
          <a:xfrm>
            <a:off x="6664379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Freeform 24"/>
          <p:cNvSpPr/>
          <p:nvPr/>
        </p:nvSpPr>
        <p:spPr bwMode="auto">
          <a:xfrm>
            <a:off x="7066675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Freeform 25"/>
          <p:cNvSpPr/>
          <p:nvPr/>
        </p:nvSpPr>
        <p:spPr bwMode="auto">
          <a:xfrm>
            <a:off x="7467295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Freeform 26"/>
          <p:cNvSpPr/>
          <p:nvPr/>
        </p:nvSpPr>
        <p:spPr bwMode="auto">
          <a:xfrm>
            <a:off x="7467295" y="1693878"/>
            <a:ext cx="314768" cy="1693140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27"/>
          <p:cNvSpPr/>
          <p:nvPr/>
        </p:nvSpPr>
        <p:spPr bwMode="auto">
          <a:xfrm>
            <a:off x="7066675" y="2007551"/>
            <a:ext cx="313087" cy="1379470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28"/>
          <p:cNvSpPr/>
          <p:nvPr/>
        </p:nvSpPr>
        <p:spPr bwMode="auto">
          <a:xfrm>
            <a:off x="6664379" y="2400477"/>
            <a:ext cx="313087" cy="986542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Freeform 29"/>
          <p:cNvSpPr/>
          <p:nvPr/>
        </p:nvSpPr>
        <p:spPr bwMode="auto">
          <a:xfrm>
            <a:off x="6262080" y="2808588"/>
            <a:ext cx="314768" cy="578433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30"/>
          <p:cNvSpPr/>
          <p:nvPr/>
        </p:nvSpPr>
        <p:spPr bwMode="auto">
          <a:xfrm>
            <a:off x="8526065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Freeform 31"/>
          <p:cNvSpPr/>
          <p:nvPr/>
        </p:nvSpPr>
        <p:spPr bwMode="auto">
          <a:xfrm>
            <a:off x="8923316" y="1457784"/>
            <a:ext cx="314768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Freeform 32"/>
          <p:cNvSpPr/>
          <p:nvPr/>
        </p:nvSpPr>
        <p:spPr bwMode="auto">
          <a:xfrm>
            <a:off x="9325613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Freeform 33"/>
          <p:cNvSpPr/>
          <p:nvPr/>
        </p:nvSpPr>
        <p:spPr bwMode="auto">
          <a:xfrm>
            <a:off x="9727911" y="1457784"/>
            <a:ext cx="313087" cy="1929234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34"/>
          <p:cNvSpPr/>
          <p:nvPr/>
        </p:nvSpPr>
        <p:spPr bwMode="auto">
          <a:xfrm>
            <a:off x="9727911" y="1712430"/>
            <a:ext cx="313087" cy="1674590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Freeform 35"/>
          <p:cNvSpPr/>
          <p:nvPr/>
        </p:nvSpPr>
        <p:spPr bwMode="auto">
          <a:xfrm>
            <a:off x="9325613" y="1859146"/>
            <a:ext cx="313087" cy="1527872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36"/>
          <p:cNvSpPr/>
          <p:nvPr/>
        </p:nvSpPr>
        <p:spPr bwMode="auto">
          <a:xfrm>
            <a:off x="8923316" y="2975538"/>
            <a:ext cx="314768" cy="411480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37"/>
          <p:cNvSpPr/>
          <p:nvPr/>
        </p:nvSpPr>
        <p:spPr bwMode="auto">
          <a:xfrm>
            <a:off x="8526065" y="2211600"/>
            <a:ext cx="314768" cy="1175419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2306418" y="3708618"/>
            <a:ext cx="794499" cy="7986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2495490" y="3894169"/>
            <a:ext cx="421406" cy="427569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4473902" y="3708618"/>
            <a:ext cx="797183" cy="7986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Oval 41"/>
          <p:cNvSpPr>
            <a:spLocks noChangeArrowheads="1"/>
          </p:cNvSpPr>
          <p:nvPr/>
        </p:nvSpPr>
        <p:spPr bwMode="auto">
          <a:xfrm>
            <a:off x="6630714" y="3708618"/>
            <a:ext cx="794499" cy="7986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Oval 42"/>
          <p:cNvSpPr>
            <a:spLocks noChangeArrowheads="1"/>
          </p:cNvSpPr>
          <p:nvPr/>
        </p:nvSpPr>
        <p:spPr bwMode="auto">
          <a:xfrm>
            <a:off x="8869027" y="3708618"/>
            <a:ext cx="794499" cy="79866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4"/>
            </a:solidFill>
            <a:prstDash val="solid"/>
            <a:miter lim="800000"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Freeform 43"/>
          <p:cNvSpPr>
            <a:spLocks noEditPoints="1"/>
          </p:cNvSpPr>
          <p:nvPr/>
        </p:nvSpPr>
        <p:spPr bwMode="auto">
          <a:xfrm>
            <a:off x="6860363" y="3974840"/>
            <a:ext cx="330146" cy="266226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Freeform 44"/>
          <p:cNvSpPr>
            <a:spLocks noEditPoints="1"/>
          </p:cNvSpPr>
          <p:nvPr/>
        </p:nvSpPr>
        <p:spPr bwMode="auto">
          <a:xfrm>
            <a:off x="4643500" y="3909800"/>
            <a:ext cx="456302" cy="397989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45"/>
          <p:cNvSpPr>
            <a:spLocks noEditPoints="1"/>
          </p:cNvSpPr>
          <p:nvPr/>
        </p:nvSpPr>
        <p:spPr bwMode="auto">
          <a:xfrm>
            <a:off x="9097174" y="3917185"/>
            <a:ext cx="338201" cy="376474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953" tIns="48476" rIns="96953" bIns="4847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5502" y="5036576"/>
            <a:ext cx="1876476" cy="1021228"/>
          </a:xfrm>
          <a:prstGeom prst="rect">
            <a:avLst/>
          </a:prstGeom>
          <a:noFill/>
        </p:spPr>
        <p:txBody>
          <a:bodyPr wrap="square" lIns="96953" tIns="48476" rIns="96953" bIns="48476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52680" y="4641046"/>
            <a:ext cx="1881302" cy="246158"/>
          </a:xfrm>
          <a:prstGeom prst="rect">
            <a:avLst/>
          </a:prstGeom>
          <a:noFill/>
        </p:spPr>
        <p:txBody>
          <a:bodyPr wrap="square" lIns="96953" tIns="0" rIns="9695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-3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58210" y="5036576"/>
            <a:ext cx="1876476" cy="1021228"/>
          </a:xfrm>
          <a:prstGeom prst="rect">
            <a:avLst/>
          </a:prstGeom>
          <a:noFill/>
        </p:spPr>
        <p:txBody>
          <a:bodyPr wrap="square" lIns="96953" tIns="48476" rIns="96953" bIns="48476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5386" y="4641046"/>
            <a:ext cx="1881302" cy="246158"/>
          </a:xfrm>
          <a:prstGeom prst="rect">
            <a:avLst/>
          </a:prstGeom>
          <a:noFill/>
        </p:spPr>
        <p:txBody>
          <a:bodyPr wrap="square" lIns="96953" tIns="0" rIns="9695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-3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11578" y="5036576"/>
            <a:ext cx="1876476" cy="1021228"/>
          </a:xfrm>
          <a:prstGeom prst="rect">
            <a:avLst/>
          </a:prstGeom>
          <a:noFill/>
        </p:spPr>
        <p:txBody>
          <a:bodyPr wrap="square" lIns="96953" tIns="48476" rIns="96953" bIns="48476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8756" y="4641046"/>
            <a:ext cx="1881302" cy="246158"/>
          </a:xfrm>
          <a:prstGeom prst="rect">
            <a:avLst/>
          </a:prstGeom>
          <a:noFill/>
        </p:spPr>
        <p:txBody>
          <a:bodyPr wrap="square" lIns="96953" tIns="0" rIns="9695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-3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8631" y="5036576"/>
            <a:ext cx="1876476" cy="1021228"/>
          </a:xfrm>
          <a:prstGeom prst="rect">
            <a:avLst/>
          </a:prstGeom>
          <a:noFill/>
        </p:spPr>
        <p:txBody>
          <a:bodyPr wrap="square" lIns="96953" tIns="48476" rIns="96953" bIns="48476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Just for today I will exercise my soul in three ways. I will do somebody a good turn and not get found out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25808" y="4641046"/>
            <a:ext cx="1881302" cy="246158"/>
          </a:xfrm>
          <a:prstGeom prst="rect">
            <a:avLst/>
          </a:prstGeom>
          <a:noFill/>
        </p:spPr>
        <p:txBody>
          <a:bodyPr wrap="square" lIns="96953" tIns="0" rIns="9695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-3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89316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300"/>
                            </p:stCondLst>
                            <p:childTnLst>
                              <p:par>
                                <p:cTn id="1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800"/>
                            </p:stCondLst>
                            <p:childTnLst>
                              <p:par>
                                <p:cTn id="1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9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7044273" y="1722108"/>
            <a:ext cx="7883754" cy="4758660"/>
            <a:chOff x="336947" y="1950447"/>
            <a:chExt cx="6745544" cy="40716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7" y="1950447"/>
              <a:ext cx="6745544" cy="407163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29035" y="2160307"/>
              <a:ext cx="5184576" cy="324036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25"/>
              <a:endParaRPr lang="en-US" sz="2389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Group 46"/>
          <p:cNvGrpSpPr/>
          <p:nvPr/>
        </p:nvGrpSpPr>
        <p:grpSpPr>
          <a:xfrm>
            <a:off x="785669" y="3808308"/>
            <a:ext cx="2939647" cy="1341279"/>
            <a:chOff x="571472" y="2857502"/>
            <a:chExt cx="2214578" cy="1010450"/>
          </a:xfrm>
        </p:grpSpPr>
        <p:sp>
          <p:nvSpPr>
            <p:cNvPr id="13" name="Oval 12"/>
            <p:cNvSpPr/>
            <p:nvPr/>
          </p:nvSpPr>
          <p:spPr>
            <a:xfrm>
              <a:off x="642910" y="2857502"/>
              <a:ext cx="551370" cy="551370"/>
            </a:xfrm>
            <a:prstGeom prst="ellipse">
              <a:avLst/>
            </a:prstGeom>
            <a:solidFill>
              <a:srgbClr val="FF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25"/>
              <a:endParaRPr lang="en-US" sz="2389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472" y="3429006"/>
              <a:ext cx="2214578" cy="438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43825"/>
              <a:r>
                <a:rPr lang="ms-MY" sz="1062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  <a:sym typeface="微软雅黑" panose="020B0503020204020204" pitchFamily="34" charset="-122"/>
                </a:rPr>
                <a:t>consectetur adipiscing elit. Lorem ipsum dolor sit ametelit. Lorem ipsum dolor sit amet, , consectetur adipiscing elit. </a:t>
              </a:r>
              <a:endParaRPr lang="id-ID" sz="1062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0081" y="3000378"/>
              <a:ext cx="1288772" cy="24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43825"/>
              <a:r>
                <a:rPr lang="zh-CN" altLang="en-US" sz="1493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在此输入标题文本</a:t>
              </a:r>
              <a:endParaRPr lang="en-US" altLang="zh-CN" sz="1493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AutoShape 47"/>
            <p:cNvSpPr>
              <a:spLocks/>
            </p:cNvSpPr>
            <p:nvPr/>
          </p:nvSpPr>
          <p:spPr bwMode="auto">
            <a:xfrm>
              <a:off x="751385" y="2984062"/>
              <a:ext cx="318394" cy="318392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574" tIns="50574" rIns="50574" bIns="50574" anchor="ctr"/>
            <a:lstStyle/>
            <a:p>
              <a:pPr defTabSz="606855"/>
              <a:endParaRPr lang="en-US" sz="3982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4104626" y="3808308"/>
            <a:ext cx="2939647" cy="1341279"/>
            <a:chOff x="3071802" y="2857502"/>
            <a:chExt cx="2214578" cy="1010450"/>
          </a:xfrm>
        </p:grpSpPr>
        <p:sp>
          <p:nvSpPr>
            <p:cNvPr id="14" name="Oval 13"/>
            <p:cNvSpPr/>
            <p:nvPr/>
          </p:nvSpPr>
          <p:spPr>
            <a:xfrm>
              <a:off x="3143240" y="2857502"/>
              <a:ext cx="551370" cy="55137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25"/>
              <a:endParaRPr lang="en-US" sz="2389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71802" y="3429006"/>
              <a:ext cx="2214578" cy="438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43825"/>
              <a:r>
                <a:rPr lang="ms-MY" sz="1062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  <a:sym typeface="微软雅黑" panose="020B0503020204020204" pitchFamily="34" charset="-122"/>
                </a:rPr>
                <a:t>consectetur adipiscing elit. Lorem ipsum dolor sit ametelit. Lorem ipsum dolor sit amet, , consectetur adipiscing elit. </a:t>
              </a:r>
              <a:endParaRPr lang="id-ID" sz="1062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50411" y="3000378"/>
              <a:ext cx="1288772" cy="24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43825"/>
              <a:r>
                <a:rPr lang="zh-CN" altLang="en-US" sz="1493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在此输入标题文本</a:t>
              </a:r>
              <a:endParaRPr lang="en-US" altLang="zh-CN" sz="1493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6" name="Group 45"/>
            <p:cNvGrpSpPr/>
            <p:nvPr/>
          </p:nvGrpSpPr>
          <p:grpSpPr>
            <a:xfrm>
              <a:off x="3315498" y="2994962"/>
              <a:ext cx="218794" cy="318394"/>
              <a:chOff x="4510872" y="4044724"/>
              <a:chExt cx="251543" cy="366051"/>
            </a:xfrm>
            <a:solidFill>
              <a:schemeClr val="bg1"/>
            </a:solidFill>
          </p:grpSpPr>
          <p:sp>
            <p:nvSpPr>
              <p:cNvPr id="24" name="AutoShape 60"/>
              <p:cNvSpPr>
                <a:spLocks/>
              </p:cNvSpPr>
              <p:nvPr/>
            </p:nvSpPr>
            <p:spPr bwMode="auto">
              <a:xfrm>
                <a:off x="4614115" y="4147342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AutoShape 61"/>
              <p:cNvSpPr>
                <a:spLocks/>
              </p:cNvSpPr>
              <p:nvPr/>
            </p:nvSpPr>
            <p:spPr bwMode="auto">
              <a:xfrm>
                <a:off x="4614115" y="4285003"/>
                <a:ext cx="22526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62"/>
              <p:cNvSpPr>
                <a:spLocks/>
              </p:cNvSpPr>
              <p:nvPr/>
            </p:nvSpPr>
            <p:spPr bwMode="auto">
              <a:xfrm>
                <a:off x="4545285" y="4216172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AutoShape 63"/>
              <p:cNvSpPr>
                <a:spLocks/>
              </p:cNvSpPr>
              <p:nvPr/>
            </p:nvSpPr>
            <p:spPr bwMode="auto">
              <a:xfrm>
                <a:off x="4682320" y="4216172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AutoShape 64"/>
              <p:cNvSpPr>
                <a:spLocks/>
              </p:cNvSpPr>
              <p:nvPr/>
            </p:nvSpPr>
            <p:spPr bwMode="auto">
              <a:xfrm>
                <a:off x="4567812" y="4261851"/>
                <a:ext cx="23152" cy="23152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AutoShape 65"/>
              <p:cNvSpPr>
                <a:spLocks/>
              </p:cNvSpPr>
              <p:nvPr/>
            </p:nvSpPr>
            <p:spPr bwMode="auto">
              <a:xfrm>
                <a:off x="4567812" y="4170494"/>
                <a:ext cx="23152" cy="23152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AutoShape 66"/>
              <p:cNvSpPr>
                <a:spLocks/>
              </p:cNvSpPr>
              <p:nvPr/>
            </p:nvSpPr>
            <p:spPr bwMode="auto">
              <a:xfrm>
                <a:off x="4659793" y="4261851"/>
                <a:ext cx="22526" cy="23152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AutoShape 67"/>
              <p:cNvSpPr>
                <a:spLocks/>
              </p:cNvSpPr>
              <p:nvPr/>
            </p:nvSpPr>
            <p:spPr bwMode="auto">
              <a:xfrm>
                <a:off x="4510872" y="4044724"/>
                <a:ext cx="251543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AutoShape 68"/>
              <p:cNvSpPr>
                <a:spLocks/>
              </p:cNvSpPr>
              <p:nvPr/>
            </p:nvSpPr>
            <p:spPr bwMode="auto">
              <a:xfrm>
                <a:off x="4614115" y="4170494"/>
                <a:ext cx="68830" cy="6945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Group 48"/>
          <p:cNvGrpSpPr/>
          <p:nvPr/>
        </p:nvGrpSpPr>
        <p:grpSpPr>
          <a:xfrm>
            <a:off x="4104626" y="1816934"/>
            <a:ext cx="2939647" cy="1341279"/>
            <a:chOff x="3071802" y="1357304"/>
            <a:chExt cx="2214578" cy="1010450"/>
          </a:xfrm>
        </p:grpSpPr>
        <p:sp>
          <p:nvSpPr>
            <p:cNvPr id="12" name="Oval 11"/>
            <p:cNvSpPr/>
            <p:nvPr/>
          </p:nvSpPr>
          <p:spPr>
            <a:xfrm>
              <a:off x="3143240" y="1357304"/>
              <a:ext cx="551370" cy="551370"/>
            </a:xfrm>
            <a:prstGeom prst="ellipse">
              <a:avLst/>
            </a:prstGeom>
            <a:solidFill>
              <a:srgbClr val="FF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25"/>
              <a:endParaRPr lang="en-US" sz="2389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1802" y="1928808"/>
              <a:ext cx="2214578" cy="438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43825"/>
              <a:r>
                <a:rPr lang="ms-MY" sz="1062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  <a:sym typeface="微软雅黑" panose="020B0503020204020204" pitchFamily="34" charset="-122"/>
                </a:rPr>
                <a:t>consectetur adipiscing elit. Lorem ipsum dolor sit ametelit. Lorem ipsum dolor sit amet, , consectetur adipiscing elit. </a:t>
              </a:r>
              <a:endParaRPr lang="id-ID" sz="1062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50411" y="1500180"/>
              <a:ext cx="1288772" cy="24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43825"/>
              <a:r>
                <a:rPr lang="zh-CN" altLang="en-US" sz="1493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在此输入标题文本</a:t>
              </a:r>
              <a:endParaRPr lang="en-US" altLang="zh-CN" sz="1493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3275333" y="1464349"/>
              <a:ext cx="298256" cy="318394"/>
              <a:chOff x="2989103" y="4044724"/>
              <a:chExt cx="342899" cy="366051"/>
            </a:xfrm>
            <a:solidFill>
              <a:schemeClr val="bg1"/>
            </a:solidFill>
          </p:grpSpPr>
          <p:sp>
            <p:nvSpPr>
              <p:cNvPr id="33" name="AutoShape 78"/>
              <p:cNvSpPr>
                <a:spLocks/>
              </p:cNvSpPr>
              <p:nvPr/>
            </p:nvSpPr>
            <p:spPr bwMode="auto">
              <a:xfrm>
                <a:off x="2989103" y="4044724"/>
                <a:ext cx="342899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AutoShape 79"/>
              <p:cNvSpPr>
                <a:spLocks/>
              </p:cNvSpPr>
              <p:nvPr/>
            </p:nvSpPr>
            <p:spPr bwMode="auto">
              <a:xfrm>
                <a:off x="3034781" y="4090401"/>
                <a:ext cx="251543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AutoShape 80"/>
              <p:cNvSpPr>
                <a:spLocks/>
              </p:cNvSpPr>
              <p:nvPr/>
            </p:nvSpPr>
            <p:spPr bwMode="auto">
              <a:xfrm>
                <a:off x="3171813" y="4124816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Group 47"/>
          <p:cNvGrpSpPr/>
          <p:nvPr/>
        </p:nvGrpSpPr>
        <p:grpSpPr>
          <a:xfrm>
            <a:off x="785669" y="1816934"/>
            <a:ext cx="2939647" cy="1341279"/>
            <a:chOff x="571472" y="1357304"/>
            <a:chExt cx="2214578" cy="1010450"/>
          </a:xfrm>
        </p:grpSpPr>
        <p:sp>
          <p:nvSpPr>
            <p:cNvPr id="11" name="Oval 10"/>
            <p:cNvSpPr/>
            <p:nvPr/>
          </p:nvSpPr>
          <p:spPr>
            <a:xfrm>
              <a:off x="642910" y="1357304"/>
              <a:ext cx="551370" cy="55137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25"/>
              <a:endParaRPr lang="en-US" sz="2389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72" y="1928808"/>
              <a:ext cx="2214578" cy="438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43825"/>
              <a:r>
                <a:rPr lang="ms-MY" sz="1062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  <a:sym typeface="微软雅黑" panose="020B0503020204020204" pitchFamily="34" charset="-122"/>
                </a:rPr>
                <a:t>consectetur adipiscing elit. Lorem ipsum dolor sit ametelit. Lorem ipsum dolor sit amet, , consectetur adipiscing elit. </a:t>
              </a:r>
              <a:endParaRPr lang="id-ID" sz="1062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0081" y="1500180"/>
              <a:ext cx="1288772" cy="24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43825"/>
              <a:r>
                <a:rPr lang="zh-CN" altLang="en-US" sz="1493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在此输入标题文本</a:t>
              </a:r>
              <a:endParaRPr lang="en-US" altLang="zh-CN" sz="1493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63153" y="1487871"/>
              <a:ext cx="318936" cy="268320"/>
              <a:chOff x="0" y="4815619"/>
              <a:chExt cx="366676" cy="308484"/>
            </a:xfrm>
            <a:solidFill>
              <a:schemeClr val="bg1"/>
            </a:solidFill>
          </p:grpSpPr>
          <p:sp>
            <p:nvSpPr>
              <p:cNvPr id="36" name="AutoShape 120"/>
              <p:cNvSpPr>
                <a:spLocks/>
              </p:cNvSpPr>
              <p:nvPr/>
            </p:nvSpPr>
            <p:spPr bwMode="auto">
              <a:xfrm>
                <a:off x="91981" y="4895714"/>
                <a:ext cx="182712" cy="1827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AutoShape 121"/>
              <p:cNvSpPr>
                <a:spLocks/>
              </p:cNvSpPr>
              <p:nvPr/>
            </p:nvSpPr>
            <p:spPr bwMode="auto">
              <a:xfrm>
                <a:off x="137660" y="4941391"/>
                <a:ext cx="51310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AutoShape 122"/>
              <p:cNvSpPr>
                <a:spLocks/>
              </p:cNvSpPr>
              <p:nvPr/>
            </p:nvSpPr>
            <p:spPr bwMode="auto">
              <a:xfrm>
                <a:off x="0" y="4815619"/>
                <a:ext cx="366676" cy="30848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574" tIns="50574" rIns="50574" bIns="50574" anchor="ctr"/>
              <a:lstStyle/>
              <a:p>
                <a:pPr defTabSz="606855"/>
                <a:endParaRPr lang="en-US" sz="3982">
                  <a:solidFill>
                    <a:srgbClr val="3F3F3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02435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86" y="-796150"/>
            <a:ext cx="6403028" cy="6983271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>
            <a:off x="3257269" y="585681"/>
            <a:ext cx="5047607" cy="5079353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C9C2A8B-6239-45A7-A3FB-1391B909033D}"/>
              </a:ext>
            </a:extLst>
          </p:cNvPr>
          <p:cNvSpPr/>
          <p:nvPr/>
        </p:nvSpPr>
        <p:spPr>
          <a:xfrm rot="4427486">
            <a:off x="569702" y="2875991"/>
            <a:ext cx="268448" cy="669024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2032336">
            <a:off x="2548847" y="534542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5A9ECBD-B438-44D7-BA00-F47C2D64910A}"/>
              </a:ext>
            </a:extLst>
          </p:cNvPr>
          <p:cNvSpPr/>
          <p:nvPr/>
        </p:nvSpPr>
        <p:spPr>
          <a:xfrm rot="20002791">
            <a:off x="10020946" y="5222253"/>
            <a:ext cx="322009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DF374F2F-F7D4-4A7B-88D2-43DB66EF5F77}"/>
              </a:ext>
            </a:extLst>
          </p:cNvPr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7602169-7453-4C38-8F74-B177BE156115}"/>
              </a:ext>
            </a:extLst>
          </p:cNvPr>
          <p:cNvSpPr/>
          <p:nvPr/>
        </p:nvSpPr>
        <p:spPr>
          <a:xfrm rot="13754579">
            <a:off x="8646239" y="2710457"/>
            <a:ext cx="204000" cy="358883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0EB2272-7518-46FF-A7F7-DB73735AE722}"/>
              </a:ext>
            </a:extLst>
          </p:cNvPr>
          <p:cNvSpPr/>
          <p:nvPr/>
        </p:nvSpPr>
        <p:spPr>
          <a:xfrm rot="2503585">
            <a:off x="4516151" y="4525470"/>
            <a:ext cx="297989" cy="51671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7926786">
            <a:off x="2310822" y="2013545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59">
            <a:extLst>
              <a:ext uri="{FF2B5EF4-FFF2-40B4-BE49-F238E27FC236}">
                <a16:creationId xmlns:a16="http://schemas.microsoft.com/office/drawing/2014/main" id="{1A11B3B1-8EC8-41F8-92DE-8B6BCC9C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47" y="2294360"/>
            <a:ext cx="21272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54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EN</a:t>
            </a:r>
            <a:r>
              <a:rPr lang="en-US" altLang="zh-CN" sz="5400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D</a:t>
            </a:r>
            <a:endParaRPr lang="zh-CN" altLang="en-US" sz="5400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8" name="矩形 259">
            <a:extLst>
              <a:ext uri="{FF2B5EF4-FFF2-40B4-BE49-F238E27FC236}">
                <a16:creationId xmlns:a16="http://schemas.microsoft.com/office/drawing/2014/main" id="{15046539-9488-4BD4-9D8A-4A346EBF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47" y="3169325"/>
            <a:ext cx="31942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28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7885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C7B51EFA-CD4E-40D9-AA8A-91311BC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8" y="2782239"/>
            <a:ext cx="21272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latin typeface="Wide Latin" panose="020A0A070505050204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01</a:t>
            </a:r>
            <a:endParaRPr lang="zh-CN" altLang="en-US" sz="6600" b="1" cap="all" dirty="0">
              <a:solidFill>
                <a:schemeClr val="bg1"/>
              </a:solidFill>
              <a:latin typeface="Wide Latin" panose="020A0A070505050204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矩形 259">
            <a:extLst>
              <a:ext uri="{FF2B5EF4-FFF2-40B4-BE49-F238E27FC236}">
                <a16:creationId xmlns:a16="http://schemas.microsoft.com/office/drawing/2014/main" id="{7607E276-2553-48C7-A02A-DC848554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75" y="3121223"/>
            <a:ext cx="525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4000" spc="300" dirty="0">
                <a:solidFill>
                  <a:srgbClr val="2A3139"/>
                </a:solidFill>
                <a:latin typeface="Eras Bold ITC" panose="020B0907030504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  <a:endParaRPr lang="en-US" altLang="zh-CN" sz="4000" b="1" cap="all" dirty="0">
              <a:solidFill>
                <a:srgbClr val="FFD2D3"/>
              </a:solidFill>
              <a:latin typeface="Eras Bold ITC" panose="020B0907030504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4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"/>
                            </p:stCondLst>
                            <p:childTnLst>
                              <p:par>
                                <p:cTn id="2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50"/>
                            </p:stCondLst>
                            <p:childTnLst>
                              <p:par>
                                <p:cTn id="5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8EBC-BE9C-DA50-5A91-D07BD64EF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Administrator\Desktop\ppt展示模板-8.png">
            <a:extLst>
              <a:ext uri="{FF2B5EF4-FFF2-40B4-BE49-F238E27FC236}">
                <a16:creationId xmlns:a16="http://schemas.microsoft.com/office/drawing/2014/main" id="{D2B5775A-7EBE-0C84-9187-934CAF59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1" y="1663282"/>
            <a:ext cx="6591610" cy="39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菱形 35">
            <a:extLst>
              <a:ext uri="{FF2B5EF4-FFF2-40B4-BE49-F238E27FC236}">
                <a16:creationId xmlns:a16="http://schemas.microsoft.com/office/drawing/2014/main" id="{4D62B6D6-ACA9-6213-32D4-B9E98CD516AB}"/>
              </a:ext>
            </a:extLst>
          </p:cNvPr>
          <p:cNvSpPr/>
          <p:nvPr/>
        </p:nvSpPr>
        <p:spPr>
          <a:xfrm rot="5400000">
            <a:off x="7065772" y="2057079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5323D25-240B-508C-F5D5-4E38606BEEF3}"/>
              </a:ext>
            </a:extLst>
          </p:cNvPr>
          <p:cNvCxnSpPr/>
          <p:nvPr/>
        </p:nvCxnSpPr>
        <p:spPr>
          <a:xfrm>
            <a:off x="7283823" y="2640305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DDCBB46-75BD-C615-FDAC-A1F239CF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773" y="1959085"/>
            <a:ext cx="3776199" cy="70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a British professor of circadian neuroscience</a:t>
            </a:r>
            <a:endParaRPr lang="zh-CN" altLang="en-US" sz="2000" dirty="0">
              <a:solidFill>
                <a:srgbClr val="3F3F3F"/>
              </a:solidFill>
              <a:latin typeface="Bookman Old Style" panose="0205060405050502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CD749D77-FB4D-00CF-4E78-4AB1162C0015}"/>
              </a:ext>
            </a:extLst>
          </p:cNvPr>
          <p:cNvSpPr/>
          <p:nvPr/>
        </p:nvSpPr>
        <p:spPr>
          <a:xfrm rot="5400000">
            <a:off x="7065772" y="3424874"/>
            <a:ext cx="436102" cy="472240"/>
          </a:xfrm>
          <a:prstGeom prst="diamond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15E9CF0-DC53-92F7-03D5-8D0DD9780649}"/>
              </a:ext>
            </a:extLst>
          </p:cNvPr>
          <p:cNvCxnSpPr/>
          <p:nvPr/>
        </p:nvCxnSpPr>
        <p:spPr>
          <a:xfrm>
            <a:off x="7283823" y="4008101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7">
            <a:extLst>
              <a:ext uri="{FF2B5EF4-FFF2-40B4-BE49-F238E27FC236}">
                <a16:creationId xmlns:a16="http://schemas.microsoft.com/office/drawing/2014/main" id="{182CBD5D-B2FF-5E82-1C72-67021839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774" y="3087538"/>
            <a:ext cx="3311506" cy="92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a Nicholas </a:t>
            </a:r>
            <a:r>
              <a:rPr lang="en-US" altLang="zh-CN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Kurti</a:t>
            </a:r>
            <a:r>
              <a:rPr lang="en-US" altLang="zh-CN" sz="18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 Senior Fellow at Brasenose College at the University of Oxford.</a:t>
            </a:r>
            <a:endParaRPr lang="zh-CN" altLang="en-US" sz="1800" dirty="0">
              <a:solidFill>
                <a:srgbClr val="3F3F3F"/>
              </a:solidFill>
              <a:latin typeface="Bookman Old Style" panose="0205060405050502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F9F3B013-479B-4526-D80D-75393E4166A5}"/>
              </a:ext>
            </a:extLst>
          </p:cNvPr>
          <p:cNvSpPr/>
          <p:nvPr/>
        </p:nvSpPr>
        <p:spPr>
          <a:xfrm rot="5400000">
            <a:off x="7065772" y="4864658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399F59D-F5D8-0293-0FC6-342C5C0ABB7B}"/>
              </a:ext>
            </a:extLst>
          </p:cNvPr>
          <p:cNvCxnSpPr/>
          <p:nvPr/>
        </p:nvCxnSpPr>
        <p:spPr>
          <a:xfrm>
            <a:off x="7283823" y="5447886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7">
            <a:extLst>
              <a:ext uri="{FF2B5EF4-FFF2-40B4-BE49-F238E27FC236}">
                <a16:creationId xmlns:a16="http://schemas.microsoft.com/office/drawing/2014/main" id="{C7D21E85-18AD-23A6-1B1C-0006A45F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774" y="4821899"/>
            <a:ext cx="3630738" cy="6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the Director of the Nuffield Laboratory of Ophthalmology</a:t>
            </a:r>
            <a:endParaRPr lang="zh-CN" altLang="en-US" sz="1800" dirty="0">
              <a:solidFill>
                <a:srgbClr val="3F3F3F"/>
              </a:solidFill>
              <a:latin typeface="Bookman Old Style" panose="0205060405050502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A870BA-F75C-9347-7C06-B1C26C3AEED1}"/>
              </a:ext>
            </a:extLst>
          </p:cNvPr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7A0DCD-1C4C-A746-7438-ED3ADC8327D7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8C263-35E7-7485-CFED-1AF536876FA9}"/>
              </a:ext>
            </a:extLst>
          </p:cNvPr>
          <p:cNvSpPr txBox="1"/>
          <p:nvPr/>
        </p:nvSpPr>
        <p:spPr>
          <a:xfrm>
            <a:off x="820813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30CF9-17D2-3163-41F0-3C97837E07A5}"/>
              </a:ext>
            </a:extLst>
          </p:cNvPr>
          <p:cNvSpPr/>
          <p:nvPr/>
        </p:nvSpPr>
        <p:spPr>
          <a:xfrm>
            <a:off x="3430534" y="4984141"/>
            <a:ext cx="460269" cy="89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907523-571D-A987-5237-17CF6DC94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20" y="2075148"/>
            <a:ext cx="4823280" cy="2938415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AFF5E133-EB20-B95D-65EE-8D454D96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41" y="4520387"/>
            <a:ext cx="3852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opperplate Gothic Bold" panose="020E0705020206020404" pitchFamily="34" charset="0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Russell Foster</a:t>
            </a:r>
            <a:endParaRPr lang="zh-CN" altLang="en-US" sz="2800" b="1" dirty="0">
              <a:solidFill>
                <a:schemeClr val="bg1"/>
              </a:solidFill>
              <a:latin typeface="Copperplate Gothic Bold" panose="020E0705020206020404" pitchFamily="34" charset="0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9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  <p:bldP spid="40" grpId="0" animBg="1"/>
      <p:bldP spid="43" grpId="0"/>
      <p:bldP spid="44" grpId="0" animBg="1"/>
      <p:bldP spid="47" grpId="0"/>
      <p:bldP spid="4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C7B51EFA-CD4E-40D9-AA8A-91311BC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266" y="2782239"/>
            <a:ext cx="28159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latin typeface="Wide Latin" panose="020A0A070505050204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02</a:t>
            </a:r>
            <a:endParaRPr lang="zh-CN" altLang="en-US" sz="6600" b="1" cap="all" dirty="0">
              <a:solidFill>
                <a:schemeClr val="bg1"/>
              </a:solidFill>
              <a:latin typeface="Wide Latin" panose="020A0A070505050204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04B1890D-7B1E-F05F-80BB-1A8F5242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604" y="3121223"/>
            <a:ext cx="525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4000" spc="300" dirty="0">
                <a:solidFill>
                  <a:srgbClr val="2A3139"/>
                </a:solidFill>
                <a:latin typeface="Eras Bold ITC" panose="020B0907030504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en-US" altLang="zh-CN" sz="4000" b="1" cap="all" dirty="0">
              <a:solidFill>
                <a:srgbClr val="FFD2D3"/>
              </a:solidFill>
              <a:latin typeface="Eras Bold ITC" panose="020B0907030504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5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>
            <a:extLst>
              <a:ext uri="{FF2B5EF4-FFF2-40B4-BE49-F238E27FC236}">
                <a16:creationId xmlns:a16="http://schemas.microsoft.com/office/drawing/2014/main" id="{D9AD4E8A-C4F1-796D-A6ED-0314239499B6}"/>
              </a:ext>
            </a:extLst>
          </p:cNvPr>
          <p:cNvSpPr/>
          <p:nvPr/>
        </p:nvSpPr>
        <p:spPr bwMode="auto">
          <a:xfrm>
            <a:off x="1494519" y="2151063"/>
            <a:ext cx="2551912" cy="2347914"/>
          </a:xfrm>
          <a:custGeom>
            <a:avLst/>
            <a:gdLst>
              <a:gd name="T0" fmla="*/ 340 w 681"/>
              <a:gd name="T1" fmla="*/ 0 h 626"/>
              <a:gd name="T2" fmla="*/ 0 w 681"/>
              <a:gd name="T3" fmla="*/ 341 h 626"/>
              <a:gd name="T4" fmla="*/ 30 w 681"/>
              <a:gd name="T5" fmla="*/ 481 h 626"/>
              <a:gd name="T6" fmla="*/ 58 w 681"/>
              <a:gd name="T7" fmla="*/ 469 h 626"/>
              <a:gd name="T8" fmla="*/ 30 w 681"/>
              <a:gd name="T9" fmla="*/ 341 h 626"/>
              <a:gd name="T10" fmla="*/ 340 w 681"/>
              <a:gd name="T11" fmla="*/ 30 h 626"/>
              <a:gd name="T12" fmla="*/ 651 w 681"/>
              <a:gd name="T13" fmla="*/ 341 h 626"/>
              <a:gd name="T14" fmla="*/ 509 w 681"/>
              <a:gd name="T15" fmla="*/ 601 h 626"/>
              <a:gd name="T16" fmla="*/ 525 w 681"/>
              <a:gd name="T17" fmla="*/ 626 h 626"/>
              <a:gd name="T18" fmla="*/ 681 w 681"/>
              <a:gd name="T19" fmla="*/ 341 h 626"/>
              <a:gd name="T20" fmla="*/ 340 w 681"/>
              <a:gd name="T21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1" h="626">
                <a:moveTo>
                  <a:pt x="340" y="0"/>
                </a:moveTo>
                <a:cubicBezTo>
                  <a:pt x="152" y="0"/>
                  <a:pt x="0" y="153"/>
                  <a:pt x="0" y="341"/>
                </a:cubicBezTo>
                <a:cubicBezTo>
                  <a:pt x="0" y="391"/>
                  <a:pt x="11" y="438"/>
                  <a:pt x="30" y="481"/>
                </a:cubicBezTo>
                <a:cubicBezTo>
                  <a:pt x="58" y="469"/>
                  <a:pt x="58" y="469"/>
                  <a:pt x="58" y="469"/>
                </a:cubicBezTo>
                <a:cubicBezTo>
                  <a:pt x="40" y="429"/>
                  <a:pt x="30" y="386"/>
                  <a:pt x="30" y="341"/>
                </a:cubicBezTo>
                <a:cubicBezTo>
                  <a:pt x="30" y="169"/>
                  <a:pt x="169" y="30"/>
                  <a:pt x="340" y="30"/>
                </a:cubicBezTo>
                <a:cubicBezTo>
                  <a:pt x="512" y="30"/>
                  <a:pt x="651" y="169"/>
                  <a:pt x="651" y="341"/>
                </a:cubicBezTo>
                <a:cubicBezTo>
                  <a:pt x="651" y="450"/>
                  <a:pt x="594" y="546"/>
                  <a:pt x="509" y="601"/>
                </a:cubicBezTo>
                <a:cubicBezTo>
                  <a:pt x="525" y="626"/>
                  <a:pt x="525" y="626"/>
                  <a:pt x="525" y="626"/>
                </a:cubicBezTo>
                <a:cubicBezTo>
                  <a:pt x="619" y="566"/>
                  <a:pt x="681" y="460"/>
                  <a:pt x="681" y="341"/>
                </a:cubicBezTo>
                <a:cubicBezTo>
                  <a:pt x="681" y="153"/>
                  <a:pt x="528" y="0"/>
                  <a:pt x="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Freeform 63">
            <a:extLst>
              <a:ext uri="{FF2B5EF4-FFF2-40B4-BE49-F238E27FC236}">
                <a16:creationId xmlns:a16="http://schemas.microsoft.com/office/drawing/2014/main" id="{7BB5B6EF-1D3B-7ABA-92BC-484A79F2D769}"/>
              </a:ext>
            </a:extLst>
          </p:cNvPr>
          <p:cNvSpPr/>
          <p:nvPr/>
        </p:nvSpPr>
        <p:spPr bwMode="auto">
          <a:xfrm>
            <a:off x="1400888" y="1911352"/>
            <a:ext cx="2886772" cy="3033713"/>
          </a:xfrm>
          <a:custGeom>
            <a:avLst/>
            <a:gdLst>
              <a:gd name="T0" fmla="*/ 365 w 770"/>
              <a:gd name="T1" fmla="*/ 0 h 809"/>
              <a:gd name="T2" fmla="*/ 0 w 770"/>
              <a:gd name="T3" fmla="*/ 230 h 809"/>
              <a:gd name="T4" fmla="*/ 45 w 770"/>
              <a:gd name="T5" fmla="*/ 248 h 809"/>
              <a:gd name="T6" fmla="*/ 365 w 770"/>
              <a:gd name="T7" fmla="*/ 48 h 809"/>
              <a:gd name="T8" fmla="*/ 722 w 770"/>
              <a:gd name="T9" fmla="*/ 405 h 809"/>
              <a:gd name="T10" fmla="*/ 365 w 770"/>
              <a:gd name="T11" fmla="*/ 761 h 809"/>
              <a:gd name="T12" fmla="*/ 132 w 770"/>
              <a:gd name="T13" fmla="*/ 674 h 809"/>
              <a:gd name="T14" fmla="*/ 102 w 770"/>
              <a:gd name="T15" fmla="*/ 712 h 809"/>
              <a:gd name="T16" fmla="*/ 365 w 770"/>
              <a:gd name="T17" fmla="*/ 809 h 809"/>
              <a:gd name="T18" fmla="*/ 770 w 770"/>
              <a:gd name="T19" fmla="*/ 405 h 809"/>
              <a:gd name="T20" fmla="*/ 365 w 770"/>
              <a:gd name="T21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0" h="809">
                <a:moveTo>
                  <a:pt x="365" y="0"/>
                </a:moveTo>
                <a:cubicBezTo>
                  <a:pt x="204" y="0"/>
                  <a:pt x="65" y="94"/>
                  <a:pt x="0" y="230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103" y="130"/>
                  <a:pt x="224" y="48"/>
                  <a:pt x="365" y="48"/>
                </a:cubicBezTo>
                <a:cubicBezTo>
                  <a:pt x="562" y="48"/>
                  <a:pt x="722" y="208"/>
                  <a:pt x="722" y="405"/>
                </a:cubicBezTo>
                <a:cubicBezTo>
                  <a:pt x="722" y="602"/>
                  <a:pt x="562" y="761"/>
                  <a:pt x="365" y="761"/>
                </a:cubicBezTo>
                <a:cubicBezTo>
                  <a:pt x="276" y="761"/>
                  <a:pt x="194" y="728"/>
                  <a:pt x="132" y="674"/>
                </a:cubicBezTo>
                <a:cubicBezTo>
                  <a:pt x="102" y="712"/>
                  <a:pt x="102" y="712"/>
                  <a:pt x="102" y="712"/>
                </a:cubicBezTo>
                <a:cubicBezTo>
                  <a:pt x="173" y="772"/>
                  <a:pt x="265" y="809"/>
                  <a:pt x="365" y="809"/>
                </a:cubicBezTo>
                <a:cubicBezTo>
                  <a:pt x="589" y="809"/>
                  <a:pt x="770" y="628"/>
                  <a:pt x="770" y="405"/>
                </a:cubicBezTo>
                <a:cubicBezTo>
                  <a:pt x="770" y="181"/>
                  <a:pt x="589" y="0"/>
                  <a:pt x="3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Freeform 64">
            <a:extLst>
              <a:ext uri="{FF2B5EF4-FFF2-40B4-BE49-F238E27FC236}">
                <a16:creationId xmlns:a16="http://schemas.microsoft.com/office/drawing/2014/main" id="{F625FD45-3057-B04C-2A44-3EEA69FF01F6}"/>
              </a:ext>
            </a:extLst>
          </p:cNvPr>
          <p:cNvSpPr/>
          <p:nvPr/>
        </p:nvSpPr>
        <p:spPr bwMode="auto">
          <a:xfrm>
            <a:off x="1032701" y="1690687"/>
            <a:ext cx="3475553" cy="3476626"/>
          </a:xfrm>
          <a:custGeom>
            <a:avLst/>
            <a:gdLst>
              <a:gd name="T0" fmla="*/ 463 w 927"/>
              <a:gd name="T1" fmla="*/ 0 h 927"/>
              <a:gd name="T2" fmla="*/ 259 w 927"/>
              <a:gd name="T3" fmla="*/ 48 h 927"/>
              <a:gd name="T4" fmla="*/ 279 w 927"/>
              <a:gd name="T5" fmla="*/ 87 h 927"/>
              <a:gd name="T6" fmla="*/ 463 w 927"/>
              <a:gd name="T7" fmla="*/ 45 h 927"/>
              <a:gd name="T8" fmla="*/ 882 w 927"/>
              <a:gd name="T9" fmla="*/ 464 h 927"/>
              <a:gd name="T10" fmla="*/ 463 w 927"/>
              <a:gd name="T11" fmla="*/ 883 h 927"/>
              <a:gd name="T12" fmla="*/ 44 w 927"/>
              <a:gd name="T13" fmla="*/ 464 h 927"/>
              <a:gd name="T14" fmla="*/ 48 w 927"/>
              <a:gd name="T15" fmla="*/ 411 h 927"/>
              <a:gd name="T16" fmla="*/ 3 w 927"/>
              <a:gd name="T17" fmla="*/ 409 h 927"/>
              <a:gd name="T18" fmla="*/ 0 w 927"/>
              <a:gd name="T19" fmla="*/ 464 h 927"/>
              <a:gd name="T20" fmla="*/ 463 w 927"/>
              <a:gd name="T21" fmla="*/ 927 h 927"/>
              <a:gd name="T22" fmla="*/ 927 w 927"/>
              <a:gd name="T23" fmla="*/ 464 h 927"/>
              <a:gd name="T24" fmla="*/ 463 w 927"/>
              <a:gd name="T25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7" h="927">
                <a:moveTo>
                  <a:pt x="463" y="0"/>
                </a:moveTo>
                <a:cubicBezTo>
                  <a:pt x="390" y="0"/>
                  <a:pt x="321" y="17"/>
                  <a:pt x="259" y="48"/>
                </a:cubicBezTo>
                <a:cubicBezTo>
                  <a:pt x="279" y="87"/>
                  <a:pt x="279" y="87"/>
                  <a:pt x="279" y="87"/>
                </a:cubicBezTo>
                <a:cubicBezTo>
                  <a:pt x="335" y="60"/>
                  <a:pt x="397" y="45"/>
                  <a:pt x="463" y="45"/>
                </a:cubicBezTo>
                <a:cubicBezTo>
                  <a:pt x="695" y="45"/>
                  <a:pt x="882" y="232"/>
                  <a:pt x="882" y="464"/>
                </a:cubicBezTo>
                <a:cubicBezTo>
                  <a:pt x="882" y="695"/>
                  <a:pt x="695" y="883"/>
                  <a:pt x="463" y="883"/>
                </a:cubicBezTo>
                <a:cubicBezTo>
                  <a:pt x="232" y="883"/>
                  <a:pt x="44" y="695"/>
                  <a:pt x="44" y="464"/>
                </a:cubicBezTo>
                <a:cubicBezTo>
                  <a:pt x="44" y="446"/>
                  <a:pt x="46" y="428"/>
                  <a:pt x="48" y="411"/>
                </a:cubicBezTo>
                <a:cubicBezTo>
                  <a:pt x="3" y="409"/>
                  <a:pt x="3" y="409"/>
                  <a:pt x="3" y="409"/>
                </a:cubicBezTo>
                <a:cubicBezTo>
                  <a:pt x="1" y="427"/>
                  <a:pt x="0" y="445"/>
                  <a:pt x="0" y="464"/>
                </a:cubicBezTo>
                <a:cubicBezTo>
                  <a:pt x="0" y="720"/>
                  <a:pt x="207" y="927"/>
                  <a:pt x="463" y="927"/>
                </a:cubicBezTo>
                <a:cubicBezTo>
                  <a:pt x="719" y="927"/>
                  <a:pt x="927" y="720"/>
                  <a:pt x="927" y="464"/>
                </a:cubicBezTo>
                <a:cubicBezTo>
                  <a:pt x="927" y="208"/>
                  <a:pt x="719" y="0"/>
                  <a:pt x="4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CDA5BA-8D6E-AF2A-4B16-0BBFE8D32BF7}"/>
              </a:ext>
            </a:extLst>
          </p:cNvPr>
          <p:cNvGrpSpPr/>
          <p:nvPr/>
        </p:nvGrpSpPr>
        <p:grpSpPr>
          <a:xfrm>
            <a:off x="7296714" y="2592167"/>
            <a:ext cx="633298" cy="1673665"/>
            <a:chOff x="4876326" y="1360192"/>
            <a:chExt cx="643828" cy="1636501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73C229B-C86E-96A5-7244-BD20C5AD2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26" y="1360192"/>
              <a:ext cx="643828" cy="1162244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rgbClr val="FFD2D3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DC0FA2D-770B-AAF9-0CB6-95F0C9F86217}"/>
                </a:ext>
              </a:extLst>
            </p:cNvPr>
            <p:cNvCxnSpPr/>
            <p:nvPr/>
          </p:nvCxnSpPr>
          <p:spPr>
            <a:xfrm flipH="1">
              <a:off x="5198240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3F3F3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: 空心 9">
              <a:extLst>
                <a:ext uri="{FF2B5EF4-FFF2-40B4-BE49-F238E27FC236}">
                  <a16:creationId xmlns:a16="http://schemas.microsoft.com/office/drawing/2014/main" id="{B08B0971-685C-5F72-ADBE-C691C063A192}"/>
                </a:ext>
              </a:extLst>
            </p:cNvPr>
            <p:cNvSpPr/>
            <p:nvPr/>
          </p:nvSpPr>
          <p:spPr>
            <a:xfrm>
              <a:off x="5130786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B21B42-6654-D6AF-241B-D339F74DE10F}"/>
              </a:ext>
            </a:extLst>
          </p:cNvPr>
          <p:cNvGrpSpPr/>
          <p:nvPr/>
        </p:nvGrpSpPr>
        <p:grpSpPr>
          <a:xfrm>
            <a:off x="9956379" y="2592167"/>
            <a:ext cx="835941" cy="1673665"/>
            <a:chOff x="7313653" y="1277417"/>
            <a:chExt cx="873387" cy="171927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986C80C-44C6-B9FD-B0EE-CAF6E967F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75284" y="1438303"/>
              <a:ext cx="611756" cy="1098286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solidFill>
              <a:srgbClr val="FFD2D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707E2B93-9B67-3AD4-7E58-CFC4FB252F81}"/>
                </a:ext>
              </a:extLst>
            </p:cNvPr>
            <p:cNvSpPr>
              <a:spLocks/>
            </p:cNvSpPr>
            <p:nvPr/>
          </p:nvSpPr>
          <p:spPr bwMode="auto">
            <a:xfrm rot="4212410" flipH="1">
              <a:off x="7330968" y="1260102"/>
              <a:ext cx="367634" cy="402264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solidFill>
              <a:srgbClr val="FFD2D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398D0A1-C1EB-334D-5E28-E83033441E97}"/>
                </a:ext>
              </a:extLst>
            </p:cNvPr>
            <p:cNvCxnSpPr/>
            <p:nvPr/>
          </p:nvCxnSpPr>
          <p:spPr>
            <a:xfrm flipH="1">
              <a:off x="7817801" y="2652598"/>
              <a:ext cx="1" cy="344095"/>
            </a:xfrm>
            <a:prstGeom prst="line">
              <a:avLst/>
            </a:prstGeom>
            <a:ln w="19050">
              <a:solidFill>
                <a:srgbClr val="3F3F3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: 空心 17">
              <a:extLst>
                <a:ext uri="{FF2B5EF4-FFF2-40B4-BE49-F238E27FC236}">
                  <a16:creationId xmlns:a16="http://schemas.microsoft.com/office/drawing/2014/main" id="{A8B53B9D-58DF-365C-A02A-1817CE90C9E3}"/>
                </a:ext>
              </a:extLst>
            </p:cNvPr>
            <p:cNvSpPr/>
            <p:nvPr/>
          </p:nvSpPr>
          <p:spPr>
            <a:xfrm>
              <a:off x="7750347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50F8E163-5E8C-C106-636D-1A9E21BCEC9F}"/>
              </a:ext>
            </a:extLst>
          </p:cNvPr>
          <p:cNvSpPr txBox="1"/>
          <p:nvPr/>
        </p:nvSpPr>
        <p:spPr>
          <a:xfrm>
            <a:off x="6459765" y="4789052"/>
            <a:ext cx="339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cap="all" dirty="0">
                <a:solidFill>
                  <a:srgbClr val="FF4347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Respectful</a:t>
            </a:r>
            <a:endParaRPr lang="zh-CN" altLang="en-US" sz="2400" b="1" cap="all" dirty="0">
              <a:solidFill>
                <a:srgbClr val="FF4347"/>
              </a:solidFill>
              <a:latin typeface="Century Schoolbook" panose="02040604050505020304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67D0B6-429E-8DE1-C442-1B31081CCEA6}"/>
              </a:ext>
            </a:extLst>
          </p:cNvPr>
          <p:cNvSpPr txBox="1"/>
          <p:nvPr/>
        </p:nvSpPr>
        <p:spPr>
          <a:xfrm>
            <a:off x="6717880" y="4265832"/>
            <a:ext cx="2634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solidFill>
                  <a:srgbClr val="FF8B8E"/>
                </a:solidFill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ANCIENT</a:t>
            </a:r>
            <a:endParaRPr lang="zh-CN" altLang="en-US" sz="2800" b="1" cap="all" dirty="0">
              <a:solidFill>
                <a:srgbClr val="FF8B8E"/>
              </a:solidFill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2E25AD-4C36-0341-5D91-DBABBF253269}"/>
              </a:ext>
            </a:extLst>
          </p:cNvPr>
          <p:cNvSpPr txBox="1"/>
          <p:nvPr/>
        </p:nvSpPr>
        <p:spPr>
          <a:xfrm>
            <a:off x="9551308" y="4265832"/>
            <a:ext cx="2634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solidFill>
                  <a:srgbClr val="FF8B8E"/>
                </a:solidFill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MODERN</a:t>
            </a:r>
            <a:endParaRPr lang="zh-CN" altLang="en-US" sz="2800" b="1" cap="all" dirty="0">
              <a:solidFill>
                <a:srgbClr val="FF8B8E"/>
              </a:solidFill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D97113-B9BD-8A32-8275-A15C80FCBB7D}"/>
              </a:ext>
            </a:extLst>
          </p:cNvPr>
          <p:cNvSpPr txBox="1"/>
          <p:nvPr/>
        </p:nvSpPr>
        <p:spPr>
          <a:xfrm>
            <a:off x="8986873" y="4789052"/>
            <a:ext cx="339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cap="all" dirty="0">
                <a:solidFill>
                  <a:srgbClr val="FF4347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contemptuous</a:t>
            </a:r>
            <a:endParaRPr lang="zh-CN" altLang="en-US" sz="2400" b="1" cap="all" dirty="0">
              <a:solidFill>
                <a:srgbClr val="FF4347"/>
              </a:solidFill>
              <a:latin typeface="Century Schoolbook" panose="02040604050505020304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7BF57B-796B-E0CA-D44A-2B0F158649BC}"/>
              </a:ext>
            </a:extLst>
          </p:cNvPr>
          <p:cNvSpPr txBox="1"/>
          <p:nvPr/>
        </p:nvSpPr>
        <p:spPr>
          <a:xfrm>
            <a:off x="2022783" y="2920376"/>
            <a:ext cx="3296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cap="all" dirty="0">
                <a:solidFill>
                  <a:srgbClr val="FF4347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36%</a:t>
            </a:r>
            <a:endParaRPr lang="zh-CN" altLang="en-US" sz="6000" b="1" cap="all" dirty="0">
              <a:solidFill>
                <a:srgbClr val="FF4347"/>
              </a:solidFill>
              <a:latin typeface="Georgia" panose="02040502050405020303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C145B0-AEF8-2289-A6F5-402CE1C62FE8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70CF37-7BB2-3221-B951-0A89985BA8E7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3" grpId="0"/>
      <p:bldP spid="25" grpId="0"/>
      <p:bldP spid="30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对角的淘品 49">
            <a:extLst>
              <a:ext uri="{FF2B5EF4-FFF2-40B4-BE49-F238E27FC236}">
                <a16:creationId xmlns:a16="http://schemas.microsoft.com/office/drawing/2014/main" id="{B3B05350-FDDC-1389-7234-F18438B81B58}"/>
              </a:ext>
            </a:extLst>
          </p:cNvPr>
          <p:cNvSpPr/>
          <p:nvPr/>
        </p:nvSpPr>
        <p:spPr>
          <a:xfrm>
            <a:off x="3428195" y="1031351"/>
            <a:ext cx="5370914" cy="2401206"/>
          </a:xfrm>
          <a:prstGeom prst="snip2DiagRect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8" rIns="68557" bIns="34278" anchor="ctr"/>
          <a:lstStyle/>
          <a:p>
            <a:pPr algn="ctr" defTabSz="685595">
              <a:defRPr/>
            </a:pPr>
            <a:endParaRPr lang="zh-CN" altLang="en-US" sz="1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782395-12E5-D084-FA15-9CFF833796D0}"/>
              </a:ext>
            </a:extLst>
          </p:cNvPr>
          <p:cNvSpPr/>
          <p:nvPr/>
        </p:nvSpPr>
        <p:spPr>
          <a:xfrm>
            <a:off x="1609069" y="4122764"/>
            <a:ext cx="1170622" cy="1170622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127E69-E864-470D-3A70-DA8E157A03DB}"/>
              </a:ext>
            </a:extLst>
          </p:cNvPr>
          <p:cNvSpPr/>
          <p:nvPr/>
        </p:nvSpPr>
        <p:spPr>
          <a:xfrm>
            <a:off x="5597392" y="4122764"/>
            <a:ext cx="1170622" cy="117062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52247B-38DF-8685-59F2-979B02511D64}"/>
              </a:ext>
            </a:extLst>
          </p:cNvPr>
          <p:cNvSpPr/>
          <p:nvPr/>
        </p:nvSpPr>
        <p:spPr>
          <a:xfrm>
            <a:off x="9585869" y="4122764"/>
            <a:ext cx="1170622" cy="1170622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CC19FA4-3310-B968-3C02-3759AAB8BEAB}"/>
              </a:ext>
            </a:extLst>
          </p:cNvPr>
          <p:cNvSpPr/>
          <p:nvPr/>
        </p:nvSpPr>
        <p:spPr>
          <a:xfrm rot="5400000">
            <a:off x="4008656" y="4512993"/>
            <a:ext cx="487705" cy="390164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C4B0DBB4-E797-D060-F2FE-C2B34E4CD94B}"/>
              </a:ext>
            </a:extLst>
          </p:cNvPr>
          <p:cNvSpPr/>
          <p:nvPr/>
        </p:nvSpPr>
        <p:spPr>
          <a:xfrm rot="5400000">
            <a:off x="7997131" y="4512993"/>
            <a:ext cx="487705" cy="390164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3FF707-C7E9-1DBB-7943-1CA58F8E23A8}"/>
              </a:ext>
            </a:extLst>
          </p:cNvPr>
          <p:cNvGrpSpPr/>
          <p:nvPr/>
        </p:nvGrpSpPr>
        <p:grpSpPr>
          <a:xfrm>
            <a:off x="1956327" y="4452916"/>
            <a:ext cx="463600" cy="377486"/>
            <a:chOff x="3922713" y="842963"/>
            <a:chExt cx="623888" cy="508001"/>
          </a:xfrm>
          <a:solidFill>
            <a:schemeClr val="bg1"/>
          </a:solidFill>
        </p:grpSpPr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E017BA41-DF94-B274-0C84-542BBF9B3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2713" y="1012826"/>
              <a:ext cx="565150" cy="338138"/>
            </a:xfrm>
            <a:custGeom>
              <a:avLst/>
              <a:gdLst>
                <a:gd name="T0" fmla="*/ 100 w 356"/>
                <a:gd name="T1" fmla="*/ 80 h 213"/>
                <a:gd name="T2" fmla="*/ 100 w 356"/>
                <a:gd name="T3" fmla="*/ 213 h 213"/>
                <a:gd name="T4" fmla="*/ 159 w 356"/>
                <a:gd name="T5" fmla="*/ 213 h 213"/>
                <a:gd name="T6" fmla="*/ 159 w 356"/>
                <a:gd name="T7" fmla="*/ 80 h 213"/>
                <a:gd name="T8" fmla="*/ 128 w 356"/>
                <a:gd name="T9" fmla="*/ 57 h 213"/>
                <a:gd name="T10" fmla="*/ 100 w 356"/>
                <a:gd name="T11" fmla="*/ 80 h 213"/>
                <a:gd name="T12" fmla="*/ 0 w 356"/>
                <a:gd name="T13" fmla="*/ 213 h 213"/>
                <a:gd name="T14" fmla="*/ 60 w 356"/>
                <a:gd name="T15" fmla="*/ 213 h 213"/>
                <a:gd name="T16" fmla="*/ 60 w 356"/>
                <a:gd name="T17" fmla="*/ 113 h 213"/>
                <a:gd name="T18" fmla="*/ 0 w 356"/>
                <a:gd name="T19" fmla="*/ 161 h 213"/>
                <a:gd name="T20" fmla="*/ 0 w 356"/>
                <a:gd name="T21" fmla="*/ 213 h 213"/>
                <a:gd name="T22" fmla="*/ 296 w 356"/>
                <a:gd name="T23" fmla="*/ 50 h 213"/>
                <a:gd name="T24" fmla="*/ 296 w 356"/>
                <a:gd name="T25" fmla="*/ 213 h 213"/>
                <a:gd name="T26" fmla="*/ 356 w 356"/>
                <a:gd name="T27" fmla="*/ 213 h 213"/>
                <a:gd name="T28" fmla="*/ 356 w 356"/>
                <a:gd name="T29" fmla="*/ 0 h 213"/>
                <a:gd name="T30" fmla="*/ 296 w 356"/>
                <a:gd name="T31" fmla="*/ 50 h 213"/>
                <a:gd name="T32" fmla="*/ 197 w 356"/>
                <a:gd name="T33" fmla="*/ 116 h 213"/>
                <a:gd name="T34" fmla="*/ 197 w 356"/>
                <a:gd name="T35" fmla="*/ 213 h 213"/>
                <a:gd name="T36" fmla="*/ 256 w 356"/>
                <a:gd name="T37" fmla="*/ 213 h 213"/>
                <a:gd name="T38" fmla="*/ 256 w 356"/>
                <a:gd name="T39" fmla="*/ 85 h 213"/>
                <a:gd name="T40" fmla="*/ 209 w 356"/>
                <a:gd name="T41" fmla="*/ 125 h 213"/>
                <a:gd name="T42" fmla="*/ 197 w 356"/>
                <a:gd name="T43" fmla="*/ 11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6" h="213">
                  <a:moveTo>
                    <a:pt x="100" y="80"/>
                  </a:moveTo>
                  <a:lnTo>
                    <a:pt x="100" y="213"/>
                  </a:lnTo>
                  <a:lnTo>
                    <a:pt x="159" y="213"/>
                  </a:lnTo>
                  <a:lnTo>
                    <a:pt x="159" y="80"/>
                  </a:lnTo>
                  <a:lnTo>
                    <a:pt x="128" y="57"/>
                  </a:lnTo>
                  <a:lnTo>
                    <a:pt x="100" y="80"/>
                  </a:lnTo>
                  <a:close/>
                  <a:moveTo>
                    <a:pt x="0" y="213"/>
                  </a:moveTo>
                  <a:lnTo>
                    <a:pt x="60" y="213"/>
                  </a:lnTo>
                  <a:lnTo>
                    <a:pt x="60" y="113"/>
                  </a:lnTo>
                  <a:lnTo>
                    <a:pt x="0" y="161"/>
                  </a:lnTo>
                  <a:lnTo>
                    <a:pt x="0" y="213"/>
                  </a:lnTo>
                  <a:close/>
                  <a:moveTo>
                    <a:pt x="296" y="50"/>
                  </a:moveTo>
                  <a:lnTo>
                    <a:pt x="296" y="213"/>
                  </a:lnTo>
                  <a:lnTo>
                    <a:pt x="356" y="213"/>
                  </a:lnTo>
                  <a:lnTo>
                    <a:pt x="356" y="0"/>
                  </a:lnTo>
                  <a:lnTo>
                    <a:pt x="296" y="50"/>
                  </a:lnTo>
                  <a:close/>
                  <a:moveTo>
                    <a:pt x="197" y="116"/>
                  </a:moveTo>
                  <a:lnTo>
                    <a:pt x="197" y="213"/>
                  </a:lnTo>
                  <a:lnTo>
                    <a:pt x="256" y="213"/>
                  </a:lnTo>
                  <a:lnTo>
                    <a:pt x="256" y="85"/>
                  </a:lnTo>
                  <a:lnTo>
                    <a:pt x="209" y="125"/>
                  </a:lnTo>
                  <a:lnTo>
                    <a:pt x="197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5">
              <a:extLst>
                <a:ext uri="{FF2B5EF4-FFF2-40B4-BE49-F238E27FC236}">
                  <a16:creationId xmlns:a16="http://schemas.microsoft.com/office/drawing/2014/main" id="{3C0F2E29-A9E2-B27A-FFA3-2242EB13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842963"/>
              <a:ext cx="623888" cy="368300"/>
            </a:xfrm>
            <a:custGeom>
              <a:avLst/>
              <a:gdLst>
                <a:gd name="T0" fmla="*/ 393 w 393"/>
                <a:gd name="T1" fmla="*/ 0 h 232"/>
                <a:gd name="T2" fmla="*/ 282 w 393"/>
                <a:gd name="T3" fmla="*/ 0 h 232"/>
                <a:gd name="T4" fmla="*/ 330 w 393"/>
                <a:gd name="T5" fmla="*/ 48 h 232"/>
                <a:gd name="T6" fmla="*/ 209 w 393"/>
                <a:gd name="T7" fmla="*/ 149 h 232"/>
                <a:gd name="T8" fmla="*/ 128 w 393"/>
                <a:gd name="T9" fmla="*/ 81 h 232"/>
                <a:gd name="T10" fmla="*/ 0 w 393"/>
                <a:gd name="T11" fmla="*/ 187 h 232"/>
                <a:gd name="T12" fmla="*/ 0 w 393"/>
                <a:gd name="T13" fmla="*/ 232 h 232"/>
                <a:gd name="T14" fmla="*/ 128 w 393"/>
                <a:gd name="T15" fmla="*/ 126 h 232"/>
                <a:gd name="T16" fmla="*/ 209 w 393"/>
                <a:gd name="T17" fmla="*/ 194 h 232"/>
                <a:gd name="T18" fmla="*/ 353 w 393"/>
                <a:gd name="T19" fmla="*/ 71 h 232"/>
                <a:gd name="T20" fmla="*/ 393 w 393"/>
                <a:gd name="T21" fmla="*/ 112 h 232"/>
                <a:gd name="T22" fmla="*/ 393 w 393"/>
                <a:gd name="T2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" h="232">
                  <a:moveTo>
                    <a:pt x="393" y="0"/>
                  </a:moveTo>
                  <a:lnTo>
                    <a:pt x="282" y="0"/>
                  </a:lnTo>
                  <a:lnTo>
                    <a:pt x="330" y="48"/>
                  </a:lnTo>
                  <a:lnTo>
                    <a:pt x="209" y="149"/>
                  </a:lnTo>
                  <a:lnTo>
                    <a:pt x="128" y="81"/>
                  </a:lnTo>
                  <a:lnTo>
                    <a:pt x="0" y="187"/>
                  </a:lnTo>
                  <a:lnTo>
                    <a:pt x="0" y="232"/>
                  </a:lnTo>
                  <a:lnTo>
                    <a:pt x="128" y="126"/>
                  </a:lnTo>
                  <a:lnTo>
                    <a:pt x="209" y="194"/>
                  </a:lnTo>
                  <a:lnTo>
                    <a:pt x="353" y="71"/>
                  </a:lnTo>
                  <a:lnTo>
                    <a:pt x="393" y="112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Freeform 66">
            <a:extLst>
              <a:ext uri="{FF2B5EF4-FFF2-40B4-BE49-F238E27FC236}">
                <a16:creationId xmlns:a16="http://schemas.microsoft.com/office/drawing/2014/main" id="{30842368-F976-883F-A0E8-D1B1E99EEC0F}"/>
              </a:ext>
            </a:extLst>
          </p:cNvPr>
          <p:cNvSpPr>
            <a:spLocks/>
          </p:cNvSpPr>
          <p:nvPr/>
        </p:nvSpPr>
        <p:spPr bwMode="auto">
          <a:xfrm>
            <a:off x="9920849" y="4419601"/>
            <a:ext cx="500661" cy="444116"/>
          </a:xfrm>
          <a:custGeom>
            <a:avLst/>
            <a:gdLst>
              <a:gd name="T0" fmla="*/ 157 w 177"/>
              <a:gd name="T1" fmla="*/ 29 h 156"/>
              <a:gd name="T2" fmla="*/ 171 w 177"/>
              <a:gd name="T3" fmla="*/ 10 h 156"/>
              <a:gd name="T4" fmla="*/ 149 w 177"/>
              <a:gd name="T5" fmla="*/ 19 h 156"/>
              <a:gd name="T6" fmla="*/ 110 w 177"/>
              <a:gd name="T7" fmla="*/ 10 h 156"/>
              <a:gd name="T8" fmla="*/ 87 w 177"/>
              <a:gd name="T9" fmla="*/ 51 h 156"/>
              <a:gd name="T10" fmla="*/ 14 w 177"/>
              <a:gd name="T11" fmla="*/ 14 h 156"/>
              <a:gd name="T12" fmla="*/ 23 w 177"/>
              <a:gd name="T13" fmla="*/ 62 h 156"/>
              <a:gd name="T14" fmla="*/ 9 w 177"/>
              <a:gd name="T15" fmla="*/ 58 h 156"/>
              <a:gd name="T16" fmla="*/ 37 w 177"/>
              <a:gd name="T17" fmla="*/ 95 h 156"/>
              <a:gd name="T18" fmla="*/ 22 w 177"/>
              <a:gd name="T19" fmla="*/ 96 h 156"/>
              <a:gd name="T20" fmla="*/ 55 w 177"/>
              <a:gd name="T21" fmla="*/ 120 h 156"/>
              <a:gd name="T22" fmla="*/ 3 w 177"/>
              <a:gd name="T23" fmla="*/ 136 h 156"/>
              <a:gd name="T24" fmla="*/ 71 w 177"/>
              <a:gd name="T25" fmla="*/ 151 h 156"/>
              <a:gd name="T26" fmla="*/ 135 w 177"/>
              <a:gd name="T27" fmla="*/ 114 h 156"/>
              <a:gd name="T28" fmla="*/ 160 w 177"/>
              <a:gd name="T29" fmla="*/ 42 h 156"/>
              <a:gd name="T30" fmla="*/ 160 w 177"/>
              <a:gd name="T31" fmla="*/ 42 h 156"/>
              <a:gd name="T32" fmla="*/ 177 w 177"/>
              <a:gd name="T33" fmla="*/ 25 h 156"/>
              <a:gd name="T34" fmla="*/ 157 w 177"/>
              <a:gd name="T35" fmla="*/ 2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" h="156">
                <a:moveTo>
                  <a:pt x="157" y="29"/>
                </a:moveTo>
                <a:cubicBezTo>
                  <a:pt x="170" y="21"/>
                  <a:pt x="171" y="10"/>
                  <a:pt x="171" y="10"/>
                </a:cubicBezTo>
                <a:cubicBezTo>
                  <a:pt x="167" y="16"/>
                  <a:pt x="149" y="19"/>
                  <a:pt x="149" y="19"/>
                </a:cubicBezTo>
                <a:cubicBezTo>
                  <a:pt x="133" y="0"/>
                  <a:pt x="110" y="10"/>
                  <a:pt x="110" y="10"/>
                </a:cubicBezTo>
                <a:cubicBezTo>
                  <a:pt x="83" y="20"/>
                  <a:pt x="87" y="51"/>
                  <a:pt x="87" y="51"/>
                </a:cubicBezTo>
                <a:cubicBezTo>
                  <a:pt x="39" y="51"/>
                  <a:pt x="14" y="14"/>
                  <a:pt x="14" y="14"/>
                </a:cubicBezTo>
                <a:cubicBezTo>
                  <a:pt x="0" y="44"/>
                  <a:pt x="23" y="62"/>
                  <a:pt x="23" y="62"/>
                </a:cubicBezTo>
                <a:cubicBezTo>
                  <a:pt x="18" y="63"/>
                  <a:pt x="9" y="58"/>
                  <a:pt x="9" y="58"/>
                </a:cubicBezTo>
                <a:cubicBezTo>
                  <a:pt x="8" y="86"/>
                  <a:pt x="37" y="95"/>
                  <a:pt x="37" y="95"/>
                </a:cubicBezTo>
                <a:cubicBezTo>
                  <a:pt x="34" y="96"/>
                  <a:pt x="22" y="96"/>
                  <a:pt x="22" y="96"/>
                </a:cubicBezTo>
                <a:cubicBezTo>
                  <a:pt x="28" y="118"/>
                  <a:pt x="55" y="120"/>
                  <a:pt x="55" y="120"/>
                </a:cubicBezTo>
                <a:cubicBezTo>
                  <a:pt x="29" y="140"/>
                  <a:pt x="3" y="136"/>
                  <a:pt x="3" y="136"/>
                </a:cubicBezTo>
                <a:cubicBezTo>
                  <a:pt x="28" y="156"/>
                  <a:pt x="54" y="154"/>
                  <a:pt x="71" y="151"/>
                </a:cubicBezTo>
                <a:cubicBezTo>
                  <a:pt x="113" y="145"/>
                  <a:pt x="135" y="114"/>
                  <a:pt x="135" y="114"/>
                </a:cubicBezTo>
                <a:cubicBezTo>
                  <a:pt x="165" y="76"/>
                  <a:pt x="155" y="44"/>
                  <a:pt x="160" y="42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5" y="39"/>
                  <a:pt x="177" y="25"/>
                  <a:pt x="177" y="25"/>
                </a:cubicBezTo>
                <a:cubicBezTo>
                  <a:pt x="169" y="29"/>
                  <a:pt x="157" y="29"/>
                  <a:pt x="157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371EABA8-636C-D36C-255B-7844A8597999}"/>
              </a:ext>
            </a:extLst>
          </p:cNvPr>
          <p:cNvSpPr>
            <a:spLocks/>
          </p:cNvSpPr>
          <p:nvPr/>
        </p:nvSpPr>
        <p:spPr bwMode="auto">
          <a:xfrm>
            <a:off x="5929746" y="4391646"/>
            <a:ext cx="494194" cy="500027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F44B11-A98A-25EB-9023-E78035D8384B}"/>
              </a:ext>
            </a:extLst>
          </p:cNvPr>
          <p:cNvSpPr txBox="1"/>
          <p:nvPr/>
        </p:nvSpPr>
        <p:spPr>
          <a:xfrm>
            <a:off x="3065151" y="1539457"/>
            <a:ext cx="60970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effectLst/>
                <a:latin typeface="Copperplate Gothic Bold" panose="020E0705020206020404" pitchFamily="34" charset="0"/>
                <a:cs typeface="Times New Roman" panose="02020603050405020304" pitchFamily="18" charset="0"/>
              </a:rPr>
              <a:t>the complexity of sleep</a:t>
            </a:r>
          </a:p>
          <a:p>
            <a:pPr algn="ctr"/>
            <a:r>
              <a:rPr lang="en-US" altLang="zh-CN" sz="2800" dirty="0">
                <a:effectLst/>
                <a:latin typeface="Copperplate Gothic Bold" panose="020E0705020206020404" pitchFamily="34" charset="0"/>
                <a:cs typeface="Times New Roman" panose="02020603050405020304" pitchFamily="18" charset="0"/>
              </a:rPr>
              <a:t>&amp;</a:t>
            </a:r>
            <a:endParaRPr lang="en-US" altLang="zh-CN" sz="2800" dirty="0"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effectLst/>
                <a:latin typeface="Copperplate Gothic Bold" panose="020E0705020206020404" pitchFamily="34" charset="0"/>
                <a:cs typeface="Times New Roman" panose="02020603050405020304" pitchFamily="18" charset="0"/>
              </a:rPr>
              <a:t>its neural underpinnings</a:t>
            </a:r>
            <a:endParaRPr lang="zh-CN" altLang="en-US" sz="2800" dirty="0">
              <a:latin typeface="Copperplate Gothic Bold" panose="020E07050202060204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19CB38-3DEF-3B74-C3F6-EE7D8F006A24}"/>
              </a:ext>
            </a:extLst>
          </p:cNvPr>
          <p:cNvSpPr txBox="1"/>
          <p:nvPr/>
        </p:nvSpPr>
        <p:spPr>
          <a:xfrm>
            <a:off x="8426742" y="5382368"/>
            <a:ext cx="3484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effectLst/>
                <a:latin typeface="Footlight MT Light" panose="0204060206030A020304" pitchFamily="18" charset="0"/>
                <a:ea typeface="等线" panose="02010600030101010101" pitchFamily="2" charset="-122"/>
              </a:rPr>
              <a:t>brain processing</a:t>
            </a:r>
          </a:p>
          <a:p>
            <a:pPr algn="ctr"/>
            <a:r>
              <a:rPr lang="en-US" altLang="zh-CN" sz="2400" b="1" dirty="0">
                <a:effectLst/>
                <a:latin typeface="Footlight MT Light" panose="0204060206030A020304" pitchFamily="18" charset="0"/>
                <a:ea typeface="等线" panose="02010600030101010101" pitchFamily="2" charset="-122"/>
              </a:rPr>
              <a:t>&amp;</a:t>
            </a:r>
          </a:p>
          <a:p>
            <a:pPr algn="ctr"/>
            <a:r>
              <a:rPr lang="en-US" altLang="zh-CN" sz="2400" b="1" dirty="0">
                <a:effectLst/>
                <a:latin typeface="Footlight MT Light" panose="0204060206030A020304" pitchFamily="18" charset="0"/>
                <a:ea typeface="等线" panose="02010600030101010101" pitchFamily="2" charset="-122"/>
              </a:rPr>
              <a:t>memory consolidation</a:t>
            </a:r>
            <a:endParaRPr lang="zh-CN" altLang="en-US" sz="2400" b="1" dirty="0">
              <a:latin typeface="Footlight MT Light" panose="0204060206030A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F101AB-4133-DE26-B212-C51A8C59E57B}"/>
              </a:ext>
            </a:extLst>
          </p:cNvPr>
          <p:cNvSpPr txBox="1"/>
          <p:nvPr/>
        </p:nvSpPr>
        <p:spPr>
          <a:xfrm>
            <a:off x="475404" y="5654164"/>
            <a:ext cx="348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restoration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2952E2-6006-4CF6-3CC3-4FBD79A8F35F}"/>
              </a:ext>
            </a:extLst>
          </p:cNvPr>
          <p:cNvSpPr txBox="1"/>
          <p:nvPr/>
        </p:nvSpPr>
        <p:spPr>
          <a:xfrm>
            <a:off x="4434520" y="5654164"/>
            <a:ext cx="348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energy conservation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BA0447-BAAA-7ACB-F2F4-594CD5EEEB0B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9E80BF-1AB3-FB1F-BADC-B046B30B640A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88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1" y="1663282"/>
            <a:ext cx="6591610" cy="39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接连接符 36"/>
          <p:cNvCxnSpPr/>
          <p:nvPr/>
        </p:nvCxnSpPr>
        <p:spPr>
          <a:xfrm>
            <a:off x="7283823" y="2640305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283823" y="4008101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283823" y="5447886"/>
            <a:ext cx="3635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DBE936-51D7-821B-57A1-74B30CAB8E61}"/>
              </a:ext>
            </a:extLst>
          </p:cNvPr>
          <p:cNvSpPr txBox="1"/>
          <p:nvPr/>
        </p:nvSpPr>
        <p:spPr>
          <a:xfrm>
            <a:off x="61816" y="2953719"/>
            <a:ext cx="72139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sleep deprivation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its wide-ranging effects</a:t>
            </a:r>
            <a:endParaRPr lang="zh-CN" altLang="en-US" sz="2800" dirty="0">
              <a:solidFill>
                <a:schemeClr val="bg1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55F05-7BC4-2A36-BDAC-6089BF26AB7E}"/>
              </a:ext>
            </a:extLst>
          </p:cNvPr>
          <p:cNvSpPr/>
          <p:nvPr/>
        </p:nvSpPr>
        <p:spPr>
          <a:xfrm>
            <a:off x="3430534" y="4984141"/>
            <a:ext cx="460269" cy="89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83">
            <a:extLst>
              <a:ext uri="{FF2B5EF4-FFF2-40B4-BE49-F238E27FC236}">
                <a16:creationId xmlns:a16="http://schemas.microsoft.com/office/drawing/2014/main" id="{10015810-D918-7B0E-91DF-EBF7AC8FCBF7}"/>
              </a:ext>
            </a:extLst>
          </p:cNvPr>
          <p:cNvGrpSpPr/>
          <p:nvPr/>
        </p:nvGrpSpPr>
        <p:grpSpPr>
          <a:xfrm>
            <a:off x="7062483" y="1991788"/>
            <a:ext cx="405937" cy="367056"/>
            <a:chOff x="3842185" y="3147814"/>
            <a:chExt cx="1016001" cy="958850"/>
          </a:xfrm>
          <a:solidFill>
            <a:schemeClr val="accent1"/>
          </a:solidFill>
        </p:grpSpPr>
        <p:sp>
          <p:nvSpPr>
            <p:cNvPr id="9" name="淘宝网chenying0907出品 46">
              <a:extLst>
                <a:ext uri="{FF2B5EF4-FFF2-40B4-BE49-F238E27FC236}">
                  <a16:creationId xmlns:a16="http://schemas.microsoft.com/office/drawing/2014/main" id="{6D9171A9-3C5D-CF8C-5D86-6BB50377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淘宝网chenying0907出品 47">
              <a:extLst>
                <a:ext uri="{FF2B5EF4-FFF2-40B4-BE49-F238E27FC236}">
                  <a16:creationId xmlns:a16="http://schemas.microsoft.com/office/drawing/2014/main" id="{EEB2DCAD-A6DD-59F2-27C9-40DD92AD9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淘宝网chenying0907出品 97">
            <a:extLst>
              <a:ext uri="{FF2B5EF4-FFF2-40B4-BE49-F238E27FC236}">
                <a16:creationId xmlns:a16="http://schemas.microsoft.com/office/drawing/2014/main" id="{D2A82A02-3F98-BE39-7E2C-C315AEE0D298}"/>
              </a:ext>
            </a:extLst>
          </p:cNvPr>
          <p:cNvGrpSpPr/>
          <p:nvPr/>
        </p:nvGrpSpPr>
        <p:grpSpPr>
          <a:xfrm>
            <a:off x="7067889" y="3359583"/>
            <a:ext cx="405937" cy="367056"/>
            <a:chOff x="3842185" y="3147814"/>
            <a:chExt cx="1016001" cy="958850"/>
          </a:xfrm>
          <a:solidFill>
            <a:schemeClr val="accent2"/>
          </a:solidFill>
        </p:grpSpPr>
        <p:sp>
          <p:nvSpPr>
            <p:cNvPr id="12" name="淘宝网chenying0907出品 46">
              <a:extLst>
                <a:ext uri="{FF2B5EF4-FFF2-40B4-BE49-F238E27FC236}">
                  <a16:creationId xmlns:a16="http://schemas.microsoft.com/office/drawing/2014/main" id="{923B253F-445C-98EE-7A41-EF4477A7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淘宝网chenying0907出品 47">
              <a:extLst>
                <a:ext uri="{FF2B5EF4-FFF2-40B4-BE49-F238E27FC236}">
                  <a16:creationId xmlns:a16="http://schemas.microsoft.com/office/drawing/2014/main" id="{8144BD2B-D661-A42F-5443-CB18DE52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淘宝网chenying0907出品 83">
            <a:extLst>
              <a:ext uri="{FF2B5EF4-FFF2-40B4-BE49-F238E27FC236}">
                <a16:creationId xmlns:a16="http://schemas.microsoft.com/office/drawing/2014/main" id="{7E9CD411-FB75-6FB8-3457-8ED6C85B109D}"/>
              </a:ext>
            </a:extLst>
          </p:cNvPr>
          <p:cNvGrpSpPr/>
          <p:nvPr/>
        </p:nvGrpSpPr>
        <p:grpSpPr>
          <a:xfrm>
            <a:off x="7099270" y="4795660"/>
            <a:ext cx="405937" cy="367056"/>
            <a:chOff x="3842185" y="3147814"/>
            <a:chExt cx="1016001" cy="958850"/>
          </a:xfrm>
          <a:solidFill>
            <a:schemeClr val="accent1"/>
          </a:solidFill>
        </p:grpSpPr>
        <p:sp>
          <p:nvSpPr>
            <p:cNvPr id="15" name="淘宝网chenying0907出品 46">
              <a:extLst>
                <a:ext uri="{FF2B5EF4-FFF2-40B4-BE49-F238E27FC236}">
                  <a16:creationId xmlns:a16="http://schemas.microsoft.com/office/drawing/2014/main" id="{79C3DB11-1BCF-BF47-854E-CD4F4AC6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185" y="3147814"/>
              <a:ext cx="600075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淘宝网chenying0907出品 47">
              <a:extLst>
                <a:ext uri="{FF2B5EF4-FFF2-40B4-BE49-F238E27FC236}">
                  <a16:creationId xmlns:a16="http://schemas.microsoft.com/office/drawing/2014/main" id="{8B3F2080-FD68-EBDF-C5B8-AD6AA27A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823" y="3395464"/>
              <a:ext cx="487363" cy="711200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12"/>
              <a:endParaRPr lang="zh-CN" altLang="en-US" sz="24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99A648A-3E21-5DB0-6560-DE5DFF1A80D9}"/>
              </a:ext>
            </a:extLst>
          </p:cNvPr>
          <p:cNvSpPr txBox="1"/>
          <p:nvPr/>
        </p:nvSpPr>
        <p:spPr>
          <a:xfrm>
            <a:off x="7616057" y="1961107"/>
            <a:ext cx="2970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solidFill>
                  <a:srgbClr val="FF8B8E"/>
                </a:solidFill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teenagers</a:t>
            </a:r>
            <a:endParaRPr lang="zh-CN" altLang="en-US" sz="2800" b="1" cap="all" dirty="0">
              <a:solidFill>
                <a:srgbClr val="FF8B8E"/>
              </a:solidFill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4604D6-22A4-04C0-B05A-30448FBBCA87}"/>
              </a:ext>
            </a:extLst>
          </p:cNvPr>
          <p:cNvSpPr txBox="1"/>
          <p:nvPr/>
        </p:nvSpPr>
        <p:spPr>
          <a:xfrm>
            <a:off x="7616057" y="3328902"/>
            <a:ext cx="3889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solidFill>
                  <a:srgbClr val="FF8B8E"/>
                </a:solidFill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shift workers</a:t>
            </a:r>
            <a:endParaRPr lang="zh-CN" altLang="en-US" sz="2800" b="1" cap="all" dirty="0">
              <a:solidFill>
                <a:srgbClr val="FF8B8E"/>
              </a:solidFill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7C91D6-8345-759A-457A-617239B158E1}"/>
              </a:ext>
            </a:extLst>
          </p:cNvPr>
          <p:cNvSpPr txBox="1"/>
          <p:nvPr/>
        </p:nvSpPr>
        <p:spPr>
          <a:xfrm>
            <a:off x="7616057" y="4764979"/>
            <a:ext cx="2970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cap="all" dirty="0">
                <a:solidFill>
                  <a:srgbClr val="FF8B8E"/>
                </a:solidFill>
                <a:latin typeface="Bookman Old Style" panose="020506040505050202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travelers</a:t>
            </a:r>
            <a:endParaRPr lang="zh-CN" altLang="en-US" sz="2800" b="1" cap="all" dirty="0">
              <a:solidFill>
                <a:srgbClr val="FF8B8E"/>
              </a:solidFill>
              <a:latin typeface="Bookman Old Style" panose="020506040505050202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3B84A2-2F73-7272-68FF-05668083D50A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93FE29-5A6F-34BD-4B4B-62DCEDD39CCC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4674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3B444-A33E-F179-6E80-7EE93CEE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淘宝网chenying0907出品 104">
            <a:extLst>
              <a:ext uri="{FF2B5EF4-FFF2-40B4-BE49-F238E27FC236}">
                <a16:creationId xmlns:a16="http://schemas.microsoft.com/office/drawing/2014/main" id="{EB7475B2-00BC-14E0-D998-36F98ECE1F73}"/>
              </a:ext>
            </a:extLst>
          </p:cNvPr>
          <p:cNvSpPr>
            <a:spLocks noEditPoints="1"/>
          </p:cNvSpPr>
          <p:nvPr/>
        </p:nvSpPr>
        <p:spPr bwMode="auto">
          <a:xfrm>
            <a:off x="1450794" y="2084852"/>
            <a:ext cx="2688167" cy="791633"/>
          </a:xfrm>
          <a:custGeom>
            <a:avLst/>
            <a:gdLst>
              <a:gd name="T0" fmla="*/ 273 w 302"/>
              <a:gd name="T1" fmla="*/ 7 h 89"/>
              <a:gd name="T2" fmla="*/ 281 w 302"/>
              <a:gd name="T3" fmla="*/ 15 h 89"/>
              <a:gd name="T4" fmla="*/ 281 w 302"/>
              <a:gd name="T5" fmla="*/ 22 h 89"/>
              <a:gd name="T6" fmla="*/ 288 w 302"/>
              <a:gd name="T7" fmla="*/ 31 h 89"/>
              <a:gd name="T8" fmla="*/ 296 w 302"/>
              <a:gd name="T9" fmla="*/ 39 h 89"/>
              <a:gd name="T10" fmla="*/ 296 w 302"/>
              <a:gd name="T11" fmla="*/ 51 h 89"/>
              <a:gd name="T12" fmla="*/ 288 w 302"/>
              <a:gd name="T13" fmla="*/ 60 h 89"/>
              <a:gd name="T14" fmla="*/ 281 w 302"/>
              <a:gd name="T15" fmla="*/ 68 h 89"/>
              <a:gd name="T16" fmla="*/ 281 w 302"/>
              <a:gd name="T17" fmla="*/ 74 h 89"/>
              <a:gd name="T18" fmla="*/ 273 w 302"/>
              <a:gd name="T19" fmla="*/ 82 h 89"/>
              <a:gd name="T20" fmla="*/ 15 w 302"/>
              <a:gd name="T21" fmla="*/ 82 h 89"/>
              <a:gd name="T22" fmla="*/ 7 w 302"/>
              <a:gd name="T23" fmla="*/ 74 h 89"/>
              <a:gd name="T24" fmla="*/ 7 w 302"/>
              <a:gd name="T25" fmla="*/ 15 h 89"/>
              <a:gd name="T26" fmla="*/ 15 w 302"/>
              <a:gd name="T27" fmla="*/ 7 h 89"/>
              <a:gd name="T28" fmla="*/ 273 w 302"/>
              <a:gd name="T29" fmla="*/ 7 h 89"/>
              <a:gd name="T30" fmla="*/ 273 w 302"/>
              <a:gd name="T31" fmla="*/ 0 h 89"/>
              <a:gd name="T32" fmla="*/ 15 w 302"/>
              <a:gd name="T33" fmla="*/ 0 h 89"/>
              <a:gd name="T34" fmla="*/ 0 w 302"/>
              <a:gd name="T35" fmla="*/ 15 h 89"/>
              <a:gd name="T36" fmla="*/ 0 w 302"/>
              <a:gd name="T37" fmla="*/ 74 h 89"/>
              <a:gd name="T38" fmla="*/ 15 w 302"/>
              <a:gd name="T39" fmla="*/ 89 h 89"/>
              <a:gd name="T40" fmla="*/ 273 w 302"/>
              <a:gd name="T41" fmla="*/ 89 h 89"/>
              <a:gd name="T42" fmla="*/ 287 w 302"/>
              <a:gd name="T43" fmla="*/ 74 h 89"/>
              <a:gd name="T44" fmla="*/ 287 w 302"/>
              <a:gd name="T45" fmla="*/ 68 h 89"/>
              <a:gd name="T46" fmla="*/ 288 w 302"/>
              <a:gd name="T47" fmla="*/ 66 h 89"/>
              <a:gd name="T48" fmla="*/ 302 w 302"/>
              <a:gd name="T49" fmla="*/ 51 h 89"/>
              <a:gd name="T50" fmla="*/ 302 w 302"/>
              <a:gd name="T51" fmla="*/ 39 h 89"/>
              <a:gd name="T52" fmla="*/ 288 w 302"/>
              <a:gd name="T53" fmla="*/ 25 h 89"/>
              <a:gd name="T54" fmla="*/ 287 w 302"/>
              <a:gd name="T55" fmla="*/ 22 h 89"/>
              <a:gd name="T56" fmla="*/ 287 w 302"/>
              <a:gd name="T57" fmla="*/ 15 h 89"/>
              <a:gd name="T58" fmla="*/ 273 w 302"/>
              <a:gd name="T5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9">
                <a:moveTo>
                  <a:pt x="273" y="7"/>
                </a:moveTo>
                <a:cubicBezTo>
                  <a:pt x="277" y="7"/>
                  <a:pt x="281" y="10"/>
                  <a:pt x="281" y="15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7"/>
                  <a:pt x="284" y="31"/>
                  <a:pt x="288" y="31"/>
                </a:cubicBezTo>
                <a:cubicBezTo>
                  <a:pt x="292" y="31"/>
                  <a:pt x="296" y="34"/>
                  <a:pt x="296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6"/>
                  <a:pt x="292" y="60"/>
                  <a:pt x="288" y="60"/>
                </a:cubicBezTo>
                <a:cubicBezTo>
                  <a:pt x="284" y="60"/>
                  <a:pt x="281" y="63"/>
                  <a:pt x="281" y="68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9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9"/>
                  <a:pt x="7" y="7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273" y="7"/>
                  <a:pt x="273" y="7"/>
                  <a:pt x="273" y="7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273" y="89"/>
                  <a:pt x="273" y="89"/>
                  <a:pt x="273" y="89"/>
                </a:cubicBezTo>
                <a:cubicBezTo>
                  <a:pt x="281" y="89"/>
                  <a:pt x="287" y="82"/>
                  <a:pt x="287" y="74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7" y="67"/>
                  <a:pt x="288" y="66"/>
                  <a:pt x="288" y="66"/>
                </a:cubicBezTo>
                <a:cubicBezTo>
                  <a:pt x="296" y="66"/>
                  <a:pt x="302" y="59"/>
                  <a:pt x="302" y="51"/>
                </a:cubicBezTo>
                <a:cubicBezTo>
                  <a:pt x="302" y="39"/>
                  <a:pt x="302" y="39"/>
                  <a:pt x="302" y="39"/>
                </a:cubicBezTo>
                <a:cubicBezTo>
                  <a:pt x="302" y="31"/>
                  <a:pt x="296" y="25"/>
                  <a:pt x="288" y="25"/>
                </a:cubicBezTo>
                <a:cubicBezTo>
                  <a:pt x="288" y="25"/>
                  <a:pt x="287" y="24"/>
                  <a:pt x="287" y="22"/>
                </a:cubicBezTo>
                <a:cubicBezTo>
                  <a:pt x="287" y="15"/>
                  <a:pt x="287" y="15"/>
                  <a:pt x="287" y="15"/>
                </a:cubicBezTo>
                <a:cubicBezTo>
                  <a:pt x="287" y="7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淘宝网chenying0907出品 105">
            <a:extLst>
              <a:ext uri="{FF2B5EF4-FFF2-40B4-BE49-F238E27FC236}">
                <a16:creationId xmlns:a16="http://schemas.microsoft.com/office/drawing/2014/main" id="{350488DD-204F-609A-2481-94E5DEA8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77" y="2237252"/>
            <a:ext cx="527051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淘宝网chenying0907出品 106">
            <a:extLst>
              <a:ext uri="{FF2B5EF4-FFF2-40B4-BE49-F238E27FC236}">
                <a16:creationId xmlns:a16="http://schemas.microsoft.com/office/drawing/2014/main" id="{178D6B50-B2B7-6F2C-6DE7-C60E2AF6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993" y="2237252"/>
            <a:ext cx="535517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淘宝网chenying0907出品 107">
            <a:extLst>
              <a:ext uri="{FF2B5EF4-FFF2-40B4-BE49-F238E27FC236}">
                <a16:creationId xmlns:a16="http://schemas.microsoft.com/office/drawing/2014/main" id="{F3F99BE7-F34D-7A79-DCEB-A554A853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93" y="2237252"/>
            <a:ext cx="524933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淘宝网chenying0907出品 108">
            <a:extLst>
              <a:ext uri="{FF2B5EF4-FFF2-40B4-BE49-F238E27FC236}">
                <a16:creationId xmlns:a16="http://schemas.microsoft.com/office/drawing/2014/main" id="{B74BD21B-244A-D3EC-5D12-F5F0039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410" y="2237252"/>
            <a:ext cx="533400" cy="497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淘宝网chenying0907出品 109">
            <a:extLst>
              <a:ext uri="{FF2B5EF4-FFF2-40B4-BE49-F238E27FC236}">
                <a16:creationId xmlns:a16="http://schemas.microsoft.com/office/drawing/2014/main" id="{F5552AA8-15B8-1983-6E04-B3B222615E81}"/>
              </a:ext>
            </a:extLst>
          </p:cNvPr>
          <p:cNvSpPr>
            <a:spLocks noEditPoints="1"/>
          </p:cNvSpPr>
          <p:nvPr/>
        </p:nvSpPr>
        <p:spPr bwMode="auto">
          <a:xfrm>
            <a:off x="1450794" y="2948715"/>
            <a:ext cx="2688167" cy="783167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淘宝网chenying0907出品 110">
            <a:extLst>
              <a:ext uri="{FF2B5EF4-FFF2-40B4-BE49-F238E27FC236}">
                <a16:creationId xmlns:a16="http://schemas.microsoft.com/office/drawing/2014/main" id="{9B1549CC-E3B2-804F-B18E-9E258984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77" y="3090531"/>
            <a:ext cx="527051" cy="4995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淘宝网chenying0907出品 111">
            <a:extLst>
              <a:ext uri="{FF2B5EF4-FFF2-40B4-BE49-F238E27FC236}">
                <a16:creationId xmlns:a16="http://schemas.microsoft.com/office/drawing/2014/main" id="{9307009E-02B1-0DCC-5FF8-C874F3B99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993" y="3090531"/>
            <a:ext cx="535517" cy="4995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淘宝网chenying0907出品 112">
            <a:extLst>
              <a:ext uri="{FF2B5EF4-FFF2-40B4-BE49-F238E27FC236}">
                <a16:creationId xmlns:a16="http://schemas.microsoft.com/office/drawing/2014/main" id="{098EEB7C-0416-F026-5C5F-0651AA94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93" y="3090531"/>
            <a:ext cx="524933" cy="49953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淘宝网chenying0907出品 113">
            <a:extLst>
              <a:ext uri="{FF2B5EF4-FFF2-40B4-BE49-F238E27FC236}">
                <a16:creationId xmlns:a16="http://schemas.microsoft.com/office/drawing/2014/main" id="{5DEB9167-11E5-5EF5-7C22-7D82160A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410" y="3090531"/>
            <a:ext cx="533400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淘宝网chenying0907出品 114">
            <a:extLst>
              <a:ext uri="{FF2B5EF4-FFF2-40B4-BE49-F238E27FC236}">
                <a16:creationId xmlns:a16="http://schemas.microsoft.com/office/drawing/2014/main" id="{AF0C7216-0D73-213F-1E70-D50CE5BF19E4}"/>
              </a:ext>
            </a:extLst>
          </p:cNvPr>
          <p:cNvSpPr>
            <a:spLocks noEditPoints="1"/>
          </p:cNvSpPr>
          <p:nvPr/>
        </p:nvSpPr>
        <p:spPr bwMode="auto">
          <a:xfrm>
            <a:off x="1450794" y="3797730"/>
            <a:ext cx="2688167" cy="783167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0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1 h 88"/>
              <a:gd name="T20" fmla="*/ 15 w 302"/>
              <a:gd name="T21" fmla="*/ 81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0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9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0"/>
                  <a:pt x="296" y="50"/>
                  <a:pt x="296" y="50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2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1"/>
                  <a:pt x="273" y="81"/>
                </a:cubicBezTo>
                <a:cubicBezTo>
                  <a:pt x="15" y="81"/>
                  <a:pt x="15" y="81"/>
                  <a:pt x="15" y="81"/>
                </a:cubicBezTo>
                <a:cubicBezTo>
                  <a:pt x="10" y="81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8"/>
                  <a:pt x="302" y="50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淘宝网chenying0907出品 115">
            <a:extLst>
              <a:ext uri="{FF2B5EF4-FFF2-40B4-BE49-F238E27FC236}">
                <a16:creationId xmlns:a16="http://schemas.microsoft.com/office/drawing/2014/main" id="{2350066B-3B94-D968-CB26-CA621DE8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77" y="3941664"/>
            <a:ext cx="527051" cy="49741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淘宝网chenying0907出品 116">
            <a:extLst>
              <a:ext uri="{FF2B5EF4-FFF2-40B4-BE49-F238E27FC236}">
                <a16:creationId xmlns:a16="http://schemas.microsoft.com/office/drawing/2014/main" id="{87B98046-26B1-96A6-8D2B-B734E6FC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993" y="3941664"/>
            <a:ext cx="535517" cy="49741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淘宝网chenying0907出品 117">
            <a:extLst>
              <a:ext uri="{FF2B5EF4-FFF2-40B4-BE49-F238E27FC236}">
                <a16:creationId xmlns:a16="http://schemas.microsoft.com/office/drawing/2014/main" id="{44E18D2F-3B4F-6343-3F85-7B2B8B70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93" y="3941664"/>
            <a:ext cx="524933" cy="497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淘宝网chenying0907出品 118">
            <a:extLst>
              <a:ext uri="{FF2B5EF4-FFF2-40B4-BE49-F238E27FC236}">
                <a16:creationId xmlns:a16="http://schemas.microsoft.com/office/drawing/2014/main" id="{DB676357-F54D-54C6-6A5B-C1F06495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410" y="3941664"/>
            <a:ext cx="533400" cy="497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淘宝网chenying0907出品 119">
            <a:extLst>
              <a:ext uri="{FF2B5EF4-FFF2-40B4-BE49-F238E27FC236}">
                <a16:creationId xmlns:a16="http://schemas.microsoft.com/office/drawing/2014/main" id="{4F32E791-93CB-CEAA-DE91-F2856254D327}"/>
              </a:ext>
            </a:extLst>
          </p:cNvPr>
          <p:cNvSpPr>
            <a:spLocks noEditPoints="1"/>
          </p:cNvSpPr>
          <p:nvPr/>
        </p:nvSpPr>
        <p:spPr bwMode="auto">
          <a:xfrm>
            <a:off x="1450794" y="4661826"/>
            <a:ext cx="2688167" cy="783167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淘宝网chenying0907出品 120">
            <a:extLst>
              <a:ext uri="{FF2B5EF4-FFF2-40B4-BE49-F238E27FC236}">
                <a16:creationId xmlns:a16="http://schemas.microsoft.com/office/drawing/2014/main" id="{FB70278E-7F5E-C0B2-D8CC-B126AB0D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77" y="4803643"/>
            <a:ext cx="527051" cy="49953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淘宝网chenying0907出品 121">
            <a:extLst>
              <a:ext uri="{FF2B5EF4-FFF2-40B4-BE49-F238E27FC236}">
                <a16:creationId xmlns:a16="http://schemas.microsoft.com/office/drawing/2014/main" id="{7695B961-23A1-9399-B904-30169B81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993" y="4803643"/>
            <a:ext cx="535517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淘宝网chenying0907出品 122">
            <a:extLst>
              <a:ext uri="{FF2B5EF4-FFF2-40B4-BE49-F238E27FC236}">
                <a16:creationId xmlns:a16="http://schemas.microsoft.com/office/drawing/2014/main" id="{03B78E4E-F2D8-D8D9-FFAF-2A7EBEB7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93" y="4803643"/>
            <a:ext cx="524933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淘宝网chenying0907出品 123">
            <a:extLst>
              <a:ext uri="{FF2B5EF4-FFF2-40B4-BE49-F238E27FC236}">
                <a16:creationId xmlns:a16="http://schemas.microsoft.com/office/drawing/2014/main" id="{2DA96C31-27B3-3379-50B3-56222B83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410" y="4803643"/>
            <a:ext cx="533400" cy="4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012"/>
            <a:endParaRPr lang="zh-CN" altLang="en-US" sz="240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46247D9-E97F-92F1-4D20-0BA532772530}"/>
              </a:ext>
            </a:extLst>
          </p:cNvPr>
          <p:cNvCxnSpPr/>
          <p:nvPr/>
        </p:nvCxnSpPr>
        <p:spPr>
          <a:xfrm>
            <a:off x="4268795" y="2499780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淘宝网chenying0907出品 95">
            <a:extLst>
              <a:ext uri="{FF2B5EF4-FFF2-40B4-BE49-F238E27FC236}">
                <a16:creationId xmlns:a16="http://schemas.microsoft.com/office/drawing/2014/main" id="{053F46E2-4A98-DE06-9C34-2F906FFEA3C7}"/>
              </a:ext>
            </a:extLst>
          </p:cNvPr>
          <p:cNvSpPr/>
          <p:nvPr/>
        </p:nvSpPr>
        <p:spPr>
          <a:xfrm>
            <a:off x="7202258" y="2202045"/>
            <a:ext cx="4134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impaired judgment</a:t>
            </a:r>
            <a:endParaRPr lang="zh-CN" altLang="en-US" sz="3200" b="1" dirty="0">
              <a:latin typeface="Footlight MT Light" panose="0204060206030A020304" pitchFamily="18" charset="0"/>
              <a:ea typeface="等线" panose="02010600030101010101" pitchFamily="2" charset="-122"/>
              <a:sym typeface="微软雅黑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9EA7D42-AA5E-48ED-2BA7-D0997F56037B}"/>
              </a:ext>
            </a:extLst>
          </p:cNvPr>
          <p:cNvCxnSpPr/>
          <p:nvPr/>
        </p:nvCxnSpPr>
        <p:spPr>
          <a:xfrm>
            <a:off x="4268795" y="3350989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淘宝网chenying0907出品 100">
            <a:extLst>
              <a:ext uri="{FF2B5EF4-FFF2-40B4-BE49-F238E27FC236}">
                <a16:creationId xmlns:a16="http://schemas.microsoft.com/office/drawing/2014/main" id="{EB00BBC9-DAF7-F2E5-F4F0-3B3CB26FEE91}"/>
              </a:ext>
            </a:extLst>
          </p:cNvPr>
          <p:cNvSpPr/>
          <p:nvPr/>
        </p:nvSpPr>
        <p:spPr>
          <a:xfrm>
            <a:off x="7205321" y="3058601"/>
            <a:ext cx="4687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increased risk of accidents</a:t>
            </a:r>
            <a:endParaRPr lang="zh-CN" altLang="en-US" sz="3200" b="1" dirty="0">
              <a:latin typeface="Footlight MT Light" panose="0204060206030A020304" pitchFamily="18" charset="0"/>
              <a:ea typeface="等线" panose="02010600030101010101" pitchFamily="2" charset="-122"/>
              <a:sym typeface="微软雅黑" panose="020B0503020204020204" pitchFamily="34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A9E2A6A-4211-7B1E-4979-2CE5842D6D00}"/>
              </a:ext>
            </a:extLst>
          </p:cNvPr>
          <p:cNvCxnSpPr/>
          <p:nvPr/>
        </p:nvCxnSpPr>
        <p:spPr>
          <a:xfrm>
            <a:off x="4268795" y="4202199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淘宝网chenying0907出品 105">
            <a:extLst>
              <a:ext uri="{FF2B5EF4-FFF2-40B4-BE49-F238E27FC236}">
                <a16:creationId xmlns:a16="http://schemas.microsoft.com/office/drawing/2014/main" id="{B46706DD-A523-D22C-8543-402F916EE266}"/>
              </a:ext>
            </a:extLst>
          </p:cNvPr>
          <p:cNvSpPr/>
          <p:nvPr/>
        </p:nvSpPr>
        <p:spPr>
          <a:xfrm>
            <a:off x="7202258" y="3909811"/>
            <a:ext cx="2688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weight gain</a:t>
            </a:r>
            <a:endParaRPr lang="zh-CN" altLang="en-US" sz="3200" b="1" dirty="0">
              <a:latin typeface="Footlight MT Light" panose="0204060206030A020304" pitchFamily="18" charset="0"/>
              <a:ea typeface="等线" panose="02010600030101010101" pitchFamily="2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BDDA3EC-4878-2CB4-E476-660BBA4FABE4}"/>
              </a:ext>
            </a:extLst>
          </p:cNvPr>
          <p:cNvCxnSpPr/>
          <p:nvPr/>
        </p:nvCxnSpPr>
        <p:spPr>
          <a:xfrm>
            <a:off x="4268795" y="5053409"/>
            <a:ext cx="21684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淘宝网chenying0907出品 110">
            <a:extLst>
              <a:ext uri="{FF2B5EF4-FFF2-40B4-BE49-F238E27FC236}">
                <a16:creationId xmlns:a16="http://schemas.microsoft.com/office/drawing/2014/main" id="{638856B3-94D7-5BF9-029D-34A23F185A72}"/>
              </a:ext>
            </a:extLst>
          </p:cNvPr>
          <p:cNvSpPr/>
          <p:nvPr/>
        </p:nvSpPr>
        <p:spPr>
          <a:xfrm>
            <a:off x="7202258" y="4771713"/>
            <a:ext cx="376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mental health issues</a:t>
            </a:r>
            <a:endParaRPr lang="zh-CN" altLang="en-US" sz="3200" b="1" dirty="0">
              <a:latin typeface="Footlight MT Light" panose="0204060206030A020304" pitchFamily="18" charset="0"/>
              <a:ea typeface="等线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11573236-35DA-C4DD-FEE0-D20260C34894}"/>
              </a:ext>
            </a:extLst>
          </p:cNvPr>
          <p:cNvSpPr/>
          <p:nvPr/>
        </p:nvSpPr>
        <p:spPr>
          <a:xfrm rot="5400000">
            <a:off x="6578257" y="2263660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91B76F4E-BECD-9B0D-25CB-FAB71BDDD4D5}"/>
              </a:ext>
            </a:extLst>
          </p:cNvPr>
          <p:cNvSpPr/>
          <p:nvPr/>
        </p:nvSpPr>
        <p:spPr>
          <a:xfrm rot="5400000">
            <a:off x="6603228" y="3104177"/>
            <a:ext cx="436102" cy="472240"/>
          </a:xfrm>
          <a:prstGeom prst="diamond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73F0FEDB-D64B-F3B9-5A4D-5E170BA7E18E}"/>
              </a:ext>
            </a:extLst>
          </p:cNvPr>
          <p:cNvSpPr/>
          <p:nvPr/>
        </p:nvSpPr>
        <p:spPr>
          <a:xfrm rot="5400000">
            <a:off x="6601696" y="3966079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D15F083-4B93-052D-1B6F-E71A4A02B2BC}"/>
              </a:ext>
            </a:extLst>
          </p:cNvPr>
          <p:cNvSpPr/>
          <p:nvPr/>
        </p:nvSpPr>
        <p:spPr>
          <a:xfrm rot="5400000">
            <a:off x="6603228" y="4827981"/>
            <a:ext cx="436102" cy="472240"/>
          </a:xfrm>
          <a:prstGeom prst="diamond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266F1E-A127-0FD4-2CAA-B500F57F33D3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876766-77DD-4B1D-A040-64B8A972A039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448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"/>
                            </p:stCondLst>
                            <p:childTnLst>
                              <p:par>
                                <p:cTn id="1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50"/>
                            </p:stCondLst>
                            <p:childTnLst>
                              <p:par>
                                <p:cTn id="1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750"/>
                            </p:stCondLst>
                            <p:childTnLst>
                              <p:par>
                                <p:cTn id="1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/>
      <p:bldP spid="68" grpId="0"/>
      <p:bldP spid="73" grpId="0"/>
      <p:bldP spid="78" grpId="0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57EEFA8-6B3F-4219-B1E5-48C2C98A03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简约线条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4_Office 主题​​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D2D3"/>
      </a:accent1>
      <a:accent2>
        <a:srgbClr val="3F3F3F"/>
      </a:accent2>
      <a:accent3>
        <a:srgbClr val="FFD2D3"/>
      </a:accent3>
      <a:accent4>
        <a:srgbClr val="3F3F3F"/>
      </a:accent4>
      <a:accent5>
        <a:srgbClr val="FFD2D3"/>
      </a:accent5>
      <a:accent6>
        <a:srgbClr val="FFD2D3"/>
      </a:accent6>
      <a:hlink>
        <a:srgbClr val="3F3F3F"/>
      </a:hlink>
      <a:folHlink>
        <a:srgbClr val="FFD2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1791</Words>
  <Application>Microsoft Office PowerPoint</Application>
  <PresentationFormat>宽屏</PresentationFormat>
  <Paragraphs>225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Lato Regular</vt:lpstr>
      <vt:lpstr>等线</vt:lpstr>
      <vt:lpstr>方正兰亭粗黑_GBK</vt:lpstr>
      <vt:lpstr>微软雅黑</vt:lpstr>
      <vt:lpstr>Arial</vt:lpstr>
      <vt:lpstr>Bookman Old Style</vt:lpstr>
      <vt:lpstr>Calibri</vt:lpstr>
      <vt:lpstr>Century Schoolbook</vt:lpstr>
      <vt:lpstr>Copperplate Gothic Bold</vt:lpstr>
      <vt:lpstr>Eras Bold ITC</vt:lpstr>
      <vt:lpstr>Footlight MT Light</vt:lpstr>
      <vt:lpstr>Garamond</vt:lpstr>
      <vt:lpstr>Georgia</vt:lpstr>
      <vt:lpstr>Lato Light</vt:lpstr>
      <vt:lpstr>Wide Latin</vt:lpstr>
      <vt:lpstr>Wingdings</vt:lpstr>
      <vt:lpstr>14_Office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杰 文</cp:lastModifiedBy>
  <cp:revision>89</cp:revision>
  <dcterms:created xsi:type="dcterms:W3CDTF">2017-08-21T23:27:08Z</dcterms:created>
  <dcterms:modified xsi:type="dcterms:W3CDTF">2024-03-05T05:16:19Z</dcterms:modified>
</cp:coreProperties>
</file>