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8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5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10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2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5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4CDB-781B-4294-A293-4A2E2D182843}" type="datetimeFigureOut">
              <a:rPr lang="zh-CN" altLang="en-US" smtClean="0"/>
              <a:t>2017/7/24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D4B4-5946-46B3-ACCA-113123070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3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"/><Relationship Id="rId4" Type="http://schemas.openxmlformats.org/officeDocument/2006/relationships/image" Target="../media/image7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"/><Relationship Id="rId5" Type="http://schemas.openxmlformats.org/officeDocument/2006/relationships/image" Target="../media/image12.tif"/><Relationship Id="rId4" Type="http://schemas.openxmlformats.org/officeDocument/2006/relationships/image" Target="../media/image11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"/><Relationship Id="rId5" Type="http://schemas.openxmlformats.org/officeDocument/2006/relationships/image" Target="../media/image17.tif"/><Relationship Id="rId4" Type="http://schemas.openxmlformats.org/officeDocument/2006/relationships/image" Target="../media/image16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"/><Relationship Id="rId2" Type="http://schemas.openxmlformats.org/officeDocument/2006/relationships/image" Target="../media/image19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if"/><Relationship Id="rId5" Type="http://schemas.openxmlformats.org/officeDocument/2006/relationships/image" Target="../media/image22.tif"/><Relationship Id="rId4" Type="http://schemas.openxmlformats.org/officeDocument/2006/relationships/image" Target="../media/image21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"/><Relationship Id="rId2" Type="http://schemas.openxmlformats.org/officeDocument/2006/relationships/image" Target="../media/image24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if"/><Relationship Id="rId5" Type="http://schemas.openxmlformats.org/officeDocument/2006/relationships/image" Target="../media/image27.tif"/><Relationship Id="rId4" Type="http://schemas.openxmlformats.org/officeDocument/2006/relationships/image" Target="../media/image26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"/><Relationship Id="rId2" Type="http://schemas.openxmlformats.org/officeDocument/2006/relationships/image" Target="../media/image29.t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tif"/><Relationship Id="rId5" Type="http://schemas.openxmlformats.org/officeDocument/2006/relationships/image" Target="../media/image32.tif"/><Relationship Id="rId4" Type="http://schemas.openxmlformats.org/officeDocument/2006/relationships/image" Target="../media/image3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0888" y="365760"/>
            <a:ext cx="8080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Sigma_u</a:t>
            </a:r>
            <a:r>
              <a:rPr lang="en-US" altLang="zh-CN" dirty="0" smtClean="0"/>
              <a:t> = </a:t>
            </a:r>
            <a:r>
              <a:rPr lang="en-US" altLang="zh-CN" dirty="0"/>
              <a:t>[</a:t>
            </a:r>
            <a:r>
              <a:rPr lang="en-US" altLang="zh-CN" dirty="0" err="1"/>
              <a:t>sqrt</a:t>
            </a:r>
            <a:r>
              <a:rPr lang="en-US" altLang="zh-CN" dirty="0"/>
              <a:t>(5e-2*0.2);1e-1;1e-1</a:t>
            </a:r>
            <a:r>
              <a:rPr lang="en-US" altLang="zh-CN" dirty="0" smtClean="0"/>
              <a:t>];</a:t>
            </a:r>
          </a:p>
          <a:p>
            <a:r>
              <a:rPr lang="da-DK" altLang="zh-CN" dirty="0"/>
              <a:t>gen_x0 = @(x) [normrnd(0,sqrt(0.05)); random('unif',1e-3,1); random('unif',1e-3,1)];</a:t>
            </a:r>
          </a:p>
          <a:p>
            <a:r>
              <a:rPr lang="en-US" altLang="zh-CN" dirty="0" err="1"/>
              <a:t>sigma_v</a:t>
            </a:r>
            <a:r>
              <a:rPr lang="en-US" altLang="zh-CN" dirty="0"/>
              <a:t> = 1e-2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92" y="3892839"/>
            <a:ext cx="3600000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97" y="1192839"/>
            <a:ext cx="3600000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97" y="3892839"/>
            <a:ext cx="3600000" cy="27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992" y="1192839"/>
            <a:ext cx="3600000" cy="27000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726004" y="1828802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035490" y="2703097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3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0888" y="365760"/>
            <a:ext cx="8173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Sigma_u</a:t>
            </a:r>
            <a:r>
              <a:rPr lang="en-US" altLang="zh-CN" dirty="0" smtClean="0"/>
              <a:t> = </a:t>
            </a:r>
            <a:r>
              <a:rPr lang="en-US" altLang="zh-CN" dirty="0"/>
              <a:t>[</a:t>
            </a:r>
            <a:r>
              <a:rPr lang="en-US" altLang="zh-CN" dirty="0" err="1"/>
              <a:t>sqrt</a:t>
            </a:r>
            <a:r>
              <a:rPr lang="en-US" altLang="zh-CN" dirty="0"/>
              <a:t>(5e-2*0.2);1e-1;1e-1</a:t>
            </a:r>
            <a:r>
              <a:rPr lang="en-US" altLang="zh-CN" dirty="0" smtClean="0"/>
              <a:t>];</a:t>
            </a:r>
          </a:p>
          <a:p>
            <a:r>
              <a:rPr lang="da-DK" altLang="zh-CN" dirty="0" smtClean="0"/>
              <a:t>gen_x0 = @(x) [normrnd(0,sqrt(0.05)); random('unif',0.4,0.6); random('unif',0.4,0.6)];</a:t>
            </a:r>
          </a:p>
          <a:p>
            <a:r>
              <a:rPr lang="en-US" altLang="zh-CN" dirty="0" err="1" smtClean="0"/>
              <a:t>sigma_v</a:t>
            </a:r>
            <a:r>
              <a:rPr lang="en-US" altLang="zh-CN" dirty="0" smtClean="0"/>
              <a:t> </a:t>
            </a:r>
            <a:r>
              <a:rPr lang="en-US" altLang="zh-CN" dirty="0"/>
              <a:t>= 1e-2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89" y="1289090"/>
            <a:ext cx="3600000" cy="27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89" y="3921713"/>
            <a:ext cx="3600000" cy="27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96" y="1289090"/>
            <a:ext cx="3600000" cy="27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96" y="3921713"/>
            <a:ext cx="3600000" cy="270000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697129" y="2223438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048711" y="2590965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3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96" y="1221713"/>
            <a:ext cx="3600000" cy="27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89" y="3921713"/>
            <a:ext cx="3600000" cy="270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89" y="1221713"/>
            <a:ext cx="3600000" cy="27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88" y="365760"/>
            <a:ext cx="8173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Sigma_u</a:t>
            </a:r>
            <a:r>
              <a:rPr lang="en-US" altLang="zh-CN" dirty="0" smtClean="0"/>
              <a:t> = </a:t>
            </a:r>
            <a:r>
              <a:rPr lang="en-US" altLang="zh-CN" dirty="0"/>
              <a:t>[</a:t>
            </a:r>
            <a:r>
              <a:rPr lang="en-US" altLang="zh-CN" dirty="0" err="1"/>
              <a:t>sqrt</a:t>
            </a:r>
            <a:r>
              <a:rPr lang="en-US" altLang="zh-CN" dirty="0"/>
              <a:t>(5e-2*0.2);</a:t>
            </a:r>
            <a:r>
              <a:rPr lang="en-US" altLang="zh-CN" dirty="0" smtClean="0"/>
              <a:t>1e-2;1e-2];</a:t>
            </a:r>
          </a:p>
          <a:p>
            <a:r>
              <a:rPr lang="da-DK" altLang="zh-CN" dirty="0" smtClean="0"/>
              <a:t>gen_x0 = @(x) [normrnd(0,sqrt(0.05)); random('unif',0.4,0.6); random('unif',0.4,0.6)];</a:t>
            </a:r>
          </a:p>
          <a:p>
            <a:r>
              <a:rPr lang="en-US" altLang="zh-CN" dirty="0" err="1" smtClean="0"/>
              <a:t>sigma_v</a:t>
            </a:r>
            <a:r>
              <a:rPr lang="en-US" altLang="zh-CN" dirty="0" smtClean="0"/>
              <a:t> </a:t>
            </a:r>
            <a:r>
              <a:rPr lang="en-US" altLang="zh-CN" dirty="0"/>
              <a:t>= 1e-2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8067962" y="2359958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96" y="3921713"/>
            <a:ext cx="3600000" cy="27000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4687890" y="2675988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6" y="3921713"/>
            <a:ext cx="3600000" cy="270000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1057562" y="5764093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1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15" y="1221713"/>
            <a:ext cx="3600000" cy="270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62" y="1221713"/>
            <a:ext cx="3600000" cy="27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88" y="365760"/>
            <a:ext cx="8173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Sigma_u</a:t>
            </a:r>
            <a:r>
              <a:rPr lang="en-US" altLang="zh-CN" dirty="0" smtClean="0"/>
              <a:t> = </a:t>
            </a:r>
            <a:r>
              <a:rPr lang="en-US" altLang="zh-CN" dirty="0"/>
              <a:t>[</a:t>
            </a:r>
            <a:r>
              <a:rPr lang="en-US" altLang="zh-CN" dirty="0" err="1"/>
              <a:t>sqrt</a:t>
            </a:r>
            <a:r>
              <a:rPr lang="en-US" altLang="zh-CN" dirty="0"/>
              <a:t>(5e-2*0.2</a:t>
            </a:r>
            <a:r>
              <a:rPr lang="en-US" altLang="zh-CN" dirty="0" smtClean="0"/>
              <a:t>);5e-3;5e-3];</a:t>
            </a:r>
          </a:p>
          <a:p>
            <a:r>
              <a:rPr lang="da-DK" altLang="zh-CN" dirty="0" smtClean="0"/>
              <a:t>gen_x0 = @(x) [normrnd(0,sqrt(0.05)); random('unif',0.4,0.6); random('unif',0.4,0.6)];</a:t>
            </a:r>
          </a:p>
          <a:p>
            <a:r>
              <a:rPr lang="en-US" altLang="zh-CN" dirty="0" err="1" smtClean="0"/>
              <a:t>sigma_v</a:t>
            </a:r>
            <a:r>
              <a:rPr lang="en-US" altLang="zh-CN" dirty="0" smtClean="0"/>
              <a:t> </a:t>
            </a:r>
            <a:r>
              <a:rPr lang="en-US" altLang="zh-CN" dirty="0"/>
              <a:t>= 1e-2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8125714" y="1426306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668640" y="3070631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8" y="3921713"/>
            <a:ext cx="3600000" cy="27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62" y="3921713"/>
            <a:ext cx="3600000" cy="27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15" y="3921713"/>
            <a:ext cx="3600000" cy="2700000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1240442" y="5658223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62" y="1221713"/>
            <a:ext cx="3600000" cy="270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88" y="365760"/>
            <a:ext cx="81738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Sigma_u</a:t>
            </a:r>
            <a:r>
              <a:rPr lang="en-US" altLang="zh-CN" dirty="0" smtClean="0"/>
              <a:t> = </a:t>
            </a:r>
            <a:r>
              <a:rPr lang="en-US" altLang="zh-CN" dirty="0"/>
              <a:t>[</a:t>
            </a:r>
            <a:r>
              <a:rPr lang="en-US" altLang="zh-CN" dirty="0" err="1"/>
              <a:t>sqrt</a:t>
            </a:r>
            <a:r>
              <a:rPr lang="en-US" altLang="zh-CN" dirty="0"/>
              <a:t>(5e-2*0.2);</a:t>
            </a:r>
            <a:r>
              <a:rPr lang="en-US" altLang="zh-CN" dirty="0" smtClean="0"/>
              <a:t>1e-3;1e-3];</a:t>
            </a:r>
          </a:p>
          <a:p>
            <a:r>
              <a:rPr lang="da-DK" altLang="zh-CN" dirty="0" smtClean="0"/>
              <a:t>gen_x0 = @(x) [normrnd(0,sqrt(0.05)); random('unif',0.4,0.6); random('unif',0.4,0.6)];</a:t>
            </a:r>
          </a:p>
          <a:p>
            <a:r>
              <a:rPr lang="en-US" altLang="zh-CN" dirty="0" err="1" smtClean="0"/>
              <a:t>sigma_v</a:t>
            </a:r>
            <a:r>
              <a:rPr lang="en-US" altLang="zh-CN" dirty="0" smtClean="0"/>
              <a:t> </a:t>
            </a:r>
            <a:r>
              <a:rPr lang="en-US" altLang="zh-CN" dirty="0"/>
              <a:t>= 1e-2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8144964" y="1792067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687890" y="2675988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19" y="3921713"/>
            <a:ext cx="3600000" cy="27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62" y="3921713"/>
            <a:ext cx="3600000" cy="27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27" y="1221713"/>
            <a:ext cx="3600000" cy="27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96" y="3921713"/>
            <a:ext cx="3600000" cy="270000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4678265" y="1424704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62901" y="5661423"/>
            <a:ext cx="27432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5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86" y="482168"/>
            <a:ext cx="3600000" cy="27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86" y="3182168"/>
            <a:ext cx="3600000" cy="27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6" y="482168"/>
            <a:ext cx="3600000" cy="27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86" y="482168"/>
            <a:ext cx="3600000" cy="27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86" y="3182168"/>
            <a:ext cx="3600000" cy="27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15124" y="460087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q=0.5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38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15124" y="460087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q=0.7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72" y="628536"/>
            <a:ext cx="3600000" cy="27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72" y="3328536"/>
            <a:ext cx="3600000" cy="27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2" y="628536"/>
            <a:ext cx="3600000" cy="27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65" y="628536"/>
            <a:ext cx="3600000" cy="27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2" y="3328536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157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 Fan</dc:creator>
  <cp:lastModifiedBy>Mengfei Fan</cp:lastModifiedBy>
  <cp:revision>12</cp:revision>
  <dcterms:created xsi:type="dcterms:W3CDTF">2017-07-21T09:30:46Z</dcterms:created>
  <dcterms:modified xsi:type="dcterms:W3CDTF">2017-07-24T12:43:43Z</dcterms:modified>
</cp:coreProperties>
</file>