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8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2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8937-E19F-41E6-A5D5-72A6CD936EAC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1E55-CE14-4399-A415-06E09CE50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"/><Relationship Id="rId5" Type="http://schemas.openxmlformats.org/officeDocument/2006/relationships/image" Target="../media/image9.tif"/><Relationship Id="rId4" Type="http://schemas.openxmlformats.org/officeDocument/2006/relationships/image" Target="../media/image8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"/><Relationship Id="rId5" Type="http://schemas.openxmlformats.org/officeDocument/2006/relationships/image" Target="../media/image14.tif"/><Relationship Id="rId4" Type="http://schemas.openxmlformats.org/officeDocument/2006/relationships/image" Target="../media/image1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"/><Relationship Id="rId5" Type="http://schemas.openxmlformats.org/officeDocument/2006/relationships/image" Target="../media/image19.tif"/><Relationship Id="rId4" Type="http://schemas.openxmlformats.org/officeDocument/2006/relationships/image" Target="../media/image1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" y="115504"/>
            <a:ext cx="6609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sigma_u</a:t>
            </a:r>
            <a:r>
              <a:rPr lang="en-US" altLang="zh-CN" dirty="0"/>
              <a:t> = [1e-3;1e-3;1e-4]; </a:t>
            </a:r>
          </a:p>
          <a:p>
            <a:r>
              <a:rPr lang="en-US" altLang="zh-CN" dirty="0" err="1"/>
              <a:t>sigma_v</a:t>
            </a:r>
            <a:r>
              <a:rPr lang="en-US" altLang="zh-CN" dirty="0"/>
              <a:t> = 3e-2;</a:t>
            </a:r>
          </a:p>
          <a:p>
            <a:r>
              <a:rPr lang="en-US" altLang="zh-CN" dirty="0"/>
              <a:t>gen_x0 = @(x) [0; random('unif',1e-5,1e-2); random('unif',1e-4,0.1)];</a:t>
            </a:r>
          </a:p>
          <a:p>
            <a:r>
              <a:rPr lang="en-US" altLang="zh-CN" dirty="0" err="1"/>
              <a:t>lambda_U</a:t>
            </a:r>
            <a:r>
              <a:rPr lang="en-US" altLang="zh-CN" dirty="0"/>
              <a:t> = 1*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lambda_L</a:t>
            </a:r>
            <a:r>
              <a:rPr lang="en-US" altLang="zh-CN" dirty="0"/>
              <a:t> = 1e-3*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x_prev</a:t>
            </a:r>
            <a:r>
              <a:rPr lang="en-US" altLang="zh-CN" dirty="0"/>
              <a:t> = [0;1e-3;1e-2;lambda_0];</a:t>
            </a:r>
          </a:p>
          <a:p>
            <a:r>
              <a:rPr lang="en-US" altLang="zh-CN" dirty="0"/>
              <a:t>xh0 = [0;1e-3;1e-2];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8" y="948251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67" y="3637748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67" y="3632497"/>
            <a:ext cx="3600000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67" y="937748"/>
            <a:ext cx="3600000" cy="27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7" y="3648251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128" y="115504"/>
            <a:ext cx="6737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sigma_u</a:t>
            </a:r>
            <a:r>
              <a:rPr lang="en-US" altLang="zh-CN" dirty="0"/>
              <a:t> = [1e-3;1e-3;1e-3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 err="1"/>
              <a:t>sigma_v</a:t>
            </a:r>
            <a:r>
              <a:rPr lang="en-US" altLang="zh-CN" dirty="0"/>
              <a:t> = </a:t>
            </a:r>
            <a:r>
              <a:rPr lang="en-US" altLang="zh-CN" dirty="0" smtClean="0"/>
              <a:t>2e-2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gen_x0 = @(x) [0; random('unif',1e-3,7e-3); random('unif',1e-2,8e-2)];</a:t>
            </a:r>
          </a:p>
          <a:p>
            <a:r>
              <a:rPr lang="en-US" altLang="zh-CN" dirty="0" err="1"/>
              <a:t>lambda_U</a:t>
            </a:r>
            <a:r>
              <a:rPr lang="en-US" altLang="zh-CN" dirty="0"/>
              <a:t> = </a:t>
            </a:r>
            <a:r>
              <a:rPr lang="en-US" altLang="zh-CN" dirty="0" smtClean="0"/>
              <a:t>0.4 /</a:t>
            </a:r>
            <a:r>
              <a:rPr lang="en-US" altLang="zh-CN" dirty="0" err="1"/>
              <a:t>p_d</a:t>
            </a:r>
            <a:r>
              <a:rPr lang="en-US" altLang="zh-CN" dirty="0"/>
              <a:t>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lambda_L</a:t>
            </a:r>
            <a:r>
              <a:rPr lang="en-US" altLang="zh-CN" dirty="0"/>
              <a:t> = 0</a:t>
            </a:r>
            <a:r>
              <a:rPr lang="en-US" altLang="zh-CN" dirty="0" smtClean="0"/>
              <a:t>.</a:t>
            </a:r>
            <a:r>
              <a:rPr lang="en-US" altLang="zh-CN" dirty="0" smtClean="0"/>
              <a:t> 15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p_d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x_prev</a:t>
            </a:r>
            <a:r>
              <a:rPr lang="en-US" altLang="zh-CN" dirty="0"/>
              <a:t> = [0;4e-3;5e-2;lambda_0];</a:t>
            </a:r>
          </a:p>
          <a:p>
            <a:r>
              <a:rPr lang="en-US" altLang="zh-CN" dirty="0"/>
              <a:t>xh0 = [0;4e-3;5e-2</a:t>
            </a:r>
            <a:r>
              <a:rPr lang="en-US" altLang="zh-CN" dirty="0" smtClean="0"/>
              <a:t>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r="2953"/>
          <a:stretch/>
        </p:blipFill>
        <p:spPr>
          <a:xfrm>
            <a:off x="3797016" y="3843846"/>
            <a:ext cx="4598545" cy="280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61" y="1059247"/>
            <a:ext cx="360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6" y="3894021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561" y="1059642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561" y="3894021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128" y="115504"/>
            <a:ext cx="6912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sigma_u</a:t>
            </a:r>
            <a:r>
              <a:rPr lang="en-US" altLang="zh-CN" dirty="0"/>
              <a:t> = [1e-3;1e-3;1e-3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 err="1"/>
              <a:t>sigma_v</a:t>
            </a:r>
            <a:r>
              <a:rPr lang="en-US" altLang="zh-CN" dirty="0"/>
              <a:t> = </a:t>
            </a:r>
            <a:r>
              <a:rPr lang="en-US" altLang="zh-CN" dirty="0" smtClean="0"/>
              <a:t>2e-2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gen_x0 = @(x) [0; random('unif',1e-3,5.5e-3); random('unif',4e-2,8e-2</a:t>
            </a:r>
            <a:r>
              <a:rPr lang="en-US" altLang="zh-CN" dirty="0" smtClean="0"/>
              <a:t>)];</a:t>
            </a:r>
            <a:endParaRPr lang="en-US" altLang="zh-CN" dirty="0"/>
          </a:p>
          <a:p>
            <a:r>
              <a:rPr lang="en-US" altLang="zh-CN" dirty="0" err="1"/>
              <a:t>lambda_U</a:t>
            </a:r>
            <a:r>
              <a:rPr lang="en-US" altLang="zh-CN" dirty="0"/>
              <a:t> = </a:t>
            </a:r>
            <a:r>
              <a:rPr lang="en-US" altLang="zh-CN" dirty="0" smtClean="0"/>
              <a:t>0.253 /</a:t>
            </a:r>
            <a:r>
              <a:rPr lang="en-US" altLang="zh-CN" dirty="0" err="1"/>
              <a:t>p_d</a:t>
            </a:r>
            <a:r>
              <a:rPr lang="en-US" altLang="zh-CN" dirty="0"/>
              <a:t>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lambda_L</a:t>
            </a:r>
            <a:r>
              <a:rPr lang="en-US" altLang="zh-CN" dirty="0"/>
              <a:t> = 0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smtClean="0"/>
              <a:t>244/</a:t>
            </a:r>
            <a:r>
              <a:rPr lang="en-US" altLang="zh-CN" dirty="0" err="1" smtClean="0"/>
              <a:t>p_d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x_prev</a:t>
            </a:r>
            <a:r>
              <a:rPr lang="en-US" altLang="zh-CN" dirty="0"/>
              <a:t> = [</a:t>
            </a:r>
            <a:r>
              <a:rPr lang="en-US" altLang="zh-CN" dirty="0" smtClean="0"/>
              <a:t>0;3e-3;6e-2;lambda_0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xh0 = [</a:t>
            </a:r>
            <a:r>
              <a:rPr lang="en-US" altLang="zh-CN" dirty="0" smtClean="0"/>
              <a:t>0;3e-3;6e-2];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9" y="1137528"/>
            <a:ext cx="3600000" cy="27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39" y="3837528"/>
            <a:ext cx="360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9" y="3837528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39" y="1137528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9" y="383752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128" y="115504"/>
            <a:ext cx="7261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sigma_u</a:t>
            </a:r>
            <a:r>
              <a:rPr lang="en-US" altLang="zh-CN" dirty="0"/>
              <a:t> = [1e-3;1e-3;1e-3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 err="1"/>
              <a:t>sigma_v</a:t>
            </a:r>
            <a:r>
              <a:rPr lang="en-US" altLang="zh-CN" dirty="0"/>
              <a:t> = </a:t>
            </a:r>
            <a:r>
              <a:rPr lang="en-US" altLang="zh-CN" dirty="0" smtClean="0"/>
              <a:t>2e-2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gen_x0 = @(x) [0; random('unif',1.5e-3,5.5e-3); random('unif',</a:t>
            </a:r>
            <a:r>
              <a:rPr lang="en-US" altLang="zh-CN" dirty="0" smtClean="0"/>
              <a:t>6e-2,7.7e-2)];</a:t>
            </a:r>
            <a:endParaRPr lang="en-US" altLang="zh-CN" dirty="0"/>
          </a:p>
          <a:p>
            <a:r>
              <a:rPr lang="en-US" altLang="zh-CN" dirty="0" err="1"/>
              <a:t>lambda_U</a:t>
            </a:r>
            <a:r>
              <a:rPr lang="en-US" altLang="zh-CN" dirty="0"/>
              <a:t> = 0.249/</a:t>
            </a:r>
            <a:r>
              <a:rPr lang="en-US" altLang="zh-CN" dirty="0" err="1"/>
              <a:t>p_d</a:t>
            </a:r>
            <a:r>
              <a:rPr lang="en-US" altLang="zh-CN" dirty="0"/>
              <a:t>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lambda_L</a:t>
            </a:r>
            <a:r>
              <a:rPr lang="en-US" altLang="zh-CN" dirty="0"/>
              <a:t> = 0.248/</a:t>
            </a:r>
            <a:r>
              <a:rPr lang="en-US" altLang="zh-CN" dirty="0" err="1"/>
              <a:t>p_d</a:t>
            </a:r>
            <a:r>
              <a:rPr lang="en-US" altLang="zh-CN" dirty="0"/>
              <a:t>*</a:t>
            </a:r>
            <a:r>
              <a:rPr lang="en-US" altLang="zh-CN" dirty="0" err="1"/>
              <a:t>p_f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x_prev</a:t>
            </a:r>
            <a:r>
              <a:rPr lang="en-US" altLang="zh-CN" dirty="0"/>
              <a:t> = [0;3.5e-3;6.9e-2;lambda_0];</a:t>
            </a:r>
          </a:p>
          <a:p>
            <a:r>
              <a:rPr lang="en-US" altLang="zh-CN" dirty="0"/>
              <a:t>xh0 = [0;3.5e-3;6.9e-2];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15" y="1187799"/>
            <a:ext cx="3600000" cy="27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15" y="3891395"/>
            <a:ext cx="360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15" y="3891395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15" y="1184203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5" y="3891395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196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 Fan</dc:creator>
  <cp:lastModifiedBy>Mengfei Fan</cp:lastModifiedBy>
  <cp:revision>9</cp:revision>
  <dcterms:created xsi:type="dcterms:W3CDTF">2017-07-25T12:59:05Z</dcterms:created>
  <dcterms:modified xsi:type="dcterms:W3CDTF">2017-07-25T14:39:23Z</dcterms:modified>
</cp:coreProperties>
</file>