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Roboto"/>
      <p:regular r:id="rId17"/>
      <p:bold r:id="rId18"/>
      <p:italic r:id="rId19"/>
      <p:boldItalic r:id="rId20"/>
    </p:embeddedFont>
    <p:embeddedFont>
      <p:font typeface="Titillium Web"/>
      <p:regular r:id="rId21"/>
      <p:bold r:id="rId22"/>
      <p:italic r:id="rId23"/>
      <p:boldItalic r:id="rId24"/>
    </p:embeddedFont>
    <p:embeddedFont>
      <p:font typeface="DM Sans"/>
      <p:regular r:id="rId25"/>
      <p:bold r:id="rId26"/>
      <p:italic r:id="rId27"/>
      <p:boldItalic r:id="rId28"/>
    </p:embeddedFont>
    <p:embeddedFont>
      <p:font typeface="Asap"/>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22" Type="http://schemas.openxmlformats.org/officeDocument/2006/relationships/font" Target="fonts/TitilliumWeb-bold.fntdata"/><Relationship Id="rId21" Type="http://schemas.openxmlformats.org/officeDocument/2006/relationships/font" Target="fonts/TitilliumWeb-regular.fntdata"/><Relationship Id="rId24" Type="http://schemas.openxmlformats.org/officeDocument/2006/relationships/font" Target="fonts/TitilliumWeb-boldItalic.fntdata"/><Relationship Id="rId23" Type="http://schemas.openxmlformats.org/officeDocument/2006/relationships/font" Target="fonts/TitilliumWeb-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DMSans-bold.fntdata"/><Relationship Id="rId25" Type="http://schemas.openxmlformats.org/officeDocument/2006/relationships/font" Target="fonts/DMSans-regular.fntdata"/><Relationship Id="rId28" Type="http://schemas.openxmlformats.org/officeDocument/2006/relationships/font" Target="fonts/DMSans-boldItalic.fntdata"/><Relationship Id="rId27" Type="http://schemas.openxmlformats.org/officeDocument/2006/relationships/font" Target="fonts/DMSans-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Asap-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Asap-italic.fntdata"/><Relationship Id="rId30" Type="http://schemas.openxmlformats.org/officeDocument/2006/relationships/font" Target="fonts/Asap-bold.fntdata"/><Relationship Id="rId11" Type="http://schemas.openxmlformats.org/officeDocument/2006/relationships/slide" Target="slides/slide7.xml"/><Relationship Id="rId10" Type="http://schemas.openxmlformats.org/officeDocument/2006/relationships/slide" Target="slides/slide6.xml"/><Relationship Id="rId32" Type="http://schemas.openxmlformats.org/officeDocument/2006/relationships/font" Target="fonts/Asap-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oboto-regular.fntdata"/><Relationship Id="rId16" Type="http://schemas.openxmlformats.org/officeDocument/2006/relationships/slide" Target="slides/slide12.xml"/><Relationship Id="rId19" Type="http://schemas.openxmlformats.org/officeDocument/2006/relationships/font" Target="fonts/Roboto-italic.fntdata"/><Relationship Id="rId1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dde2c176d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dde2c176d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de27c9bb9b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2de27c9bb9b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Silhouette Score: This metric can help assess how well the clusters are formed. And the best K determined based on maximum silhouette score. </a:t>
            </a:r>
            <a:br>
              <a:rPr lang="en" sz="1200">
                <a:solidFill>
                  <a:schemeClr val="dk1"/>
                </a:solidFill>
                <a:latin typeface="Roboto"/>
                <a:ea typeface="Roboto"/>
                <a:cs typeface="Roboto"/>
                <a:sym typeface="Roboto"/>
              </a:rPr>
            </a:br>
            <a:br>
              <a:rPr lang="en" sz="1200">
                <a:solidFill>
                  <a:schemeClr val="dk1"/>
                </a:solidFill>
                <a:latin typeface="Roboto"/>
                <a:ea typeface="Roboto"/>
                <a:cs typeface="Roboto"/>
                <a:sym typeface="Roboto"/>
              </a:rPr>
            </a:b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de27c9bb9b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2de27c9bb9b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K-mean: </a:t>
            </a:r>
            <a:r>
              <a:rPr lang="en"/>
              <a:t>affect</a:t>
            </a:r>
            <a:r>
              <a:rPr lang="en"/>
              <a:t> by the </a:t>
            </a:r>
            <a:r>
              <a:rPr lang="en"/>
              <a:t>initialisation</a:t>
            </a:r>
            <a:r>
              <a:rPr lang="en"/>
              <a:t> </a:t>
            </a:r>
            <a:endParaRPr/>
          </a:p>
          <a:p>
            <a:pPr indent="0" lvl="0" marL="0" rtl="0" algn="l">
              <a:spcBef>
                <a:spcPts val="0"/>
              </a:spcBef>
              <a:spcAft>
                <a:spcPts val="0"/>
              </a:spcAft>
              <a:buNone/>
            </a:pPr>
            <a:r>
              <a:rPr lang="en"/>
              <a:t>Hierarchical : not affected by the initialisation </a:t>
            </a:r>
            <a:endParaRPr/>
          </a:p>
          <a:p>
            <a:pPr indent="0" lvl="0" marL="0" rtl="0" algn="l">
              <a:lnSpc>
                <a:spcPct val="115000"/>
              </a:lnSpc>
              <a:spcBef>
                <a:spcPts val="2100"/>
              </a:spcBef>
              <a:spcAft>
                <a:spcPts val="0"/>
              </a:spcAft>
              <a:buNone/>
            </a:pPr>
            <a:r>
              <a:rPr lang="en" sz="1200">
                <a:solidFill>
                  <a:schemeClr val="dk1"/>
                </a:solidFill>
                <a:latin typeface="Roboto"/>
                <a:ea typeface="Roboto"/>
                <a:cs typeface="Roboto"/>
                <a:sym typeface="Roboto"/>
              </a:rPr>
              <a:t>Hierarchical clustering provides slightly better accuracy and is more robust against initialization issues.</a:t>
            </a:r>
            <a:endParaRPr sz="1200">
              <a:solidFill>
                <a:schemeClr val="dk1"/>
              </a:solidFill>
              <a:latin typeface="Roboto"/>
              <a:ea typeface="Roboto"/>
              <a:cs typeface="Roboto"/>
              <a:sym typeface="Roboto"/>
            </a:endParaRPr>
          </a:p>
          <a:p>
            <a:pPr indent="0" lvl="0" marL="0" rtl="0" algn="l">
              <a:lnSpc>
                <a:spcPct val="115000"/>
              </a:lnSpc>
              <a:spcBef>
                <a:spcPts val="2100"/>
              </a:spcBef>
              <a:spcAft>
                <a:spcPts val="0"/>
              </a:spcAft>
              <a:buNone/>
            </a:pPr>
            <a:r>
              <a:rPr lang="en" sz="1200">
                <a:solidFill>
                  <a:schemeClr val="dk1"/>
                </a:solidFill>
                <a:latin typeface="Roboto"/>
                <a:ea typeface="Roboto"/>
                <a:cs typeface="Roboto"/>
                <a:sym typeface="Roboto"/>
              </a:rPr>
              <a:t>The optimal number of clusters and the Silhouette index are crucial for determining the best clustering solution.</a:t>
            </a:r>
            <a:endParaRPr sz="1200">
              <a:solidFill>
                <a:schemeClr val="dk1"/>
              </a:solidFill>
              <a:latin typeface="Roboto"/>
              <a:ea typeface="Roboto"/>
              <a:cs typeface="Roboto"/>
              <a:sym typeface="Roboto"/>
            </a:endParaRPr>
          </a:p>
          <a:p>
            <a:pPr indent="0" lvl="0" marL="0" rtl="0" algn="l">
              <a:spcBef>
                <a:spcPts val="210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de27c9bb9b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2de27c9bb9b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d431007ba2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d431007ba2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4072739ea5_1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14072739ea5_1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are working on the Optical Recognition of Handwritten Digits Dataset which is contributed by a totalof 43 people, 30 contributed to the training dataset and </a:t>
            </a:r>
            <a:r>
              <a:rPr lang="en"/>
              <a:t>different</a:t>
            </a:r>
            <a:r>
              <a:rPr lang="en"/>
              <a:t> 13 to the test set. The dataset contains 64 feature that has integer type in </a:t>
            </a:r>
            <a:r>
              <a:rPr lang="en"/>
              <a:t>the</a:t>
            </a:r>
            <a:r>
              <a:rPr lang="en"/>
              <a:t> range 0..16, and the last attribute which is the target variable is the class code 0..9</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dde2c176d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dde2c176d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we are working on training dataset, by using K-mean model, we cluster the data into 10 cluster, like you can see, we have 10 histogram of each cluster which show the frequency of each class in each cluster, for the first cluster(pic1) the class that has the most frequecy, which mean it’s the best represent of this cluster in class1. </a:t>
            </a:r>
            <a:r>
              <a:rPr lang="en"/>
              <a:t>However, we also notice that it’s mix with a few data from class 8.. If we take a look at the image, we can see that some cluster represent well by the a class, for example the last histogram witch represent by class 0, whereas the third histogram(seconde left), even though it best represent by class 9, it still confuse by class 5 which is also appear in this cluster.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de27c9bb9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de27c9bb9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we are trying to find the best K by calculate the Silhouette index of the model between 10 to 20 cluster. As result, the best number of cluster is 13 with the maximum </a:t>
            </a:r>
            <a:r>
              <a:rPr lang="en"/>
              <a:t>value</a:t>
            </a:r>
            <a:r>
              <a:rPr lang="en"/>
              <a:t> of the Silhouette Index.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dfbcb9972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dfbcb9972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We classify the testing dataset by using the model that we train by the training dataset by searching for the nearest clustering for each point of the testing dataset and give the label base on the label of that nearest cluster. As a result, we get the confusion matrix which can show the performance of our model. The model seem to to well on class 0,...</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de27c9bb9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de27c9bb9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de27c9bb9b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2de27c9bb9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dfbcb9972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2dfbcb9972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4633975" y="1113750"/>
            <a:ext cx="3796800" cy="2251500"/>
          </a:xfrm>
          <a:prstGeom prst="rect">
            <a:avLst/>
          </a:prstGeom>
        </p:spPr>
        <p:txBody>
          <a:bodyPr anchorCtr="0" anchor="b" bIns="91425" lIns="91425" spcFirstLastPara="1" rIns="91425" wrap="square" tIns="91425">
            <a:noAutofit/>
          </a:bodyPr>
          <a:lstStyle>
            <a:lvl1pPr lvl="0">
              <a:spcBef>
                <a:spcPts val="0"/>
              </a:spcBef>
              <a:spcAft>
                <a:spcPts val="0"/>
              </a:spcAft>
              <a:buClr>
                <a:srgbClr val="191919"/>
              </a:buClr>
              <a:buSzPts val="5200"/>
              <a:buNone/>
              <a:defRPr sz="36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6076975" y="3365250"/>
            <a:ext cx="2353800" cy="6645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11" name="Google Shape;11;p2"/>
          <p:cNvGrpSpPr/>
          <p:nvPr/>
        </p:nvGrpSpPr>
        <p:grpSpPr>
          <a:xfrm>
            <a:off x="2092494" y="-1456321"/>
            <a:ext cx="6852244" cy="8359981"/>
            <a:chOff x="2092494" y="-1456321"/>
            <a:chExt cx="6852244" cy="8359981"/>
          </a:xfrm>
        </p:grpSpPr>
        <p:sp>
          <p:nvSpPr>
            <p:cNvPr id="12" name="Google Shape;12;p2"/>
            <p:cNvSpPr/>
            <p:nvPr/>
          </p:nvSpPr>
          <p:spPr>
            <a:xfrm>
              <a:off x="6441178" y="-1456321"/>
              <a:ext cx="2503560" cy="1995809"/>
            </a:xfrm>
            <a:custGeom>
              <a:rect b="b" l="l" r="r" t="t"/>
              <a:pathLst>
                <a:path extrusionOk="0" h="1995809" w="250356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 name="Google Shape;13;p2"/>
            <p:cNvSpPr/>
            <p:nvPr/>
          </p:nvSpPr>
          <p:spPr>
            <a:xfrm flipH="1" rot="9110095">
              <a:off x="2369036" y="4601438"/>
              <a:ext cx="2541957" cy="1809429"/>
            </a:xfrm>
            <a:custGeom>
              <a:rect b="b" l="l" r="r" t="t"/>
              <a:pathLst>
                <a:path extrusionOk="0" h="1807566" w="2539340">
                  <a:moveTo>
                    <a:pt x="65938" y="1326437"/>
                  </a:moveTo>
                  <a:cubicBezTo>
                    <a:pt x="-119866" y="832095"/>
                    <a:pt x="116574" y="472088"/>
                    <a:pt x="371558" y="397906"/>
                  </a:cubicBezTo>
                  <a:cubicBezTo>
                    <a:pt x="729690" y="293717"/>
                    <a:pt x="1065248" y="672756"/>
                    <a:pt x="1296964" y="618995"/>
                  </a:cubicBezTo>
                  <a:cubicBezTo>
                    <a:pt x="1483462" y="575722"/>
                    <a:pt x="1514579" y="120625"/>
                    <a:pt x="1783734" y="27689"/>
                  </a:cubicBezTo>
                  <a:cubicBezTo>
                    <a:pt x="2117138" y="-87336"/>
                    <a:pt x="2533893" y="179179"/>
                    <a:pt x="2538755" y="616286"/>
                  </a:cubicBezTo>
                  <a:cubicBezTo>
                    <a:pt x="2543201" y="1050614"/>
                    <a:pt x="2096856" y="1427847"/>
                    <a:pt x="1798181" y="1577393"/>
                  </a:cubicBezTo>
                  <a:cubicBezTo>
                    <a:pt x="1503119" y="1725341"/>
                    <a:pt x="1019127" y="1838559"/>
                    <a:pt x="750042" y="1801329"/>
                  </a:cubicBezTo>
                  <a:cubicBezTo>
                    <a:pt x="443727" y="1758890"/>
                    <a:pt x="176795" y="1621291"/>
                    <a:pt x="65938" y="1326437"/>
                  </a:cubicBezTo>
                  <a:close/>
                </a:path>
              </a:pathLst>
            </a:custGeom>
            <a:solidFill>
              <a:srgbClr val="87E8BD">
                <a:alpha val="3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6" name="Shape 86"/>
        <p:cNvGrpSpPr/>
        <p:nvPr/>
      </p:nvGrpSpPr>
      <p:grpSpPr>
        <a:xfrm>
          <a:off x="0" y="0"/>
          <a:ext cx="0" cy="0"/>
          <a:chOff x="0" y="0"/>
          <a:chExt cx="0" cy="0"/>
        </a:xfrm>
      </p:grpSpPr>
      <p:sp>
        <p:nvSpPr>
          <p:cNvPr id="87" name="Google Shape;87;p11"/>
          <p:cNvSpPr txBox="1"/>
          <p:nvPr>
            <p:ph hasCustomPrompt="1" type="title"/>
          </p:nvPr>
        </p:nvSpPr>
        <p:spPr>
          <a:xfrm>
            <a:off x="713225" y="1670300"/>
            <a:ext cx="3373800" cy="1103400"/>
          </a:xfrm>
          <a:prstGeom prst="rect">
            <a:avLst/>
          </a:prstGeom>
        </p:spPr>
        <p:txBody>
          <a:bodyPr anchorCtr="0" anchor="b" bIns="91425" lIns="91425" spcFirstLastPara="1" rIns="91425" wrap="square" tIns="91425">
            <a:noAutofit/>
          </a:bodyPr>
          <a:lstStyle>
            <a:lvl1pPr lvl="0">
              <a:spcBef>
                <a:spcPts val="0"/>
              </a:spcBef>
              <a:spcAft>
                <a:spcPts val="0"/>
              </a:spcAft>
              <a:buSzPts val="9600"/>
              <a:buNone/>
              <a:defRPr sz="67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88" name="Google Shape;88;p11"/>
          <p:cNvSpPr txBox="1"/>
          <p:nvPr>
            <p:ph idx="1" type="subTitle"/>
          </p:nvPr>
        </p:nvSpPr>
        <p:spPr>
          <a:xfrm>
            <a:off x="1731825" y="2774100"/>
            <a:ext cx="2355300" cy="9843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89" name="Google Shape;89;p11"/>
          <p:cNvGrpSpPr/>
          <p:nvPr/>
        </p:nvGrpSpPr>
        <p:grpSpPr>
          <a:xfrm flipH="1">
            <a:off x="1031919" y="-1456321"/>
            <a:ext cx="4702719" cy="8359981"/>
            <a:chOff x="4242019" y="-1456321"/>
            <a:chExt cx="4702719" cy="8359981"/>
          </a:xfrm>
        </p:grpSpPr>
        <p:sp>
          <p:nvSpPr>
            <p:cNvPr id="90" name="Google Shape;90;p11"/>
            <p:cNvSpPr/>
            <p:nvPr/>
          </p:nvSpPr>
          <p:spPr>
            <a:xfrm>
              <a:off x="6441178" y="-1456321"/>
              <a:ext cx="2503560" cy="1995809"/>
            </a:xfrm>
            <a:custGeom>
              <a:rect b="b" l="l" r="r" t="t"/>
              <a:pathLst>
                <a:path extrusionOk="0" h="1995809" w="250356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 name="Google Shape;91;p11"/>
            <p:cNvSpPr/>
            <p:nvPr/>
          </p:nvSpPr>
          <p:spPr>
            <a:xfrm flipH="1" rot="9110095">
              <a:off x="4518561" y="4601438"/>
              <a:ext cx="2541957" cy="1809429"/>
            </a:xfrm>
            <a:custGeom>
              <a:rect b="b" l="l" r="r" t="t"/>
              <a:pathLst>
                <a:path extrusionOk="0" h="1807566" w="2539340">
                  <a:moveTo>
                    <a:pt x="65938" y="1326437"/>
                  </a:moveTo>
                  <a:cubicBezTo>
                    <a:pt x="-119866" y="832095"/>
                    <a:pt x="116574" y="472088"/>
                    <a:pt x="371558" y="397906"/>
                  </a:cubicBezTo>
                  <a:cubicBezTo>
                    <a:pt x="729690" y="293717"/>
                    <a:pt x="1065248" y="672756"/>
                    <a:pt x="1296964" y="618995"/>
                  </a:cubicBezTo>
                  <a:cubicBezTo>
                    <a:pt x="1483462" y="575722"/>
                    <a:pt x="1514579" y="120625"/>
                    <a:pt x="1783734" y="27689"/>
                  </a:cubicBezTo>
                  <a:cubicBezTo>
                    <a:pt x="2117138" y="-87336"/>
                    <a:pt x="2533893" y="179179"/>
                    <a:pt x="2538755" y="616286"/>
                  </a:cubicBezTo>
                  <a:cubicBezTo>
                    <a:pt x="2543201" y="1050614"/>
                    <a:pt x="2096856" y="1427847"/>
                    <a:pt x="1798181" y="1577393"/>
                  </a:cubicBezTo>
                  <a:cubicBezTo>
                    <a:pt x="1503119" y="1725341"/>
                    <a:pt x="1019127" y="1838559"/>
                    <a:pt x="750042" y="1801329"/>
                  </a:cubicBezTo>
                  <a:cubicBezTo>
                    <a:pt x="443727" y="1758890"/>
                    <a:pt x="176795" y="1621291"/>
                    <a:pt x="65938" y="1326437"/>
                  </a:cubicBezTo>
                  <a:close/>
                </a:path>
              </a:pathLst>
            </a:custGeom>
            <a:solidFill>
              <a:srgbClr val="87E8BD">
                <a:alpha val="3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2" name="Shape 9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93" name="Shape 93"/>
        <p:cNvGrpSpPr/>
        <p:nvPr/>
      </p:nvGrpSpPr>
      <p:grpSpPr>
        <a:xfrm>
          <a:off x="0" y="0"/>
          <a:ext cx="0" cy="0"/>
          <a:chOff x="0" y="0"/>
          <a:chExt cx="0" cy="0"/>
        </a:xfrm>
      </p:grpSpPr>
      <p:grpSp>
        <p:nvGrpSpPr>
          <p:cNvPr id="94" name="Google Shape;94;p13"/>
          <p:cNvGrpSpPr/>
          <p:nvPr/>
        </p:nvGrpSpPr>
        <p:grpSpPr>
          <a:xfrm>
            <a:off x="-1194131" y="-559931"/>
            <a:ext cx="10595334" cy="5978443"/>
            <a:chOff x="-1194131" y="-559931"/>
            <a:chExt cx="10595334" cy="5978443"/>
          </a:xfrm>
        </p:grpSpPr>
        <p:grpSp>
          <p:nvGrpSpPr>
            <p:cNvPr id="95" name="Google Shape;95;p13"/>
            <p:cNvGrpSpPr/>
            <p:nvPr/>
          </p:nvGrpSpPr>
          <p:grpSpPr>
            <a:xfrm>
              <a:off x="-1194131" y="-559931"/>
              <a:ext cx="2269753" cy="2135869"/>
              <a:chOff x="-1194131" y="-559931"/>
              <a:chExt cx="2269753" cy="2135869"/>
            </a:xfrm>
          </p:grpSpPr>
          <p:sp>
            <p:nvSpPr>
              <p:cNvPr id="96" name="Google Shape;96;p13"/>
              <p:cNvSpPr/>
              <p:nvPr/>
            </p:nvSpPr>
            <p:spPr>
              <a:xfrm>
                <a:off x="-1194131" y="-297968"/>
                <a:ext cx="1687691" cy="1873906"/>
              </a:xfrm>
              <a:custGeom>
                <a:rect b="b" l="l" r="r" t="t"/>
                <a:pathLst>
                  <a:path extrusionOk="0" h="2141607" w="1928790">
                    <a:moveTo>
                      <a:pt x="1933821" y="1322611"/>
                    </a:moveTo>
                    <a:lnTo>
                      <a:pt x="1933385" y="1304949"/>
                    </a:lnTo>
                    <a:lnTo>
                      <a:pt x="1656981" y="1311645"/>
                    </a:lnTo>
                    <a:cubicBezTo>
                      <a:pt x="1650349" y="1142798"/>
                      <a:pt x="1569993" y="992663"/>
                      <a:pt x="1447187" y="892562"/>
                    </a:cubicBezTo>
                    <a:lnTo>
                      <a:pt x="1640288" y="647577"/>
                    </a:lnTo>
                    <a:lnTo>
                      <a:pt x="1626420" y="636640"/>
                    </a:lnTo>
                    <a:lnTo>
                      <a:pt x="1433308" y="881648"/>
                    </a:lnTo>
                    <a:cubicBezTo>
                      <a:pt x="1336578" y="807477"/>
                      <a:pt x="1218507" y="766472"/>
                      <a:pt x="1096623" y="764731"/>
                    </a:cubicBezTo>
                    <a:lnTo>
                      <a:pt x="1096623" y="23429"/>
                    </a:lnTo>
                    <a:lnTo>
                      <a:pt x="1864744" y="23429"/>
                    </a:lnTo>
                    <a:lnTo>
                      <a:pt x="1864744" y="5767"/>
                    </a:lnTo>
                    <a:lnTo>
                      <a:pt x="1078961" y="5767"/>
                    </a:lnTo>
                    <a:lnTo>
                      <a:pt x="1078961" y="764708"/>
                    </a:lnTo>
                    <a:cubicBezTo>
                      <a:pt x="768868" y="769466"/>
                      <a:pt x="518035" y="1023038"/>
                      <a:pt x="518035" y="1334239"/>
                    </a:cubicBezTo>
                    <a:cubicBezTo>
                      <a:pt x="518035" y="1459790"/>
                      <a:pt x="558941" y="1575917"/>
                      <a:pt x="628000" y="1670193"/>
                    </a:cubicBezTo>
                    <a:lnTo>
                      <a:pt x="5030" y="2140354"/>
                    </a:lnTo>
                    <a:lnTo>
                      <a:pt x="25036" y="2147374"/>
                    </a:lnTo>
                    <a:lnTo>
                      <a:pt x="638717" y="1684258"/>
                    </a:lnTo>
                    <a:cubicBezTo>
                      <a:pt x="743077" y="1817873"/>
                      <a:pt x="905524" y="1904026"/>
                      <a:pt x="1087815" y="1904026"/>
                    </a:cubicBezTo>
                    <a:cubicBezTo>
                      <a:pt x="1401987" y="1904026"/>
                      <a:pt x="1657602" y="1648434"/>
                      <a:pt x="1657602" y="1334239"/>
                    </a:cubicBezTo>
                    <a:cubicBezTo>
                      <a:pt x="1657602" y="1332580"/>
                      <a:pt x="1657492" y="1330944"/>
                      <a:pt x="1657474" y="1329284"/>
                    </a:cubicBezTo>
                    <a:close/>
                    <a:moveTo>
                      <a:pt x="1639330" y="1312063"/>
                    </a:moveTo>
                    <a:lnTo>
                      <a:pt x="1462360" y="1316345"/>
                    </a:lnTo>
                    <a:cubicBezTo>
                      <a:pt x="1457457" y="1210882"/>
                      <a:pt x="1408300" y="1112377"/>
                      <a:pt x="1326969" y="1045058"/>
                    </a:cubicBezTo>
                    <a:lnTo>
                      <a:pt x="1436250" y="906412"/>
                    </a:lnTo>
                    <a:cubicBezTo>
                      <a:pt x="1555069" y="1003380"/>
                      <a:pt x="1632832" y="1148693"/>
                      <a:pt x="1639330" y="1312063"/>
                    </a:cubicBezTo>
                    <a:close/>
                    <a:moveTo>
                      <a:pt x="1096623" y="976881"/>
                    </a:moveTo>
                    <a:cubicBezTo>
                      <a:pt x="1170846" y="978651"/>
                      <a:pt x="1242650" y="1003618"/>
                      <a:pt x="1301955" y="1048278"/>
                    </a:cubicBezTo>
                    <a:lnTo>
                      <a:pt x="1096623" y="1308802"/>
                    </a:lnTo>
                    <a:close/>
                    <a:moveTo>
                      <a:pt x="1078961" y="1329853"/>
                    </a:moveTo>
                    <a:lnTo>
                      <a:pt x="797323" y="1542414"/>
                    </a:lnTo>
                    <a:cubicBezTo>
                      <a:pt x="755117" y="1483689"/>
                      <a:pt x="729970" y="1411932"/>
                      <a:pt x="729970" y="1334257"/>
                    </a:cubicBezTo>
                    <a:cubicBezTo>
                      <a:pt x="729970" y="1139938"/>
                      <a:pt x="885756" y="981633"/>
                      <a:pt x="1078961" y="976887"/>
                    </a:cubicBezTo>
                    <a:close/>
                    <a:moveTo>
                      <a:pt x="1078961" y="1351983"/>
                    </a:moveTo>
                    <a:lnTo>
                      <a:pt x="1078961" y="1359717"/>
                    </a:lnTo>
                    <a:lnTo>
                      <a:pt x="1092150" y="1342983"/>
                    </a:lnTo>
                    <a:lnTo>
                      <a:pt x="1445609" y="1334425"/>
                    </a:lnTo>
                    <a:cubicBezTo>
                      <a:pt x="1445516" y="1531663"/>
                      <a:pt x="1285036" y="1692114"/>
                      <a:pt x="1087815" y="1692114"/>
                    </a:cubicBezTo>
                    <a:cubicBezTo>
                      <a:pt x="974514" y="1692114"/>
                      <a:pt x="873536" y="1639017"/>
                      <a:pt x="807924" y="1556584"/>
                    </a:cubicBezTo>
                    <a:close/>
                    <a:moveTo>
                      <a:pt x="1106348" y="1324967"/>
                    </a:moveTo>
                    <a:lnTo>
                      <a:pt x="1316038" y="1058943"/>
                    </a:lnTo>
                    <a:cubicBezTo>
                      <a:pt x="1393249" y="1122995"/>
                      <a:pt x="1439952" y="1216568"/>
                      <a:pt x="1444733" y="1316774"/>
                    </a:cubicBezTo>
                    <a:close/>
                    <a:moveTo>
                      <a:pt x="1422382" y="895498"/>
                    </a:moveTo>
                    <a:lnTo>
                      <a:pt x="1312875" y="1034428"/>
                    </a:lnTo>
                    <a:cubicBezTo>
                      <a:pt x="1250460" y="987308"/>
                      <a:pt x="1174809" y="960994"/>
                      <a:pt x="1096623" y="959219"/>
                    </a:cubicBezTo>
                    <a:lnTo>
                      <a:pt x="1096623" y="782382"/>
                    </a:lnTo>
                    <a:cubicBezTo>
                      <a:pt x="1214544" y="784128"/>
                      <a:pt x="1328762" y="823793"/>
                      <a:pt x="1422382" y="895510"/>
                    </a:cubicBezTo>
                    <a:close/>
                    <a:moveTo>
                      <a:pt x="535697" y="1334262"/>
                    </a:moveTo>
                    <a:cubicBezTo>
                      <a:pt x="535697" y="1032798"/>
                      <a:pt x="778605" y="787146"/>
                      <a:pt x="1078961" y="782393"/>
                    </a:cubicBezTo>
                    <a:lnTo>
                      <a:pt x="1078961" y="959230"/>
                    </a:lnTo>
                    <a:cubicBezTo>
                      <a:pt x="876020" y="963988"/>
                      <a:pt x="712308" y="1130207"/>
                      <a:pt x="712308" y="1334262"/>
                    </a:cubicBezTo>
                    <a:cubicBezTo>
                      <a:pt x="712308" y="1415924"/>
                      <a:pt x="738807" y="1491354"/>
                      <a:pt x="783241" y="1553009"/>
                    </a:cubicBezTo>
                    <a:lnTo>
                      <a:pt x="642094" y="1659540"/>
                    </a:lnTo>
                    <a:cubicBezTo>
                      <a:pt x="575274" y="1568264"/>
                      <a:pt x="535697" y="1455821"/>
                      <a:pt x="535697" y="1334262"/>
                    </a:cubicBezTo>
                    <a:close/>
                    <a:moveTo>
                      <a:pt x="1639876" y="1334262"/>
                    </a:moveTo>
                    <a:cubicBezTo>
                      <a:pt x="1639876" y="1638692"/>
                      <a:pt x="1392199" y="1886369"/>
                      <a:pt x="1087775" y="1886369"/>
                    </a:cubicBezTo>
                    <a:cubicBezTo>
                      <a:pt x="911234" y="1886369"/>
                      <a:pt x="753898" y="1802979"/>
                      <a:pt x="652764" y="1673622"/>
                    </a:cubicBezTo>
                    <a:lnTo>
                      <a:pt x="793807" y="1567179"/>
                    </a:lnTo>
                    <a:cubicBezTo>
                      <a:pt x="862686" y="1653883"/>
                      <a:pt x="968740" y="1709753"/>
                      <a:pt x="1087815" y="1709753"/>
                    </a:cubicBezTo>
                    <a:cubicBezTo>
                      <a:pt x="1294859" y="1709753"/>
                      <a:pt x="1463300" y="1541312"/>
                      <a:pt x="1463300" y="1334262"/>
                    </a:cubicBezTo>
                    <a:cubicBezTo>
                      <a:pt x="1463300" y="1334176"/>
                      <a:pt x="1463300" y="1334094"/>
                      <a:pt x="1463300" y="1334007"/>
                    </a:cubicBezTo>
                    <a:lnTo>
                      <a:pt x="1639812" y="1329737"/>
                    </a:lnTo>
                    <a:cubicBezTo>
                      <a:pt x="1639789" y="1331251"/>
                      <a:pt x="1639893" y="1332742"/>
                      <a:pt x="1639893" y="1334262"/>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 name="Google Shape;97;p13"/>
              <p:cNvSpPr/>
              <p:nvPr/>
            </p:nvSpPr>
            <p:spPr>
              <a:xfrm>
                <a:off x="-397817" y="220552"/>
                <a:ext cx="951075" cy="790293"/>
              </a:xfrm>
              <a:custGeom>
                <a:rect b="b" l="l" r="r" t="t"/>
                <a:pathLst>
                  <a:path extrusionOk="0" h="903192" w="1086943">
                    <a:moveTo>
                      <a:pt x="176543" y="908959"/>
                    </a:moveTo>
                    <a:cubicBezTo>
                      <a:pt x="163116" y="908954"/>
                      <a:pt x="149742" y="907369"/>
                      <a:pt x="136687" y="904242"/>
                    </a:cubicBezTo>
                    <a:cubicBezTo>
                      <a:pt x="44715" y="882263"/>
                      <a:pt x="-12229" y="789548"/>
                      <a:pt x="9744" y="697581"/>
                    </a:cubicBezTo>
                    <a:lnTo>
                      <a:pt x="9744" y="697581"/>
                    </a:lnTo>
                    <a:cubicBezTo>
                      <a:pt x="31735" y="605603"/>
                      <a:pt x="124467" y="548671"/>
                      <a:pt x="216405" y="570644"/>
                    </a:cubicBezTo>
                    <a:cubicBezTo>
                      <a:pt x="308342" y="592618"/>
                      <a:pt x="365321" y="685338"/>
                      <a:pt x="343336" y="777305"/>
                    </a:cubicBezTo>
                    <a:cubicBezTo>
                      <a:pt x="324548" y="855926"/>
                      <a:pt x="254068" y="908959"/>
                      <a:pt x="176543" y="908959"/>
                    </a:cubicBezTo>
                    <a:close/>
                    <a:moveTo>
                      <a:pt x="26925" y="701689"/>
                    </a:moveTo>
                    <a:lnTo>
                      <a:pt x="26925" y="701689"/>
                    </a:lnTo>
                    <a:cubicBezTo>
                      <a:pt x="7197" y="784187"/>
                      <a:pt x="58298" y="867345"/>
                      <a:pt x="140789" y="887067"/>
                    </a:cubicBezTo>
                    <a:cubicBezTo>
                      <a:pt x="223281" y="906789"/>
                      <a:pt x="306445" y="855694"/>
                      <a:pt x="326161" y="773197"/>
                    </a:cubicBezTo>
                    <a:cubicBezTo>
                      <a:pt x="345878" y="690700"/>
                      <a:pt x="294829" y="607541"/>
                      <a:pt x="212303" y="587819"/>
                    </a:cubicBezTo>
                    <a:cubicBezTo>
                      <a:pt x="129776" y="568097"/>
                      <a:pt x="46653" y="619204"/>
                      <a:pt x="26925" y="701689"/>
                    </a:cubicBezTo>
                    <a:close/>
                    <a:moveTo>
                      <a:pt x="176398" y="648999"/>
                    </a:moveTo>
                    <a:cubicBezTo>
                      <a:pt x="225172" y="648999"/>
                      <a:pt x="264709" y="688536"/>
                      <a:pt x="264709" y="737310"/>
                    </a:cubicBezTo>
                    <a:cubicBezTo>
                      <a:pt x="264709" y="786078"/>
                      <a:pt x="225172" y="825615"/>
                      <a:pt x="176404" y="825615"/>
                    </a:cubicBezTo>
                    <a:cubicBezTo>
                      <a:pt x="176404" y="825615"/>
                      <a:pt x="176398" y="825615"/>
                      <a:pt x="176398" y="825615"/>
                    </a:cubicBezTo>
                    <a:cubicBezTo>
                      <a:pt x="127630" y="825615"/>
                      <a:pt x="88093" y="786078"/>
                      <a:pt x="88093" y="737310"/>
                    </a:cubicBezTo>
                    <a:cubicBezTo>
                      <a:pt x="88087" y="688541"/>
                      <a:pt x="127624" y="649004"/>
                      <a:pt x="176392" y="648999"/>
                    </a:cubicBezTo>
                    <a:cubicBezTo>
                      <a:pt x="176392" y="648999"/>
                      <a:pt x="176398" y="648999"/>
                      <a:pt x="176398" y="648999"/>
                    </a:cubicBezTo>
                    <a:close/>
                    <a:moveTo>
                      <a:pt x="1047817" y="682025"/>
                    </a:moveTo>
                    <a:cubicBezTo>
                      <a:pt x="1072205" y="682025"/>
                      <a:pt x="1091973" y="701794"/>
                      <a:pt x="1091973" y="726181"/>
                    </a:cubicBezTo>
                    <a:cubicBezTo>
                      <a:pt x="1091973" y="750568"/>
                      <a:pt x="1072205" y="770336"/>
                      <a:pt x="1047817" y="770336"/>
                    </a:cubicBezTo>
                    <a:cubicBezTo>
                      <a:pt x="1023436" y="770331"/>
                      <a:pt x="1003668" y="750568"/>
                      <a:pt x="1003668" y="726181"/>
                    </a:cubicBezTo>
                    <a:cubicBezTo>
                      <a:pt x="1003668" y="701800"/>
                      <a:pt x="1023436" y="682031"/>
                      <a:pt x="1047817" y="682025"/>
                    </a:cubicBezTo>
                    <a:close/>
                    <a:moveTo>
                      <a:pt x="723910" y="5767"/>
                    </a:moveTo>
                    <a:cubicBezTo>
                      <a:pt x="748297" y="5772"/>
                      <a:pt x="768059" y="25541"/>
                      <a:pt x="768059" y="49922"/>
                    </a:cubicBezTo>
                    <a:cubicBezTo>
                      <a:pt x="768059" y="74309"/>
                      <a:pt x="748297" y="94072"/>
                      <a:pt x="723910" y="94078"/>
                    </a:cubicBezTo>
                    <a:cubicBezTo>
                      <a:pt x="699522" y="94078"/>
                      <a:pt x="679754" y="74309"/>
                      <a:pt x="679754" y="49922"/>
                    </a:cubicBezTo>
                    <a:cubicBezTo>
                      <a:pt x="679754" y="25535"/>
                      <a:pt x="699522" y="5767"/>
                      <a:pt x="723910" y="576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 name="Google Shape;98;p13"/>
              <p:cNvSpPr/>
              <p:nvPr/>
            </p:nvSpPr>
            <p:spPr>
              <a:xfrm>
                <a:off x="481797" y="-559931"/>
                <a:ext cx="593825" cy="371934"/>
              </a:xfrm>
              <a:custGeom>
                <a:rect b="b" l="l" r="r" t="t"/>
                <a:pathLst>
                  <a:path extrusionOk="0" h="425067" w="678657">
                    <a:moveTo>
                      <a:pt x="68497" y="32523"/>
                    </a:moveTo>
                    <a:lnTo>
                      <a:pt x="18870" y="32523"/>
                    </a:lnTo>
                    <a:cubicBezTo>
                      <a:pt x="12140" y="32621"/>
                      <a:pt x="6604" y="27248"/>
                      <a:pt x="6506" y="20518"/>
                    </a:cubicBezTo>
                    <a:cubicBezTo>
                      <a:pt x="6506" y="20518"/>
                      <a:pt x="6506" y="20512"/>
                      <a:pt x="6506" y="20512"/>
                    </a:cubicBezTo>
                    <a:lnTo>
                      <a:pt x="6506" y="20332"/>
                    </a:lnTo>
                    <a:cubicBezTo>
                      <a:pt x="6511" y="13503"/>
                      <a:pt x="12047" y="7973"/>
                      <a:pt x="18870" y="7973"/>
                    </a:cubicBezTo>
                    <a:lnTo>
                      <a:pt x="68497" y="7973"/>
                    </a:lnTo>
                    <a:cubicBezTo>
                      <a:pt x="75327" y="7973"/>
                      <a:pt x="80856" y="13503"/>
                      <a:pt x="80862" y="20332"/>
                    </a:cubicBezTo>
                    <a:cubicBezTo>
                      <a:pt x="80862" y="27063"/>
                      <a:pt x="75408" y="32517"/>
                      <a:pt x="68677" y="32517"/>
                    </a:cubicBezTo>
                    <a:close/>
                    <a:moveTo>
                      <a:pt x="80862" y="77201"/>
                    </a:moveTo>
                    <a:cubicBezTo>
                      <a:pt x="80862" y="70371"/>
                      <a:pt x="75327" y="64836"/>
                      <a:pt x="68497" y="64836"/>
                    </a:cubicBezTo>
                    <a:lnTo>
                      <a:pt x="18870" y="64836"/>
                    </a:lnTo>
                    <a:cubicBezTo>
                      <a:pt x="12041" y="64836"/>
                      <a:pt x="6506" y="70371"/>
                      <a:pt x="6506" y="77201"/>
                    </a:cubicBezTo>
                    <a:cubicBezTo>
                      <a:pt x="6511" y="84030"/>
                      <a:pt x="12047" y="89559"/>
                      <a:pt x="18870" y="89559"/>
                    </a:cubicBezTo>
                    <a:lnTo>
                      <a:pt x="68497" y="89559"/>
                    </a:lnTo>
                    <a:cubicBezTo>
                      <a:pt x="75327" y="89559"/>
                      <a:pt x="80856" y="84030"/>
                      <a:pt x="80862" y="77201"/>
                    </a:cubicBezTo>
                    <a:close/>
                    <a:moveTo>
                      <a:pt x="80862" y="134063"/>
                    </a:moveTo>
                    <a:cubicBezTo>
                      <a:pt x="80862" y="127332"/>
                      <a:pt x="75408" y="121878"/>
                      <a:pt x="68677" y="121878"/>
                    </a:cubicBezTo>
                    <a:lnTo>
                      <a:pt x="18870" y="121878"/>
                    </a:lnTo>
                    <a:cubicBezTo>
                      <a:pt x="12140" y="121780"/>
                      <a:pt x="6604" y="127153"/>
                      <a:pt x="6506" y="133883"/>
                    </a:cubicBezTo>
                    <a:cubicBezTo>
                      <a:pt x="6506" y="133883"/>
                      <a:pt x="6506" y="133883"/>
                      <a:pt x="6506" y="133883"/>
                    </a:cubicBezTo>
                    <a:lnTo>
                      <a:pt x="6506" y="134063"/>
                    </a:lnTo>
                    <a:cubicBezTo>
                      <a:pt x="6506" y="140892"/>
                      <a:pt x="12041" y="146428"/>
                      <a:pt x="18870" y="146428"/>
                    </a:cubicBezTo>
                    <a:lnTo>
                      <a:pt x="68497" y="146428"/>
                    </a:lnTo>
                    <a:cubicBezTo>
                      <a:pt x="75321" y="146422"/>
                      <a:pt x="80850" y="140898"/>
                      <a:pt x="80856" y="134075"/>
                    </a:cubicBezTo>
                    <a:close/>
                    <a:moveTo>
                      <a:pt x="80862" y="190926"/>
                    </a:moveTo>
                    <a:cubicBezTo>
                      <a:pt x="80862" y="184195"/>
                      <a:pt x="75408" y="178741"/>
                      <a:pt x="68677" y="178741"/>
                    </a:cubicBezTo>
                    <a:lnTo>
                      <a:pt x="18870" y="178741"/>
                    </a:lnTo>
                    <a:cubicBezTo>
                      <a:pt x="12093" y="177929"/>
                      <a:pt x="5937" y="182762"/>
                      <a:pt x="5119" y="189539"/>
                    </a:cubicBezTo>
                    <a:cubicBezTo>
                      <a:pt x="4306" y="196316"/>
                      <a:pt x="9140" y="202472"/>
                      <a:pt x="15917" y="203291"/>
                    </a:cubicBezTo>
                    <a:cubicBezTo>
                      <a:pt x="16897" y="203406"/>
                      <a:pt x="17889" y="203406"/>
                      <a:pt x="18870" y="203291"/>
                    </a:cubicBezTo>
                    <a:lnTo>
                      <a:pt x="68497" y="203291"/>
                    </a:lnTo>
                    <a:cubicBezTo>
                      <a:pt x="75315" y="203285"/>
                      <a:pt x="80844" y="197761"/>
                      <a:pt x="80856" y="190943"/>
                    </a:cubicBezTo>
                    <a:close/>
                    <a:moveTo>
                      <a:pt x="80862" y="247788"/>
                    </a:moveTo>
                    <a:cubicBezTo>
                      <a:pt x="80862" y="241058"/>
                      <a:pt x="75408" y="235604"/>
                      <a:pt x="68677" y="235604"/>
                    </a:cubicBezTo>
                    <a:lnTo>
                      <a:pt x="18870" y="235604"/>
                    </a:lnTo>
                    <a:cubicBezTo>
                      <a:pt x="12093" y="234791"/>
                      <a:pt x="5937" y="239624"/>
                      <a:pt x="5119" y="246402"/>
                    </a:cubicBezTo>
                    <a:cubicBezTo>
                      <a:pt x="4306" y="253179"/>
                      <a:pt x="9140" y="259335"/>
                      <a:pt x="15917" y="260153"/>
                    </a:cubicBezTo>
                    <a:cubicBezTo>
                      <a:pt x="16897" y="260269"/>
                      <a:pt x="17889" y="260269"/>
                      <a:pt x="18870" y="260153"/>
                    </a:cubicBezTo>
                    <a:lnTo>
                      <a:pt x="68497" y="260153"/>
                    </a:lnTo>
                    <a:cubicBezTo>
                      <a:pt x="75327" y="260153"/>
                      <a:pt x="80862" y="254618"/>
                      <a:pt x="80862" y="247788"/>
                    </a:cubicBezTo>
                    <a:close/>
                    <a:moveTo>
                      <a:pt x="80862" y="304651"/>
                    </a:moveTo>
                    <a:cubicBezTo>
                      <a:pt x="80862" y="297920"/>
                      <a:pt x="75408" y="292466"/>
                      <a:pt x="68677" y="292466"/>
                    </a:cubicBezTo>
                    <a:lnTo>
                      <a:pt x="18870" y="292466"/>
                    </a:lnTo>
                    <a:cubicBezTo>
                      <a:pt x="12093" y="291654"/>
                      <a:pt x="5931" y="296487"/>
                      <a:pt x="5119" y="303270"/>
                    </a:cubicBezTo>
                    <a:cubicBezTo>
                      <a:pt x="5119" y="303270"/>
                      <a:pt x="5119" y="303270"/>
                      <a:pt x="5119" y="303270"/>
                    </a:cubicBezTo>
                    <a:cubicBezTo>
                      <a:pt x="4306" y="310047"/>
                      <a:pt x="9140" y="316203"/>
                      <a:pt x="15917" y="317016"/>
                    </a:cubicBezTo>
                    <a:cubicBezTo>
                      <a:pt x="15917" y="317016"/>
                      <a:pt x="15917" y="317016"/>
                      <a:pt x="15917" y="317016"/>
                    </a:cubicBezTo>
                    <a:cubicBezTo>
                      <a:pt x="16897" y="317138"/>
                      <a:pt x="17889" y="317138"/>
                      <a:pt x="18870" y="317016"/>
                    </a:cubicBezTo>
                    <a:lnTo>
                      <a:pt x="68497" y="317016"/>
                    </a:lnTo>
                    <a:cubicBezTo>
                      <a:pt x="75321" y="317021"/>
                      <a:pt x="80856" y="311486"/>
                      <a:pt x="80862" y="304663"/>
                    </a:cubicBezTo>
                    <a:cubicBezTo>
                      <a:pt x="80862" y="304663"/>
                      <a:pt x="80862" y="304657"/>
                      <a:pt x="80862" y="304657"/>
                    </a:cubicBezTo>
                    <a:close/>
                    <a:moveTo>
                      <a:pt x="80862" y="361514"/>
                    </a:moveTo>
                    <a:cubicBezTo>
                      <a:pt x="80862" y="354783"/>
                      <a:pt x="75408" y="349329"/>
                      <a:pt x="68677" y="349329"/>
                    </a:cubicBezTo>
                    <a:lnTo>
                      <a:pt x="18870" y="349329"/>
                    </a:lnTo>
                    <a:cubicBezTo>
                      <a:pt x="12093" y="348516"/>
                      <a:pt x="5937" y="353350"/>
                      <a:pt x="5119" y="360127"/>
                    </a:cubicBezTo>
                    <a:cubicBezTo>
                      <a:pt x="4306" y="366904"/>
                      <a:pt x="9140" y="373060"/>
                      <a:pt x="15917" y="373878"/>
                    </a:cubicBezTo>
                    <a:cubicBezTo>
                      <a:pt x="16897" y="373994"/>
                      <a:pt x="17889" y="373994"/>
                      <a:pt x="18870" y="373878"/>
                    </a:cubicBezTo>
                    <a:lnTo>
                      <a:pt x="68497" y="373878"/>
                    </a:lnTo>
                    <a:cubicBezTo>
                      <a:pt x="75327" y="373878"/>
                      <a:pt x="80862" y="368343"/>
                      <a:pt x="80862" y="361514"/>
                    </a:cubicBezTo>
                    <a:close/>
                    <a:moveTo>
                      <a:pt x="80862" y="418562"/>
                    </a:moveTo>
                    <a:cubicBezTo>
                      <a:pt x="80862" y="411732"/>
                      <a:pt x="75327" y="406197"/>
                      <a:pt x="68497" y="406197"/>
                    </a:cubicBezTo>
                    <a:lnTo>
                      <a:pt x="18870" y="406197"/>
                    </a:lnTo>
                    <a:cubicBezTo>
                      <a:pt x="12093" y="405385"/>
                      <a:pt x="5937" y="410218"/>
                      <a:pt x="5119" y="416995"/>
                    </a:cubicBezTo>
                    <a:cubicBezTo>
                      <a:pt x="4306" y="423772"/>
                      <a:pt x="9140" y="429928"/>
                      <a:pt x="15917" y="430747"/>
                    </a:cubicBezTo>
                    <a:cubicBezTo>
                      <a:pt x="16897" y="430863"/>
                      <a:pt x="17889" y="430863"/>
                      <a:pt x="18870" y="430747"/>
                    </a:cubicBezTo>
                    <a:lnTo>
                      <a:pt x="68497" y="430747"/>
                    </a:lnTo>
                    <a:cubicBezTo>
                      <a:pt x="75228" y="430845"/>
                      <a:pt x="80763" y="425472"/>
                      <a:pt x="80862" y="418742"/>
                    </a:cubicBezTo>
                    <a:cubicBezTo>
                      <a:pt x="80862" y="418742"/>
                      <a:pt x="80862" y="418736"/>
                      <a:pt x="80862" y="418736"/>
                    </a:cubicBezTo>
                    <a:close/>
                    <a:moveTo>
                      <a:pt x="267012" y="20292"/>
                    </a:moveTo>
                    <a:cubicBezTo>
                      <a:pt x="267017" y="13532"/>
                      <a:pt x="261586" y="8025"/>
                      <a:pt x="254827" y="7933"/>
                    </a:cubicBezTo>
                    <a:lnTo>
                      <a:pt x="124124" y="7933"/>
                    </a:lnTo>
                    <a:cubicBezTo>
                      <a:pt x="117335" y="8025"/>
                      <a:pt x="111858" y="13503"/>
                      <a:pt x="111765" y="20292"/>
                    </a:cubicBezTo>
                    <a:cubicBezTo>
                      <a:pt x="111858" y="27051"/>
                      <a:pt x="117364" y="32476"/>
                      <a:pt x="124124" y="32476"/>
                    </a:cubicBezTo>
                    <a:lnTo>
                      <a:pt x="254821" y="32476"/>
                    </a:lnTo>
                    <a:cubicBezTo>
                      <a:pt x="261552" y="32476"/>
                      <a:pt x="267006" y="27022"/>
                      <a:pt x="267006" y="20292"/>
                    </a:cubicBezTo>
                    <a:close/>
                    <a:moveTo>
                      <a:pt x="267012" y="77154"/>
                    </a:moveTo>
                    <a:cubicBezTo>
                      <a:pt x="267012" y="70394"/>
                      <a:pt x="261586" y="64888"/>
                      <a:pt x="254827" y="64789"/>
                    </a:cubicBezTo>
                    <a:lnTo>
                      <a:pt x="124124" y="64789"/>
                    </a:lnTo>
                    <a:cubicBezTo>
                      <a:pt x="117295" y="64795"/>
                      <a:pt x="111765" y="70325"/>
                      <a:pt x="111765" y="77154"/>
                    </a:cubicBezTo>
                    <a:cubicBezTo>
                      <a:pt x="111765" y="83977"/>
                      <a:pt x="117300" y="89513"/>
                      <a:pt x="124124" y="89513"/>
                    </a:cubicBezTo>
                    <a:lnTo>
                      <a:pt x="254821" y="89513"/>
                    </a:lnTo>
                    <a:cubicBezTo>
                      <a:pt x="261581" y="89420"/>
                      <a:pt x="267012" y="83914"/>
                      <a:pt x="267006" y="77154"/>
                    </a:cubicBezTo>
                    <a:close/>
                    <a:moveTo>
                      <a:pt x="267012" y="134017"/>
                    </a:moveTo>
                    <a:cubicBezTo>
                      <a:pt x="267012" y="127286"/>
                      <a:pt x="261557" y="121832"/>
                      <a:pt x="254827" y="121832"/>
                    </a:cubicBezTo>
                    <a:lnTo>
                      <a:pt x="124124" y="121832"/>
                    </a:lnTo>
                    <a:cubicBezTo>
                      <a:pt x="117364" y="121826"/>
                      <a:pt x="111858" y="127257"/>
                      <a:pt x="111765" y="134017"/>
                    </a:cubicBezTo>
                    <a:cubicBezTo>
                      <a:pt x="111858" y="140806"/>
                      <a:pt x="117335" y="146283"/>
                      <a:pt x="124124" y="146381"/>
                    </a:cubicBezTo>
                    <a:lnTo>
                      <a:pt x="254821" y="146381"/>
                    </a:lnTo>
                    <a:cubicBezTo>
                      <a:pt x="261581" y="146283"/>
                      <a:pt x="267006" y="140776"/>
                      <a:pt x="267006" y="134017"/>
                    </a:cubicBezTo>
                    <a:close/>
                    <a:moveTo>
                      <a:pt x="267012" y="190879"/>
                    </a:moveTo>
                    <a:cubicBezTo>
                      <a:pt x="267012" y="184149"/>
                      <a:pt x="261557" y="178694"/>
                      <a:pt x="254827" y="178694"/>
                    </a:cubicBezTo>
                    <a:lnTo>
                      <a:pt x="124124" y="178694"/>
                    </a:lnTo>
                    <a:cubicBezTo>
                      <a:pt x="117347" y="177882"/>
                      <a:pt x="111191" y="182716"/>
                      <a:pt x="110378" y="189492"/>
                    </a:cubicBezTo>
                    <a:cubicBezTo>
                      <a:pt x="110378" y="189492"/>
                      <a:pt x="110378" y="189492"/>
                      <a:pt x="110378" y="189492"/>
                    </a:cubicBezTo>
                    <a:cubicBezTo>
                      <a:pt x="109560" y="196270"/>
                      <a:pt x="114394" y="202426"/>
                      <a:pt x="121170" y="203244"/>
                    </a:cubicBezTo>
                    <a:cubicBezTo>
                      <a:pt x="121170" y="203244"/>
                      <a:pt x="121176" y="203244"/>
                      <a:pt x="121176" y="203244"/>
                    </a:cubicBezTo>
                    <a:cubicBezTo>
                      <a:pt x="122157" y="203360"/>
                      <a:pt x="123143" y="203360"/>
                      <a:pt x="124124" y="203244"/>
                    </a:cubicBezTo>
                    <a:lnTo>
                      <a:pt x="254821" y="203244"/>
                    </a:lnTo>
                    <a:cubicBezTo>
                      <a:pt x="261552" y="203244"/>
                      <a:pt x="267006" y="197790"/>
                      <a:pt x="267006" y="191059"/>
                    </a:cubicBezTo>
                    <a:cubicBezTo>
                      <a:pt x="267006" y="191001"/>
                      <a:pt x="267006" y="190937"/>
                      <a:pt x="267006" y="190879"/>
                    </a:cubicBezTo>
                    <a:close/>
                    <a:moveTo>
                      <a:pt x="267012" y="247742"/>
                    </a:moveTo>
                    <a:cubicBezTo>
                      <a:pt x="267012" y="241011"/>
                      <a:pt x="261557" y="235557"/>
                      <a:pt x="254827" y="235557"/>
                    </a:cubicBezTo>
                    <a:lnTo>
                      <a:pt x="124124" y="235557"/>
                    </a:lnTo>
                    <a:cubicBezTo>
                      <a:pt x="117347" y="234745"/>
                      <a:pt x="111191" y="239578"/>
                      <a:pt x="110378" y="246355"/>
                    </a:cubicBezTo>
                    <a:cubicBezTo>
                      <a:pt x="110378" y="246355"/>
                      <a:pt x="110378" y="246355"/>
                      <a:pt x="110378" y="246355"/>
                    </a:cubicBezTo>
                    <a:cubicBezTo>
                      <a:pt x="109560" y="253132"/>
                      <a:pt x="114394" y="259288"/>
                      <a:pt x="121170" y="260107"/>
                    </a:cubicBezTo>
                    <a:cubicBezTo>
                      <a:pt x="121170" y="260107"/>
                      <a:pt x="121176" y="260107"/>
                      <a:pt x="121176" y="260107"/>
                    </a:cubicBezTo>
                    <a:cubicBezTo>
                      <a:pt x="122157" y="260228"/>
                      <a:pt x="123143" y="260228"/>
                      <a:pt x="124124" y="260107"/>
                    </a:cubicBezTo>
                    <a:lnTo>
                      <a:pt x="254821" y="260107"/>
                    </a:lnTo>
                    <a:cubicBezTo>
                      <a:pt x="261552" y="260107"/>
                      <a:pt x="267006" y="254653"/>
                      <a:pt x="267006" y="247922"/>
                    </a:cubicBezTo>
                    <a:cubicBezTo>
                      <a:pt x="267006" y="247864"/>
                      <a:pt x="267006" y="247806"/>
                      <a:pt x="267006" y="247742"/>
                    </a:cubicBezTo>
                    <a:close/>
                    <a:moveTo>
                      <a:pt x="423494" y="304605"/>
                    </a:moveTo>
                    <a:cubicBezTo>
                      <a:pt x="423494" y="297874"/>
                      <a:pt x="418040" y="292420"/>
                      <a:pt x="411309" y="292420"/>
                    </a:cubicBezTo>
                    <a:lnTo>
                      <a:pt x="280606" y="292420"/>
                    </a:lnTo>
                    <a:cubicBezTo>
                      <a:pt x="273829" y="291601"/>
                      <a:pt x="267673" y="296435"/>
                      <a:pt x="266855" y="303212"/>
                    </a:cubicBezTo>
                    <a:cubicBezTo>
                      <a:pt x="266855" y="303212"/>
                      <a:pt x="266855" y="303218"/>
                      <a:pt x="266855" y="303218"/>
                    </a:cubicBezTo>
                    <a:cubicBezTo>
                      <a:pt x="266043" y="310001"/>
                      <a:pt x="270882" y="316151"/>
                      <a:pt x="277659" y="316969"/>
                    </a:cubicBezTo>
                    <a:cubicBezTo>
                      <a:pt x="278639" y="317085"/>
                      <a:pt x="279626" y="317085"/>
                      <a:pt x="280606" y="316969"/>
                    </a:cubicBezTo>
                    <a:lnTo>
                      <a:pt x="411123" y="316969"/>
                    </a:lnTo>
                    <a:cubicBezTo>
                      <a:pt x="417953" y="316969"/>
                      <a:pt x="423488" y="311434"/>
                      <a:pt x="423488" y="304605"/>
                    </a:cubicBezTo>
                    <a:close/>
                    <a:moveTo>
                      <a:pt x="423494" y="361467"/>
                    </a:moveTo>
                    <a:cubicBezTo>
                      <a:pt x="423494" y="354736"/>
                      <a:pt x="418040" y="349282"/>
                      <a:pt x="411309" y="349282"/>
                    </a:cubicBezTo>
                    <a:lnTo>
                      <a:pt x="280606" y="349282"/>
                    </a:lnTo>
                    <a:cubicBezTo>
                      <a:pt x="273829" y="348470"/>
                      <a:pt x="267673" y="353303"/>
                      <a:pt x="266855" y="360080"/>
                    </a:cubicBezTo>
                    <a:cubicBezTo>
                      <a:pt x="266043" y="366857"/>
                      <a:pt x="270882" y="373014"/>
                      <a:pt x="277659" y="373832"/>
                    </a:cubicBezTo>
                    <a:cubicBezTo>
                      <a:pt x="278639" y="373948"/>
                      <a:pt x="279626" y="373948"/>
                      <a:pt x="280606" y="373832"/>
                    </a:cubicBezTo>
                    <a:lnTo>
                      <a:pt x="411123" y="373832"/>
                    </a:lnTo>
                    <a:cubicBezTo>
                      <a:pt x="417953" y="373832"/>
                      <a:pt x="423488" y="368296"/>
                      <a:pt x="423488" y="361467"/>
                    </a:cubicBezTo>
                    <a:close/>
                    <a:moveTo>
                      <a:pt x="423494" y="418515"/>
                    </a:moveTo>
                    <a:cubicBezTo>
                      <a:pt x="423494" y="411686"/>
                      <a:pt x="417958" y="406151"/>
                      <a:pt x="411129" y="406151"/>
                    </a:cubicBezTo>
                    <a:lnTo>
                      <a:pt x="280606" y="406151"/>
                    </a:lnTo>
                    <a:cubicBezTo>
                      <a:pt x="273829" y="405338"/>
                      <a:pt x="267673" y="410172"/>
                      <a:pt x="266855" y="416949"/>
                    </a:cubicBezTo>
                    <a:cubicBezTo>
                      <a:pt x="266043" y="423726"/>
                      <a:pt x="270876" y="429888"/>
                      <a:pt x="277659" y="430700"/>
                    </a:cubicBezTo>
                    <a:cubicBezTo>
                      <a:pt x="277659" y="430700"/>
                      <a:pt x="277659" y="430700"/>
                      <a:pt x="277659" y="430700"/>
                    </a:cubicBezTo>
                    <a:cubicBezTo>
                      <a:pt x="278639" y="430816"/>
                      <a:pt x="279626" y="430816"/>
                      <a:pt x="280606" y="430700"/>
                    </a:cubicBezTo>
                    <a:lnTo>
                      <a:pt x="411123" y="430700"/>
                    </a:lnTo>
                    <a:cubicBezTo>
                      <a:pt x="417854" y="430799"/>
                      <a:pt x="423390" y="425426"/>
                      <a:pt x="423488" y="418695"/>
                    </a:cubicBezTo>
                    <a:cubicBezTo>
                      <a:pt x="423488" y="418695"/>
                      <a:pt x="423488" y="418690"/>
                      <a:pt x="423488" y="418690"/>
                    </a:cubicBezTo>
                    <a:lnTo>
                      <a:pt x="423488" y="418515"/>
                    </a:lnTo>
                    <a:close/>
                    <a:moveTo>
                      <a:pt x="324588" y="20245"/>
                    </a:moveTo>
                    <a:cubicBezTo>
                      <a:pt x="324686" y="12348"/>
                      <a:pt x="318368" y="5867"/>
                      <a:pt x="310471" y="5768"/>
                    </a:cubicBezTo>
                    <a:cubicBezTo>
                      <a:pt x="310471" y="5768"/>
                      <a:pt x="310465" y="5768"/>
                      <a:pt x="310459" y="5768"/>
                    </a:cubicBezTo>
                    <a:cubicBezTo>
                      <a:pt x="302562" y="5670"/>
                      <a:pt x="296081" y="11988"/>
                      <a:pt x="295983" y="19885"/>
                    </a:cubicBezTo>
                    <a:cubicBezTo>
                      <a:pt x="295983" y="19885"/>
                      <a:pt x="295983" y="19891"/>
                      <a:pt x="295983" y="19897"/>
                    </a:cubicBezTo>
                    <a:cubicBezTo>
                      <a:pt x="295884" y="27794"/>
                      <a:pt x="302208" y="34275"/>
                      <a:pt x="310111" y="34374"/>
                    </a:cubicBezTo>
                    <a:cubicBezTo>
                      <a:pt x="310111" y="34374"/>
                      <a:pt x="310111" y="34374"/>
                      <a:pt x="310111" y="34374"/>
                    </a:cubicBezTo>
                    <a:lnTo>
                      <a:pt x="310285" y="34374"/>
                    </a:lnTo>
                    <a:cubicBezTo>
                      <a:pt x="318118" y="34379"/>
                      <a:pt x="324495" y="28078"/>
                      <a:pt x="324588" y="20245"/>
                    </a:cubicBezTo>
                    <a:close/>
                    <a:moveTo>
                      <a:pt x="367154" y="20245"/>
                    </a:moveTo>
                    <a:cubicBezTo>
                      <a:pt x="367252" y="12348"/>
                      <a:pt x="360934" y="5867"/>
                      <a:pt x="353037" y="5768"/>
                    </a:cubicBezTo>
                    <a:cubicBezTo>
                      <a:pt x="353037" y="5768"/>
                      <a:pt x="353031" y="5768"/>
                      <a:pt x="353025" y="5768"/>
                    </a:cubicBezTo>
                    <a:cubicBezTo>
                      <a:pt x="345128" y="5658"/>
                      <a:pt x="338635" y="11965"/>
                      <a:pt x="338519" y="19868"/>
                    </a:cubicBezTo>
                    <a:cubicBezTo>
                      <a:pt x="338519" y="19874"/>
                      <a:pt x="338519" y="19885"/>
                      <a:pt x="338519" y="19897"/>
                    </a:cubicBezTo>
                    <a:cubicBezTo>
                      <a:pt x="338426" y="27794"/>
                      <a:pt x="344751" y="34275"/>
                      <a:pt x="352648" y="34374"/>
                    </a:cubicBezTo>
                    <a:cubicBezTo>
                      <a:pt x="352770" y="34374"/>
                      <a:pt x="352886" y="34374"/>
                      <a:pt x="353002" y="34374"/>
                    </a:cubicBezTo>
                    <a:cubicBezTo>
                      <a:pt x="360800" y="34588"/>
                      <a:pt x="367293" y="28438"/>
                      <a:pt x="367508" y="20645"/>
                    </a:cubicBezTo>
                    <a:cubicBezTo>
                      <a:pt x="367508" y="20628"/>
                      <a:pt x="367508" y="20616"/>
                      <a:pt x="367508" y="20605"/>
                    </a:cubicBezTo>
                    <a:cubicBezTo>
                      <a:pt x="367508" y="20483"/>
                      <a:pt x="367508" y="20367"/>
                      <a:pt x="367508" y="20245"/>
                    </a:cubicBezTo>
                    <a:close/>
                    <a:moveTo>
                      <a:pt x="409893" y="20245"/>
                    </a:moveTo>
                    <a:cubicBezTo>
                      <a:pt x="409992" y="12348"/>
                      <a:pt x="403673" y="5867"/>
                      <a:pt x="395776" y="5768"/>
                    </a:cubicBezTo>
                    <a:cubicBezTo>
                      <a:pt x="395776" y="5768"/>
                      <a:pt x="395771" y="5768"/>
                      <a:pt x="395765" y="5768"/>
                    </a:cubicBezTo>
                    <a:cubicBezTo>
                      <a:pt x="387868" y="5652"/>
                      <a:pt x="381375" y="11959"/>
                      <a:pt x="381259" y="19856"/>
                    </a:cubicBezTo>
                    <a:cubicBezTo>
                      <a:pt x="381259" y="19868"/>
                      <a:pt x="381259" y="19880"/>
                      <a:pt x="381259" y="19897"/>
                    </a:cubicBezTo>
                    <a:cubicBezTo>
                      <a:pt x="381160" y="27794"/>
                      <a:pt x="387485" y="34275"/>
                      <a:pt x="395382" y="34374"/>
                    </a:cubicBezTo>
                    <a:lnTo>
                      <a:pt x="395562" y="34374"/>
                    </a:lnTo>
                    <a:cubicBezTo>
                      <a:pt x="403395" y="34379"/>
                      <a:pt x="409771" y="28078"/>
                      <a:pt x="409864" y="20245"/>
                    </a:cubicBezTo>
                    <a:close/>
                    <a:moveTo>
                      <a:pt x="452459" y="20245"/>
                    </a:moveTo>
                    <a:cubicBezTo>
                      <a:pt x="452558" y="12348"/>
                      <a:pt x="446233" y="5867"/>
                      <a:pt x="438331" y="5768"/>
                    </a:cubicBezTo>
                    <a:cubicBezTo>
                      <a:pt x="438331" y="5768"/>
                      <a:pt x="438331" y="5768"/>
                      <a:pt x="438331" y="5768"/>
                    </a:cubicBezTo>
                    <a:cubicBezTo>
                      <a:pt x="430433" y="5658"/>
                      <a:pt x="423941" y="11965"/>
                      <a:pt x="423825" y="19868"/>
                    </a:cubicBezTo>
                    <a:cubicBezTo>
                      <a:pt x="423825" y="19874"/>
                      <a:pt x="423825" y="19885"/>
                      <a:pt x="423825" y="19897"/>
                    </a:cubicBezTo>
                    <a:cubicBezTo>
                      <a:pt x="423732" y="27794"/>
                      <a:pt x="430056" y="34275"/>
                      <a:pt x="437953" y="34374"/>
                    </a:cubicBezTo>
                    <a:cubicBezTo>
                      <a:pt x="438075" y="34374"/>
                      <a:pt x="438191" y="34374"/>
                      <a:pt x="438307" y="34374"/>
                    </a:cubicBezTo>
                    <a:cubicBezTo>
                      <a:pt x="446111" y="34374"/>
                      <a:pt x="452436" y="28049"/>
                      <a:pt x="452436" y="20245"/>
                    </a:cubicBezTo>
                    <a:close/>
                    <a:moveTo>
                      <a:pt x="495199" y="20245"/>
                    </a:moveTo>
                    <a:cubicBezTo>
                      <a:pt x="495297" y="12348"/>
                      <a:pt x="488979" y="5867"/>
                      <a:pt x="481082" y="5768"/>
                    </a:cubicBezTo>
                    <a:cubicBezTo>
                      <a:pt x="481082" y="5768"/>
                      <a:pt x="481076" y="5768"/>
                      <a:pt x="481070" y="5768"/>
                    </a:cubicBezTo>
                    <a:cubicBezTo>
                      <a:pt x="473168" y="5658"/>
                      <a:pt x="466675" y="11977"/>
                      <a:pt x="466564" y="19880"/>
                    </a:cubicBezTo>
                    <a:cubicBezTo>
                      <a:pt x="466564" y="19885"/>
                      <a:pt x="466564" y="19891"/>
                      <a:pt x="466564" y="19897"/>
                    </a:cubicBezTo>
                    <a:cubicBezTo>
                      <a:pt x="466472" y="27800"/>
                      <a:pt x="472796" y="34281"/>
                      <a:pt x="480699" y="34374"/>
                    </a:cubicBezTo>
                    <a:cubicBezTo>
                      <a:pt x="480815" y="34374"/>
                      <a:pt x="480931" y="34374"/>
                      <a:pt x="481047" y="34374"/>
                    </a:cubicBezTo>
                    <a:cubicBezTo>
                      <a:pt x="488851" y="34374"/>
                      <a:pt x="495176" y="28049"/>
                      <a:pt x="495176" y="20245"/>
                    </a:cubicBezTo>
                    <a:close/>
                    <a:moveTo>
                      <a:pt x="537939" y="20245"/>
                    </a:moveTo>
                    <a:cubicBezTo>
                      <a:pt x="538037" y="12348"/>
                      <a:pt x="531719" y="5867"/>
                      <a:pt x="523822" y="5768"/>
                    </a:cubicBezTo>
                    <a:cubicBezTo>
                      <a:pt x="523822" y="5768"/>
                      <a:pt x="523816" y="5768"/>
                      <a:pt x="523810" y="5768"/>
                    </a:cubicBezTo>
                    <a:cubicBezTo>
                      <a:pt x="515913" y="5670"/>
                      <a:pt x="509432" y="11988"/>
                      <a:pt x="509333" y="19885"/>
                    </a:cubicBezTo>
                    <a:cubicBezTo>
                      <a:pt x="509333" y="19885"/>
                      <a:pt x="509333" y="19891"/>
                      <a:pt x="509333" y="19897"/>
                    </a:cubicBezTo>
                    <a:cubicBezTo>
                      <a:pt x="509235" y="27794"/>
                      <a:pt x="515559" y="34275"/>
                      <a:pt x="523462" y="34374"/>
                    </a:cubicBezTo>
                    <a:cubicBezTo>
                      <a:pt x="523462" y="34374"/>
                      <a:pt x="523462" y="34374"/>
                      <a:pt x="523462" y="34374"/>
                    </a:cubicBezTo>
                    <a:lnTo>
                      <a:pt x="523636" y="34374"/>
                    </a:lnTo>
                    <a:cubicBezTo>
                      <a:pt x="531469" y="34379"/>
                      <a:pt x="537846" y="28078"/>
                      <a:pt x="537939" y="20245"/>
                    </a:cubicBezTo>
                    <a:close/>
                    <a:moveTo>
                      <a:pt x="324588" y="133970"/>
                    </a:moveTo>
                    <a:cubicBezTo>
                      <a:pt x="324588" y="126067"/>
                      <a:pt x="318188" y="119668"/>
                      <a:pt x="310285" y="119662"/>
                    </a:cubicBezTo>
                    <a:cubicBezTo>
                      <a:pt x="302382" y="119662"/>
                      <a:pt x="295977" y="126067"/>
                      <a:pt x="295977" y="133970"/>
                    </a:cubicBezTo>
                    <a:cubicBezTo>
                      <a:pt x="295930" y="141867"/>
                      <a:pt x="302301" y="148308"/>
                      <a:pt x="310198" y="148354"/>
                    </a:cubicBezTo>
                    <a:cubicBezTo>
                      <a:pt x="310227" y="148354"/>
                      <a:pt x="310250" y="148354"/>
                      <a:pt x="310279" y="148354"/>
                    </a:cubicBezTo>
                    <a:lnTo>
                      <a:pt x="310279" y="148354"/>
                    </a:lnTo>
                    <a:cubicBezTo>
                      <a:pt x="318072" y="148453"/>
                      <a:pt x="324472" y="142221"/>
                      <a:pt x="324582" y="134429"/>
                    </a:cubicBezTo>
                    <a:cubicBezTo>
                      <a:pt x="324582" y="134312"/>
                      <a:pt x="324582" y="134191"/>
                      <a:pt x="324582" y="134075"/>
                    </a:cubicBezTo>
                    <a:close/>
                    <a:moveTo>
                      <a:pt x="367154" y="133970"/>
                    </a:moveTo>
                    <a:cubicBezTo>
                      <a:pt x="367159" y="126073"/>
                      <a:pt x="360760" y="119673"/>
                      <a:pt x="352862" y="119668"/>
                    </a:cubicBezTo>
                    <a:cubicBezTo>
                      <a:pt x="352857" y="119668"/>
                      <a:pt x="352851" y="119668"/>
                      <a:pt x="352845" y="119668"/>
                    </a:cubicBezTo>
                    <a:cubicBezTo>
                      <a:pt x="344948" y="119668"/>
                      <a:pt x="338542" y="126073"/>
                      <a:pt x="338542" y="133970"/>
                    </a:cubicBezTo>
                    <a:cubicBezTo>
                      <a:pt x="338542" y="141873"/>
                      <a:pt x="344948" y="148279"/>
                      <a:pt x="352851" y="148279"/>
                    </a:cubicBezTo>
                    <a:lnTo>
                      <a:pt x="353025" y="148279"/>
                    </a:lnTo>
                    <a:cubicBezTo>
                      <a:pt x="360823" y="148494"/>
                      <a:pt x="367316" y="142343"/>
                      <a:pt x="367531" y="134550"/>
                    </a:cubicBezTo>
                    <a:cubicBezTo>
                      <a:pt x="367531" y="134533"/>
                      <a:pt x="367531" y="134522"/>
                      <a:pt x="367531" y="134510"/>
                    </a:cubicBezTo>
                    <a:cubicBezTo>
                      <a:pt x="367531" y="134330"/>
                      <a:pt x="367531" y="134156"/>
                      <a:pt x="367531" y="133976"/>
                    </a:cubicBezTo>
                    <a:close/>
                    <a:moveTo>
                      <a:pt x="409893" y="133970"/>
                    </a:moveTo>
                    <a:cubicBezTo>
                      <a:pt x="409893" y="126067"/>
                      <a:pt x="403493" y="119668"/>
                      <a:pt x="395591" y="119662"/>
                    </a:cubicBezTo>
                    <a:cubicBezTo>
                      <a:pt x="387688" y="119662"/>
                      <a:pt x="381282" y="126067"/>
                      <a:pt x="381282" y="133970"/>
                    </a:cubicBezTo>
                    <a:cubicBezTo>
                      <a:pt x="381282" y="141867"/>
                      <a:pt x="387688" y="148273"/>
                      <a:pt x="395585" y="148273"/>
                    </a:cubicBezTo>
                    <a:cubicBezTo>
                      <a:pt x="395585" y="148273"/>
                      <a:pt x="395591" y="148273"/>
                      <a:pt x="395591" y="148273"/>
                    </a:cubicBezTo>
                    <a:lnTo>
                      <a:pt x="395591" y="148273"/>
                    </a:lnTo>
                    <a:cubicBezTo>
                      <a:pt x="403383" y="148371"/>
                      <a:pt x="409783" y="142140"/>
                      <a:pt x="409893" y="134347"/>
                    </a:cubicBezTo>
                    <a:cubicBezTo>
                      <a:pt x="409893" y="134231"/>
                      <a:pt x="409893" y="134110"/>
                      <a:pt x="409893" y="133993"/>
                    </a:cubicBezTo>
                    <a:close/>
                    <a:moveTo>
                      <a:pt x="452459" y="133970"/>
                    </a:moveTo>
                    <a:cubicBezTo>
                      <a:pt x="452465" y="126073"/>
                      <a:pt x="446065" y="119673"/>
                      <a:pt x="438168" y="119668"/>
                    </a:cubicBezTo>
                    <a:cubicBezTo>
                      <a:pt x="438162" y="119668"/>
                      <a:pt x="438156" y="119668"/>
                      <a:pt x="438151" y="119668"/>
                    </a:cubicBezTo>
                    <a:cubicBezTo>
                      <a:pt x="430254" y="119668"/>
                      <a:pt x="423848" y="126073"/>
                      <a:pt x="423848" y="133970"/>
                    </a:cubicBezTo>
                    <a:cubicBezTo>
                      <a:pt x="423848" y="141873"/>
                      <a:pt x="430254" y="148279"/>
                      <a:pt x="438156" y="148279"/>
                    </a:cubicBezTo>
                    <a:lnTo>
                      <a:pt x="438331" y="148279"/>
                    </a:lnTo>
                    <a:cubicBezTo>
                      <a:pt x="446129" y="148284"/>
                      <a:pt x="452453" y="141960"/>
                      <a:pt x="452459" y="134162"/>
                    </a:cubicBezTo>
                    <a:cubicBezTo>
                      <a:pt x="452459" y="134162"/>
                      <a:pt x="452459" y="134156"/>
                      <a:pt x="452459" y="134156"/>
                    </a:cubicBezTo>
                    <a:lnTo>
                      <a:pt x="452459" y="133976"/>
                    </a:lnTo>
                    <a:close/>
                    <a:moveTo>
                      <a:pt x="495199" y="133970"/>
                    </a:moveTo>
                    <a:cubicBezTo>
                      <a:pt x="495205" y="126073"/>
                      <a:pt x="488805" y="119673"/>
                      <a:pt x="480908" y="119668"/>
                    </a:cubicBezTo>
                    <a:cubicBezTo>
                      <a:pt x="480902" y="119668"/>
                      <a:pt x="480896" y="119668"/>
                      <a:pt x="480891" y="119668"/>
                    </a:cubicBezTo>
                    <a:cubicBezTo>
                      <a:pt x="472993" y="119668"/>
                      <a:pt x="466588" y="126073"/>
                      <a:pt x="466588" y="133970"/>
                    </a:cubicBezTo>
                    <a:cubicBezTo>
                      <a:pt x="466588" y="141873"/>
                      <a:pt x="472993" y="148279"/>
                      <a:pt x="480896" y="148279"/>
                    </a:cubicBezTo>
                    <a:lnTo>
                      <a:pt x="481070" y="148279"/>
                    </a:lnTo>
                    <a:cubicBezTo>
                      <a:pt x="488869" y="148284"/>
                      <a:pt x="495193" y="141960"/>
                      <a:pt x="495199" y="134162"/>
                    </a:cubicBezTo>
                    <a:cubicBezTo>
                      <a:pt x="495199" y="134162"/>
                      <a:pt x="495199" y="134156"/>
                      <a:pt x="495199" y="134156"/>
                    </a:cubicBezTo>
                    <a:lnTo>
                      <a:pt x="495199" y="133976"/>
                    </a:lnTo>
                    <a:close/>
                    <a:moveTo>
                      <a:pt x="537939" y="133970"/>
                    </a:moveTo>
                    <a:cubicBezTo>
                      <a:pt x="537944" y="126073"/>
                      <a:pt x="531539" y="119668"/>
                      <a:pt x="523642" y="119662"/>
                    </a:cubicBezTo>
                    <a:cubicBezTo>
                      <a:pt x="523642" y="119662"/>
                      <a:pt x="523636" y="119662"/>
                      <a:pt x="523636" y="119662"/>
                    </a:cubicBezTo>
                    <a:cubicBezTo>
                      <a:pt x="515733" y="119662"/>
                      <a:pt x="509327" y="126067"/>
                      <a:pt x="509327" y="133970"/>
                    </a:cubicBezTo>
                    <a:cubicBezTo>
                      <a:pt x="509281" y="141867"/>
                      <a:pt x="515652" y="148308"/>
                      <a:pt x="523549" y="148354"/>
                    </a:cubicBezTo>
                    <a:cubicBezTo>
                      <a:pt x="523578" y="148354"/>
                      <a:pt x="523601" y="148354"/>
                      <a:pt x="523630" y="148354"/>
                    </a:cubicBezTo>
                    <a:lnTo>
                      <a:pt x="523630" y="148354"/>
                    </a:lnTo>
                    <a:cubicBezTo>
                      <a:pt x="531423" y="148453"/>
                      <a:pt x="537823" y="142221"/>
                      <a:pt x="537933" y="134429"/>
                    </a:cubicBezTo>
                    <a:cubicBezTo>
                      <a:pt x="537933" y="134312"/>
                      <a:pt x="537933" y="134191"/>
                      <a:pt x="537933" y="134075"/>
                    </a:cubicBezTo>
                    <a:close/>
                    <a:moveTo>
                      <a:pt x="470295" y="298396"/>
                    </a:moveTo>
                    <a:cubicBezTo>
                      <a:pt x="470295" y="290499"/>
                      <a:pt x="463890" y="284093"/>
                      <a:pt x="455993" y="284093"/>
                    </a:cubicBezTo>
                    <a:cubicBezTo>
                      <a:pt x="448090" y="284093"/>
                      <a:pt x="441684" y="290499"/>
                      <a:pt x="441684" y="298402"/>
                    </a:cubicBezTo>
                    <a:cubicBezTo>
                      <a:pt x="441690" y="306305"/>
                      <a:pt x="448090" y="312704"/>
                      <a:pt x="455993" y="312704"/>
                    </a:cubicBezTo>
                    <a:lnTo>
                      <a:pt x="456167" y="312704"/>
                    </a:lnTo>
                    <a:cubicBezTo>
                      <a:pt x="463971" y="312704"/>
                      <a:pt x="470295" y="306380"/>
                      <a:pt x="470301" y="298576"/>
                    </a:cubicBezTo>
                    <a:cubicBezTo>
                      <a:pt x="470295" y="298634"/>
                      <a:pt x="470290" y="298564"/>
                      <a:pt x="470290" y="298500"/>
                    </a:cubicBezTo>
                    <a:close/>
                    <a:moveTo>
                      <a:pt x="513041" y="298396"/>
                    </a:moveTo>
                    <a:cubicBezTo>
                      <a:pt x="513035" y="290493"/>
                      <a:pt x="506635" y="284093"/>
                      <a:pt x="498733" y="284093"/>
                    </a:cubicBezTo>
                    <a:cubicBezTo>
                      <a:pt x="490830" y="284093"/>
                      <a:pt x="484430" y="290493"/>
                      <a:pt x="484424" y="298396"/>
                    </a:cubicBezTo>
                    <a:cubicBezTo>
                      <a:pt x="484424" y="306299"/>
                      <a:pt x="490830" y="312704"/>
                      <a:pt x="498733" y="312704"/>
                    </a:cubicBezTo>
                    <a:lnTo>
                      <a:pt x="498733" y="312704"/>
                    </a:lnTo>
                    <a:cubicBezTo>
                      <a:pt x="506525" y="312803"/>
                      <a:pt x="512925" y="306572"/>
                      <a:pt x="513041" y="298779"/>
                    </a:cubicBezTo>
                    <a:close/>
                    <a:moveTo>
                      <a:pt x="555601" y="298396"/>
                    </a:moveTo>
                    <a:cubicBezTo>
                      <a:pt x="555601" y="290499"/>
                      <a:pt x="549195" y="284093"/>
                      <a:pt x="541298" y="284093"/>
                    </a:cubicBezTo>
                    <a:cubicBezTo>
                      <a:pt x="533395" y="284093"/>
                      <a:pt x="526990" y="290499"/>
                      <a:pt x="526990" y="298402"/>
                    </a:cubicBezTo>
                    <a:cubicBezTo>
                      <a:pt x="526996" y="306305"/>
                      <a:pt x="533395" y="312704"/>
                      <a:pt x="541298" y="312704"/>
                    </a:cubicBezTo>
                    <a:lnTo>
                      <a:pt x="541472" y="312704"/>
                    </a:lnTo>
                    <a:cubicBezTo>
                      <a:pt x="549276" y="312704"/>
                      <a:pt x="555601" y="306380"/>
                      <a:pt x="555601" y="298576"/>
                    </a:cubicBezTo>
                    <a:lnTo>
                      <a:pt x="555601" y="298396"/>
                    </a:lnTo>
                    <a:close/>
                    <a:moveTo>
                      <a:pt x="598341" y="298396"/>
                    </a:moveTo>
                    <a:cubicBezTo>
                      <a:pt x="598341" y="290499"/>
                      <a:pt x="591935" y="284093"/>
                      <a:pt x="584038" y="284093"/>
                    </a:cubicBezTo>
                    <a:cubicBezTo>
                      <a:pt x="576141" y="284093"/>
                      <a:pt x="569735" y="290493"/>
                      <a:pt x="569730" y="298396"/>
                    </a:cubicBezTo>
                    <a:cubicBezTo>
                      <a:pt x="569730" y="306299"/>
                      <a:pt x="576135" y="312704"/>
                      <a:pt x="584038" y="312704"/>
                    </a:cubicBezTo>
                    <a:lnTo>
                      <a:pt x="584038" y="312704"/>
                    </a:lnTo>
                    <a:cubicBezTo>
                      <a:pt x="591830" y="312803"/>
                      <a:pt x="598231" y="306572"/>
                      <a:pt x="598341" y="298779"/>
                    </a:cubicBezTo>
                    <a:cubicBezTo>
                      <a:pt x="598341" y="298738"/>
                      <a:pt x="598341" y="298634"/>
                      <a:pt x="598335" y="298500"/>
                    </a:cubicBezTo>
                    <a:close/>
                    <a:moveTo>
                      <a:pt x="640906" y="298396"/>
                    </a:moveTo>
                    <a:cubicBezTo>
                      <a:pt x="640906" y="290499"/>
                      <a:pt x="634501" y="284093"/>
                      <a:pt x="626604" y="284093"/>
                    </a:cubicBezTo>
                    <a:cubicBezTo>
                      <a:pt x="618701" y="284093"/>
                      <a:pt x="612295" y="290499"/>
                      <a:pt x="612295" y="298402"/>
                    </a:cubicBezTo>
                    <a:cubicBezTo>
                      <a:pt x="612301" y="306305"/>
                      <a:pt x="618701" y="312704"/>
                      <a:pt x="626604" y="312704"/>
                    </a:cubicBezTo>
                    <a:lnTo>
                      <a:pt x="626778" y="312704"/>
                    </a:lnTo>
                    <a:cubicBezTo>
                      <a:pt x="634582" y="312704"/>
                      <a:pt x="640906" y="306380"/>
                      <a:pt x="640906" y="298576"/>
                    </a:cubicBezTo>
                    <a:lnTo>
                      <a:pt x="640906" y="298396"/>
                    </a:lnTo>
                    <a:close/>
                    <a:moveTo>
                      <a:pt x="683646" y="298396"/>
                    </a:moveTo>
                    <a:cubicBezTo>
                      <a:pt x="683646" y="290499"/>
                      <a:pt x="677241" y="284093"/>
                      <a:pt x="669343" y="284093"/>
                    </a:cubicBezTo>
                    <a:cubicBezTo>
                      <a:pt x="661447" y="284093"/>
                      <a:pt x="655041" y="290493"/>
                      <a:pt x="655035" y="298396"/>
                    </a:cubicBezTo>
                    <a:cubicBezTo>
                      <a:pt x="655035" y="306299"/>
                      <a:pt x="661441" y="312704"/>
                      <a:pt x="669343" y="312704"/>
                    </a:cubicBezTo>
                    <a:lnTo>
                      <a:pt x="669343" y="312704"/>
                    </a:lnTo>
                    <a:cubicBezTo>
                      <a:pt x="677136" y="312803"/>
                      <a:pt x="683536" y="306572"/>
                      <a:pt x="683646" y="298779"/>
                    </a:cubicBezTo>
                    <a:cubicBezTo>
                      <a:pt x="683646" y="298657"/>
                      <a:pt x="683646" y="298541"/>
                      <a:pt x="683646" y="298419"/>
                    </a:cubicBezTo>
                    <a:close/>
                    <a:moveTo>
                      <a:pt x="470295" y="415672"/>
                    </a:moveTo>
                    <a:cubicBezTo>
                      <a:pt x="470295" y="407769"/>
                      <a:pt x="463896" y="401370"/>
                      <a:pt x="455993" y="401364"/>
                    </a:cubicBezTo>
                    <a:cubicBezTo>
                      <a:pt x="448090" y="401364"/>
                      <a:pt x="441684" y="407769"/>
                      <a:pt x="441684" y="415672"/>
                    </a:cubicBezTo>
                    <a:cubicBezTo>
                      <a:pt x="441678" y="423569"/>
                      <a:pt x="448078" y="429969"/>
                      <a:pt x="455975" y="429975"/>
                    </a:cubicBezTo>
                    <a:cubicBezTo>
                      <a:pt x="455981" y="429975"/>
                      <a:pt x="455987" y="429975"/>
                      <a:pt x="455993" y="429975"/>
                    </a:cubicBezTo>
                    <a:lnTo>
                      <a:pt x="456167" y="429975"/>
                    </a:lnTo>
                    <a:cubicBezTo>
                      <a:pt x="463971" y="429998"/>
                      <a:pt x="470313" y="423691"/>
                      <a:pt x="470336" y="415887"/>
                    </a:cubicBezTo>
                    <a:cubicBezTo>
                      <a:pt x="470336" y="415521"/>
                      <a:pt x="470336" y="415156"/>
                      <a:pt x="470295" y="414790"/>
                    </a:cubicBezTo>
                    <a:close/>
                    <a:moveTo>
                      <a:pt x="513041" y="415672"/>
                    </a:moveTo>
                    <a:cubicBezTo>
                      <a:pt x="513041" y="407769"/>
                      <a:pt x="506635" y="401364"/>
                      <a:pt x="498733" y="401364"/>
                    </a:cubicBezTo>
                    <a:cubicBezTo>
                      <a:pt x="490830" y="401364"/>
                      <a:pt x="484424" y="407769"/>
                      <a:pt x="484424" y="415672"/>
                    </a:cubicBezTo>
                    <a:cubicBezTo>
                      <a:pt x="484424" y="423575"/>
                      <a:pt x="490830" y="429975"/>
                      <a:pt x="498733" y="429975"/>
                    </a:cubicBezTo>
                    <a:lnTo>
                      <a:pt x="498733" y="429975"/>
                    </a:lnTo>
                    <a:cubicBezTo>
                      <a:pt x="506531" y="430097"/>
                      <a:pt x="512954" y="423877"/>
                      <a:pt x="513076" y="416078"/>
                    </a:cubicBezTo>
                    <a:cubicBezTo>
                      <a:pt x="513076" y="416067"/>
                      <a:pt x="513076" y="416061"/>
                      <a:pt x="513076" y="416049"/>
                    </a:cubicBezTo>
                    <a:cubicBezTo>
                      <a:pt x="513076" y="415620"/>
                      <a:pt x="513076" y="415197"/>
                      <a:pt x="513041" y="414773"/>
                    </a:cubicBezTo>
                    <a:close/>
                    <a:moveTo>
                      <a:pt x="555601" y="415672"/>
                    </a:moveTo>
                    <a:cubicBezTo>
                      <a:pt x="555601" y="407769"/>
                      <a:pt x="549201" y="401370"/>
                      <a:pt x="541298" y="401364"/>
                    </a:cubicBezTo>
                    <a:cubicBezTo>
                      <a:pt x="533395" y="401364"/>
                      <a:pt x="526990" y="407769"/>
                      <a:pt x="526990" y="415672"/>
                    </a:cubicBezTo>
                    <a:cubicBezTo>
                      <a:pt x="526984" y="423569"/>
                      <a:pt x="533384" y="429969"/>
                      <a:pt x="541281" y="429975"/>
                    </a:cubicBezTo>
                    <a:cubicBezTo>
                      <a:pt x="541287" y="429975"/>
                      <a:pt x="541292" y="429975"/>
                      <a:pt x="541298" y="429975"/>
                    </a:cubicBezTo>
                    <a:lnTo>
                      <a:pt x="541472" y="429975"/>
                    </a:lnTo>
                    <a:cubicBezTo>
                      <a:pt x="549276" y="429998"/>
                      <a:pt x="555618" y="423691"/>
                      <a:pt x="555641" y="415887"/>
                    </a:cubicBezTo>
                    <a:cubicBezTo>
                      <a:pt x="555641" y="415521"/>
                      <a:pt x="555641" y="415156"/>
                      <a:pt x="555601" y="414790"/>
                    </a:cubicBezTo>
                    <a:close/>
                    <a:moveTo>
                      <a:pt x="598341" y="415672"/>
                    </a:moveTo>
                    <a:cubicBezTo>
                      <a:pt x="598346" y="407775"/>
                      <a:pt x="591941" y="401370"/>
                      <a:pt x="584044" y="401364"/>
                    </a:cubicBezTo>
                    <a:cubicBezTo>
                      <a:pt x="584044" y="401364"/>
                      <a:pt x="584038" y="401364"/>
                      <a:pt x="584038" y="401364"/>
                    </a:cubicBezTo>
                    <a:cubicBezTo>
                      <a:pt x="576135" y="401364"/>
                      <a:pt x="569730" y="407769"/>
                      <a:pt x="569730" y="415672"/>
                    </a:cubicBezTo>
                    <a:cubicBezTo>
                      <a:pt x="569735" y="423575"/>
                      <a:pt x="576135" y="429975"/>
                      <a:pt x="584038" y="429975"/>
                    </a:cubicBezTo>
                    <a:lnTo>
                      <a:pt x="584038" y="429975"/>
                    </a:lnTo>
                    <a:cubicBezTo>
                      <a:pt x="591842" y="430097"/>
                      <a:pt x="598259" y="423865"/>
                      <a:pt x="598381" y="416067"/>
                    </a:cubicBezTo>
                    <a:cubicBezTo>
                      <a:pt x="598381" y="416061"/>
                      <a:pt x="598381" y="416055"/>
                      <a:pt x="598381" y="416049"/>
                    </a:cubicBezTo>
                    <a:cubicBezTo>
                      <a:pt x="598381" y="415620"/>
                      <a:pt x="598381" y="415197"/>
                      <a:pt x="598341" y="414773"/>
                    </a:cubicBezTo>
                    <a:close/>
                    <a:moveTo>
                      <a:pt x="640906" y="415672"/>
                    </a:moveTo>
                    <a:cubicBezTo>
                      <a:pt x="640906" y="407769"/>
                      <a:pt x="634507" y="401370"/>
                      <a:pt x="626604" y="401364"/>
                    </a:cubicBezTo>
                    <a:cubicBezTo>
                      <a:pt x="618701" y="401364"/>
                      <a:pt x="612295" y="407769"/>
                      <a:pt x="612295" y="415672"/>
                    </a:cubicBezTo>
                    <a:cubicBezTo>
                      <a:pt x="612290" y="423569"/>
                      <a:pt x="618689" y="429969"/>
                      <a:pt x="626586" y="429975"/>
                    </a:cubicBezTo>
                    <a:cubicBezTo>
                      <a:pt x="626592" y="429975"/>
                      <a:pt x="626598" y="429975"/>
                      <a:pt x="626604" y="429975"/>
                    </a:cubicBezTo>
                    <a:lnTo>
                      <a:pt x="626778" y="429975"/>
                    </a:lnTo>
                    <a:cubicBezTo>
                      <a:pt x="634582" y="429998"/>
                      <a:pt x="640924" y="423691"/>
                      <a:pt x="640947" y="415887"/>
                    </a:cubicBezTo>
                    <a:cubicBezTo>
                      <a:pt x="640947" y="415521"/>
                      <a:pt x="640947" y="415156"/>
                      <a:pt x="640906" y="414790"/>
                    </a:cubicBezTo>
                    <a:close/>
                    <a:moveTo>
                      <a:pt x="683646" y="415672"/>
                    </a:moveTo>
                    <a:cubicBezTo>
                      <a:pt x="683652" y="407775"/>
                      <a:pt x="677246" y="401370"/>
                      <a:pt x="669349" y="401364"/>
                    </a:cubicBezTo>
                    <a:cubicBezTo>
                      <a:pt x="669349" y="401364"/>
                      <a:pt x="669343" y="401364"/>
                      <a:pt x="669343" y="401364"/>
                    </a:cubicBezTo>
                    <a:cubicBezTo>
                      <a:pt x="661441" y="401364"/>
                      <a:pt x="655035" y="407769"/>
                      <a:pt x="655035" y="415672"/>
                    </a:cubicBezTo>
                    <a:cubicBezTo>
                      <a:pt x="655041" y="423575"/>
                      <a:pt x="661441" y="429975"/>
                      <a:pt x="669343" y="429975"/>
                    </a:cubicBezTo>
                    <a:lnTo>
                      <a:pt x="669343" y="429975"/>
                    </a:lnTo>
                    <a:cubicBezTo>
                      <a:pt x="677148" y="430097"/>
                      <a:pt x="683565" y="423865"/>
                      <a:pt x="683687" y="416067"/>
                    </a:cubicBezTo>
                    <a:cubicBezTo>
                      <a:pt x="683687" y="416061"/>
                      <a:pt x="683687" y="416055"/>
                      <a:pt x="683687" y="416049"/>
                    </a:cubicBezTo>
                    <a:cubicBezTo>
                      <a:pt x="683687" y="415620"/>
                      <a:pt x="683687" y="415197"/>
                      <a:pt x="683646" y="41477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 name="Google Shape;99;p13"/>
              <p:cNvSpPr/>
              <p:nvPr/>
            </p:nvSpPr>
            <p:spPr>
              <a:xfrm>
                <a:off x="481797" y="-151591"/>
                <a:ext cx="593786" cy="371876"/>
              </a:xfrm>
              <a:custGeom>
                <a:rect b="b" l="l" r="r" t="t"/>
                <a:pathLst>
                  <a:path extrusionOk="0" h="425001" w="678612">
                    <a:moveTo>
                      <a:pt x="68497" y="32459"/>
                    </a:moveTo>
                    <a:lnTo>
                      <a:pt x="18870" y="32459"/>
                    </a:lnTo>
                    <a:cubicBezTo>
                      <a:pt x="12093" y="33271"/>
                      <a:pt x="5937" y="28438"/>
                      <a:pt x="5119" y="21661"/>
                    </a:cubicBezTo>
                    <a:cubicBezTo>
                      <a:pt x="4306" y="14884"/>
                      <a:pt x="9140" y="8727"/>
                      <a:pt x="15917" y="7909"/>
                    </a:cubicBezTo>
                    <a:cubicBezTo>
                      <a:pt x="16897" y="7793"/>
                      <a:pt x="17889" y="7793"/>
                      <a:pt x="18870" y="7909"/>
                    </a:cubicBezTo>
                    <a:lnTo>
                      <a:pt x="68497" y="7909"/>
                    </a:lnTo>
                    <a:cubicBezTo>
                      <a:pt x="75274" y="7097"/>
                      <a:pt x="81431" y="11930"/>
                      <a:pt x="82249" y="18707"/>
                    </a:cubicBezTo>
                    <a:cubicBezTo>
                      <a:pt x="83061" y="25484"/>
                      <a:pt x="78228" y="31641"/>
                      <a:pt x="71451" y="32459"/>
                    </a:cubicBezTo>
                    <a:cubicBezTo>
                      <a:pt x="70470" y="32575"/>
                      <a:pt x="69478" y="32575"/>
                      <a:pt x="68497" y="32459"/>
                    </a:cubicBezTo>
                    <a:close/>
                    <a:moveTo>
                      <a:pt x="80862" y="77137"/>
                    </a:moveTo>
                    <a:cubicBezTo>
                      <a:pt x="80862" y="70307"/>
                      <a:pt x="75327" y="64772"/>
                      <a:pt x="68497" y="64772"/>
                    </a:cubicBezTo>
                    <a:lnTo>
                      <a:pt x="18870" y="64772"/>
                    </a:lnTo>
                    <a:cubicBezTo>
                      <a:pt x="12093" y="63960"/>
                      <a:pt x="5931" y="68793"/>
                      <a:pt x="5119" y="75576"/>
                    </a:cubicBezTo>
                    <a:cubicBezTo>
                      <a:pt x="5119" y="75576"/>
                      <a:pt x="5119" y="75576"/>
                      <a:pt x="5119" y="75576"/>
                    </a:cubicBezTo>
                    <a:cubicBezTo>
                      <a:pt x="4306" y="82353"/>
                      <a:pt x="9140" y="88509"/>
                      <a:pt x="15917" y="89321"/>
                    </a:cubicBezTo>
                    <a:cubicBezTo>
                      <a:pt x="15917" y="89321"/>
                      <a:pt x="15917" y="89321"/>
                      <a:pt x="15917" y="89321"/>
                    </a:cubicBezTo>
                    <a:cubicBezTo>
                      <a:pt x="16897" y="89443"/>
                      <a:pt x="17889" y="89443"/>
                      <a:pt x="18870" y="89321"/>
                    </a:cubicBezTo>
                    <a:lnTo>
                      <a:pt x="68497" y="89321"/>
                    </a:lnTo>
                    <a:cubicBezTo>
                      <a:pt x="75228" y="89420"/>
                      <a:pt x="80763" y="84047"/>
                      <a:pt x="80862" y="77316"/>
                    </a:cubicBezTo>
                    <a:cubicBezTo>
                      <a:pt x="80862" y="77316"/>
                      <a:pt x="80862" y="77316"/>
                      <a:pt x="80862" y="77316"/>
                    </a:cubicBezTo>
                    <a:close/>
                    <a:moveTo>
                      <a:pt x="80862" y="133999"/>
                    </a:moveTo>
                    <a:cubicBezTo>
                      <a:pt x="80862" y="127176"/>
                      <a:pt x="75327" y="121640"/>
                      <a:pt x="68503" y="121640"/>
                    </a:cubicBezTo>
                    <a:cubicBezTo>
                      <a:pt x="68503" y="121640"/>
                      <a:pt x="68497" y="121640"/>
                      <a:pt x="68497" y="121640"/>
                    </a:cubicBezTo>
                    <a:lnTo>
                      <a:pt x="18870" y="121640"/>
                    </a:lnTo>
                    <a:cubicBezTo>
                      <a:pt x="12093" y="120822"/>
                      <a:pt x="5937" y="125655"/>
                      <a:pt x="5119" y="132427"/>
                    </a:cubicBezTo>
                    <a:cubicBezTo>
                      <a:pt x="5119" y="132433"/>
                      <a:pt x="5119" y="132433"/>
                      <a:pt x="5119" y="132438"/>
                    </a:cubicBezTo>
                    <a:cubicBezTo>
                      <a:pt x="4306" y="139215"/>
                      <a:pt x="9140" y="145372"/>
                      <a:pt x="15917" y="146190"/>
                    </a:cubicBezTo>
                    <a:cubicBezTo>
                      <a:pt x="16897" y="146306"/>
                      <a:pt x="17889" y="146306"/>
                      <a:pt x="18870" y="146190"/>
                    </a:cubicBezTo>
                    <a:lnTo>
                      <a:pt x="68497" y="146190"/>
                    </a:lnTo>
                    <a:cubicBezTo>
                      <a:pt x="75228" y="146288"/>
                      <a:pt x="80763" y="140915"/>
                      <a:pt x="80862" y="134185"/>
                    </a:cubicBezTo>
                    <a:cubicBezTo>
                      <a:pt x="80862" y="134185"/>
                      <a:pt x="80862" y="134179"/>
                      <a:pt x="80862" y="134179"/>
                    </a:cubicBezTo>
                    <a:close/>
                    <a:moveTo>
                      <a:pt x="80862" y="190862"/>
                    </a:moveTo>
                    <a:cubicBezTo>
                      <a:pt x="80862" y="184032"/>
                      <a:pt x="75327" y="178497"/>
                      <a:pt x="68497" y="178497"/>
                    </a:cubicBezTo>
                    <a:lnTo>
                      <a:pt x="18870" y="178497"/>
                    </a:lnTo>
                    <a:cubicBezTo>
                      <a:pt x="12093" y="177685"/>
                      <a:pt x="5937" y="182518"/>
                      <a:pt x="5119" y="189295"/>
                    </a:cubicBezTo>
                    <a:cubicBezTo>
                      <a:pt x="4306" y="196072"/>
                      <a:pt x="9140" y="202229"/>
                      <a:pt x="15917" y="203047"/>
                    </a:cubicBezTo>
                    <a:cubicBezTo>
                      <a:pt x="16897" y="203163"/>
                      <a:pt x="17889" y="203163"/>
                      <a:pt x="18870" y="203047"/>
                    </a:cubicBezTo>
                    <a:lnTo>
                      <a:pt x="68497" y="203047"/>
                    </a:lnTo>
                    <a:cubicBezTo>
                      <a:pt x="75228" y="203145"/>
                      <a:pt x="80763" y="197772"/>
                      <a:pt x="80862" y="191042"/>
                    </a:cubicBezTo>
                    <a:cubicBezTo>
                      <a:pt x="80862" y="191042"/>
                      <a:pt x="80862" y="191036"/>
                      <a:pt x="80862" y="191036"/>
                    </a:cubicBezTo>
                    <a:close/>
                    <a:moveTo>
                      <a:pt x="80862" y="247724"/>
                    </a:moveTo>
                    <a:cubicBezTo>
                      <a:pt x="80862" y="240895"/>
                      <a:pt x="75327" y="235360"/>
                      <a:pt x="68497" y="235360"/>
                    </a:cubicBezTo>
                    <a:lnTo>
                      <a:pt x="18870" y="235360"/>
                    </a:lnTo>
                    <a:cubicBezTo>
                      <a:pt x="12093" y="234547"/>
                      <a:pt x="5937" y="239381"/>
                      <a:pt x="5119" y="246158"/>
                    </a:cubicBezTo>
                    <a:cubicBezTo>
                      <a:pt x="4306" y="252935"/>
                      <a:pt x="9140" y="259091"/>
                      <a:pt x="15917" y="259909"/>
                    </a:cubicBezTo>
                    <a:cubicBezTo>
                      <a:pt x="16897" y="260025"/>
                      <a:pt x="17889" y="260025"/>
                      <a:pt x="18870" y="259909"/>
                    </a:cubicBezTo>
                    <a:lnTo>
                      <a:pt x="68497" y="259909"/>
                    </a:lnTo>
                    <a:cubicBezTo>
                      <a:pt x="75228" y="260008"/>
                      <a:pt x="80763" y="254635"/>
                      <a:pt x="80862" y="247904"/>
                    </a:cubicBezTo>
                    <a:cubicBezTo>
                      <a:pt x="80862" y="247904"/>
                      <a:pt x="80862" y="247898"/>
                      <a:pt x="80862" y="247898"/>
                    </a:cubicBezTo>
                    <a:close/>
                    <a:moveTo>
                      <a:pt x="80862" y="304587"/>
                    </a:moveTo>
                    <a:cubicBezTo>
                      <a:pt x="80856" y="297758"/>
                      <a:pt x="75327" y="292228"/>
                      <a:pt x="68497" y="292228"/>
                    </a:cubicBezTo>
                    <a:lnTo>
                      <a:pt x="18870" y="292228"/>
                    </a:lnTo>
                    <a:cubicBezTo>
                      <a:pt x="12041" y="292228"/>
                      <a:pt x="6506" y="297763"/>
                      <a:pt x="6506" y="304593"/>
                    </a:cubicBezTo>
                    <a:cubicBezTo>
                      <a:pt x="6506" y="311323"/>
                      <a:pt x="11960" y="316778"/>
                      <a:pt x="18690" y="316778"/>
                    </a:cubicBezTo>
                    <a:lnTo>
                      <a:pt x="68497" y="316778"/>
                    </a:lnTo>
                    <a:cubicBezTo>
                      <a:pt x="75228" y="316876"/>
                      <a:pt x="80763" y="311503"/>
                      <a:pt x="80862" y="304773"/>
                    </a:cubicBezTo>
                    <a:cubicBezTo>
                      <a:pt x="80862" y="304773"/>
                      <a:pt x="80862" y="304773"/>
                      <a:pt x="80862" y="304773"/>
                    </a:cubicBezTo>
                    <a:close/>
                    <a:moveTo>
                      <a:pt x="80862" y="361450"/>
                    </a:moveTo>
                    <a:cubicBezTo>
                      <a:pt x="80862" y="354719"/>
                      <a:pt x="75408" y="349265"/>
                      <a:pt x="68677" y="349265"/>
                    </a:cubicBezTo>
                    <a:lnTo>
                      <a:pt x="18870" y="349265"/>
                    </a:lnTo>
                    <a:cubicBezTo>
                      <a:pt x="12140" y="349166"/>
                      <a:pt x="6604" y="354539"/>
                      <a:pt x="6506" y="361270"/>
                    </a:cubicBezTo>
                    <a:cubicBezTo>
                      <a:pt x="6506" y="361270"/>
                      <a:pt x="6506" y="361275"/>
                      <a:pt x="6506" y="361275"/>
                    </a:cubicBezTo>
                    <a:lnTo>
                      <a:pt x="6506" y="361450"/>
                    </a:lnTo>
                    <a:cubicBezTo>
                      <a:pt x="6506" y="368279"/>
                      <a:pt x="12041" y="373814"/>
                      <a:pt x="18870" y="373814"/>
                    </a:cubicBezTo>
                    <a:lnTo>
                      <a:pt x="68497" y="373814"/>
                    </a:lnTo>
                    <a:cubicBezTo>
                      <a:pt x="75123" y="373820"/>
                      <a:pt x="80578" y="368604"/>
                      <a:pt x="80862" y="361983"/>
                    </a:cubicBezTo>
                    <a:close/>
                    <a:moveTo>
                      <a:pt x="80862" y="418312"/>
                    </a:moveTo>
                    <a:cubicBezTo>
                      <a:pt x="80862" y="411581"/>
                      <a:pt x="75408" y="406127"/>
                      <a:pt x="68677" y="406127"/>
                    </a:cubicBezTo>
                    <a:lnTo>
                      <a:pt x="18870" y="406127"/>
                    </a:lnTo>
                    <a:cubicBezTo>
                      <a:pt x="12093" y="405315"/>
                      <a:pt x="5931" y="410148"/>
                      <a:pt x="5119" y="416931"/>
                    </a:cubicBezTo>
                    <a:cubicBezTo>
                      <a:pt x="5119" y="416931"/>
                      <a:pt x="5119" y="416931"/>
                      <a:pt x="5119" y="416931"/>
                    </a:cubicBezTo>
                    <a:cubicBezTo>
                      <a:pt x="4306" y="423708"/>
                      <a:pt x="9140" y="429864"/>
                      <a:pt x="15917" y="430677"/>
                    </a:cubicBezTo>
                    <a:cubicBezTo>
                      <a:pt x="15917" y="430677"/>
                      <a:pt x="15917" y="430677"/>
                      <a:pt x="15917" y="430677"/>
                    </a:cubicBezTo>
                    <a:cubicBezTo>
                      <a:pt x="16897" y="430799"/>
                      <a:pt x="17889" y="430799"/>
                      <a:pt x="18870" y="430677"/>
                    </a:cubicBezTo>
                    <a:lnTo>
                      <a:pt x="68497" y="430677"/>
                    </a:lnTo>
                    <a:cubicBezTo>
                      <a:pt x="75327" y="430671"/>
                      <a:pt x="80856" y="425141"/>
                      <a:pt x="80856" y="418312"/>
                    </a:cubicBezTo>
                    <a:close/>
                    <a:moveTo>
                      <a:pt x="267006" y="20274"/>
                    </a:moveTo>
                    <a:cubicBezTo>
                      <a:pt x="267104" y="13543"/>
                      <a:pt x="261731" y="8008"/>
                      <a:pt x="255001" y="7909"/>
                    </a:cubicBezTo>
                    <a:cubicBezTo>
                      <a:pt x="255001" y="7909"/>
                      <a:pt x="255001" y="7909"/>
                      <a:pt x="255001" y="7909"/>
                    </a:cubicBezTo>
                    <a:lnTo>
                      <a:pt x="124124" y="7909"/>
                    </a:lnTo>
                    <a:cubicBezTo>
                      <a:pt x="117347" y="7097"/>
                      <a:pt x="111191" y="11930"/>
                      <a:pt x="110378" y="18707"/>
                    </a:cubicBezTo>
                    <a:cubicBezTo>
                      <a:pt x="110378" y="18707"/>
                      <a:pt x="110378" y="18707"/>
                      <a:pt x="110378" y="18707"/>
                    </a:cubicBezTo>
                    <a:cubicBezTo>
                      <a:pt x="109560" y="25484"/>
                      <a:pt x="114394" y="31641"/>
                      <a:pt x="121170" y="32459"/>
                    </a:cubicBezTo>
                    <a:cubicBezTo>
                      <a:pt x="121170" y="32459"/>
                      <a:pt x="121176" y="32459"/>
                      <a:pt x="121176" y="32459"/>
                    </a:cubicBezTo>
                    <a:cubicBezTo>
                      <a:pt x="122157" y="32575"/>
                      <a:pt x="123143" y="32575"/>
                      <a:pt x="124124" y="32459"/>
                    </a:cubicBezTo>
                    <a:lnTo>
                      <a:pt x="254821" y="32459"/>
                    </a:lnTo>
                    <a:cubicBezTo>
                      <a:pt x="261552" y="32459"/>
                      <a:pt x="267006" y="27005"/>
                      <a:pt x="267006" y="20274"/>
                    </a:cubicBezTo>
                    <a:close/>
                    <a:moveTo>
                      <a:pt x="267006" y="77137"/>
                    </a:moveTo>
                    <a:cubicBezTo>
                      <a:pt x="267104" y="70406"/>
                      <a:pt x="261731" y="64871"/>
                      <a:pt x="255001" y="64772"/>
                    </a:cubicBezTo>
                    <a:cubicBezTo>
                      <a:pt x="255001" y="64772"/>
                      <a:pt x="255001" y="64772"/>
                      <a:pt x="255001" y="64772"/>
                    </a:cubicBezTo>
                    <a:lnTo>
                      <a:pt x="124124" y="64772"/>
                    </a:lnTo>
                    <a:cubicBezTo>
                      <a:pt x="117347" y="63960"/>
                      <a:pt x="111191" y="68793"/>
                      <a:pt x="110378" y="75570"/>
                    </a:cubicBezTo>
                    <a:cubicBezTo>
                      <a:pt x="110378" y="75570"/>
                      <a:pt x="110378" y="75576"/>
                      <a:pt x="110378" y="75576"/>
                    </a:cubicBezTo>
                    <a:cubicBezTo>
                      <a:pt x="109566" y="82353"/>
                      <a:pt x="114399" y="88509"/>
                      <a:pt x="121176" y="89321"/>
                    </a:cubicBezTo>
                    <a:cubicBezTo>
                      <a:pt x="121176" y="89321"/>
                      <a:pt x="121176" y="89321"/>
                      <a:pt x="121176" y="89321"/>
                    </a:cubicBezTo>
                    <a:cubicBezTo>
                      <a:pt x="122157" y="89443"/>
                      <a:pt x="123143" y="89443"/>
                      <a:pt x="124124" y="89321"/>
                    </a:cubicBezTo>
                    <a:lnTo>
                      <a:pt x="254821" y="89321"/>
                    </a:lnTo>
                    <a:cubicBezTo>
                      <a:pt x="261552" y="89321"/>
                      <a:pt x="267006" y="83867"/>
                      <a:pt x="267006" y="77137"/>
                    </a:cubicBezTo>
                    <a:close/>
                    <a:moveTo>
                      <a:pt x="267006" y="133999"/>
                    </a:moveTo>
                    <a:cubicBezTo>
                      <a:pt x="267104" y="127274"/>
                      <a:pt x="261726" y="121739"/>
                      <a:pt x="255001" y="121640"/>
                    </a:cubicBezTo>
                    <a:lnTo>
                      <a:pt x="124124" y="121640"/>
                    </a:lnTo>
                    <a:cubicBezTo>
                      <a:pt x="117353" y="120822"/>
                      <a:pt x="111196" y="125650"/>
                      <a:pt x="110378" y="132427"/>
                    </a:cubicBezTo>
                    <a:cubicBezTo>
                      <a:pt x="110378" y="132427"/>
                      <a:pt x="110378" y="132433"/>
                      <a:pt x="110378" y="132438"/>
                    </a:cubicBezTo>
                    <a:cubicBezTo>
                      <a:pt x="109566" y="139215"/>
                      <a:pt x="114399" y="145372"/>
                      <a:pt x="121176" y="146190"/>
                    </a:cubicBezTo>
                    <a:cubicBezTo>
                      <a:pt x="122157" y="146306"/>
                      <a:pt x="123143" y="146306"/>
                      <a:pt x="124124" y="146190"/>
                    </a:cubicBezTo>
                    <a:lnTo>
                      <a:pt x="254821" y="146190"/>
                    </a:lnTo>
                    <a:cubicBezTo>
                      <a:pt x="261552" y="146190"/>
                      <a:pt x="267006" y="140736"/>
                      <a:pt x="267006" y="134005"/>
                    </a:cubicBezTo>
                    <a:close/>
                    <a:moveTo>
                      <a:pt x="267006" y="190862"/>
                    </a:moveTo>
                    <a:cubicBezTo>
                      <a:pt x="267104" y="184131"/>
                      <a:pt x="261731" y="178596"/>
                      <a:pt x="255001" y="178497"/>
                    </a:cubicBezTo>
                    <a:cubicBezTo>
                      <a:pt x="255001" y="178497"/>
                      <a:pt x="255001" y="178497"/>
                      <a:pt x="255001" y="178497"/>
                    </a:cubicBezTo>
                    <a:lnTo>
                      <a:pt x="124124" y="178497"/>
                    </a:lnTo>
                    <a:cubicBezTo>
                      <a:pt x="117347" y="177685"/>
                      <a:pt x="111191" y="182518"/>
                      <a:pt x="110378" y="189295"/>
                    </a:cubicBezTo>
                    <a:cubicBezTo>
                      <a:pt x="110378" y="189295"/>
                      <a:pt x="110378" y="189295"/>
                      <a:pt x="110378" y="189295"/>
                    </a:cubicBezTo>
                    <a:cubicBezTo>
                      <a:pt x="109566" y="196072"/>
                      <a:pt x="114399" y="202229"/>
                      <a:pt x="121176" y="203047"/>
                    </a:cubicBezTo>
                    <a:cubicBezTo>
                      <a:pt x="122157" y="203163"/>
                      <a:pt x="123143" y="203163"/>
                      <a:pt x="124124" y="203047"/>
                    </a:cubicBezTo>
                    <a:lnTo>
                      <a:pt x="254821" y="203047"/>
                    </a:lnTo>
                    <a:cubicBezTo>
                      <a:pt x="261552" y="203047"/>
                      <a:pt x="267006" y="197592"/>
                      <a:pt x="267006" y="190862"/>
                    </a:cubicBezTo>
                    <a:close/>
                    <a:moveTo>
                      <a:pt x="267006" y="247724"/>
                    </a:moveTo>
                    <a:cubicBezTo>
                      <a:pt x="267104" y="240994"/>
                      <a:pt x="261731" y="235458"/>
                      <a:pt x="255001" y="235360"/>
                    </a:cubicBezTo>
                    <a:cubicBezTo>
                      <a:pt x="255001" y="235360"/>
                      <a:pt x="255001" y="235360"/>
                      <a:pt x="255001" y="235360"/>
                    </a:cubicBezTo>
                    <a:lnTo>
                      <a:pt x="124124" y="235360"/>
                    </a:lnTo>
                    <a:cubicBezTo>
                      <a:pt x="117347" y="234547"/>
                      <a:pt x="111191" y="239381"/>
                      <a:pt x="110378" y="246158"/>
                    </a:cubicBezTo>
                    <a:cubicBezTo>
                      <a:pt x="110378" y="246158"/>
                      <a:pt x="110378" y="246158"/>
                      <a:pt x="110378" y="246158"/>
                    </a:cubicBezTo>
                    <a:cubicBezTo>
                      <a:pt x="109560" y="252935"/>
                      <a:pt x="114394" y="259091"/>
                      <a:pt x="121170" y="259909"/>
                    </a:cubicBezTo>
                    <a:cubicBezTo>
                      <a:pt x="121170" y="259909"/>
                      <a:pt x="121176" y="259909"/>
                      <a:pt x="121176" y="259909"/>
                    </a:cubicBezTo>
                    <a:cubicBezTo>
                      <a:pt x="122157" y="260025"/>
                      <a:pt x="123143" y="260025"/>
                      <a:pt x="124124" y="259909"/>
                    </a:cubicBezTo>
                    <a:lnTo>
                      <a:pt x="254821" y="259909"/>
                    </a:lnTo>
                    <a:cubicBezTo>
                      <a:pt x="261552" y="259909"/>
                      <a:pt x="267006" y="254455"/>
                      <a:pt x="267006" y="247724"/>
                    </a:cubicBezTo>
                    <a:close/>
                    <a:moveTo>
                      <a:pt x="423488" y="304587"/>
                    </a:moveTo>
                    <a:cubicBezTo>
                      <a:pt x="423488" y="297758"/>
                      <a:pt x="417953" y="292222"/>
                      <a:pt x="411123" y="292222"/>
                    </a:cubicBezTo>
                    <a:lnTo>
                      <a:pt x="280606" y="292222"/>
                    </a:lnTo>
                    <a:cubicBezTo>
                      <a:pt x="273777" y="292222"/>
                      <a:pt x="268242" y="297758"/>
                      <a:pt x="268242" y="304587"/>
                    </a:cubicBezTo>
                    <a:cubicBezTo>
                      <a:pt x="268242" y="311318"/>
                      <a:pt x="273696" y="316772"/>
                      <a:pt x="280427" y="316772"/>
                    </a:cubicBezTo>
                    <a:lnTo>
                      <a:pt x="411123" y="316772"/>
                    </a:lnTo>
                    <a:cubicBezTo>
                      <a:pt x="417854" y="316870"/>
                      <a:pt x="423390" y="311497"/>
                      <a:pt x="423488" y="304767"/>
                    </a:cubicBezTo>
                    <a:cubicBezTo>
                      <a:pt x="423488" y="304767"/>
                      <a:pt x="423488" y="304767"/>
                      <a:pt x="423488" y="304767"/>
                    </a:cubicBezTo>
                    <a:close/>
                    <a:moveTo>
                      <a:pt x="423488" y="361450"/>
                    </a:moveTo>
                    <a:cubicBezTo>
                      <a:pt x="423488" y="354719"/>
                      <a:pt x="418034" y="349265"/>
                      <a:pt x="411303" y="349265"/>
                    </a:cubicBezTo>
                    <a:lnTo>
                      <a:pt x="280606" y="349265"/>
                    </a:lnTo>
                    <a:cubicBezTo>
                      <a:pt x="273876" y="349166"/>
                      <a:pt x="268346" y="354545"/>
                      <a:pt x="268247" y="361275"/>
                    </a:cubicBezTo>
                    <a:cubicBezTo>
                      <a:pt x="268247" y="361275"/>
                      <a:pt x="268247" y="361275"/>
                      <a:pt x="268247" y="361275"/>
                    </a:cubicBezTo>
                    <a:cubicBezTo>
                      <a:pt x="268247" y="361334"/>
                      <a:pt x="268247" y="361391"/>
                      <a:pt x="268247" y="361450"/>
                    </a:cubicBezTo>
                    <a:cubicBezTo>
                      <a:pt x="268247" y="368279"/>
                      <a:pt x="273783" y="373814"/>
                      <a:pt x="280612" y="373814"/>
                    </a:cubicBezTo>
                    <a:lnTo>
                      <a:pt x="411123" y="373814"/>
                    </a:lnTo>
                    <a:cubicBezTo>
                      <a:pt x="417750" y="373820"/>
                      <a:pt x="423204" y="368604"/>
                      <a:pt x="423488" y="361983"/>
                    </a:cubicBezTo>
                    <a:close/>
                    <a:moveTo>
                      <a:pt x="423488" y="418312"/>
                    </a:moveTo>
                    <a:cubicBezTo>
                      <a:pt x="423488" y="411581"/>
                      <a:pt x="418034" y="406127"/>
                      <a:pt x="411303" y="406127"/>
                    </a:cubicBezTo>
                    <a:lnTo>
                      <a:pt x="280606" y="406127"/>
                    </a:lnTo>
                    <a:cubicBezTo>
                      <a:pt x="273829" y="405315"/>
                      <a:pt x="267673" y="410154"/>
                      <a:pt x="266855" y="416931"/>
                    </a:cubicBezTo>
                    <a:cubicBezTo>
                      <a:pt x="266043" y="423708"/>
                      <a:pt x="270876" y="429864"/>
                      <a:pt x="277653" y="430677"/>
                    </a:cubicBezTo>
                    <a:cubicBezTo>
                      <a:pt x="277653" y="430677"/>
                      <a:pt x="277659" y="430677"/>
                      <a:pt x="277659" y="430677"/>
                    </a:cubicBezTo>
                    <a:cubicBezTo>
                      <a:pt x="278639" y="430799"/>
                      <a:pt x="279626" y="430799"/>
                      <a:pt x="280606" y="430677"/>
                    </a:cubicBezTo>
                    <a:lnTo>
                      <a:pt x="411123" y="430677"/>
                    </a:lnTo>
                    <a:cubicBezTo>
                      <a:pt x="417953" y="430677"/>
                      <a:pt x="423482" y="425147"/>
                      <a:pt x="423488" y="418318"/>
                    </a:cubicBezTo>
                    <a:close/>
                    <a:moveTo>
                      <a:pt x="324582" y="20274"/>
                    </a:moveTo>
                    <a:cubicBezTo>
                      <a:pt x="324692" y="12377"/>
                      <a:pt x="318385" y="5878"/>
                      <a:pt x="310482" y="5768"/>
                    </a:cubicBezTo>
                    <a:cubicBezTo>
                      <a:pt x="310477" y="5768"/>
                      <a:pt x="310465" y="5768"/>
                      <a:pt x="310453" y="5768"/>
                    </a:cubicBezTo>
                    <a:cubicBezTo>
                      <a:pt x="302557" y="5670"/>
                      <a:pt x="296075" y="11988"/>
                      <a:pt x="295977" y="19885"/>
                    </a:cubicBezTo>
                    <a:cubicBezTo>
                      <a:pt x="295977" y="19885"/>
                      <a:pt x="295977" y="19891"/>
                      <a:pt x="295977" y="19897"/>
                    </a:cubicBezTo>
                    <a:cubicBezTo>
                      <a:pt x="295866" y="27800"/>
                      <a:pt x="302185" y="34292"/>
                      <a:pt x="310088" y="34403"/>
                    </a:cubicBezTo>
                    <a:cubicBezTo>
                      <a:pt x="310094" y="34403"/>
                      <a:pt x="310100" y="34403"/>
                      <a:pt x="310105" y="34403"/>
                    </a:cubicBezTo>
                    <a:lnTo>
                      <a:pt x="310279" y="34403"/>
                    </a:lnTo>
                    <a:cubicBezTo>
                      <a:pt x="318113" y="34403"/>
                      <a:pt x="324489" y="28107"/>
                      <a:pt x="324582" y="20274"/>
                    </a:cubicBezTo>
                    <a:close/>
                    <a:moveTo>
                      <a:pt x="367148" y="20274"/>
                    </a:moveTo>
                    <a:cubicBezTo>
                      <a:pt x="367258" y="12377"/>
                      <a:pt x="360951" y="5878"/>
                      <a:pt x="353048" y="5768"/>
                    </a:cubicBezTo>
                    <a:cubicBezTo>
                      <a:pt x="353042" y="5768"/>
                      <a:pt x="353031" y="5768"/>
                      <a:pt x="353019" y="5768"/>
                    </a:cubicBezTo>
                    <a:cubicBezTo>
                      <a:pt x="345117" y="5658"/>
                      <a:pt x="338624" y="11977"/>
                      <a:pt x="338513" y="19879"/>
                    </a:cubicBezTo>
                    <a:cubicBezTo>
                      <a:pt x="338513" y="19885"/>
                      <a:pt x="338513" y="19891"/>
                      <a:pt x="338513" y="19897"/>
                    </a:cubicBezTo>
                    <a:cubicBezTo>
                      <a:pt x="338409" y="27800"/>
                      <a:pt x="344728" y="34298"/>
                      <a:pt x="352636" y="34403"/>
                    </a:cubicBezTo>
                    <a:cubicBezTo>
                      <a:pt x="352636" y="34403"/>
                      <a:pt x="352642" y="34403"/>
                      <a:pt x="352642" y="34403"/>
                    </a:cubicBezTo>
                    <a:lnTo>
                      <a:pt x="352996" y="34403"/>
                    </a:lnTo>
                    <a:cubicBezTo>
                      <a:pt x="360794" y="34611"/>
                      <a:pt x="367293" y="28461"/>
                      <a:pt x="367502" y="20663"/>
                    </a:cubicBezTo>
                    <a:cubicBezTo>
                      <a:pt x="367502" y="20651"/>
                      <a:pt x="367502" y="20639"/>
                      <a:pt x="367502" y="20628"/>
                    </a:cubicBezTo>
                    <a:cubicBezTo>
                      <a:pt x="367502" y="20512"/>
                      <a:pt x="367502" y="20390"/>
                      <a:pt x="367502" y="20274"/>
                    </a:cubicBezTo>
                    <a:close/>
                    <a:moveTo>
                      <a:pt x="409888" y="20274"/>
                    </a:moveTo>
                    <a:cubicBezTo>
                      <a:pt x="409998" y="12377"/>
                      <a:pt x="403691" y="5878"/>
                      <a:pt x="395788" y="5768"/>
                    </a:cubicBezTo>
                    <a:cubicBezTo>
                      <a:pt x="395782" y="5768"/>
                      <a:pt x="395771" y="5768"/>
                      <a:pt x="395759" y="5768"/>
                    </a:cubicBezTo>
                    <a:cubicBezTo>
                      <a:pt x="387862" y="5652"/>
                      <a:pt x="381369" y="11959"/>
                      <a:pt x="381253" y="19856"/>
                    </a:cubicBezTo>
                    <a:cubicBezTo>
                      <a:pt x="381253" y="19868"/>
                      <a:pt x="381253" y="19885"/>
                      <a:pt x="381253" y="19897"/>
                    </a:cubicBezTo>
                    <a:cubicBezTo>
                      <a:pt x="381143" y="27800"/>
                      <a:pt x="387462" y="34292"/>
                      <a:pt x="395364" y="34403"/>
                    </a:cubicBezTo>
                    <a:cubicBezTo>
                      <a:pt x="395364" y="34403"/>
                      <a:pt x="395370" y="34403"/>
                      <a:pt x="395376" y="34403"/>
                    </a:cubicBezTo>
                    <a:lnTo>
                      <a:pt x="395556" y="34403"/>
                    </a:lnTo>
                    <a:cubicBezTo>
                      <a:pt x="403401" y="34420"/>
                      <a:pt x="409795" y="28119"/>
                      <a:pt x="409888" y="20274"/>
                    </a:cubicBezTo>
                    <a:close/>
                    <a:moveTo>
                      <a:pt x="452453" y="20274"/>
                    </a:moveTo>
                    <a:cubicBezTo>
                      <a:pt x="452563" y="12371"/>
                      <a:pt x="446245" y="5878"/>
                      <a:pt x="438342" y="5768"/>
                    </a:cubicBezTo>
                    <a:cubicBezTo>
                      <a:pt x="438336" y="5768"/>
                      <a:pt x="438331" y="5768"/>
                      <a:pt x="438325" y="5768"/>
                    </a:cubicBezTo>
                    <a:cubicBezTo>
                      <a:pt x="430422" y="5658"/>
                      <a:pt x="423929" y="11977"/>
                      <a:pt x="423819" y="19879"/>
                    </a:cubicBezTo>
                    <a:cubicBezTo>
                      <a:pt x="423819" y="19885"/>
                      <a:pt x="423819" y="19891"/>
                      <a:pt x="423819" y="19897"/>
                    </a:cubicBezTo>
                    <a:cubicBezTo>
                      <a:pt x="423715" y="27800"/>
                      <a:pt x="430033" y="34298"/>
                      <a:pt x="437942" y="34403"/>
                    </a:cubicBezTo>
                    <a:cubicBezTo>
                      <a:pt x="437942" y="34403"/>
                      <a:pt x="437948" y="34403"/>
                      <a:pt x="437948" y="34403"/>
                    </a:cubicBezTo>
                    <a:lnTo>
                      <a:pt x="438301" y="34403"/>
                    </a:lnTo>
                    <a:cubicBezTo>
                      <a:pt x="446106" y="34403"/>
                      <a:pt x="452430" y="28078"/>
                      <a:pt x="452430" y="20274"/>
                    </a:cubicBezTo>
                    <a:close/>
                    <a:moveTo>
                      <a:pt x="495193" y="20274"/>
                    </a:moveTo>
                    <a:cubicBezTo>
                      <a:pt x="495303" y="12377"/>
                      <a:pt x="488996" y="5878"/>
                      <a:pt x="481093" y="5768"/>
                    </a:cubicBezTo>
                    <a:cubicBezTo>
                      <a:pt x="481088" y="5768"/>
                      <a:pt x="481076" y="5768"/>
                      <a:pt x="481064" y="5768"/>
                    </a:cubicBezTo>
                    <a:cubicBezTo>
                      <a:pt x="473162" y="5664"/>
                      <a:pt x="466663" y="11982"/>
                      <a:pt x="466559" y="19891"/>
                    </a:cubicBezTo>
                    <a:cubicBezTo>
                      <a:pt x="466559" y="19891"/>
                      <a:pt x="466559" y="19897"/>
                      <a:pt x="466559" y="19897"/>
                    </a:cubicBezTo>
                    <a:cubicBezTo>
                      <a:pt x="466454" y="27800"/>
                      <a:pt x="472773" y="34298"/>
                      <a:pt x="480681" y="34403"/>
                    </a:cubicBezTo>
                    <a:cubicBezTo>
                      <a:pt x="480681" y="34403"/>
                      <a:pt x="480687" y="34403"/>
                      <a:pt x="480693" y="34403"/>
                    </a:cubicBezTo>
                    <a:lnTo>
                      <a:pt x="481041" y="34403"/>
                    </a:lnTo>
                    <a:cubicBezTo>
                      <a:pt x="488845" y="34403"/>
                      <a:pt x="495170" y="28078"/>
                      <a:pt x="495170" y="20274"/>
                    </a:cubicBezTo>
                    <a:close/>
                    <a:moveTo>
                      <a:pt x="537933" y="20274"/>
                    </a:moveTo>
                    <a:cubicBezTo>
                      <a:pt x="538043" y="12377"/>
                      <a:pt x="531736" y="5878"/>
                      <a:pt x="523833" y="5768"/>
                    </a:cubicBezTo>
                    <a:cubicBezTo>
                      <a:pt x="523828" y="5768"/>
                      <a:pt x="523816" y="5768"/>
                      <a:pt x="523804" y="5768"/>
                    </a:cubicBezTo>
                    <a:cubicBezTo>
                      <a:pt x="515907" y="5670"/>
                      <a:pt x="509426" y="11988"/>
                      <a:pt x="509327" y="19885"/>
                    </a:cubicBezTo>
                    <a:cubicBezTo>
                      <a:pt x="509327" y="19885"/>
                      <a:pt x="509327" y="19891"/>
                      <a:pt x="509327" y="19897"/>
                    </a:cubicBezTo>
                    <a:cubicBezTo>
                      <a:pt x="509217" y="27800"/>
                      <a:pt x="515536" y="34292"/>
                      <a:pt x="523439" y="34403"/>
                    </a:cubicBezTo>
                    <a:cubicBezTo>
                      <a:pt x="523445" y="34403"/>
                      <a:pt x="523450" y="34403"/>
                      <a:pt x="523456" y="34403"/>
                    </a:cubicBezTo>
                    <a:lnTo>
                      <a:pt x="523630" y="34403"/>
                    </a:lnTo>
                    <a:cubicBezTo>
                      <a:pt x="531463" y="34403"/>
                      <a:pt x="537840" y="28107"/>
                      <a:pt x="537933" y="20274"/>
                    </a:cubicBezTo>
                    <a:close/>
                    <a:moveTo>
                      <a:pt x="324582" y="133999"/>
                    </a:moveTo>
                    <a:cubicBezTo>
                      <a:pt x="324698" y="126102"/>
                      <a:pt x="318391" y="119609"/>
                      <a:pt x="310494" y="119493"/>
                    </a:cubicBezTo>
                    <a:cubicBezTo>
                      <a:pt x="310482" y="119493"/>
                      <a:pt x="310465" y="119493"/>
                      <a:pt x="310453" y="119493"/>
                    </a:cubicBezTo>
                    <a:cubicBezTo>
                      <a:pt x="302557" y="119395"/>
                      <a:pt x="296075" y="125713"/>
                      <a:pt x="295977" y="133610"/>
                    </a:cubicBezTo>
                    <a:cubicBezTo>
                      <a:pt x="295977" y="133610"/>
                      <a:pt x="295977" y="133616"/>
                      <a:pt x="295977" y="133616"/>
                    </a:cubicBezTo>
                    <a:cubicBezTo>
                      <a:pt x="295866" y="141513"/>
                      <a:pt x="302174" y="148006"/>
                      <a:pt x="310076" y="148122"/>
                    </a:cubicBezTo>
                    <a:cubicBezTo>
                      <a:pt x="310082" y="148122"/>
                      <a:pt x="310094" y="148122"/>
                      <a:pt x="310105" y="148122"/>
                    </a:cubicBezTo>
                    <a:lnTo>
                      <a:pt x="310279" y="148122"/>
                    </a:lnTo>
                    <a:cubicBezTo>
                      <a:pt x="318113" y="148128"/>
                      <a:pt x="324489" y="141826"/>
                      <a:pt x="324582" y="133993"/>
                    </a:cubicBezTo>
                    <a:close/>
                    <a:moveTo>
                      <a:pt x="367148" y="133999"/>
                    </a:moveTo>
                    <a:cubicBezTo>
                      <a:pt x="367246" y="126102"/>
                      <a:pt x="360928" y="119621"/>
                      <a:pt x="353031" y="119522"/>
                    </a:cubicBezTo>
                    <a:cubicBezTo>
                      <a:pt x="353031" y="119522"/>
                      <a:pt x="353025" y="119522"/>
                      <a:pt x="353019" y="119522"/>
                    </a:cubicBezTo>
                    <a:cubicBezTo>
                      <a:pt x="345122" y="119412"/>
                      <a:pt x="338629" y="125719"/>
                      <a:pt x="338513" y="133622"/>
                    </a:cubicBezTo>
                    <a:cubicBezTo>
                      <a:pt x="338513" y="133628"/>
                      <a:pt x="338513" y="133639"/>
                      <a:pt x="338513" y="133651"/>
                    </a:cubicBezTo>
                    <a:cubicBezTo>
                      <a:pt x="338403" y="141554"/>
                      <a:pt x="344722" y="148047"/>
                      <a:pt x="352625" y="148157"/>
                    </a:cubicBezTo>
                    <a:cubicBezTo>
                      <a:pt x="352630" y="148157"/>
                      <a:pt x="352636" y="148157"/>
                      <a:pt x="352642" y="148157"/>
                    </a:cubicBezTo>
                    <a:lnTo>
                      <a:pt x="352996" y="148157"/>
                    </a:lnTo>
                    <a:cubicBezTo>
                      <a:pt x="360794" y="148371"/>
                      <a:pt x="367287" y="142221"/>
                      <a:pt x="367502" y="134429"/>
                    </a:cubicBezTo>
                    <a:cubicBezTo>
                      <a:pt x="367502" y="134411"/>
                      <a:pt x="367502" y="134399"/>
                      <a:pt x="367502" y="134388"/>
                    </a:cubicBezTo>
                    <a:cubicBezTo>
                      <a:pt x="367502" y="134266"/>
                      <a:pt x="367502" y="134150"/>
                      <a:pt x="367502" y="134028"/>
                    </a:cubicBezTo>
                    <a:close/>
                    <a:moveTo>
                      <a:pt x="409888" y="133999"/>
                    </a:moveTo>
                    <a:cubicBezTo>
                      <a:pt x="410004" y="126102"/>
                      <a:pt x="403697" y="119609"/>
                      <a:pt x="395799" y="119493"/>
                    </a:cubicBezTo>
                    <a:cubicBezTo>
                      <a:pt x="395782" y="119493"/>
                      <a:pt x="395765" y="119493"/>
                      <a:pt x="395747" y="119493"/>
                    </a:cubicBezTo>
                    <a:cubicBezTo>
                      <a:pt x="387850" y="119377"/>
                      <a:pt x="381358" y="125684"/>
                      <a:pt x="381242" y="133581"/>
                    </a:cubicBezTo>
                    <a:cubicBezTo>
                      <a:pt x="381242" y="133593"/>
                      <a:pt x="381242" y="133605"/>
                      <a:pt x="381242" y="133616"/>
                    </a:cubicBezTo>
                    <a:cubicBezTo>
                      <a:pt x="381131" y="141513"/>
                      <a:pt x="387439" y="148012"/>
                      <a:pt x="395341" y="148122"/>
                    </a:cubicBezTo>
                    <a:cubicBezTo>
                      <a:pt x="395347" y="148122"/>
                      <a:pt x="395359" y="148122"/>
                      <a:pt x="395364" y="148122"/>
                    </a:cubicBezTo>
                    <a:lnTo>
                      <a:pt x="395544" y="148122"/>
                    </a:lnTo>
                    <a:cubicBezTo>
                      <a:pt x="403377" y="148128"/>
                      <a:pt x="409754" y="141826"/>
                      <a:pt x="409847" y="133993"/>
                    </a:cubicBezTo>
                    <a:close/>
                    <a:moveTo>
                      <a:pt x="452453" y="133999"/>
                    </a:moveTo>
                    <a:cubicBezTo>
                      <a:pt x="452552" y="126102"/>
                      <a:pt x="446227" y="119621"/>
                      <a:pt x="438325" y="119522"/>
                    </a:cubicBezTo>
                    <a:cubicBezTo>
                      <a:pt x="438325" y="119522"/>
                      <a:pt x="438325" y="119522"/>
                      <a:pt x="438325" y="119522"/>
                    </a:cubicBezTo>
                    <a:cubicBezTo>
                      <a:pt x="430428" y="119412"/>
                      <a:pt x="423935" y="125719"/>
                      <a:pt x="423819" y="133622"/>
                    </a:cubicBezTo>
                    <a:cubicBezTo>
                      <a:pt x="423819" y="133628"/>
                      <a:pt x="423819" y="133639"/>
                      <a:pt x="423819" y="133651"/>
                    </a:cubicBezTo>
                    <a:cubicBezTo>
                      <a:pt x="423709" y="141554"/>
                      <a:pt x="430027" y="148047"/>
                      <a:pt x="437930" y="148157"/>
                    </a:cubicBezTo>
                    <a:cubicBezTo>
                      <a:pt x="437936" y="148157"/>
                      <a:pt x="437942" y="148157"/>
                      <a:pt x="437948" y="148157"/>
                    </a:cubicBezTo>
                    <a:lnTo>
                      <a:pt x="438301" y="148157"/>
                    </a:lnTo>
                    <a:cubicBezTo>
                      <a:pt x="446106" y="148157"/>
                      <a:pt x="452430" y="141832"/>
                      <a:pt x="452430" y="134028"/>
                    </a:cubicBezTo>
                    <a:close/>
                    <a:moveTo>
                      <a:pt x="495193" y="133999"/>
                    </a:moveTo>
                    <a:cubicBezTo>
                      <a:pt x="495309" y="126102"/>
                      <a:pt x="489002" y="119609"/>
                      <a:pt x="481105" y="119493"/>
                    </a:cubicBezTo>
                    <a:cubicBezTo>
                      <a:pt x="481088" y="119493"/>
                      <a:pt x="481064" y="119493"/>
                      <a:pt x="481041" y="119493"/>
                    </a:cubicBezTo>
                    <a:cubicBezTo>
                      <a:pt x="473138" y="119383"/>
                      <a:pt x="466646" y="125702"/>
                      <a:pt x="466535" y="133605"/>
                    </a:cubicBezTo>
                    <a:cubicBezTo>
                      <a:pt x="466535" y="133610"/>
                      <a:pt x="466535" y="133616"/>
                      <a:pt x="466535" y="133622"/>
                    </a:cubicBezTo>
                    <a:cubicBezTo>
                      <a:pt x="466425" y="141525"/>
                      <a:pt x="472744" y="148017"/>
                      <a:pt x="480647" y="148128"/>
                    </a:cubicBezTo>
                    <a:cubicBezTo>
                      <a:pt x="480653" y="148128"/>
                      <a:pt x="480664" y="148128"/>
                      <a:pt x="480670" y="148128"/>
                    </a:cubicBezTo>
                    <a:lnTo>
                      <a:pt x="481018" y="148128"/>
                    </a:lnTo>
                    <a:cubicBezTo>
                      <a:pt x="488822" y="148128"/>
                      <a:pt x="495147" y="141803"/>
                      <a:pt x="495147" y="133999"/>
                    </a:cubicBezTo>
                    <a:close/>
                    <a:moveTo>
                      <a:pt x="537933" y="133999"/>
                    </a:moveTo>
                    <a:cubicBezTo>
                      <a:pt x="538049" y="126102"/>
                      <a:pt x="531742" y="119609"/>
                      <a:pt x="523845" y="119493"/>
                    </a:cubicBezTo>
                    <a:cubicBezTo>
                      <a:pt x="523833" y="119493"/>
                      <a:pt x="523816" y="119493"/>
                      <a:pt x="523804" y="119493"/>
                    </a:cubicBezTo>
                    <a:cubicBezTo>
                      <a:pt x="515907" y="119395"/>
                      <a:pt x="509426" y="125713"/>
                      <a:pt x="509327" y="133610"/>
                    </a:cubicBezTo>
                    <a:cubicBezTo>
                      <a:pt x="509327" y="133610"/>
                      <a:pt x="509327" y="133616"/>
                      <a:pt x="509327" y="133616"/>
                    </a:cubicBezTo>
                    <a:cubicBezTo>
                      <a:pt x="509217" y="141513"/>
                      <a:pt x="515524" y="148006"/>
                      <a:pt x="523427" y="148122"/>
                    </a:cubicBezTo>
                    <a:cubicBezTo>
                      <a:pt x="523433" y="148122"/>
                      <a:pt x="523445" y="148122"/>
                      <a:pt x="523456" y="148122"/>
                    </a:cubicBezTo>
                    <a:lnTo>
                      <a:pt x="523630" y="148122"/>
                    </a:lnTo>
                    <a:cubicBezTo>
                      <a:pt x="531463" y="148128"/>
                      <a:pt x="537840" y="141826"/>
                      <a:pt x="537933" y="133993"/>
                    </a:cubicBezTo>
                    <a:close/>
                    <a:moveTo>
                      <a:pt x="470290" y="297549"/>
                    </a:moveTo>
                    <a:cubicBezTo>
                      <a:pt x="470400" y="289652"/>
                      <a:pt x="464093" y="283159"/>
                      <a:pt x="456190" y="283043"/>
                    </a:cubicBezTo>
                    <a:cubicBezTo>
                      <a:pt x="456184" y="283043"/>
                      <a:pt x="456173" y="283043"/>
                      <a:pt x="456161" y="283043"/>
                    </a:cubicBezTo>
                    <a:cubicBezTo>
                      <a:pt x="448264" y="282944"/>
                      <a:pt x="441783" y="289269"/>
                      <a:pt x="441684" y="297172"/>
                    </a:cubicBezTo>
                    <a:cubicBezTo>
                      <a:pt x="441684" y="297172"/>
                      <a:pt x="441684" y="297172"/>
                      <a:pt x="441684" y="297172"/>
                    </a:cubicBezTo>
                    <a:cubicBezTo>
                      <a:pt x="441574" y="305069"/>
                      <a:pt x="447881" y="311567"/>
                      <a:pt x="455784" y="311677"/>
                    </a:cubicBezTo>
                    <a:cubicBezTo>
                      <a:pt x="455790" y="311677"/>
                      <a:pt x="455801" y="311677"/>
                      <a:pt x="455813" y="311677"/>
                    </a:cubicBezTo>
                    <a:lnTo>
                      <a:pt x="456161" y="311677"/>
                    </a:lnTo>
                    <a:cubicBezTo>
                      <a:pt x="463965" y="311677"/>
                      <a:pt x="470290" y="305353"/>
                      <a:pt x="470290" y="297549"/>
                    </a:cubicBezTo>
                    <a:close/>
                    <a:moveTo>
                      <a:pt x="513029" y="297549"/>
                    </a:moveTo>
                    <a:cubicBezTo>
                      <a:pt x="513139" y="289652"/>
                      <a:pt x="506833" y="283159"/>
                      <a:pt x="498930" y="283043"/>
                    </a:cubicBezTo>
                    <a:cubicBezTo>
                      <a:pt x="498924" y="283043"/>
                      <a:pt x="498912" y="283043"/>
                      <a:pt x="498907" y="283043"/>
                    </a:cubicBezTo>
                    <a:cubicBezTo>
                      <a:pt x="491010" y="282933"/>
                      <a:pt x="484511" y="289240"/>
                      <a:pt x="484401" y="297143"/>
                    </a:cubicBezTo>
                    <a:cubicBezTo>
                      <a:pt x="484401" y="297148"/>
                      <a:pt x="484401" y="297160"/>
                      <a:pt x="484401" y="297172"/>
                    </a:cubicBezTo>
                    <a:cubicBezTo>
                      <a:pt x="484291" y="305074"/>
                      <a:pt x="490609" y="311567"/>
                      <a:pt x="498512" y="311677"/>
                    </a:cubicBezTo>
                    <a:cubicBezTo>
                      <a:pt x="498518" y="311677"/>
                      <a:pt x="498524" y="311677"/>
                      <a:pt x="498529" y="311677"/>
                    </a:cubicBezTo>
                    <a:lnTo>
                      <a:pt x="498703" y="311677"/>
                    </a:lnTo>
                    <a:cubicBezTo>
                      <a:pt x="506537" y="311677"/>
                      <a:pt x="512907" y="305382"/>
                      <a:pt x="513012" y="297549"/>
                    </a:cubicBezTo>
                    <a:close/>
                    <a:moveTo>
                      <a:pt x="555595" y="297549"/>
                    </a:moveTo>
                    <a:cubicBezTo>
                      <a:pt x="555705" y="289652"/>
                      <a:pt x="549398" y="283159"/>
                      <a:pt x="541495" y="283043"/>
                    </a:cubicBezTo>
                    <a:cubicBezTo>
                      <a:pt x="541490" y="283043"/>
                      <a:pt x="541478" y="283043"/>
                      <a:pt x="541467" y="283043"/>
                    </a:cubicBezTo>
                    <a:cubicBezTo>
                      <a:pt x="533569" y="282933"/>
                      <a:pt x="527071" y="289240"/>
                      <a:pt x="526961" y="297143"/>
                    </a:cubicBezTo>
                    <a:cubicBezTo>
                      <a:pt x="526961" y="297148"/>
                      <a:pt x="526961" y="297160"/>
                      <a:pt x="526961" y="297172"/>
                    </a:cubicBezTo>
                    <a:cubicBezTo>
                      <a:pt x="526851" y="305069"/>
                      <a:pt x="533157" y="311561"/>
                      <a:pt x="541060" y="311677"/>
                    </a:cubicBezTo>
                    <a:cubicBezTo>
                      <a:pt x="541066" y="311677"/>
                      <a:pt x="541078" y="311677"/>
                      <a:pt x="541089" y="311677"/>
                    </a:cubicBezTo>
                    <a:lnTo>
                      <a:pt x="541437" y="311677"/>
                    </a:lnTo>
                    <a:cubicBezTo>
                      <a:pt x="549242" y="311677"/>
                      <a:pt x="555566" y="305353"/>
                      <a:pt x="555566" y="297549"/>
                    </a:cubicBezTo>
                    <a:close/>
                    <a:moveTo>
                      <a:pt x="598335" y="297549"/>
                    </a:moveTo>
                    <a:cubicBezTo>
                      <a:pt x="598445" y="289652"/>
                      <a:pt x="592138" y="283159"/>
                      <a:pt x="584235" y="283043"/>
                    </a:cubicBezTo>
                    <a:cubicBezTo>
                      <a:pt x="584229" y="283043"/>
                      <a:pt x="584218" y="283043"/>
                      <a:pt x="584212" y="283043"/>
                    </a:cubicBezTo>
                    <a:cubicBezTo>
                      <a:pt x="576315" y="282933"/>
                      <a:pt x="569817" y="289240"/>
                      <a:pt x="569706" y="297143"/>
                    </a:cubicBezTo>
                    <a:cubicBezTo>
                      <a:pt x="569706" y="297148"/>
                      <a:pt x="569706" y="297160"/>
                      <a:pt x="569706" y="297172"/>
                    </a:cubicBezTo>
                    <a:cubicBezTo>
                      <a:pt x="569596" y="305074"/>
                      <a:pt x="575915" y="311567"/>
                      <a:pt x="583817" y="311677"/>
                    </a:cubicBezTo>
                    <a:cubicBezTo>
                      <a:pt x="583823" y="311677"/>
                      <a:pt x="583829" y="311677"/>
                      <a:pt x="583835" y="311677"/>
                    </a:cubicBezTo>
                    <a:lnTo>
                      <a:pt x="584009" y="311677"/>
                    </a:lnTo>
                    <a:cubicBezTo>
                      <a:pt x="591842" y="311677"/>
                      <a:pt x="598219" y="305382"/>
                      <a:pt x="598312" y="297549"/>
                    </a:cubicBezTo>
                    <a:close/>
                    <a:moveTo>
                      <a:pt x="640900" y="297549"/>
                    </a:moveTo>
                    <a:cubicBezTo>
                      <a:pt x="641011" y="289652"/>
                      <a:pt x="634704" y="283159"/>
                      <a:pt x="626801" y="283043"/>
                    </a:cubicBezTo>
                    <a:cubicBezTo>
                      <a:pt x="626795" y="283043"/>
                      <a:pt x="626784" y="283043"/>
                      <a:pt x="626772" y="283043"/>
                    </a:cubicBezTo>
                    <a:cubicBezTo>
                      <a:pt x="618869" y="282939"/>
                      <a:pt x="612371" y="289257"/>
                      <a:pt x="612266" y="297166"/>
                    </a:cubicBezTo>
                    <a:cubicBezTo>
                      <a:pt x="612266" y="297166"/>
                      <a:pt x="612266" y="297172"/>
                      <a:pt x="612266" y="297172"/>
                    </a:cubicBezTo>
                    <a:cubicBezTo>
                      <a:pt x="612162" y="305074"/>
                      <a:pt x="618481" y="311573"/>
                      <a:pt x="626389" y="311677"/>
                    </a:cubicBezTo>
                    <a:cubicBezTo>
                      <a:pt x="626389" y="311677"/>
                      <a:pt x="626395" y="311677"/>
                      <a:pt x="626401" y="311677"/>
                    </a:cubicBezTo>
                    <a:lnTo>
                      <a:pt x="626749" y="311677"/>
                    </a:lnTo>
                    <a:cubicBezTo>
                      <a:pt x="634553" y="311677"/>
                      <a:pt x="640878" y="305353"/>
                      <a:pt x="640878" y="297549"/>
                    </a:cubicBezTo>
                    <a:close/>
                    <a:moveTo>
                      <a:pt x="683640" y="297549"/>
                    </a:moveTo>
                    <a:cubicBezTo>
                      <a:pt x="683751" y="289652"/>
                      <a:pt x="677444" y="283159"/>
                      <a:pt x="669541" y="283043"/>
                    </a:cubicBezTo>
                    <a:cubicBezTo>
                      <a:pt x="669535" y="283043"/>
                      <a:pt x="669523" y="283043"/>
                      <a:pt x="669512" y="283043"/>
                    </a:cubicBezTo>
                    <a:cubicBezTo>
                      <a:pt x="661615" y="282944"/>
                      <a:pt x="655134" y="289263"/>
                      <a:pt x="655035" y="297160"/>
                    </a:cubicBezTo>
                    <a:cubicBezTo>
                      <a:pt x="655035" y="297160"/>
                      <a:pt x="655035" y="297166"/>
                      <a:pt x="655035" y="297172"/>
                    </a:cubicBezTo>
                    <a:cubicBezTo>
                      <a:pt x="654925" y="305074"/>
                      <a:pt x="661243" y="311567"/>
                      <a:pt x="669146" y="311677"/>
                    </a:cubicBezTo>
                    <a:cubicBezTo>
                      <a:pt x="669152" y="311677"/>
                      <a:pt x="669158" y="311677"/>
                      <a:pt x="669164" y="311677"/>
                    </a:cubicBezTo>
                    <a:lnTo>
                      <a:pt x="669338" y="311677"/>
                    </a:lnTo>
                    <a:cubicBezTo>
                      <a:pt x="677171" y="311677"/>
                      <a:pt x="683547" y="305382"/>
                      <a:pt x="683640" y="297549"/>
                    </a:cubicBezTo>
                    <a:close/>
                    <a:moveTo>
                      <a:pt x="470290" y="414993"/>
                    </a:moveTo>
                    <a:cubicBezTo>
                      <a:pt x="470290" y="407096"/>
                      <a:pt x="463884" y="400690"/>
                      <a:pt x="455987" y="400690"/>
                    </a:cubicBezTo>
                    <a:cubicBezTo>
                      <a:pt x="448084" y="400690"/>
                      <a:pt x="441678" y="407096"/>
                      <a:pt x="441678" y="414999"/>
                    </a:cubicBezTo>
                    <a:cubicBezTo>
                      <a:pt x="441684" y="422902"/>
                      <a:pt x="448084" y="429302"/>
                      <a:pt x="455987" y="429302"/>
                    </a:cubicBezTo>
                    <a:lnTo>
                      <a:pt x="456161" y="429302"/>
                    </a:lnTo>
                    <a:cubicBezTo>
                      <a:pt x="464000" y="429203"/>
                      <a:pt x="470301" y="422815"/>
                      <a:pt x="470290" y="414976"/>
                    </a:cubicBezTo>
                    <a:close/>
                    <a:moveTo>
                      <a:pt x="513035" y="414993"/>
                    </a:moveTo>
                    <a:cubicBezTo>
                      <a:pt x="513029" y="407090"/>
                      <a:pt x="506629" y="400690"/>
                      <a:pt x="498727" y="400690"/>
                    </a:cubicBezTo>
                    <a:cubicBezTo>
                      <a:pt x="490824" y="400690"/>
                      <a:pt x="484424" y="407090"/>
                      <a:pt x="484418" y="414993"/>
                    </a:cubicBezTo>
                    <a:cubicBezTo>
                      <a:pt x="484418" y="422896"/>
                      <a:pt x="490824" y="429302"/>
                      <a:pt x="498727" y="429302"/>
                    </a:cubicBezTo>
                    <a:lnTo>
                      <a:pt x="498727" y="429302"/>
                    </a:lnTo>
                    <a:cubicBezTo>
                      <a:pt x="506629" y="429302"/>
                      <a:pt x="513035" y="422896"/>
                      <a:pt x="513035" y="414993"/>
                    </a:cubicBezTo>
                    <a:cubicBezTo>
                      <a:pt x="513035" y="414987"/>
                      <a:pt x="513035" y="414982"/>
                      <a:pt x="513035" y="414976"/>
                    </a:cubicBezTo>
                    <a:close/>
                    <a:moveTo>
                      <a:pt x="555595" y="414993"/>
                    </a:moveTo>
                    <a:cubicBezTo>
                      <a:pt x="555595" y="407096"/>
                      <a:pt x="549189" y="400690"/>
                      <a:pt x="541292" y="400690"/>
                    </a:cubicBezTo>
                    <a:cubicBezTo>
                      <a:pt x="533390" y="400690"/>
                      <a:pt x="526984" y="407096"/>
                      <a:pt x="526984" y="414999"/>
                    </a:cubicBezTo>
                    <a:cubicBezTo>
                      <a:pt x="526990" y="422902"/>
                      <a:pt x="533390" y="429302"/>
                      <a:pt x="541292" y="429302"/>
                    </a:cubicBezTo>
                    <a:lnTo>
                      <a:pt x="541467" y="429302"/>
                    </a:lnTo>
                    <a:cubicBezTo>
                      <a:pt x="549300" y="429203"/>
                      <a:pt x="555595" y="422826"/>
                      <a:pt x="555595" y="414993"/>
                    </a:cubicBezTo>
                    <a:close/>
                    <a:moveTo>
                      <a:pt x="598335" y="414993"/>
                    </a:moveTo>
                    <a:cubicBezTo>
                      <a:pt x="598335" y="407096"/>
                      <a:pt x="591929" y="400690"/>
                      <a:pt x="584032" y="400690"/>
                    </a:cubicBezTo>
                    <a:cubicBezTo>
                      <a:pt x="576129" y="400690"/>
                      <a:pt x="569730" y="407090"/>
                      <a:pt x="569724" y="414993"/>
                    </a:cubicBezTo>
                    <a:cubicBezTo>
                      <a:pt x="569724" y="422896"/>
                      <a:pt x="576129" y="429302"/>
                      <a:pt x="584032" y="429302"/>
                    </a:cubicBezTo>
                    <a:lnTo>
                      <a:pt x="584032" y="429302"/>
                    </a:lnTo>
                    <a:cubicBezTo>
                      <a:pt x="591929" y="429302"/>
                      <a:pt x="598335" y="422896"/>
                      <a:pt x="598335" y="414999"/>
                    </a:cubicBezTo>
                    <a:cubicBezTo>
                      <a:pt x="598335" y="414993"/>
                      <a:pt x="598335" y="414982"/>
                      <a:pt x="598335" y="414976"/>
                    </a:cubicBezTo>
                    <a:close/>
                    <a:moveTo>
                      <a:pt x="640900" y="414993"/>
                    </a:moveTo>
                    <a:cubicBezTo>
                      <a:pt x="640900" y="407096"/>
                      <a:pt x="634495" y="400690"/>
                      <a:pt x="626598" y="400690"/>
                    </a:cubicBezTo>
                    <a:cubicBezTo>
                      <a:pt x="618695" y="400690"/>
                      <a:pt x="612290" y="407096"/>
                      <a:pt x="612290" y="414999"/>
                    </a:cubicBezTo>
                    <a:cubicBezTo>
                      <a:pt x="612295" y="422902"/>
                      <a:pt x="618695" y="429302"/>
                      <a:pt x="626598" y="429302"/>
                    </a:cubicBezTo>
                    <a:lnTo>
                      <a:pt x="626772" y="429302"/>
                    </a:lnTo>
                    <a:cubicBezTo>
                      <a:pt x="634605" y="429203"/>
                      <a:pt x="640900" y="422826"/>
                      <a:pt x="640900" y="414993"/>
                    </a:cubicBezTo>
                    <a:close/>
                    <a:moveTo>
                      <a:pt x="683640" y="414993"/>
                    </a:moveTo>
                    <a:cubicBezTo>
                      <a:pt x="683640" y="407096"/>
                      <a:pt x="677235" y="400690"/>
                      <a:pt x="669338" y="400690"/>
                    </a:cubicBezTo>
                    <a:cubicBezTo>
                      <a:pt x="661435" y="400690"/>
                      <a:pt x="655035" y="407090"/>
                      <a:pt x="655029" y="414993"/>
                    </a:cubicBezTo>
                    <a:cubicBezTo>
                      <a:pt x="655029" y="422896"/>
                      <a:pt x="661435" y="429302"/>
                      <a:pt x="669338" y="429302"/>
                    </a:cubicBezTo>
                    <a:lnTo>
                      <a:pt x="669338" y="429302"/>
                    </a:lnTo>
                    <a:cubicBezTo>
                      <a:pt x="677235" y="429302"/>
                      <a:pt x="683640" y="422896"/>
                      <a:pt x="683640" y="414999"/>
                    </a:cubicBezTo>
                    <a:cubicBezTo>
                      <a:pt x="683640" y="414999"/>
                      <a:pt x="683640" y="414993"/>
                      <a:pt x="683640" y="41499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0" name="Google Shape;100;p13"/>
            <p:cNvGrpSpPr/>
            <p:nvPr/>
          </p:nvGrpSpPr>
          <p:grpSpPr>
            <a:xfrm>
              <a:off x="7474336" y="3174083"/>
              <a:ext cx="1926867" cy="2244429"/>
              <a:chOff x="7474336" y="3174083"/>
              <a:chExt cx="1926867" cy="2244429"/>
            </a:xfrm>
          </p:grpSpPr>
          <p:sp>
            <p:nvSpPr>
              <p:cNvPr id="101" name="Google Shape;101;p13"/>
              <p:cNvSpPr/>
              <p:nvPr/>
            </p:nvSpPr>
            <p:spPr>
              <a:xfrm>
                <a:off x="8503837" y="3925685"/>
                <a:ext cx="292080" cy="402729"/>
              </a:xfrm>
              <a:custGeom>
                <a:rect b="b" l="l" r="r" t="t"/>
                <a:pathLst>
                  <a:path extrusionOk="0" h="460262" w="333806">
                    <a:moveTo>
                      <a:pt x="330005" y="5767"/>
                    </a:moveTo>
                    <a:lnTo>
                      <a:pt x="97043" y="5767"/>
                    </a:lnTo>
                    <a:cubicBezTo>
                      <a:pt x="94762" y="5765"/>
                      <a:pt x="92563" y="6649"/>
                      <a:pt x="90921" y="8233"/>
                    </a:cubicBezTo>
                    <a:lnTo>
                      <a:pt x="7733" y="88246"/>
                    </a:lnTo>
                    <a:cubicBezTo>
                      <a:pt x="6666" y="89337"/>
                      <a:pt x="5900" y="90690"/>
                      <a:pt x="5523" y="92169"/>
                    </a:cubicBezTo>
                    <a:cubicBezTo>
                      <a:pt x="5424" y="92538"/>
                      <a:pt x="5349" y="92914"/>
                      <a:pt x="5296" y="93294"/>
                    </a:cubicBezTo>
                    <a:cubicBezTo>
                      <a:pt x="5175" y="93726"/>
                      <a:pt x="5082" y="94166"/>
                      <a:pt x="5030" y="94612"/>
                    </a:cubicBezTo>
                    <a:lnTo>
                      <a:pt x="5030" y="457198"/>
                    </a:lnTo>
                    <a:cubicBezTo>
                      <a:pt x="5024" y="462072"/>
                      <a:pt x="8975" y="466025"/>
                      <a:pt x="13849" y="466029"/>
                    </a:cubicBezTo>
                    <a:cubicBezTo>
                      <a:pt x="13855" y="466029"/>
                      <a:pt x="13855" y="466029"/>
                      <a:pt x="13861" y="466029"/>
                    </a:cubicBezTo>
                    <a:lnTo>
                      <a:pt x="330005" y="466029"/>
                    </a:lnTo>
                    <a:cubicBezTo>
                      <a:pt x="334879" y="466032"/>
                      <a:pt x="338831" y="462083"/>
                      <a:pt x="338836" y="457209"/>
                    </a:cubicBezTo>
                    <a:cubicBezTo>
                      <a:pt x="338836" y="457205"/>
                      <a:pt x="338836" y="457202"/>
                      <a:pt x="338836" y="457198"/>
                    </a:cubicBezTo>
                    <a:lnTo>
                      <a:pt x="338836" y="14598"/>
                    </a:lnTo>
                    <a:cubicBezTo>
                      <a:pt x="338842" y="9724"/>
                      <a:pt x="334891" y="5770"/>
                      <a:pt x="330017" y="5767"/>
                    </a:cubicBezTo>
                    <a:cubicBezTo>
                      <a:pt x="330011" y="5767"/>
                      <a:pt x="330011" y="5767"/>
                      <a:pt x="330005" y="5767"/>
                    </a:cubicBezTo>
                    <a:close/>
                    <a:moveTo>
                      <a:pt x="91043" y="34871"/>
                    </a:moveTo>
                    <a:lnTo>
                      <a:pt x="91043" y="85780"/>
                    </a:lnTo>
                    <a:lnTo>
                      <a:pt x="36316" y="85780"/>
                    </a:lnTo>
                    <a:close/>
                    <a:moveTo>
                      <a:pt x="321174" y="448366"/>
                    </a:moveTo>
                    <a:lnTo>
                      <a:pt x="22692" y="448366"/>
                    </a:lnTo>
                    <a:lnTo>
                      <a:pt x="22692" y="103460"/>
                    </a:lnTo>
                    <a:lnTo>
                      <a:pt x="99862" y="103460"/>
                    </a:lnTo>
                    <a:cubicBezTo>
                      <a:pt x="104736" y="103464"/>
                      <a:pt x="108688" y="99514"/>
                      <a:pt x="108694" y="94641"/>
                    </a:cubicBezTo>
                    <a:cubicBezTo>
                      <a:pt x="108694" y="94636"/>
                      <a:pt x="108694" y="94633"/>
                      <a:pt x="108694" y="94629"/>
                    </a:cubicBezTo>
                    <a:lnTo>
                      <a:pt x="108694" y="23446"/>
                    </a:lnTo>
                    <a:lnTo>
                      <a:pt x="321163" y="23446"/>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 name="Google Shape;102;p13"/>
              <p:cNvSpPr/>
              <p:nvPr/>
            </p:nvSpPr>
            <p:spPr>
              <a:xfrm>
                <a:off x="8806477" y="3925685"/>
                <a:ext cx="292075" cy="402729"/>
              </a:xfrm>
              <a:custGeom>
                <a:rect b="b" l="l" r="r" t="t"/>
                <a:pathLst>
                  <a:path extrusionOk="0" h="460262" w="333800">
                    <a:moveTo>
                      <a:pt x="330005" y="5767"/>
                    </a:moveTo>
                    <a:lnTo>
                      <a:pt x="97048" y="5767"/>
                    </a:lnTo>
                    <a:cubicBezTo>
                      <a:pt x="94768" y="5765"/>
                      <a:pt x="92569" y="6649"/>
                      <a:pt x="90927" y="8233"/>
                    </a:cubicBezTo>
                    <a:lnTo>
                      <a:pt x="7739" y="88246"/>
                    </a:lnTo>
                    <a:cubicBezTo>
                      <a:pt x="6672" y="89337"/>
                      <a:pt x="5906" y="90690"/>
                      <a:pt x="5529" y="92169"/>
                    </a:cubicBezTo>
                    <a:cubicBezTo>
                      <a:pt x="5424" y="92538"/>
                      <a:pt x="5349" y="92914"/>
                      <a:pt x="5302" y="93294"/>
                    </a:cubicBezTo>
                    <a:cubicBezTo>
                      <a:pt x="5175" y="93726"/>
                      <a:pt x="5088" y="94166"/>
                      <a:pt x="5030" y="94612"/>
                    </a:cubicBezTo>
                    <a:lnTo>
                      <a:pt x="5030" y="457198"/>
                    </a:lnTo>
                    <a:cubicBezTo>
                      <a:pt x="5024" y="462072"/>
                      <a:pt x="8975" y="466025"/>
                      <a:pt x="13849" y="466029"/>
                    </a:cubicBezTo>
                    <a:cubicBezTo>
                      <a:pt x="13855" y="466029"/>
                      <a:pt x="13855" y="466029"/>
                      <a:pt x="13861" y="466029"/>
                    </a:cubicBezTo>
                    <a:lnTo>
                      <a:pt x="330005" y="466029"/>
                    </a:lnTo>
                    <a:cubicBezTo>
                      <a:pt x="334873" y="466029"/>
                      <a:pt x="338825" y="462084"/>
                      <a:pt x="338831" y="457215"/>
                    </a:cubicBezTo>
                    <a:lnTo>
                      <a:pt x="338831" y="14615"/>
                    </a:lnTo>
                    <a:cubicBezTo>
                      <a:pt x="338842" y="9741"/>
                      <a:pt x="334902" y="5779"/>
                      <a:pt x="330028" y="5767"/>
                    </a:cubicBezTo>
                    <a:cubicBezTo>
                      <a:pt x="330023" y="5767"/>
                      <a:pt x="330011" y="5767"/>
                      <a:pt x="330005" y="5767"/>
                    </a:cubicBezTo>
                    <a:close/>
                    <a:moveTo>
                      <a:pt x="91072" y="34888"/>
                    </a:moveTo>
                    <a:lnTo>
                      <a:pt x="91072" y="85798"/>
                    </a:lnTo>
                    <a:lnTo>
                      <a:pt x="36350" y="85798"/>
                    </a:lnTo>
                    <a:close/>
                    <a:moveTo>
                      <a:pt x="321203" y="448384"/>
                    </a:moveTo>
                    <a:lnTo>
                      <a:pt x="22692" y="448384"/>
                    </a:lnTo>
                    <a:lnTo>
                      <a:pt x="22692" y="103460"/>
                    </a:lnTo>
                    <a:lnTo>
                      <a:pt x="99862" y="103460"/>
                    </a:lnTo>
                    <a:cubicBezTo>
                      <a:pt x="104736" y="103464"/>
                      <a:pt x="108688" y="99514"/>
                      <a:pt x="108694" y="94641"/>
                    </a:cubicBezTo>
                    <a:cubicBezTo>
                      <a:pt x="108694" y="94636"/>
                      <a:pt x="108694" y="94633"/>
                      <a:pt x="108694" y="94629"/>
                    </a:cubicBezTo>
                    <a:lnTo>
                      <a:pt x="108694" y="23446"/>
                    </a:lnTo>
                    <a:lnTo>
                      <a:pt x="321163" y="23446"/>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 name="Google Shape;103;p13"/>
              <p:cNvSpPr/>
              <p:nvPr/>
            </p:nvSpPr>
            <p:spPr>
              <a:xfrm>
                <a:off x="9109128" y="3925685"/>
                <a:ext cx="292075" cy="402729"/>
              </a:xfrm>
              <a:custGeom>
                <a:rect b="b" l="l" r="r" t="t"/>
                <a:pathLst>
                  <a:path extrusionOk="0" h="460262" w="333800">
                    <a:moveTo>
                      <a:pt x="329988" y="5767"/>
                    </a:moveTo>
                    <a:lnTo>
                      <a:pt x="97043" y="5767"/>
                    </a:lnTo>
                    <a:cubicBezTo>
                      <a:pt x="94762" y="5765"/>
                      <a:pt x="92563" y="6649"/>
                      <a:pt x="90921" y="8233"/>
                    </a:cubicBezTo>
                    <a:lnTo>
                      <a:pt x="7734" y="88246"/>
                    </a:lnTo>
                    <a:cubicBezTo>
                      <a:pt x="6666" y="89337"/>
                      <a:pt x="5906" y="90690"/>
                      <a:pt x="5523" y="92169"/>
                    </a:cubicBezTo>
                    <a:cubicBezTo>
                      <a:pt x="5424" y="92538"/>
                      <a:pt x="5349" y="92914"/>
                      <a:pt x="5296" y="93294"/>
                    </a:cubicBezTo>
                    <a:cubicBezTo>
                      <a:pt x="5175" y="93726"/>
                      <a:pt x="5082" y="94166"/>
                      <a:pt x="5030" y="94612"/>
                    </a:cubicBezTo>
                    <a:lnTo>
                      <a:pt x="5030" y="457198"/>
                    </a:lnTo>
                    <a:cubicBezTo>
                      <a:pt x="5024" y="462072"/>
                      <a:pt x="8975" y="466025"/>
                      <a:pt x="13849" y="466029"/>
                    </a:cubicBezTo>
                    <a:cubicBezTo>
                      <a:pt x="13855" y="466029"/>
                      <a:pt x="13855" y="466029"/>
                      <a:pt x="13861" y="466029"/>
                    </a:cubicBezTo>
                    <a:lnTo>
                      <a:pt x="330000" y="466029"/>
                    </a:lnTo>
                    <a:cubicBezTo>
                      <a:pt x="334873" y="466032"/>
                      <a:pt x="338825" y="462083"/>
                      <a:pt x="338831" y="457209"/>
                    </a:cubicBezTo>
                    <a:cubicBezTo>
                      <a:pt x="338831" y="457205"/>
                      <a:pt x="338831" y="457202"/>
                      <a:pt x="338831" y="457198"/>
                    </a:cubicBezTo>
                    <a:lnTo>
                      <a:pt x="338831" y="14598"/>
                    </a:lnTo>
                    <a:cubicBezTo>
                      <a:pt x="338836" y="9724"/>
                      <a:pt x="334885" y="5770"/>
                      <a:pt x="330011" y="5767"/>
                    </a:cubicBezTo>
                    <a:cubicBezTo>
                      <a:pt x="330005" y="5767"/>
                      <a:pt x="329994" y="5767"/>
                      <a:pt x="329988" y="5767"/>
                    </a:cubicBezTo>
                    <a:close/>
                    <a:moveTo>
                      <a:pt x="91031" y="34871"/>
                    </a:moveTo>
                    <a:lnTo>
                      <a:pt x="91031" y="85780"/>
                    </a:lnTo>
                    <a:lnTo>
                      <a:pt x="36304" y="85780"/>
                    </a:lnTo>
                    <a:close/>
                    <a:moveTo>
                      <a:pt x="321157" y="448366"/>
                    </a:moveTo>
                    <a:lnTo>
                      <a:pt x="22675" y="448366"/>
                    </a:lnTo>
                    <a:lnTo>
                      <a:pt x="22675" y="103460"/>
                    </a:lnTo>
                    <a:lnTo>
                      <a:pt x="99845" y="103460"/>
                    </a:lnTo>
                    <a:cubicBezTo>
                      <a:pt x="104719" y="103464"/>
                      <a:pt x="108670" y="99514"/>
                      <a:pt x="108676" y="94641"/>
                    </a:cubicBezTo>
                    <a:cubicBezTo>
                      <a:pt x="108676" y="94636"/>
                      <a:pt x="108676" y="94633"/>
                      <a:pt x="108676" y="94629"/>
                    </a:cubicBezTo>
                    <a:lnTo>
                      <a:pt x="108676" y="23446"/>
                    </a:lnTo>
                    <a:lnTo>
                      <a:pt x="321139" y="23446"/>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 name="Google Shape;104;p13"/>
              <p:cNvSpPr/>
              <p:nvPr/>
            </p:nvSpPr>
            <p:spPr>
              <a:xfrm rot="5400000">
                <a:off x="7890349" y="4383229"/>
                <a:ext cx="710265" cy="1287404"/>
              </a:xfrm>
              <a:custGeom>
                <a:rect b="b" l="l" r="r" t="t"/>
                <a:pathLst>
                  <a:path extrusionOk="0" h="1471319" w="811731">
                    <a:moveTo>
                      <a:pt x="350859" y="504469"/>
                    </a:moveTo>
                    <a:lnTo>
                      <a:pt x="350859" y="1444396"/>
                    </a:lnTo>
                    <a:lnTo>
                      <a:pt x="346890" y="1447013"/>
                    </a:lnTo>
                    <a:lnTo>
                      <a:pt x="313991" y="1477086"/>
                    </a:lnTo>
                    <a:lnTo>
                      <a:pt x="303048" y="1463161"/>
                    </a:lnTo>
                    <a:lnTo>
                      <a:pt x="333220" y="1434904"/>
                    </a:lnTo>
                    <a:lnTo>
                      <a:pt x="333220" y="504469"/>
                    </a:lnTo>
                    <a:close/>
                    <a:moveTo>
                      <a:pt x="339614" y="473496"/>
                    </a:moveTo>
                    <a:lnTo>
                      <a:pt x="267392" y="5767"/>
                    </a:lnTo>
                    <a:lnTo>
                      <a:pt x="249933" y="8459"/>
                    </a:lnTo>
                    <a:lnTo>
                      <a:pt x="320779" y="467253"/>
                    </a:lnTo>
                    <a:lnTo>
                      <a:pt x="5030" y="778471"/>
                    </a:lnTo>
                    <a:lnTo>
                      <a:pt x="17429" y="791045"/>
                    </a:lnTo>
                    <a:close/>
                    <a:moveTo>
                      <a:pt x="816761" y="215154"/>
                    </a:moveTo>
                    <a:lnTo>
                      <a:pt x="808307" y="199651"/>
                    </a:lnTo>
                    <a:lnTo>
                      <a:pt x="325973" y="462623"/>
                    </a:lnTo>
                    <a:lnTo>
                      <a:pt x="334421" y="47812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 name="Google Shape;105;p13"/>
              <p:cNvSpPr/>
              <p:nvPr/>
            </p:nvSpPr>
            <p:spPr>
              <a:xfrm rot="5400000">
                <a:off x="7813542" y="4305066"/>
                <a:ext cx="774239" cy="1452651"/>
              </a:xfrm>
              <a:custGeom>
                <a:rect b="b" l="l" r="r" t="t"/>
                <a:pathLst>
                  <a:path extrusionOk="0" h="1660173" w="884845">
                    <a:moveTo>
                      <a:pt x="361634" y="425273"/>
                    </a:moveTo>
                    <a:cubicBezTo>
                      <a:pt x="410408" y="425273"/>
                      <a:pt x="449945" y="464810"/>
                      <a:pt x="449945" y="513584"/>
                    </a:cubicBezTo>
                    <a:cubicBezTo>
                      <a:pt x="449945" y="562359"/>
                      <a:pt x="410408" y="601896"/>
                      <a:pt x="361634" y="601896"/>
                    </a:cubicBezTo>
                    <a:cubicBezTo>
                      <a:pt x="312859" y="601896"/>
                      <a:pt x="273322" y="562359"/>
                      <a:pt x="273322" y="513584"/>
                    </a:cubicBezTo>
                    <a:cubicBezTo>
                      <a:pt x="273317" y="464816"/>
                      <a:pt x="312854" y="425279"/>
                      <a:pt x="361622" y="425273"/>
                    </a:cubicBezTo>
                    <a:cubicBezTo>
                      <a:pt x="361628" y="425273"/>
                      <a:pt x="361628" y="425273"/>
                      <a:pt x="361634" y="425273"/>
                    </a:cubicBezTo>
                    <a:close/>
                    <a:moveTo>
                      <a:pt x="361866" y="1665940"/>
                    </a:moveTo>
                    <a:cubicBezTo>
                      <a:pt x="348927" y="1665934"/>
                      <a:pt x="336034" y="1664472"/>
                      <a:pt x="323419" y="1661588"/>
                    </a:cubicBezTo>
                    <a:cubicBezTo>
                      <a:pt x="231232" y="1640578"/>
                      <a:pt x="173325" y="1548443"/>
                      <a:pt x="194341" y="1456273"/>
                    </a:cubicBezTo>
                    <a:cubicBezTo>
                      <a:pt x="215462" y="1363982"/>
                      <a:pt x="307399" y="1306284"/>
                      <a:pt x="399691" y="1327398"/>
                    </a:cubicBezTo>
                    <a:cubicBezTo>
                      <a:pt x="491982" y="1348519"/>
                      <a:pt x="549681" y="1440456"/>
                      <a:pt x="528560" y="1532748"/>
                    </a:cubicBezTo>
                    <a:cubicBezTo>
                      <a:pt x="510764" y="1610528"/>
                      <a:pt x="441659" y="1665748"/>
                      <a:pt x="361866" y="1665940"/>
                    </a:cubicBezTo>
                    <a:close/>
                    <a:moveTo>
                      <a:pt x="361245" y="1340500"/>
                    </a:moveTo>
                    <a:cubicBezTo>
                      <a:pt x="289563" y="1340686"/>
                      <a:pt x="227490" y="1390319"/>
                      <a:pt x="211545" y="1460202"/>
                    </a:cubicBezTo>
                    <a:lnTo>
                      <a:pt x="211545" y="1460202"/>
                    </a:lnTo>
                    <a:cubicBezTo>
                      <a:pt x="192694" y="1542896"/>
                      <a:pt x="244618" y="1625521"/>
                      <a:pt x="327342" y="1644373"/>
                    </a:cubicBezTo>
                    <a:cubicBezTo>
                      <a:pt x="410118" y="1663514"/>
                      <a:pt x="492742" y="1611920"/>
                      <a:pt x="511878" y="1529145"/>
                    </a:cubicBezTo>
                    <a:cubicBezTo>
                      <a:pt x="531020" y="1446369"/>
                      <a:pt x="479426" y="1363744"/>
                      <a:pt x="396651" y="1344608"/>
                    </a:cubicBezTo>
                    <a:cubicBezTo>
                      <a:pt x="396337" y="1344533"/>
                      <a:pt x="396024" y="1344463"/>
                      <a:pt x="395710" y="1344393"/>
                    </a:cubicBezTo>
                    <a:cubicBezTo>
                      <a:pt x="384402" y="1341806"/>
                      <a:pt x="372844" y="1340488"/>
                      <a:pt x="361245" y="1340471"/>
                    </a:cubicBezTo>
                    <a:close/>
                    <a:moveTo>
                      <a:pt x="361634" y="1406194"/>
                    </a:moveTo>
                    <a:cubicBezTo>
                      <a:pt x="410408" y="1406194"/>
                      <a:pt x="449945" y="1445731"/>
                      <a:pt x="449945" y="1494505"/>
                    </a:cubicBezTo>
                    <a:cubicBezTo>
                      <a:pt x="449945" y="1543279"/>
                      <a:pt x="410408" y="1582816"/>
                      <a:pt x="361634" y="1582816"/>
                    </a:cubicBezTo>
                    <a:cubicBezTo>
                      <a:pt x="312859" y="1582816"/>
                      <a:pt x="273322" y="1543279"/>
                      <a:pt x="273322" y="1494505"/>
                    </a:cubicBezTo>
                    <a:cubicBezTo>
                      <a:pt x="273305" y="1445736"/>
                      <a:pt x="312824" y="1406182"/>
                      <a:pt x="361593" y="1406165"/>
                    </a:cubicBezTo>
                    <a:cubicBezTo>
                      <a:pt x="361604" y="1406165"/>
                      <a:pt x="361622" y="1406165"/>
                      <a:pt x="361634" y="1406165"/>
                    </a:cubicBezTo>
                    <a:close/>
                    <a:moveTo>
                      <a:pt x="49179" y="779005"/>
                    </a:moveTo>
                    <a:cubicBezTo>
                      <a:pt x="73566" y="778999"/>
                      <a:pt x="93335" y="798768"/>
                      <a:pt x="93341" y="823155"/>
                    </a:cubicBezTo>
                    <a:cubicBezTo>
                      <a:pt x="93347" y="847542"/>
                      <a:pt x="73578" y="867310"/>
                      <a:pt x="49191" y="867316"/>
                    </a:cubicBezTo>
                    <a:cubicBezTo>
                      <a:pt x="24804" y="867322"/>
                      <a:pt x="5035" y="847554"/>
                      <a:pt x="5030" y="823166"/>
                    </a:cubicBezTo>
                    <a:cubicBezTo>
                      <a:pt x="5030" y="823166"/>
                      <a:pt x="5030" y="823161"/>
                      <a:pt x="5030" y="823161"/>
                    </a:cubicBezTo>
                    <a:cubicBezTo>
                      <a:pt x="5030" y="798774"/>
                      <a:pt x="24798" y="779011"/>
                      <a:pt x="49179" y="779005"/>
                    </a:cubicBezTo>
                    <a:close/>
                    <a:moveTo>
                      <a:pt x="845714" y="210838"/>
                    </a:moveTo>
                    <a:cubicBezTo>
                      <a:pt x="870101" y="210832"/>
                      <a:pt x="889870" y="230600"/>
                      <a:pt x="889875" y="254987"/>
                    </a:cubicBezTo>
                    <a:cubicBezTo>
                      <a:pt x="889881" y="279374"/>
                      <a:pt x="870113" y="299143"/>
                      <a:pt x="845726" y="299149"/>
                    </a:cubicBezTo>
                    <a:cubicBezTo>
                      <a:pt x="821339" y="299154"/>
                      <a:pt x="801570" y="279386"/>
                      <a:pt x="801564" y="254999"/>
                    </a:cubicBezTo>
                    <a:cubicBezTo>
                      <a:pt x="801564" y="254993"/>
                      <a:pt x="801564" y="254993"/>
                      <a:pt x="801564" y="254987"/>
                    </a:cubicBezTo>
                    <a:cubicBezTo>
                      <a:pt x="801570" y="230600"/>
                      <a:pt x="821339" y="210832"/>
                      <a:pt x="845726" y="210838"/>
                    </a:cubicBezTo>
                    <a:cubicBezTo>
                      <a:pt x="845726" y="210838"/>
                      <a:pt x="845732" y="210838"/>
                      <a:pt x="845732" y="210838"/>
                    </a:cubicBezTo>
                    <a:close/>
                    <a:moveTo>
                      <a:pt x="283389" y="5767"/>
                    </a:moveTo>
                    <a:cubicBezTo>
                      <a:pt x="307776" y="5764"/>
                      <a:pt x="327545" y="25530"/>
                      <a:pt x="327551" y="49916"/>
                    </a:cubicBezTo>
                    <a:cubicBezTo>
                      <a:pt x="327557" y="74303"/>
                      <a:pt x="307788" y="94075"/>
                      <a:pt x="283401" y="94078"/>
                    </a:cubicBezTo>
                    <a:cubicBezTo>
                      <a:pt x="259014" y="94081"/>
                      <a:pt x="239246" y="74314"/>
                      <a:pt x="239240" y="49928"/>
                    </a:cubicBezTo>
                    <a:cubicBezTo>
                      <a:pt x="239240" y="49926"/>
                      <a:pt x="239240" y="49924"/>
                      <a:pt x="239240" y="49922"/>
                    </a:cubicBezTo>
                    <a:cubicBezTo>
                      <a:pt x="239240" y="25538"/>
                      <a:pt x="259002" y="5770"/>
                      <a:pt x="283389" y="576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 name="Google Shape;106;p13"/>
              <p:cNvSpPr/>
              <p:nvPr/>
            </p:nvSpPr>
            <p:spPr>
              <a:xfrm>
                <a:off x="8674048" y="3174083"/>
                <a:ext cx="591360" cy="371744"/>
              </a:xfrm>
              <a:custGeom>
                <a:rect b="b" l="l" r="r" t="t"/>
                <a:pathLst>
                  <a:path extrusionOk="0" h="424850" w="675840">
                    <a:moveTo>
                      <a:pt x="65715" y="32521"/>
                    </a:moveTo>
                    <a:lnTo>
                      <a:pt x="15908" y="32521"/>
                    </a:lnTo>
                    <a:cubicBezTo>
                      <a:pt x="9131" y="31697"/>
                      <a:pt x="4297" y="25535"/>
                      <a:pt x="5121" y="18758"/>
                    </a:cubicBezTo>
                    <a:cubicBezTo>
                      <a:pt x="5806" y="13106"/>
                      <a:pt x="10256" y="8656"/>
                      <a:pt x="15908" y="7972"/>
                    </a:cubicBezTo>
                    <a:lnTo>
                      <a:pt x="65715" y="7972"/>
                    </a:lnTo>
                    <a:cubicBezTo>
                      <a:pt x="72480" y="7043"/>
                      <a:pt x="78718" y="11772"/>
                      <a:pt x="79646" y="18537"/>
                    </a:cubicBezTo>
                    <a:cubicBezTo>
                      <a:pt x="80574" y="25303"/>
                      <a:pt x="75845" y="31540"/>
                      <a:pt x="69080" y="32469"/>
                    </a:cubicBezTo>
                    <a:cubicBezTo>
                      <a:pt x="68941" y="32492"/>
                      <a:pt x="68801" y="32509"/>
                      <a:pt x="68662" y="32521"/>
                    </a:cubicBezTo>
                    <a:cubicBezTo>
                      <a:pt x="67682" y="32637"/>
                      <a:pt x="66695" y="32637"/>
                      <a:pt x="65715" y="32521"/>
                    </a:cubicBezTo>
                    <a:close/>
                    <a:moveTo>
                      <a:pt x="78079" y="77030"/>
                    </a:moveTo>
                    <a:cubicBezTo>
                      <a:pt x="78079" y="70300"/>
                      <a:pt x="72625" y="64846"/>
                      <a:pt x="65894" y="64846"/>
                    </a:cubicBezTo>
                    <a:lnTo>
                      <a:pt x="15908" y="64846"/>
                    </a:lnTo>
                    <a:cubicBezTo>
                      <a:pt x="9131" y="65670"/>
                      <a:pt x="4297" y="71832"/>
                      <a:pt x="5121" y="78609"/>
                    </a:cubicBezTo>
                    <a:cubicBezTo>
                      <a:pt x="5806" y="84260"/>
                      <a:pt x="10256" y="88711"/>
                      <a:pt x="15908" y="89395"/>
                    </a:cubicBezTo>
                    <a:lnTo>
                      <a:pt x="65715" y="89395"/>
                    </a:lnTo>
                    <a:cubicBezTo>
                      <a:pt x="72544" y="89395"/>
                      <a:pt x="78073" y="83866"/>
                      <a:pt x="78079" y="77036"/>
                    </a:cubicBezTo>
                    <a:close/>
                    <a:moveTo>
                      <a:pt x="78079" y="133893"/>
                    </a:moveTo>
                    <a:cubicBezTo>
                      <a:pt x="78079" y="127162"/>
                      <a:pt x="72625" y="121708"/>
                      <a:pt x="65894" y="121708"/>
                    </a:cubicBezTo>
                    <a:lnTo>
                      <a:pt x="15908" y="121708"/>
                    </a:lnTo>
                    <a:cubicBezTo>
                      <a:pt x="9131" y="122532"/>
                      <a:pt x="4297" y="128694"/>
                      <a:pt x="5121" y="135471"/>
                    </a:cubicBezTo>
                    <a:cubicBezTo>
                      <a:pt x="5806" y="141123"/>
                      <a:pt x="10256" y="145573"/>
                      <a:pt x="15908" y="146258"/>
                    </a:cubicBezTo>
                    <a:lnTo>
                      <a:pt x="65715" y="146258"/>
                    </a:lnTo>
                    <a:cubicBezTo>
                      <a:pt x="72544" y="146258"/>
                      <a:pt x="78079" y="140722"/>
                      <a:pt x="78079" y="133893"/>
                    </a:cubicBezTo>
                    <a:close/>
                    <a:moveTo>
                      <a:pt x="78079" y="190941"/>
                    </a:moveTo>
                    <a:cubicBezTo>
                      <a:pt x="78079" y="184112"/>
                      <a:pt x="72544" y="178577"/>
                      <a:pt x="65715" y="178577"/>
                    </a:cubicBezTo>
                    <a:lnTo>
                      <a:pt x="15908" y="178577"/>
                    </a:lnTo>
                    <a:cubicBezTo>
                      <a:pt x="9131" y="179401"/>
                      <a:pt x="4297" y="185563"/>
                      <a:pt x="5121" y="192340"/>
                    </a:cubicBezTo>
                    <a:cubicBezTo>
                      <a:pt x="5806" y="197991"/>
                      <a:pt x="10256" y="202442"/>
                      <a:pt x="15908" y="203126"/>
                    </a:cubicBezTo>
                    <a:lnTo>
                      <a:pt x="65715" y="203126"/>
                    </a:lnTo>
                    <a:cubicBezTo>
                      <a:pt x="72445" y="203225"/>
                      <a:pt x="77981" y="197852"/>
                      <a:pt x="78079" y="191121"/>
                    </a:cubicBezTo>
                    <a:cubicBezTo>
                      <a:pt x="78079" y="191121"/>
                      <a:pt x="78079" y="191115"/>
                      <a:pt x="78079" y="191115"/>
                    </a:cubicBezTo>
                    <a:close/>
                    <a:moveTo>
                      <a:pt x="78079" y="247804"/>
                    </a:moveTo>
                    <a:cubicBezTo>
                      <a:pt x="78079" y="240975"/>
                      <a:pt x="72544" y="235439"/>
                      <a:pt x="65715" y="235439"/>
                    </a:cubicBezTo>
                    <a:lnTo>
                      <a:pt x="15908" y="235439"/>
                    </a:lnTo>
                    <a:cubicBezTo>
                      <a:pt x="9131" y="236263"/>
                      <a:pt x="4297" y="242425"/>
                      <a:pt x="5121" y="249202"/>
                    </a:cubicBezTo>
                    <a:cubicBezTo>
                      <a:pt x="5806" y="254854"/>
                      <a:pt x="10256" y="259304"/>
                      <a:pt x="15908" y="259989"/>
                    </a:cubicBezTo>
                    <a:lnTo>
                      <a:pt x="65715" y="259989"/>
                    </a:lnTo>
                    <a:cubicBezTo>
                      <a:pt x="72445" y="260099"/>
                      <a:pt x="77986" y="254732"/>
                      <a:pt x="78097" y="248007"/>
                    </a:cubicBezTo>
                    <a:cubicBezTo>
                      <a:pt x="78097" y="248001"/>
                      <a:pt x="78097" y="248001"/>
                      <a:pt x="78097" y="248001"/>
                    </a:cubicBezTo>
                    <a:cubicBezTo>
                      <a:pt x="78097" y="247700"/>
                      <a:pt x="78097" y="247398"/>
                      <a:pt x="78097" y="247096"/>
                    </a:cubicBezTo>
                    <a:close/>
                    <a:moveTo>
                      <a:pt x="78079" y="304667"/>
                    </a:moveTo>
                    <a:cubicBezTo>
                      <a:pt x="78079" y="297843"/>
                      <a:pt x="72544" y="292308"/>
                      <a:pt x="65720" y="292308"/>
                    </a:cubicBezTo>
                    <a:cubicBezTo>
                      <a:pt x="65720" y="292308"/>
                      <a:pt x="65715" y="292308"/>
                      <a:pt x="65715" y="292308"/>
                    </a:cubicBezTo>
                    <a:lnTo>
                      <a:pt x="15908" y="292308"/>
                    </a:lnTo>
                    <a:cubicBezTo>
                      <a:pt x="9131" y="293132"/>
                      <a:pt x="4297" y="299294"/>
                      <a:pt x="5121" y="306071"/>
                    </a:cubicBezTo>
                    <a:cubicBezTo>
                      <a:pt x="5806" y="311722"/>
                      <a:pt x="10256" y="316173"/>
                      <a:pt x="15908" y="316857"/>
                    </a:cubicBezTo>
                    <a:lnTo>
                      <a:pt x="65715" y="316857"/>
                    </a:lnTo>
                    <a:cubicBezTo>
                      <a:pt x="72445" y="316956"/>
                      <a:pt x="77981" y="311583"/>
                      <a:pt x="78079" y="304852"/>
                    </a:cubicBezTo>
                    <a:cubicBezTo>
                      <a:pt x="78079" y="304852"/>
                      <a:pt x="78079" y="304846"/>
                      <a:pt x="78079" y="304846"/>
                    </a:cubicBezTo>
                    <a:lnTo>
                      <a:pt x="78079" y="304667"/>
                    </a:lnTo>
                    <a:close/>
                    <a:moveTo>
                      <a:pt x="78079" y="361529"/>
                    </a:moveTo>
                    <a:cubicBezTo>
                      <a:pt x="78079" y="354700"/>
                      <a:pt x="72544" y="349164"/>
                      <a:pt x="65715" y="349164"/>
                    </a:cubicBezTo>
                    <a:lnTo>
                      <a:pt x="15908" y="349164"/>
                    </a:lnTo>
                    <a:cubicBezTo>
                      <a:pt x="9131" y="349988"/>
                      <a:pt x="4297" y="356150"/>
                      <a:pt x="5121" y="362928"/>
                    </a:cubicBezTo>
                    <a:cubicBezTo>
                      <a:pt x="5806" y="368579"/>
                      <a:pt x="10256" y="373029"/>
                      <a:pt x="15908" y="373714"/>
                    </a:cubicBezTo>
                    <a:lnTo>
                      <a:pt x="65715" y="373714"/>
                    </a:lnTo>
                    <a:cubicBezTo>
                      <a:pt x="72445" y="373813"/>
                      <a:pt x="77981" y="368440"/>
                      <a:pt x="78079" y="361709"/>
                    </a:cubicBezTo>
                    <a:cubicBezTo>
                      <a:pt x="78079" y="361709"/>
                      <a:pt x="78079" y="361703"/>
                      <a:pt x="78079" y="361703"/>
                    </a:cubicBezTo>
                    <a:lnTo>
                      <a:pt x="78079" y="361523"/>
                    </a:lnTo>
                    <a:close/>
                    <a:moveTo>
                      <a:pt x="78079" y="418392"/>
                    </a:moveTo>
                    <a:cubicBezTo>
                      <a:pt x="78079" y="411562"/>
                      <a:pt x="72544" y="406027"/>
                      <a:pt x="65715" y="406027"/>
                    </a:cubicBezTo>
                    <a:lnTo>
                      <a:pt x="15908" y="406027"/>
                    </a:lnTo>
                    <a:cubicBezTo>
                      <a:pt x="9131" y="406851"/>
                      <a:pt x="4297" y="413013"/>
                      <a:pt x="5121" y="419790"/>
                    </a:cubicBezTo>
                    <a:cubicBezTo>
                      <a:pt x="5806" y="425442"/>
                      <a:pt x="10256" y="429892"/>
                      <a:pt x="15908" y="430577"/>
                    </a:cubicBezTo>
                    <a:lnTo>
                      <a:pt x="65715" y="430577"/>
                    </a:lnTo>
                    <a:cubicBezTo>
                      <a:pt x="72445" y="430675"/>
                      <a:pt x="77981" y="425302"/>
                      <a:pt x="78079" y="418572"/>
                    </a:cubicBezTo>
                    <a:cubicBezTo>
                      <a:pt x="78079" y="418572"/>
                      <a:pt x="78079" y="418572"/>
                      <a:pt x="78079" y="418572"/>
                    </a:cubicBezTo>
                    <a:lnTo>
                      <a:pt x="78079" y="418392"/>
                    </a:lnTo>
                    <a:close/>
                    <a:moveTo>
                      <a:pt x="264229" y="20122"/>
                    </a:moveTo>
                    <a:cubicBezTo>
                      <a:pt x="264229" y="13391"/>
                      <a:pt x="258775" y="7937"/>
                      <a:pt x="252044" y="7937"/>
                    </a:cubicBezTo>
                    <a:lnTo>
                      <a:pt x="121359" y="7937"/>
                    </a:lnTo>
                    <a:cubicBezTo>
                      <a:pt x="114564" y="7240"/>
                      <a:pt x="108495" y="12178"/>
                      <a:pt x="107793" y="18973"/>
                    </a:cubicBezTo>
                    <a:cubicBezTo>
                      <a:pt x="107108" y="25599"/>
                      <a:pt x="111808" y="31581"/>
                      <a:pt x="118411" y="32486"/>
                    </a:cubicBezTo>
                    <a:cubicBezTo>
                      <a:pt x="119392" y="32602"/>
                      <a:pt x="120378" y="32602"/>
                      <a:pt x="121359" y="32486"/>
                    </a:cubicBezTo>
                    <a:lnTo>
                      <a:pt x="252938" y="32486"/>
                    </a:lnTo>
                    <a:cubicBezTo>
                      <a:pt x="259390" y="32016"/>
                      <a:pt x="264351" y="26591"/>
                      <a:pt x="264241" y="20122"/>
                    </a:cubicBezTo>
                    <a:close/>
                    <a:moveTo>
                      <a:pt x="264229" y="76984"/>
                    </a:moveTo>
                    <a:cubicBezTo>
                      <a:pt x="264229" y="70253"/>
                      <a:pt x="258775" y="64799"/>
                      <a:pt x="252044" y="64799"/>
                    </a:cubicBezTo>
                    <a:lnTo>
                      <a:pt x="121359" y="64799"/>
                    </a:lnTo>
                    <a:cubicBezTo>
                      <a:pt x="114564" y="64103"/>
                      <a:pt x="108495" y="69041"/>
                      <a:pt x="107793" y="75835"/>
                    </a:cubicBezTo>
                    <a:cubicBezTo>
                      <a:pt x="107108" y="82461"/>
                      <a:pt x="111808" y="88444"/>
                      <a:pt x="118411" y="89349"/>
                    </a:cubicBezTo>
                    <a:cubicBezTo>
                      <a:pt x="119392" y="89471"/>
                      <a:pt x="120378" y="89471"/>
                      <a:pt x="121359" y="89349"/>
                    </a:cubicBezTo>
                    <a:lnTo>
                      <a:pt x="252938" y="89349"/>
                    </a:lnTo>
                    <a:cubicBezTo>
                      <a:pt x="259390" y="88879"/>
                      <a:pt x="264351" y="83454"/>
                      <a:pt x="264241" y="76990"/>
                    </a:cubicBezTo>
                    <a:close/>
                    <a:moveTo>
                      <a:pt x="264229" y="133847"/>
                    </a:moveTo>
                    <a:cubicBezTo>
                      <a:pt x="264229" y="127116"/>
                      <a:pt x="258775" y="121662"/>
                      <a:pt x="252044" y="121662"/>
                    </a:cubicBezTo>
                    <a:lnTo>
                      <a:pt x="121359" y="121662"/>
                    </a:lnTo>
                    <a:cubicBezTo>
                      <a:pt x="114564" y="120966"/>
                      <a:pt x="108495" y="125903"/>
                      <a:pt x="107793" y="132698"/>
                    </a:cubicBezTo>
                    <a:cubicBezTo>
                      <a:pt x="107108" y="139324"/>
                      <a:pt x="111808" y="145306"/>
                      <a:pt x="118411" y="146211"/>
                    </a:cubicBezTo>
                    <a:cubicBezTo>
                      <a:pt x="119392" y="146327"/>
                      <a:pt x="120378" y="146327"/>
                      <a:pt x="121359" y="146211"/>
                    </a:cubicBezTo>
                    <a:lnTo>
                      <a:pt x="252938" y="146211"/>
                    </a:lnTo>
                    <a:cubicBezTo>
                      <a:pt x="259390" y="145741"/>
                      <a:pt x="264351" y="140316"/>
                      <a:pt x="264241" y="133847"/>
                    </a:cubicBezTo>
                    <a:close/>
                    <a:moveTo>
                      <a:pt x="264229" y="190895"/>
                    </a:moveTo>
                    <a:cubicBezTo>
                      <a:pt x="264328" y="184164"/>
                      <a:pt x="258955" y="178629"/>
                      <a:pt x="252224" y="178530"/>
                    </a:cubicBezTo>
                    <a:cubicBezTo>
                      <a:pt x="252224" y="178530"/>
                      <a:pt x="252224" y="178530"/>
                      <a:pt x="252224" y="178530"/>
                    </a:cubicBezTo>
                    <a:lnTo>
                      <a:pt x="121359" y="178530"/>
                    </a:lnTo>
                    <a:cubicBezTo>
                      <a:pt x="114564" y="177834"/>
                      <a:pt x="108495" y="182772"/>
                      <a:pt x="107793" y="189566"/>
                    </a:cubicBezTo>
                    <a:cubicBezTo>
                      <a:pt x="107108" y="196192"/>
                      <a:pt x="111808" y="202175"/>
                      <a:pt x="118411" y="203080"/>
                    </a:cubicBezTo>
                    <a:cubicBezTo>
                      <a:pt x="119392" y="203196"/>
                      <a:pt x="120378" y="203196"/>
                      <a:pt x="121359" y="203080"/>
                    </a:cubicBezTo>
                    <a:lnTo>
                      <a:pt x="252938" y="203080"/>
                    </a:lnTo>
                    <a:cubicBezTo>
                      <a:pt x="259297" y="202610"/>
                      <a:pt x="264217" y="197324"/>
                      <a:pt x="264229" y="190947"/>
                    </a:cubicBezTo>
                    <a:close/>
                    <a:moveTo>
                      <a:pt x="264229" y="247757"/>
                    </a:moveTo>
                    <a:cubicBezTo>
                      <a:pt x="264328" y="241027"/>
                      <a:pt x="258955" y="235491"/>
                      <a:pt x="252224" y="235393"/>
                    </a:cubicBezTo>
                    <a:cubicBezTo>
                      <a:pt x="252224" y="235393"/>
                      <a:pt x="252224" y="235393"/>
                      <a:pt x="252224" y="235393"/>
                    </a:cubicBezTo>
                    <a:lnTo>
                      <a:pt x="121359" y="235393"/>
                    </a:lnTo>
                    <a:cubicBezTo>
                      <a:pt x="114564" y="234697"/>
                      <a:pt x="108495" y="239634"/>
                      <a:pt x="107793" y="246429"/>
                    </a:cubicBezTo>
                    <a:cubicBezTo>
                      <a:pt x="107108" y="253055"/>
                      <a:pt x="111808" y="259037"/>
                      <a:pt x="118411" y="259942"/>
                    </a:cubicBezTo>
                    <a:cubicBezTo>
                      <a:pt x="119392" y="260064"/>
                      <a:pt x="120378" y="260064"/>
                      <a:pt x="121359" y="259942"/>
                    </a:cubicBezTo>
                    <a:lnTo>
                      <a:pt x="252938" y="259942"/>
                    </a:lnTo>
                    <a:cubicBezTo>
                      <a:pt x="259604" y="259472"/>
                      <a:pt x="264647" y="253722"/>
                      <a:pt x="264241" y="247050"/>
                    </a:cubicBezTo>
                    <a:close/>
                    <a:moveTo>
                      <a:pt x="420711" y="304620"/>
                    </a:moveTo>
                    <a:cubicBezTo>
                      <a:pt x="420711" y="297797"/>
                      <a:pt x="415176" y="292261"/>
                      <a:pt x="408352" y="292261"/>
                    </a:cubicBezTo>
                    <a:cubicBezTo>
                      <a:pt x="408352" y="292261"/>
                      <a:pt x="408347" y="292261"/>
                      <a:pt x="408347" y="292261"/>
                    </a:cubicBezTo>
                    <a:lnTo>
                      <a:pt x="277829" y="292261"/>
                    </a:lnTo>
                    <a:cubicBezTo>
                      <a:pt x="271064" y="291333"/>
                      <a:pt x="264826" y="296062"/>
                      <a:pt x="263898" y="302827"/>
                    </a:cubicBezTo>
                    <a:cubicBezTo>
                      <a:pt x="262970" y="309593"/>
                      <a:pt x="267699" y="315830"/>
                      <a:pt x="274464" y="316759"/>
                    </a:cubicBezTo>
                    <a:cubicBezTo>
                      <a:pt x="274603" y="316782"/>
                      <a:pt x="274743" y="316799"/>
                      <a:pt x="274882" y="316811"/>
                    </a:cubicBezTo>
                    <a:cubicBezTo>
                      <a:pt x="275862" y="316927"/>
                      <a:pt x="276849" y="316927"/>
                      <a:pt x="277829" y="316811"/>
                    </a:cubicBezTo>
                    <a:lnTo>
                      <a:pt x="408347" y="316811"/>
                    </a:lnTo>
                    <a:cubicBezTo>
                      <a:pt x="415077" y="316909"/>
                      <a:pt x="420613" y="311537"/>
                      <a:pt x="420711" y="304806"/>
                    </a:cubicBezTo>
                    <a:cubicBezTo>
                      <a:pt x="420711" y="304806"/>
                      <a:pt x="420711" y="304800"/>
                      <a:pt x="420711" y="304800"/>
                    </a:cubicBezTo>
                    <a:lnTo>
                      <a:pt x="420711" y="304620"/>
                    </a:lnTo>
                    <a:close/>
                    <a:moveTo>
                      <a:pt x="420711" y="361483"/>
                    </a:moveTo>
                    <a:cubicBezTo>
                      <a:pt x="420711" y="354653"/>
                      <a:pt x="415176" y="349118"/>
                      <a:pt x="408347" y="349118"/>
                    </a:cubicBezTo>
                    <a:lnTo>
                      <a:pt x="277829" y="349118"/>
                    </a:lnTo>
                    <a:cubicBezTo>
                      <a:pt x="271064" y="348190"/>
                      <a:pt x="264826" y="352919"/>
                      <a:pt x="263898" y="359684"/>
                    </a:cubicBezTo>
                    <a:cubicBezTo>
                      <a:pt x="262970" y="366449"/>
                      <a:pt x="267699" y="372687"/>
                      <a:pt x="274464" y="373615"/>
                    </a:cubicBezTo>
                    <a:cubicBezTo>
                      <a:pt x="274603" y="373639"/>
                      <a:pt x="274743" y="373656"/>
                      <a:pt x="274882" y="373668"/>
                    </a:cubicBezTo>
                    <a:cubicBezTo>
                      <a:pt x="275862" y="373784"/>
                      <a:pt x="276849" y="373784"/>
                      <a:pt x="277829" y="373668"/>
                    </a:cubicBezTo>
                    <a:lnTo>
                      <a:pt x="408347" y="373668"/>
                    </a:lnTo>
                    <a:cubicBezTo>
                      <a:pt x="415077" y="373766"/>
                      <a:pt x="420613" y="368393"/>
                      <a:pt x="420711" y="361663"/>
                    </a:cubicBezTo>
                    <a:cubicBezTo>
                      <a:pt x="420711" y="361663"/>
                      <a:pt x="420711" y="361657"/>
                      <a:pt x="420711" y="361657"/>
                    </a:cubicBezTo>
                    <a:lnTo>
                      <a:pt x="420711" y="361477"/>
                    </a:lnTo>
                    <a:close/>
                    <a:moveTo>
                      <a:pt x="420711" y="418345"/>
                    </a:moveTo>
                    <a:cubicBezTo>
                      <a:pt x="420711" y="411516"/>
                      <a:pt x="415176" y="405981"/>
                      <a:pt x="408347" y="405981"/>
                    </a:cubicBezTo>
                    <a:lnTo>
                      <a:pt x="277829" y="405981"/>
                    </a:lnTo>
                    <a:cubicBezTo>
                      <a:pt x="271064" y="405052"/>
                      <a:pt x="264826" y="409781"/>
                      <a:pt x="263898" y="416547"/>
                    </a:cubicBezTo>
                    <a:cubicBezTo>
                      <a:pt x="262970" y="423312"/>
                      <a:pt x="267699" y="429550"/>
                      <a:pt x="274464" y="430478"/>
                    </a:cubicBezTo>
                    <a:cubicBezTo>
                      <a:pt x="274603" y="430501"/>
                      <a:pt x="274743" y="430519"/>
                      <a:pt x="274882" y="430530"/>
                    </a:cubicBezTo>
                    <a:cubicBezTo>
                      <a:pt x="275862" y="430646"/>
                      <a:pt x="276849" y="430646"/>
                      <a:pt x="277829" y="430530"/>
                    </a:cubicBezTo>
                    <a:lnTo>
                      <a:pt x="408347" y="430530"/>
                    </a:lnTo>
                    <a:cubicBezTo>
                      <a:pt x="415077" y="430629"/>
                      <a:pt x="420613" y="425256"/>
                      <a:pt x="420711" y="418525"/>
                    </a:cubicBezTo>
                    <a:cubicBezTo>
                      <a:pt x="420711" y="418525"/>
                      <a:pt x="420711" y="418525"/>
                      <a:pt x="420711" y="418525"/>
                    </a:cubicBezTo>
                    <a:lnTo>
                      <a:pt x="420711" y="418345"/>
                    </a:lnTo>
                    <a:close/>
                    <a:moveTo>
                      <a:pt x="321805" y="20075"/>
                    </a:moveTo>
                    <a:cubicBezTo>
                      <a:pt x="321805" y="12172"/>
                      <a:pt x="315399" y="5767"/>
                      <a:pt x="307497" y="5767"/>
                    </a:cubicBezTo>
                    <a:cubicBezTo>
                      <a:pt x="299594" y="5767"/>
                      <a:pt x="293188" y="12172"/>
                      <a:pt x="293188" y="20075"/>
                    </a:cubicBezTo>
                    <a:cubicBezTo>
                      <a:pt x="293188" y="27978"/>
                      <a:pt x="299594" y="34383"/>
                      <a:pt x="307497" y="34383"/>
                    </a:cubicBezTo>
                    <a:cubicBezTo>
                      <a:pt x="307497" y="34383"/>
                      <a:pt x="307503" y="34383"/>
                      <a:pt x="307503" y="34383"/>
                    </a:cubicBezTo>
                    <a:lnTo>
                      <a:pt x="307503" y="34383"/>
                    </a:lnTo>
                    <a:cubicBezTo>
                      <a:pt x="315295" y="34482"/>
                      <a:pt x="321695" y="28251"/>
                      <a:pt x="321805" y="20458"/>
                    </a:cubicBezTo>
                    <a:cubicBezTo>
                      <a:pt x="321805" y="20336"/>
                      <a:pt x="321805" y="20220"/>
                      <a:pt x="321805" y="20098"/>
                    </a:cubicBezTo>
                    <a:close/>
                    <a:moveTo>
                      <a:pt x="364371" y="20075"/>
                    </a:moveTo>
                    <a:cubicBezTo>
                      <a:pt x="364371" y="12172"/>
                      <a:pt x="357965" y="5767"/>
                      <a:pt x="350063" y="5767"/>
                    </a:cubicBezTo>
                    <a:cubicBezTo>
                      <a:pt x="342160" y="5767"/>
                      <a:pt x="335754" y="12172"/>
                      <a:pt x="335754" y="20075"/>
                    </a:cubicBezTo>
                    <a:cubicBezTo>
                      <a:pt x="335754" y="27978"/>
                      <a:pt x="342160" y="34383"/>
                      <a:pt x="350063" y="34383"/>
                    </a:cubicBezTo>
                    <a:cubicBezTo>
                      <a:pt x="350063" y="34383"/>
                      <a:pt x="350068" y="34383"/>
                      <a:pt x="350068" y="34383"/>
                    </a:cubicBezTo>
                    <a:lnTo>
                      <a:pt x="350242" y="34383"/>
                    </a:lnTo>
                    <a:cubicBezTo>
                      <a:pt x="358046" y="34383"/>
                      <a:pt x="364371" y="28059"/>
                      <a:pt x="364371" y="20255"/>
                    </a:cubicBezTo>
                    <a:lnTo>
                      <a:pt x="364371" y="20075"/>
                    </a:lnTo>
                    <a:close/>
                    <a:moveTo>
                      <a:pt x="407111" y="20075"/>
                    </a:moveTo>
                    <a:cubicBezTo>
                      <a:pt x="407111" y="12172"/>
                      <a:pt x="400705" y="5767"/>
                      <a:pt x="392802" y="5767"/>
                    </a:cubicBezTo>
                    <a:cubicBezTo>
                      <a:pt x="384900" y="5767"/>
                      <a:pt x="378494" y="12172"/>
                      <a:pt x="378494" y="20075"/>
                    </a:cubicBezTo>
                    <a:cubicBezTo>
                      <a:pt x="378494" y="27978"/>
                      <a:pt x="384900" y="34383"/>
                      <a:pt x="392802" y="34383"/>
                    </a:cubicBezTo>
                    <a:cubicBezTo>
                      <a:pt x="392802" y="34383"/>
                      <a:pt x="392808" y="34383"/>
                      <a:pt x="392808" y="34383"/>
                    </a:cubicBezTo>
                    <a:lnTo>
                      <a:pt x="392808" y="34383"/>
                    </a:lnTo>
                    <a:cubicBezTo>
                      <a:pt x="400600" y="34482"/>
                      <a:pt x="407000" y="28251"/>
                      <a:pt x="407111" y="20458"/>
                    </a:cubicBezTo>
                    <a:cubicBezTo>
                      <a:pt x="407111" y="20336"/>
                      <a:pt x="407111" y="20220"/>
                      <a:pt x="407111" y="20098"/>
                    </a:cubicBezTo>
                    <a:close/>
                    <a:moveTo>
                      <a:pt x="449676" y="20075"/>
                    </a:moveTo>
                    <a:cubicBezTo>
                      <a:pt x="449676" y="12172"/>
                      <a:pt x="443271" y="5767"/>
                      <a:pt x="435368" y="5767"/>
                    </a:cubicBezTo>
                    <a:cubicBezTo>
                      <a:pt x="427465" y="5767"/>
                      <a:pt x="421059" y="12172"/>
                      <a:pt x="421059" y="20075"/>
                    </a:cubicBezTo>
                    <a:cubicBezTo>
                      <a:pt x="421059" y="27978"/>
                      <a:pt x="427465" y="34383"/>
                      <a:pt x="435368" y="34383"/>
                    </a:cubicBezTo>
                    <a:cubicBezTo>
                      <a:pt x="435368" y="34383"/>
                      <a:pt x="435374" y="34383"/>
                      <a:pt x="435374" y="34383"/>
                    </a:cubicBezTo>
                    <a:lnTo>
                      <a:pt x="435548" y="34383"/>
                    </a:lnTo>
                    <a:cubicBezTo>
                      <a:pt x="443352" y="34383"/>
                      <a:pt x="449676" y="28059"/>
                      <a:pt x="449676" y="20255"/>
                    </a:cubicBezTo>
                    <a:lnTo>
                      <a:pt x="449676" y="20075"/>
                    </a:lnTo>
                    <a:close/>
                    <a:moveTo>
                      <a:pt x="492416" y="20075"/>
                    </a:moveTo>
                    <a:cubicBezTo>
                      <a:pt x="492416" y="12172"/>
                      <a:pt x="486010" y="5767"/>
                      <a:pt x="478108" y="5767"/>
                    </a:cubicBezTo>
                    <a:cubicBezTo>
                      <a:pt x="470205" y="5767"/>
                      <a:pt x="463799" y="12172"/>
                      <a:pt x="463799" y="20075"/>
                    </a:cubicBezTo>
                    <a:cubicBezTo>
                      <a:pt x="463799" y="27978"/>
                      <a:pt x="470205" y="34383"/>
                      <a:pt x="478108" y="34383"/>
                    </a:cubicBezTo>
                    <a:cubicBezTo>
                      <a:pt x="478108" y="34383"/>
                      <a:pt x="478114" y="34383"/>
                      <a:pt x="478114" y="34383"/>
                    </a:cubicBezTo>
                    <a:lnTo>
                      <a:pt x="478114" y="34383"/>
                    </a:lnTo>
                    <a:cubicBezTo>
                      <a:pt x="485906" y="34482"/>
                      <a:pt x="492306" y="28251"/>
                      <a:pt x="492416" y="20458"/>
                    </a:cubicBezTo>
                    <a:lnTo>
                      <a:pt x="492416" y="20098"/>
                    </a:lnTo>
                    <a:close/>
                    <a:moveTo>
                      <a:pt x="535162" y="20075"/>
                    </a:moveTo>
                    <a:cubicBezTo>
                      <a:pt x="535162" y="12172"/>
                      <a:pt x="528756" y="5767"/>
                      <a:pt x="520853" y="5767"/>
                    </a:cubicBezTo>
                    <a:cubicBezTo>
                      <a:pt x="512951" y="5767"/>
                      <a:pt x="506545" y="12172"/>
                      <a:pt x="506545" y="20075"/>
                    </a:cubicBezTo>
                    <a:cubicBezTo>
                      <a:pt x="506545" y="27978"/>
                      <a:pt x="512951" y="34383"/>
                      <a:pt x="520853" y="34383"/>
                    </a:cubicBezTo>
                    <a:lnTo>
                      <a:pt x="520853" y="34383"/>
                    </a:lnTo>
                    <a:cubicBezTo>
                      <a:pt x="528744" y="34575"/>
                      <a:pt x="535295" y="28343"/>
                      <a:pt x="535510" y="20458"/>
                    </a:cubicBezTo>
                    <a:lnTo>
                      <a:pt x="535510" y="20098"/>
                    </a:lnTo>
                    <a:close/>
                    <a:moveTo>
                      <a:pt x="321811" y="133800"/>
                    </a:moveTo>
                    <a:cubicBezTo>
                      <a:pt x="321817" y="125898"/>
                      <a:pt x="315411" y="119492"/>
                      <a:pt x="307508" y="119486"/>
                    </a:cubicBezTo>
                    <a:cubicBezTo>
                      <a:pt x="299606" y="119480"/>
                      <a:pt x="293200" y="125886"/>
                      <a:pt x="293194" y="133789"/>
                    </a:cubicBezTo>
                    <a:cubicBezTo>
                      <a:pt x="293194" y="141691"/>
                      <a:pt x="299594" y="148097"/>
                      <a:pt x="307497" y="148103"/>
                    </a:cubicBezTo>
                    <a:cubicBezTo>
                      <a:pt x="307497" y="148103"/>
                      <a:pt x="307503" y="148103"/>
                      <a:pt x="307503" y="148103"/>
                    </a:cubicBezTo>
                    <a:lnTo>
                      <a:pt x="307503" y="148103"/>
                    </a:lnTo>
                    <a:cubicBezTo>
                      <a:pt x="315295" y="148207"/>
                      <a:pt x="321701" y="141970"/>
                      <a:pt x="321805" y="134177"/>
                    </a:cubicBezTo>
                    <a:cubicBezTo>
                      <a:pt x="321805" y="134061"/>
                      <a:pt x="321805" y="133939"/>
                      <a:pt x="321805" y="133823"/>
                    </a:cubicBezTo>
                    <a:close/>
                    <a:moveTo>
                      <a:pt x="364371" y="133800"/>
                    </a:moveTo>
                    <a:cubicBezTo>
                      <a:pt x="364371" y="125898"/>
                      <a:pt x="357965" y="119492"/>
                      <a:pt x="350063" y="119492"/>
                    </a:cubicBezTo>
                    <a:cubicBezTo>
                      <a:pt x="342160" y="119492"/>
                      <a:pt x="335754" y="125898"/>
                      <a:pt x="335754" y="133800"/>
                    </a:cubicBezTo>
                    <a:cubicBezTo>
                      <a:pt x="335754" y="141703"/>
                      <a:pt x="342160" y="148109"/>
                      <a:pt x="350063" y="148109"/>
                    </a:cubicBezTo>
                    <a:cubicBezTo>
                      <a:pt x="350063" y="148109"/>
                      <a:pt x="350068" y="148109"/>
                      <a:pt x="350068" y="148109"/>
                    </a:cubicBezTo>
                    <a:lnTo>
                      <a:pt x="350242" y="148109"/>
                    </a:lnTo>
                    <a:cubicBezTo>
                      <a:pt x="358046" y="148109"/>
                      <a:pt x="364371" y="141784"/>
                      <a:pt x="364371" y="133980"/>
                    </a:cubicBezTo>
                    <a:lnTo>
                      <a:pt x="364371" y="133806"/>
                    </a:lnTo>
                    <a:close/>
                    <a:moveTo>
                      <a:pt x="407111" y="133800"/>
                    </a:moveTo>
                    <a:cubicBezTo>
                      <a:pt x="407117" y="125898"/>
                      <a:pt x="400711" y="119492"/>
                      <a:pt x="392808" y="119486"/>
                    </a:cubicBezTo>
                    <a:cubicBezTo>
                      <a:pt x="384905" y="119480"/>
                      <a:pt x="378499" y="125886"/>
                      <a:pt x="378494" y="133789"/>
                    </a:cubicBezTo>
                    <a:cubicBezTo>
                      <a:pt x="378488" y="141691"/>
                      <a:pt x="384894" y="148097"/>
                      <a:pt x="392796" y="148103"/>
                    </a:cubicBezTo>
                    <a:cubicBezTo>
                      <a:pt x="392802" y="148103"/>
                      <a:pt x="392802" y="148103"/>
                      <a:pt x="392808" y="148103"/>
                    </a:cubicBezTo>
                    <a:lnTo>
                      <a:pt x="392808" y="148103"/>
                    </a:lnTo>
                    <a:cubicBezTo>
                      <a:pt x="400600" y="148202"/>
                      <a:pt x="407000" y="141970"/>
                      <a:pt x="407111" y="134177"/>
                    </a:cubicBezTo>
                    <a:cubicBezTo>
                      <a:pt x="407111" y="134061"/>
                      <a:pt x="407111" y="133939"/>
                      <a:pt x="407111" y="133823"/>
                    </a:cubicBezTo>
                    <a:close/>
                    <a:moveTo>
                      <a:pt x="449676" y="133800"/>
                    </a:moveTo>
                    <a:cubicBezTo>
                      <a:pt x="449676" y="125898"/>
                      <a:pt x="443271" y="119492"/>
                      <a:pt x="435368" y="119492"/>
                    </a:cubicBezTo>
                    <a:cubicBezTo>
                      <a:pt x="427465" y="119492"/>
                      <a:pt x="421059" y="125898"/>
                      <a:pt x="421059" y="133800"/>
                    </a:cubicBezTo>
                    <a:cubicBezTo>
                      <a:pt x="421059" y="141703"/>
                      <a:pt x="427465" y="148109"/>
                      <a:pt x="435368" y="148109"/>
                    </a:cubicBezTo>
                    <a:cubicBezTo>
                      <a:pt x="435368" y="148109"/>
                      <a:pt x="435374" y="148109"/>
                      <a:pt x="435374" y="148109"/>
                    </a:cubicBezTo>
                    <a:lnTo>
                      <a:pt x="435548" y="148109"/>
                    </a:lnTo>
                    <a:cubicBezTo>
                      <a:pt x="443352" y="148109"/>
                      <a:pt x="449676" y="141784"/>
                      <a:pt x="449676" y="133980"/>
                    </a:cubicBezTo>
                    <a:lnTo>
                      <a:pt x="449676" y="133806"/>
                    </a:lnTo>
                    <a:close/>
                    <a:moveTo>
                      <a:pt x="492416" y="133800"/>
                    </a:moveTo>
                    <a:cubicBezTo>
                      <a:pt x="492422" y="125898"/>
                      <a:pt x="486016" y="119492"/>
                      <a:pt x="478114" y="119486"/>
                    </a:cubicBezTo>
                    <a:cubicBezTo>
                      <a:pt x="470211" y="119480"/>
                      <a:pt x="463805" y="125886"/>
                      <a:pt x="463799" y="133789"/>
                    </a:cubicBezTo>
                    <a:cubicBezTo>
                      <a:pt x="463793" y="141691"/>
                      <a:pt x="470199" y="148097"/>
                      <a:pt x="478102" y="148103"/>
                    </a:cubicBezTo>
                    <a:cubicBezTo>
                      <a:pt x="478108" y="148103"/>
                      <a:pt x="478108" y="148103"/>
                      <a:pt x="478114" y="148103"/>
                    </a:cubicBezTo>
                    <a:lnTo>
                      <a:pt x="478114" y="148103"/>
                    </a:lnTo>
                    <a:cubicBezTo>
                      <a:pt x="485906" y="148202"/>
                      <a:pt x="492306" y="141970"/>
                      <a:pt x="492416" y="134177"/>
                    </a:cubicBezTo>
                    <a:lnTo>
                      <a:pt x="492416" y="133823"/>
                    </a:lnTo>
                    <a:close/>
                    <a:moveTo>
                      <a:pt x="535162" y="133800"/>
                    </a:moveTo>
                    <a:cubicBezTo>
                      <a:pt x="535168" y="125898"/>
                      <a:pt x="528762" y="119492"/>
                      <a:pt x="520859" y="119486"/>
                    </a:cubicBezTo>
                    <a:cubicBezTo>
                      <a:pt x="512956" y="119480"/>
                      <a:pt x="506551" y="125886"/>
                      <a:pt x="506545" y="133789"/>
                    </a:cubicBezTo>
                    <a:cubicBezTo>
                      <a:pt x="506539" y="141691"/>
                      <a:pt x="512945" y="148097"/>
                      <a:pt x="520848" y="148103"/>
                    </a:cubicBezTo>
                    <a:cubicBezTo>
                      <a:pt x="520848" y="148103"/>
                      <a:pt x="520853" y="148103"/>
                      <a:pt x="520853" y="148103"/>
                    </a:cubicBezTo>
                    <a:lnTo>
                      <a:pt x="520853" y="148103"/>
                    </a:lnTo>
                    <a:cubicBezTo>
                      <a:pt x="528744" y="148300"/>
                      <a:pt x="535301" y="142069"/>
                      <a:pt x="535510" y="134177"/>
                    </a:cubicBezTo>
                    <a:lnTo>
                      <a:pt x="535510" y="133823"/>
                    </a:lnTo>
                    <a:close/>
                    <a:moveTo>
                      <a:pt x="467518" y="297437"/>
                    </a:moveTo>
                    <a:cubicBezTo>
                      <a:pt x="467518" y="289534"/>
                      <a:pt x="461113" y="283128"/>
                      <a:pt x="453210" y="283128"/>
                    </a:cubicBezTo>
                    <a:cubicBezTo>
                      <a:pt x="445307" y="283128"/>
                      <a:pt x="438902" y="289534"/>
                      <a:pt x="438902" y="297437"/>
                    </a:cubicBezTo>
                    <a:cubicBezTo>
                      <a:pt x="438902" y="305340"/>
                      <a:pt x="445307" y="311745"/>
                      <a:pt x="453210" y="311745"/>
                    </a:cubicBezTo>
                    <a:lnTo>
                      <a:pt x="453210" y="311745"/>
                    </a:lnTo>
                    <a:cubicBezTo>
                      <a:pt x="461014" y="311844"/>
                      <a:pt x="467414" y="305595"/>
                      <a:pt x="467513" y="297791"/>
                    </a:cubicBezTo>
                    <a:cubicBezTo>
                      <a:pt x="467513" y="297791"/>
                      <a:pt x="467513" y="297791"/>
                      <a:pt x="467513" y="297791"/>
                    </a:cubicBezTo>
                    <a:cubicBezTo>
                      <a:pt x="467513" y="297675"/>
                      <a:pt x="467513" y="297559"/>
                      <a:pt x="467513" y="297437"/>
                    </a:cubicBezTo>
                    <a:close/>
                    <a:moveTo>
                      <a:pt x="510258" y="297437"/>
                    </a:moveTo>
                    <a:cubicBezTo>
                      <a:pt x="510258" y="289534"/>
                      <a:pt x="503853" y="283128"/>
                      <a:pt x="495950" y="283128"/>
                    </a:cubicBezTo>
                    <a:cubicBezTo>
                      <a:pt x="488047" y="283128"/>
                      <a:pt x="481641" y="289534"/>
                      <a:pt x="481641" y="297437"/>
                    </a:cubicBezTo>
                    <a:cubicBezTo>
                      <a:pt x="481641" y="305340"/>
                      <a:pt x="488047" y="311745"/>
                      <a:pt x="495950" y="311745"/>
                    </a:cubicBezTo>
                    <a:lnTo>
                      <a:pt x="495950" y="311745"/>
                    </a:lnTo>
                    <a:cubicBezTo>
                      <a:pt x="503754" y="311844"/>
                      <a:pt x="510160" y="305595"/>
                      <a:pt x="510258" y="297791"/>
                    </a:cubicBezTo>
                    <a:lnTo>
                      <a:pt x="510258" y="297437"/>
                    </a:lnTo>
                    <a:close/>
                    <a:moveTo>
                      <a:pt x="552824" y="297437"/>
                    </a:moveTo>
                    <a:cubicBezTo>
                      <a:pt x="552824" y="289534"/>
                      <a:pt x="546418" y="283128"/>
                      <a:pt x="538516" y="283128"/>
                    </a:cubicBezTo>
                    <a:cubicBezTo>
                      <a:pt x="530613" y="283128"/>
                      <a:pt x="524207" y="289534"/>
                      <a:pt x="524207" y="297437"/>
                    </a:cubicBezTo>
                    <a:cubicBezTo>
                      <a:pt x="524207" y="305340"/>
                      <a:pt x="530613" y="311745"/>
                      <a:pt x="538516" y="311745"/>
                    </a:cubicBezTo>
                    <a:lnTo>
                      <a:pt x="538695" y="311745"/>
                    </a:lnTo>
                    <a:cubicBezTo>
                      <a:pt x="546494" y="311937"/>
                      <a:pt x="552975" y="305769"/>
                      <a:pt x="553172" y="297971"/>
                    </a:cubicBezTo>
                    <a:cubicBezTo>
                      <a:pt x="553172" y="297791"/>
                      <a:pt x="553172" y="297617"/>
                      <a:pt x="553172" y="297437"/>
                    </a:cubicBezTo>
                    <a:close/>
                    <a:moveTo>
                      <a:pt x="595564" y="297437"/>
                    </a:moveTo>
                    <a:cubicBezTo>
                      <a:pt x="595564" y="289534"/>
                      <a:pt x="589158" y="283128"/>
                      <a:pt x="581255" y="283128"/>
                    </a:cubicBezTo>
                    <a:cubicBezTo>
                      <a:pt x="573353" y="283128"/>
                      <a:pt x="566947" y="289534"/>
                      <a:pt x="566947" y="297437"/>
                    </a:cubicBezTo>
                    <a:cubicBezTo>
                      <a:pt x="566947" y="305340"/>
                      <a:pt x="573353" y="311745"/>
                      <a:pt x="581255" y="311745"/>
                    </a:cubicBezTo>
                    <a:lnTo>
                      <a:pt x="581255" y="311745"/>
                    </a:lnTo>
                    <a:cubicBezTo>
                      <a:pt x="589059" y="311844"/>
                      <a:pt x="595459" y="305595"/>
                      <a:pt x="595558" y="297791"/>
                    </a:cubicBezTo>
                    <a:cubicBezTo>
                      <a:pt x="595558" y="297791"/>
                      <a:pt x="595558" y="297791"/>
                      <a:pt x="595558" y="297791"/>
                    </a:cubicBezTo>
                    <a:cubicBezTo>
                      <a:pt x="595558" y="297675"/>
                      <a:pt x="595558" y="297553"/>
                      <a:pt x="595558" y="297437"/>
                    </a:cubicBezTo>
                    <a:close/>
                    <a:moveTo>
                      <a:pt x="638129" y="297437"/>
                    </a:moveTo>
                    <a:cubicBezTo>
                      <a:pt x="638129" y="289534"/>
                      <a:pt x="631724" y="283128"/>
                      <a:pt x="623821" y="283128"/>
                    </a:cubicBezTo>
                    <a:cubicBezTo>
                      <a:pt x="615918" y="283128"/>
                      <a:pt x="609513" y="289534"/>
                      <a:pt x="609513" y="297437"/>
                    </a:cubicBezTo>
                    <a:cubicBezTo>
                      <a:pt x="609513" y="305340"/>
                      <a:pt x="615918" y="311745"/>
                      <a:pt x="623821" y="311745"/>
                    </a:cubicBezTo>
                    <a:lnTo>
                      <a:pt x="624001" y="311745"/>
                    </a:lnTo>
                    <a:cubicBezTo>
                      <a:pt x="631805" y="311740"/>
                      <a:pt x="638129" y="305415"/>
                      <a:pt x="638124" y="297611"/>
                    </a:cubicBezTo>
                    <a:lnTo>
                      <a:pt x="638124" y="297437"/>
                    </a:lnTo>
                    <a:close/>
                    <a:moveTo>
                      <a:pt x="680869" y="297437"/>
                    </a:moveTo>
                    <a:cubicBezTo>
                      <a:pt x="680869" y="289534"/>
                      <a:pt x="674464" y="283128"/>
                      <a:pt x="666561" y="283128"/>
                    </a:cubicBezTo>
                    <a:cubicBezTo>
                      <a:pt x="658658" y="283128"/>
                      <a:pt x="652252" y="289534"/>
                      <a:pt x="652252" y="297437"/>
                    </a:cubicBezTo>
                    <a:cubicBezTo>
                      <a:pt x="652252" y="305340"/>
                      <a:pt x="658658" y="311745"/>
                      <a:pt x="666561" y="311745"/>
                    </a:cubicBezTo>
                    <a:lnTo>
                      <a:pt x="666561" y="311745"/>
                    </a:lnTo>
                    <a:cubicBezTo>
                      <a:pt x="674365" y="311844"/>
                      <a:pt x="680765" y="305595"/>
                      <a:pt x="680863" y="297791"/>
                    </a:cubicBezTo>
                    <a:cubicBezTo>
                      <a:pt x="680863" y="297791"/>
                      <a:pt x="680863" y="297791"/>
                      <a:pt x="680863" y="297791"/>
                    </a:cubicBezTo>
                    <a:cubicBezTo>
                      <a:pt x="680863" y="297675"/>
                      <a:pt x="680863" y="297553"/>
                      <a:pt x="680863" y="297437"/>
                    </a:cubicBezTo>
                    <a:close/>
                    <a:moveTo>
                      <a:pt x="467518" y="414887"/>
                    </a:moveTo>
                    <a:cubicBezTo>
                      <a:pt x="467617" y="406984"/>
                      <a:pt x="461293" y="400498"/>
                      <a:pt x="453390" y="400399"/>
                    </a:cubicBezTo>
                    <a:cubicBezTo>
                      <a:pt x="445487" y="400300"/>
                      <a:pt x="439000" y="406630"/>
                      <a:pt x="438902" y="414527"/>
                    </a:cubicBezTo>
                    <a:cubicBezTo>
                      <a:pt x="438803" y="422424"/>
                      <a:pt x="445116" y="428906"/>
                      <a:pt x="453013" y="429016"/>
                    </a:cubicBezTo>
                    <a:lnTo>
                      <a:pt x="453187" y="429016"/>
                    </a:lnTo>
                    <a:cubicBezTo>
                      <a:pt x="461020" y="429022"/>
                      <a:pt x="467397" y="422720"/>
                      <a:pt x="467490" y="414887"/>
                    </a:cubicBezTo>
                    <a:close/>
                    <a:moveTo>
                      <a:pt x="510258" y="414887"/>
                    </a:moveTo>
                    <a:cubicBezTo>
                      <a:pt x="510357" y="406984"/>
                      <a:pt x="504032" y="400498"/>
                      <a:pt x="496130" y="400399"/>
                    </a:cubicBezTo>
                    <a:cubicBezTo>
                      <a:pt x="488227" y="400300"/>
                      <a:pt x="481740" y="406630"/>
                      <a:pt x="481641" y="414527"/>
                    </a:cubicBezTo>
                    <a:cubicBezTo>
                      <a:pt x="481543" y="422424"/>
                      <a:pt x="487861" y="428906"/>
                      <a:pt x="495753" y="429016"/>
                    </a:cubicBezTo>
                    <a:lnTo>
                      <a:pt x="495932" y="429016"/>
                    </a:lnTo>
                    <a:cubicBezTo>
                      <a:pt x="503766" y="429016"/>
                      <a:pt x="510136" y="422714"/>
                      <a:pt x="510235" y="414887"/>
                    </a:cubicBezTo>
                    <a:close/>
                    <a:moveTo>
                      <a:pt x="552824" y="414887"/>
                    </a:moveTo>
                    <a:cubicBezTo>
                      <a:pt x="552923" y="406984"/>
                      <a:pt x="546598" y="400498"/>
                      <a:pt x="538695" y="400399"/>
                    </a:cubicBezTo>
                    <a:cubicBezTo>
                      <a:pt x="530793" y="400300"/>
                      <a:pt x="524306" y="406630"/>
                      <a:pt x="524207" y="414527"/>
                    </a:cubicBezTo>
                    <a:cubicBezTo>
                      <a:pt x="524108" y="422424"/>
                      <a:pt x="530421" y="428906"/>
                      <a:pt x="538318" y="429016"/>
                    </a:cubicBezTo>
                    <a:lnTo>
                      <a:pt x="538672" y="429016"/>
                    </a:lnTo>
                    <a:cubicBezTo>
                      <a:pt x="546471" y="429219"/>
                      <a:pt x="552963" y="423063"/>
                      <a:pt x="553166" y="415259"/>
                    </a:cubicBezTo>
                    <a:cubicBezTo>
                      <a:pt x="553166" y="415247"/>
                      <a:pt x="553166" y="415235"/>
                      <a:pt x="553166" y="415224"/>
                    </a:cubicBezTo>
                    <a:cubicBezTo>
                      <a:pt x="553166" y="415108"/>
                      <a:pt x="553166" y="414986"/>
                      <a:pt x="553166" y="414870"/>
                    </a:cubicBezTo>
                    <a:close/>
                    <a:moveTo>
                      <a:pt x="595564" y="414887"/>
                    </a:moveTo>
                    <a:cubicBezTo>
                      <a:pt x="595662" y="406984"/>
                      <a:pt x="589338" y="400498"/>
                      <a:pt x="581435" y="400399"/>
                    </a:cubicBezTo>
                    <a:cubicBezTo>
                      <a:pt x="573532" y="400300"/>
                      <a:pt x="567046" y="406630"/>
                      <a:pt x="566947" y="414527"/>
                    </a:cubicBezTo>
                    <a:cubicBezTo>
                      <a:pt x="566848" y="422424"/>
                      <a:pt x="573167" y="428906"/>
                      <a:pt x="581058" y="429016"/>
                    </a:cubicBezTo>
                    <a:lnTo>
                      <a:pt x="581238" y="429016"/>
                    </a:lnTo>
                    <a:cubicBezTo>
                      <a:pt x="589071" y="429016"/>
                      <a:pt x="595442" y="422720"/>
                      <a:pt x="595535" y="414887"/>
                    </a:cubicBezTo>
                    <a:close/>
                    <a:moveTo>
                      <a:pt x="638129" y="414887"/>
                    </a:moveTo>
                    <a:cubicBezTo>
                      <a:pt x="638228" y="406984"/>
                      <a:pt x="631904" y="400498"/>
                      <a:pt x="624001" y="400399"/>
                    </a:cubicBezTo>
                    <a:cubicBezTo>
                      <a:pt x="616098" y="400300"/>
                      <a:pt x="609611" y="406630"/>
                      <a:pt x="609513" y="414527"/>
                    </a:cubicBezTo>
                    <a:cubicBezTo>
                      <a:pt x="609414" y="422424"/>
                      <a:pt x="615727" y="428906"/>
                      <a:pt x="623624" y="429016"/>
                    </a:cubicBezTo>
                    <a:lnTo>
                      <a:pt x="623978" y="429016"/>
                    </a:lnTo>
                    <a:cubicBezTo>
                      <a:pt x="631776" y="429010"/>
                      <a:pt x="638101" y="422686"/>
                      <a:pt x="638101" y="414887"/>
                    </a:cubicBezTo>
                    <a:close/>
                    <a:moveTo>
                      <a:pt x="680869" y="414887"/>
                    </a:moveTo>
                    <a:cubicBezTo>
                      <a:pt x="680968" y="406984"/>
                      <a:pt x="674643" y="400498"/>
                      <a:pt x="666741" y="400399"/>
                    </a:cubicBezTo>
                    <a:cubicBezTo>
                      <a:pt x="658838" y="400300"/>
                      <a:pt x="652351" y="406630"/>
                      <a:pt x="652252" y="414527"/>
                    </a:cubicBezTo>
                    <a:cubicBezTo>
                      <a:pt x="652154" y="422424"/>
                      <a:pt x="658472" y="428906"/>
                      <a:pt x="666364" y="429016"/>
                    </a:cubicBezTo>
                    <a:lnTo>
                      <a:pt x="666543" y="429016"/>
                    </a:lnTo>
                    <a:cubicBezTo>
                      <a:pt x="674377" y="429016"/>
                      <a:pt x="680748" y="422720"/>
                      <a:pt x="680840" y="41488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107" name="Google Shape;107;p13"/>
          <p:cNvGrpSpPr/>
          <p:nvPr/>
        </p:nvGrpSpPr>
        <p:grpSpPr>
          <a:xfrm>
            <a:off x="8" y="-1779122"/>
            <a:ext cx="8032720" cy="9488760"/>
            <a:chOff x="8" y="-1779122"/>
            <a:chExt cx="8032720" cy="9488760"/>
          </a:xfrm>
        </p:grpSpPr>
        <p:sp>
          <p:nvSpPr>
            <p:cNvPr id="108" name="Google Shape;108;p13"/>
            <p:cNvSpPr/>
            <p:nvPr/>
          </p:nvSpPr>
          <p:spPr>
            <a:xfrm flipH="1">
              <a:off x="8" y="4761517"/>
              <a:ext cx="3167369" cy="2948121"/>
            </a:xfrm>
            <a:custGeom>
              <a:rect b="b" l="l" r="r" t="t"/>
              <a:pathLst>
                <a:path extrusionOk="0" h="2948121" w="3167369">
                  <a:moveTo>
                    <a:pt x="34236" y="1013848"/>
                  </a:moveTo>
                  <a:cubicBezTo>
                    <a:pt x="34236" y="1013848"/>
                    <a:pt x="167945" y="448589"/>
                    <a:pt x="694863" y="173392"/>
                  </a:cubicBezTo>
                  <a:cubicBezTo>
                    <a:pt x="1221781" y="-101805"/>
                    <a:pt x="1850178" y="15442"/>
                    <a:pt x="2361884" y="96292"/>
                  </a:cubicBezTo>
                  <a:cubicBezTo>
                    <a:pt x="2873590" y="177143"/>
                    <a:pt x="3199076" y="568615"/>
                    <a:pt x="3164277" y="1038229"/>
                  </a:cubicBezTo>
                  <a:cubicBezTo>
                    <a:pt x="3129478" y="1507842"/>
                    <a:pt x="2716821" y="1552227"/>
                    <a:pt x="2401754" y="2023090"/>
                  </a:cubicBezTo>
                  <a:cubicBezTo>
                    <a:pt x="2086687" y="2493955"/>
                    <a:pt x="2070364" y="2669061"/>
                    <a:pt x="1562825" y="2885496"/>
                  </a:cubicBezTo>
                  <a:cubicBezTo>
                    <a:pt x="1055287" y="3101931"/>
                    <a:pt x="403481" y="2745814"/>
                    <a:pt x="152803" y="2114499"/>
                  </a:cubicBezTo>
                  <a:cubicBezTo>
                    <a:pt x="-97875" y="1483184"/>
                    <a:pt x="34236" y="1013848"/>
                    <a:pt x="34236" y="1013848"/>
                  </a:cubicBezTo>
                  <a:close/>
                </a:path>
              </a:pathLst>
            </a:custGeom>
            <a:solidFill>
              <a:srgbClr val="87E8BD">
                <a:alpha val="3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 name="Google Shape;109;p13"/>
            <p:cNvSpPr/>
            <p:nvPr/>
          </p:nvSpPr>
          <p:spPr>
            <a:xfrm flipH="1" rot="-1701538">
              <a:off x="5216436" y="-1284494"/>
              <a:ext cx="2539372" cy="1807589"/>
            </a:xfrm>
            <a:custGeom>
              <a:rect b="b" l="l" r="r" t="t"/>
              <a:pathLst>
                <a:path extrusionOk="0" h="1807566" w="2539340">
                  <a:moveTo>
                    <a:pt x="65938" y="1326437"/>
                  </a:moveTo>
                  <a:cubicBezTo>
                    <a:pt x="-119866" y="832095"/>
                    <a:pt x="116574" y="472088"/>
                    <a:pt x="371558" y="397906"/>
                  </a:cubicBezTo>
                  <a:cubicBezTo>
                    <a:pt x="729690" y="293717"/>
                    <a:pt x="1065248" y="672756"/>
                    <a:pt x="1296964" y="618995"/>
                  </a:cubicBezTo>
                  <a:cubicBezTo>
                    <a:pt x="1483462" y="575722"/>
                    <a:pt x="1514579" y="120625"/>
                    <a:pt x="1783734" y="27689"/>
                  </a:cubicBezTo>
                  <a:cubicBezTo>
                    <a:pt x="2117138" y="-87336"/>
                    <a:pt x="2533893" y="179179"/>
                    <a:pt x="2538755" y="616286"/>
                  </a:cubicBezTo>
                  <a:cubicBezTo>
                    <a:pt x="2543201" y="1050614"/>
                    <a:pt x="2096856" y="1427847"/>
                    <a:pt x="1798181" y="1577393"/>
                  </a:cubicBezTo>
                  <a:cubicBezTo>
                    <a:pt x="1503119" y="1725341"/>
                    <a:pt x="1019127" y="1838559"/>
                    <a:pt x="750042" y="1801329"/>
                  </a:cubicBezTo>
                  <a:cubicBezTo>
                    <a:pt x="443727" y="1758890"/>
                    <a:pt x="176795" y="1621291"/>
                    <a:pt x="65938" y="1326437"/>
                  </a:cubicBezTo>
                  <a:close/>
                </a:path>
              </a:pathLst>
            </a:custGeom>
            <a:solidFill>
              <a:srgbClr val="87E8BD">
                <a:alpha val="3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10" name="Google Shape;110;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0">
    <p:spTree>
      <p:nvGrpSpPr>
        <p:cNvPr id="111" name="Shape 111"/>
        <p:cNvGrpSpPr/>
        <p:nvPr/>
      </p:nvGrpSpPr>
      <p:grpSpPr>
        <a:xfrm>
          <a:off x="0" y="0"/>
          <a:ext cx="0" cy="0"/>
          <a:chOff x="0" y="0"/>
          <a:chExt cx="0" cy="0"/>
        </a:xfrm>
      </p:grpSpPr>
      <p:grpSp>
        <p:nvGrpSpPr>
          <p:cNvPr id="112" name="Google Shape;112;p14"/>
          <p:cNvGrpSpPr/>
          <p:nvPr/>
        </p:nvGrpSpPr>
        <p:grpSpPr>
          <a:xfrm>
            <a:off x="-1194131" y="-559931"/>
            <a:ext cx="10595334" cy="5978443"/>
            <a:chOff x="-1194131" y="-559931"/>
            <a:chExt cx="10595334" cy="5978443"/>
          </a:xfrm>
        </p:grpSpPr>
        <p:grpSp>
          <p:nvGrpSpPr>
            <p:cNvPr id="113" name="Google Shape;113;p14"/>
            <p:cNvGrpSpPr/>
            <p:nvPr/>
          </p:nvGrpSpPr>
          <p:grpSpPr>
            <a:xfrm>
              <a:off x="-1194131" y="-559931"/>
              <a:ext cx="2269753" cy="2135869"/>
              <a:chOff x="-1194131" y="-559931"/>
              <a:chExt cx="2269753" cy="2135869"/>
            </a:xfrm>
          </p:grpSpPr>
          <p:sp>
            <p:nvSpPr>
              <p:cNvPr id="114" name="Google Shape;114;p14"/>
              <p:cNvSpPr/>
              <p:nvPr/>
            </p:nvSpPr>
            <p:spPr>
              <a:xfrm>
                <a:off x="-1194131" y="-297968"/>
                <a:ext cx="1687691" cy="1873906"/>
              </a:xfrm>
              <a:custGeom>
                <a:rect b="b" l="l" r="r" t="t"/>
                <a:pathLst>
                  <a:path extrusionOk="0" h="2141607" w="1928790">
                    <a:moveTo>
                      <a:pt x="1933821" y="1322611"/>
                    </a:moveTo>
                    <a:lnTo>
                      <a:pt x="1933385" y="1304949"/>
                    </a:lnTo>
                    <a:lnTo>
                      <a:pt x="1656981" y="1311645"/>
                    </a:lnTo>
                    <a:cubicBezTo>
                      <a:pt x="1650349" y="1142798"/>
                      <a:pt x="1569993" y="992663"/>
                      <a:pt x="1447187" y="892562"/>
                    </a:cubicBezTo>
                    <a:lnTo>
                      <a:pt x="1640288" y="647577"/>
                    </a:lnTo>
                    <a:lnTo>
                      <a:pt x="1626420" y="636640"/>
                    </a:lnTo>
                    <a:lnTo>
                      <a:pt x="1433308" y="881648"/>
                    </a:lnTo>
                    <a:cubicBezTo>
                      <a:pt x="1336578" y="807477"/>
                      <a:pt x="1218507" y="766472"/>
                      <a:pt x="1096623" y="764731"/>
                    </a:cubicBezTo>
                    <a:lnTo>
                      <a:pt x="1096623" y="23429"/>
                    </a:lnTo>
                    <a:lnTo>
                      <a:pt x="1864744" y="23429"/>
                    </a:lnTo>
                    <a:lnTo>
                      <a:pt x="1864744" y="5767"/>
                    </a:lnTo>
                    <a:lnTo>
                      <a:pt x="1078961" y="5767"/>
                    </a:lnTo>
                    <a:lnTo>
                      <a:pt x="1078961" y="764708"/>
                    </a:lnTo>
                    <a:cubicBezTo>
                      <a:pt x="768868" y="769466"/>
                      <a:pt x="518035" y="1023038"/>
                      <a:pt x="518035" y="1334239"/>
                    </a:cubicBezTo>
                    <a:cubicBezTo>
                      <a:pt x="518035" y="1459790"/>
                      <a:pt x="558941" y="1575917"/>
                      <a:pt x="628000" y="1670193"/>
                    </a:cubicBezTo>
                    <a:lnTo>
                      <a:pt x="5030" y="2140354"/>
                    </a:lnTo>
                    <a:lnTo>
                      <a:pt x="25036" y="2147374"/>
                    </a:lnTo>
                    <a:lnTo>
                      <a:pt x="638717" y="1684258"/>
                    </a:lnTo>
                    <a:cubicBezTo>
                      <a:pt x="743077" y="1817873"/>
                      <a:pt x="905524" y="1904026"/>
                      <a:pt x="1087815" y="1904026"/>
                    </a:cubicBezTo>
                    <a:cubicBezTo>
                      <a:pt x="1401987" y="1904026"/>
                      <a:pt x="1657602" y="1648434"/>
                      <a:pt x="1657602" y="1334239"/>
                    </a:cubicBezTo>
                    <a:cubicBezTo>
                      <a:pt x="1657602" y="1332580"/>
                      <a:pt x="1657492" y="1330944"/>
                      <a:pt x="1657474" y="1329284"/>
                    </a:cubicBezTo>
                    <a:close/>
                    <a:moveTo>
                      <a:pt x="1639330" y="1312063"/>
                    </a:moveTo>
                    <a:lnTo>
                      <a:pt x="1462360" y="1316345"/>
                    </a:lnTo>
                    <a:cubicBezTo>
                      <a:pt x="1457457" y="1210882"/>
                      <a:pt x="1408300" y="1112377"/>
                      <a:pt x="1326969" y="1045058"/>
                    </a:cubicBezTo>
                    <a:lnTo>
                      <a:pt x="1436250" y="906412"/>
                    </a:lnTo>
                    <a:cubicBezTo>
                      <a:pt x="1555069" y="1003380"/>
                      <a:pt x="1632832" y="1148693"/>
                      <a:pt x="1639330" y="1312063"/>
                    </a:cubicBezTo>
                    <a:close/>
                    <a:moveTo>
                      <a:pt x="1096623" y="976881"/>
                    </a:moveTo>
                    <a:cubicBezTo>
                      <a:pt x="1170846" y="978651"/>
                      <a:pt x="1242650" y="1003618"/>
                      <a:pt x="1301955" y="1048278"/>
                    </a:cubicBezTo>
                    <a:lnTo>
                      <a:pt x="1096623" y="1308802"/>
                    </a:lnTo>
                    <a:close/>
                    <a:moveTo>
                      <a:pt x="1078961" y="1329853"/>
                    </a:moveTo>
                    <a:lnTo>
                      <a:pt x="797323" y="1542414"/>
                    </a:lnTo>
                    <a:cubicBezTo>
                      <a:pt x="755117" y="1483689"/>
                      <a:pt x="729970" y="1411932"/>
                      <a:pt x="729970" y="1334257"/>
                    </a:cubicBezTo>
                    <a:cubicBezTo>
                      <a:pt x="729970" y="1139938"/>
                      <a:pt x="885756" y="981633"/>
                      <a:pt x="1078961" y="976887"/>
                    </a:cubicBezTo>
                    <a:close/>
                    <a:moveTo>
                      <a:pt x="1078961" y="1351983"/>
                    </a:moveTo>
                    <a:lnTo>
                      <a:pt x="1078961" y="1359717"/>
                    </a:lnTo>
                    <a:lnTo>
                      <a:pt x="1092150" y="1342983"/>
                    </a:lnTo>
                    <a:lnTo>
                      <a:pt x="1445609" y="1334425"/>
                    </a:lnTo>
                    <a:cubicBezTo>
                      <a:pt x="1445516" y="1531663"/>
                      <a:pt x="1285036" y="1692114"/>
                      <a:pt x="1087815" y="1692114"/>
                    </a:cubicBezTo>
                    <a:cubicBezTo>
                      <a:pt x="974514" y="1692114"/>
                      <a:pt x="873536" y="1639017"/>
                      <a:pt x="807924" y="1556584"/>
                    </a:cubicBezTo>
                    <a:close/>
                    <a:moveTo>
                      <a:pt x="1106348" y="1324967"/>
                    </a:moveTo>
                    <a:lnTo>
                      <a:pt x="1316038" y="1058943"/>
                    </a:lnTo>
                    <a:cubicBezTo>
                      <a:pt x="1393249" y="1122995"/>
                      <a:pt x="1439952" y="1216568"/>
                      <a:pt x="1444733" y="1316774"/>
                    </a:cubicBezTo>
                    <a:close/>
                    <a:moveTo>
                      <a:pt x="1422382" y="895498"/>
                    </a:moveTo>
                    <a:lnTo>
                      <a:pt x="1312875" y="1034428"/>
                    </a:lnTo>
                    <a:cubicBezTo>
                      <a:pt x="1250460" y="987308"/>
                      <a:pt x="1174809" y="960994"/>
                      <a:pt x="1096623" y="959219"/>
                    </a:cubicBezTo>
                    <a:lnTo>
                      <a:pt x="1096623" y="782382"/>
                    </a:lnTo>
                    <a:cubicBezTo>
                      <a:pt x="1214544" y="784128"/>
                      <a:pt x="1328762" y="823793"/>
                      <a:pt x="1422382" y="895510"/>
                    </a:cubicBezTo>
                    <a:close/>
                    <a:moveTo>
                      <a:pt x="535697" y="1334262"/>
                    </a:moveTo>
                    <a:cubicBezTo>
                      <a:pt x="535697" y="1032798"/>
                      <a:pt x="778605" y="787146"/>
                      <a:pt x="1078961" y="782393"/>
                    </a:cubicBezTo>
                    <a:lnTo>
                      <a:pt x="1078961" y="959230"/>
                    </a:lnTo>
                    <a:cubicBezTo>
                      <a:pt x="876020" y="963988"/>
                      <a:pt x="712308" y="1130207"/>
                      <a:pt x="712308" y="1334262"/>
                    </a:cubicBezTo>
                    <a:cubicBezTo>
                      <a:pt x="712308" y="1415924"/>
                      <a:pt x="738807" y="1491354"/>
                      <a:pt x="783241" y="1553009"/>
                    </a:cubicBezTo>
                    <a:lnTo>
                      <a:pt x="642094" y="1659540"/>
                    </a:lnTo>
                    <a:cubicBezTo>
                      <a:pt x="575274" y="1568264"/>
                      <a:pt x="535697" y="1455821"/>
                      <a:pt x="535697" y="1334262"/>
                    </a:cubicBezTo>
                    <a:close/>
                    <a:moveTo>
                      <a:pt x="1639876" y="1334262"/>
                    </a:moveTo>
                    <a:cubicBezTo>
                      <a:pt x="1639876" y="1638692"/>
                      <a:pt x="1392199" y="1886369"/>
                      <a:pt x="1087775" y="1886369"/>
                    </a:cubicBezTo>
                    <a:cubicBezTo>
                      <a:pt x="911234" y="1886369"/>
                      <a:pt x="753898" y="1802979"/>
                      <a:pt x="652764" y="1673622"/>
                    </a:cubicBezTo>
                    <a:lnTo>
                      <a:pt x="793807" y="1567179"/>
                    </a:lnTo>
                    <a:cubicBezTo>
                      <a:pt x="862686" y="1653883"/>
                      <a:pt x="968740" y="1709753"/>
                      <a:pt x="1087815" y="1709753"/>
                    </a:cubicBezTo>
                    <a:cubicBezTo>
                      <a:pt x="1294859" y="1709753"/>
                      <a:pt x="1463300" y="1541312"/>
                      <a:pt x="1463300" y="1334262"/>
                    </a:cubicBezTo>
                    <a:cubicBezTo>
                      <a:pt x="1463300" y="1334176"/>
                      <a:pt x="1463300" y="1334094"/>
                      <a:pt x="1463300" y="1334007"/>
                    </a:cubicBezTo>
                    <a:lnTo>
                      <a:pt x="1639812" y="1329737"/>
                    </a:lnTo>
                    <a:cubicBezTo>
                      <a:pt x="1639789" y="1331251"/>
                      <a:pt x="1639893" y="1332742"/>
                      <a:pt x="1639893" y="1334262"/>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 name="Google Shape;115;p14"/>
              <p:cNvSpPr/>
              <p:nvPr/>
            </p:nvSpPr>
            <p:spPr>
              <a:xfrm>
                <a:off x="-397817" y="220552"/>
                <a:ext cx="951075" cy="790293"/>
              </a:xfrm>
              <a:custGeom>
                <a:rect b="b" l="l" r="r" t="t"/>
                <a:pathLst>
                  <a:path extrusionOk="0" h="903192" w="1086943">
                    <a:moveTo>
                      <a:pt x="176543" y="908959"/>
                    </a:moveTo>
                    <a:cubicBezTo>
                      <a:pt x="163116" y="908954"/>
                      <a:pt x="149742" y="907369"/>
                      <a:pt x="136687" y="904242"/>
                    </a:cubicBezTo>
                    <a:cubicBezTo>
                      <a:pt x="44715" y="882263"/>
                      <a:pt x="-12229" y="789548"/>
                      <a:pt x="9744" y="697581"/>
                    </a:cubicBezTo>
                    <a:lnTo>
                      <a:pt x="9744" y="697581"/>
                    </a:lnTo>
                    <a:cubicBezTo>
                      <a:pt x="31735" y="605603"/>
                      <a:pt x="124467" y="548671"/>
                      <a:pt x="216405" y="570644"/>
                    </a:cubicBezTo>
                    <a:cubicBezTo>
                      <a:pt x="308342" y="592618"/>
                      <a:pt x="365321" y="685338"/>
                      <a:pt x="343336" y="777305"/>
                    </a:cubicBezTo>
                    <a:cubicBezTo>
                      <a:pt x="324548" y="855926"/>
                      <a:pt x="254068" y="908959"/>
                      <a:pt x="176543" y="908959"/>
                    </a:cubicBezTo>
                    <a:close/>
                    <a:moveTo>
                      <a:pt x="26925" y="701689"/>
                    </a:moveTo>
                    <a:lnTo>
                      <a:pt x="26925" y="701689"/>
                    </a:lnTo>
                    <a:cubicBezTo>
                      <a:pt x="7197" y="784187"/>
                      <a:pt x="58298" y="867345"/>
                      <a:pt x="140789" y="887067"/>
                    </a:cubicBezTo>
                    <a:cubicBezTo>
                      <a:pt x="223281" y="906789"/>
                      <a:pt x="306445" y="855694"/>
                      <a:pt x="326161" y="773197"/>
                    </a:cubicBezTo>
                    <a:cubicBezTo>
                      <a:pt x="345878" y="690700"/>
                      <a:pt x="294829" y="607541"/>
                      <a:pt x="212303" y="587819"/>
                    </a:cubicBezTo>
                    <a:cubicBezTo>
                      <a:pt x="129776" y="568097"/>
                      <a:pt x="46653" y="619204"/>
                      <a:pt x="26925" y="701689"/>
                    </a:cubicBezTo>
                    <a:close/>
                    <a:moveTo>
                      <a:pt x="176398" y="648999"/>
                    </a:moveTo>
                    <a:cubicBezTo>
                      <a:pt x="225172" y="648999"/>
                      <a:pt x="264709" y="688536"/>
                      <a:pt x="264709" y="737310"/>
                    </a:cubicBezTo>
                    <a:cubicBezTo>
                      <a:pt x="264709" y="786078"/>
                      <a:pt x="225172" y="825615"/>
                      <a:pt x="176404" y="825615"/>
                    </a:cubicBezTo>
                    <a:cubicBezTo>
                      <a:pt x="176404" y="825615"/>
                      <a:pt x="176398" y="825615"/>
                      <a:pt x="176398" y="825615"/>
                    </a:cubicBezTo>
                    <a:cubicBezTo>
                      <a:pt x="127630" y="825615"/>
                      <a:pt x="88093" y="786078"/>
                      <a:pt x="88093" y="737310"/>
                    </a:cubicBezTo>
                    <a:cubicBezTo>
                      <a:pt x="88087" y="688541"/>
                      <a:pt x="127624" y="649004"/>
                      <a:pt x="176392" y="648999"/>
                    </a:cubicBezTo>
                    <a:cubicBezTo>
                      <a:pt x="176392" y="648999"/>
                      <a:pt x="176398" y="648999"/>
                      <a:pt x="176398" y="648999"/>
                    </a:cubicBezTo>
                    <a:close/>
                    <a:moveTo>
                      <a:pt x="1047817" y="682025"/>
                    </a:moveTo>
                    <a:cubicBezTo>
                      <a:pt x="1072205" y="682025"/>
                      <a:pt x="1091973" y="701794"/>
                      <a:pt x="1091973" y="726181"/>
                    </a:cubicBezTo>
                    <a:cubicBezTo>
                      <a:pt x="1091973" y="750568"/>
                      <a:pt x="1072205" y="770336"/>
                      <a:pt x="1047817" y="770336"/>
                    </a:cubicBezTo>
                    <a:cubicBezTo>
                      <a:pt x="1023436" y="770331"/>
                      <a:pt x="1003668" y="750568"/>
                      <a:pt x="1003668" y="726181"/>
                    </a:cubicBezTo>
                    <a:cubicBezTo>
                      <a:pt x="1003668" y="701800"/>
                      <a:pt x="1023436" y="682031"/>
                      <a:pt x="1047817" y="682025"/>
                    </a:cubicBezTo>
                    <a:close/>
                    <a:moveTo>
                      <a:pt x="723910" y="5767"/>
                    </a:moveTo>
                    <a:cubicBezTo>
                      <a:pt x="748297" y="5772"/>
                      <a:pt x="768059" y="25541"/>
                      <a:pt x="768059" y="49922"/>
                    </a:cubicBezTo>
                    <a:cubicBezTo>
                      <a:pt x="768059" y="74309"/>
                      <a:pt x="748297" y="94072"/>
                      <a:pt x="723910" y="94078"/>
                    </a:cubicBezTo>
                    <a:cubicBezTo>
                      <a:pt x="699522" y="94078"/>
                      <a:pt x="679754" y="74309"/>
                      <a:pt x="679754" y="49922"/>
                    </a:cubicBezTo>
                    <a:cubicBezTo>
                      <a:pt x="679754" y="25535"/>
                      <a:pt x="699522" y="5767"/>
                      <a:pt x="723910" y="576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 name="Google Shape;116;p14"/>
              <p:cNvSpPr/>
              <p:nvPr/>
            </p:nvSpPr>
            <p:spPr>
              <a:xfrm>
                <a:off x="481797" y="-559931"/>
                <a:ext cx="593825" cy="371934"/>
              </a:xfrm>
              <a:custGeom>
                <a:rect b="b" l="l" r="r" t="t"/>
                <a:pathLst>
                  <a:path extrusionOk="0" h="425067" w="678657">
                    <a:moveTo>
                      <a:pt x="68497" y="32523"/>
                    </a:moveTo>
                    <a:lnTo>
                      <a:pt x="18870" y="32523"/>
                    </a:lnTo>
                    <a:cubicBezTo>
                      <a:pt x="12140" y="32621"/>
                      <a:pt x="6604" y="27248"/>
                      <a:pt x="6506" y="20518"/>
                    </a:cubicBezTo>
                    <a:cubicBezTo>
                      <a:pt x="6506" y="20518"/>
                      <a:pt x="6506" y="20512"/>
                      <a:pt x="6506" y="20512"/>
                    </a:cubicBezTo>
                    <a:lnTo>
                      <a:pt x="6506" y="20332"/>
                    </a:lnTo>
                    <a:cubicBezTo>
                      <a:pt x="6511" y="13503"/>
                      <a:pt x="12047" y="7973"/>
                      <a:pt x="18870" y="7973"/>
                    </a:cubicBezTo>
                    <a:lnTo>
                      <a:pt x="68497" y="7973"/>
                    </a:lnTo>
                    <a:cubicBezTo>
                      <a:pt x="75327" y="7973"/>
                      <a:pt x="80856" y="13503"/>
                      <a:pt x="80862" y="20332"/>
                    </a:cubicBezTo>
                    <a:cubicBezTo>
                      <a:pt x="80862" y="27063"/>
                      <a:pt x="75408" y="32517"/>
                      <a:pt x="68677" y="32517"/>
                    </a:cubicBezTo>
                    <a:close/>
                    <a:moveTo>
                      <a:pt x="80862" y="77201"/>
                    </a:moveTo>
                    <a:cubicBezTo>
                      <a:pt x="80862" y="70371"/>
                      <a:pt x="75327" y="64836"/>
                      <a:pt x="68497" y="64836"/>
                    </a:cubicBezTo>
                    <a:lnTo>
                      <a:pt x="18870" y="64836"/>
                    </a:lnTo>
                    <a:cubicBezTo>
                      <a:pt x="12041" y="64836"/>
                      <a:pt x="6506" y="70371"/>
                      <a:pt x="6506" y="77201"/>
                    </a:cubicBezTo>
                    <a:cubicBezTo>
                      <a:pt x="6511" y="84030"/>
                      <a:pt x="12047" y="89559"/>
                      <a:pt x="18870" y="89559"/>
                    </a:cubicBezTo>
                    <a:lnTo>
                      <a:pt x="68497" y="89559"/>
                    </a:lnTo>
                    <a:cubicBezTo>
                      <a:pt x="75327" y="89559"/>
                      <a:pt x="80856" y="84030"/>
                      <a:pt x="80862" y="77201"/>
                    </a:cubicBezTo>
                    <a:close/>
                    <a:moveTo>
                      <a:pt x="80862" y="134063"/>
                    </a:moveTo>
                    <a:cubicBezTo>
                      <a:pt x="80862" y="127332"/>
                      <a:pt x="75408" y="121878"/>
                      <a:pt x="68677" y="121878"/>
                    </a:cubicBezTo>
                    <a:lnTo>
                      <a:pt x="18870" y="121878"/>
                    </a:lnTo>
                    <a:cubicBezTo>
                      <a:pt x="12140" y="121780"/>
                      <a:pt x="6604" y="127153"/>
                      <a:pt x="6506" y="133883"/>
                    </a:cubicBezTo>
                    <a:cubicBezTo>
                      <a:pt x="6506" y="133883"/>
                      <a:pt x="6506" y="133883"/>
                      <a:pt x="6506" y="133883"/>
                    </a:cubicBezTo>
                    <a:lnTo>
                      <a:pt x="6506" y="134063"/>
                    </a:lnTo>
                    <a:cubicBezTo>
                      <a:pt x="6506" y="140892"/>
                      <a:pt x="12041" y="146428"/>
                      <a:pt x="18870" y="146428"/>
                    </a:cubicBezTo>
                    <a:lnTo>
                      <a:pt x="68497" y="146428"/>
                    </a:lnTo>
                    <a:cubicBezTo>
                      <a:pt x="75321" y="146422"/>
                      <a:pt x="80850" y="140898"/>
                      <a:pt x="80856" y="134075"/>
                    </a:cubicBezTo>
                    <a:close/>
                    <a:moveTo>
                      <a:pt x="80862" y="190926"/>
                    </a:moveTo>
                    <a:cubicBezTo>
                      <a:pt x="80862" y="184195"/>
                      <a:pt x="75408" y="178741"/>
                      <a:pt x="68677" y="178741"/>
                    </a:cubicBezTo>
                    <a:lnTo>
                      <a:pt x="18870" y="178741"/>
                    </a:lnTo>
                    <a:cubicBezTo>
                      <a:pt x="12093" y="177929"/>
                      <a:pt x="5937" y="182762"/>
                      <a:pt x="5119" y="189539"/>
                    </a:cubicBezTo>
                    <a:cubicBezTo>
                      <a:pt x="4306" y="196316"/>
                      <a:pt x="9140" y="202472"/>
                      <a:pt x="15917" y="203291"/>
                    </a:cubicBezTo>
                    <a:cubicBezTo>
                      <a:pt x="16897" y="203406"/>
                      <a:pt x="17889" y="203406"/>
                      <a:pt x="18870" y="203291"/>
                    </a:cubicBezTo>
                    <a:lnTo>
                      <a:pt x="68497" y="203291"/>
                    </a:lnTo>
                    <a:cubicBezTo>
                      <a:pt x="75315" y="203285"/>
                      <a:pt x="80844" y="197761"/>
                      <a:pt x="80856" y="190943"/>
                    </a:cubicBezTo>
                    <a:close/>
                    <a:moveTo>
                      <a:pt x="80862" y="247788"/>
                    </a:moveTo>
                    <a:cubicBezTo>
                      <a:pt x="80862" y="241058"/>
                      <a:pt x="75408" y="235604"/>
                      <a:pt x="68677" y="235604"/>
                    </a:cubicBezTo>
                    <a:lnTo>
                      <a:pt x="18870" y="235604"/>
                    </a:lnTo>
                    <a:cubicBezTo>
                      <a:pt x="12093" y="234791"/>
                      <a:pt x="5937" y="239624"/>
                      <a:pt x="5119" y="246402"/>
                    </a:cubicBezTo>
                    <a:cubicBezTo>
                      <a:pt x="4306" y="253179"/>
                      <a:pt x="9140" y="259335"/>
                      <a:pt x="15917" y="260153"/>
                    </a:cubicBezTo>
                    <a:cubicBezTo>
                      <a:pt x="16897" y="260269"/>
                      <a:pt x="17889" y="260269"/>
                      <a:pt x="18870" y="260153"/>
                    </a:cubicBezTo>
                    <a:lnTo>
                      <a:pt x="68497" y="260153"/>
                    </a:lnTo>
                    <a:cubicBezTo>
                      <a:pt x="75327" y="260153"/>
                      <a:pt x="80862" y="254618"/>
                      <a:pt x="80862" y="247788"/>
                    </a:cubicBezTo>
                    <a:close/>
                    <a:moveTo>
                      <a:pt x="80862" y="304651"/>
                    </a:moveTo>
                    <a:cubicBezTo>
                      <a:pt x="80862" y="297920"/>
                      <a:pt x="75408" y="292466"/>
                      <a:pt x="68677" y="292466"/>
                    </a:cubicBezTo>
                    <a:lnTo>
                      <a:pt x="18870" y="292466"/>
                    </a:lnTo>
                    <a:cubicBezTo>
                      <a:pt x="12093" y="291654"/>
                      <a:pt x="5931" y="296487"/>
                      <a:pt x="5119" y="303270"/>
                    </a:cubicBezTo>
                    <a:cubicBezTo>
                      <a:pt x="5119" y="303270"/>
                      <a:pt x="5119" y="303270"/>
                      <a:pt x="5119" y="303270"/>
                    </a:cubicBezTo>
                    <a:cubicBezTo>
                      <a:pt x="4306" y="310047"/>
                      <a:pt x="9140" y="316203"/>
                      <a:pt x="15917" y="317016"/>
                    </a:cubicBezTo>
                    <a:cubicBezTo>
                      <a:pt x="15917" y="317016"/>
                      <a:pt x="15917" y="317016"/>
                      <a:pt x="15917" y="317016"/>
                    </a:cubicBezTo>
                    <a:cubicBezTo>
                      <a:pt x="16897" y="317138"/>
                      <a:pt x="17889" y="317138"/>
                      <a:pt x="18870" y="317016"/>
                    </a:cubicBezTo>
                    <a:lnTo>
                      <a:pt x="68497" y="317016"/>
                    </a:lnTo>
                    <a:cubicBezTo>
                      <a:pt x="75321" y="317021"/>
                      <a:pt x="80856" y="311486"/>
                      <a:pt x="80862" y="304663"/>
                    </a:cubicBezTo>
                    <a:cubicBezTo>
                      <a:pt x="80862" y="304663"/>
                      <a:pt x="80862" y="304657"/>
                      <a:pt x="80862" y="304657"/>
                    </a:cubicBezTo>
                    <a:close/>
                    <a:moveTo>
                      <a:pt x="80862" y="361514"/>
                    </a:moveTo>
                    <a:cubicBezTo>
                      <a:pt x="80862" y="354783"/>
                      <a:pt x="75408" y="349329"/>
                      <a:pt x="68677" y="349329"/>
                    </a:cubicBezTo>
                    <a:lnTo>
                      <a:pt x="18870" y="349329"/>
                    </a:lnTo>
                    <a:cubicBezTo>
                      <a:pt x="12093" y="348516"/>
                      <a:pt x="5937" y="353350"/>
                      <a:pt x="5119" y="360127"/>
                    </a:cubicBezTo>
                    <a:cubicBezTo>
                      <a:pt x="4306" y="366904"/>
                      <a:pt x="9140" y="373060"/>
                      <a:pt x="15917" y="373878"/>
                    </a:cubicBezTo>
                    <a:cubicBezTo>
                      <a:pt x="16897" y="373994"/>
                      <a:pt x="17889" y="373994"/>
                      <a:pt x="18870" y="373878"/>
                    </a:cubicBezTo>
                    <a:lnTo>
                      <a:pt x="68497" y="373878"/>
                    </a:lnTo>
                    <a:cubicBezTo>
                      <a:pt x="75327" y="373878"/>
                      <a:pt x="80862" y="368343"/>
                      <a:pt x="80862" y="361514"/>
                    </a:cubicBezTo>
                    <a:close/>
                    <a:moveTo>
                      <a:pt x="80862" y="418562"/>
                    </a:moveTo>
                    <a:cubicBezTo>
                      <a:pt x="80862" y="411732"/>
                      <a:pt x="75327" y="406197"/>
                      <a:pt x="68497" y="406197"/>
                    </a:cubicBezTo>
                    <a:lnTo>
                      <a:pt x="18870" y="406197"/>
                    </a:lnTo>
                    <a:cubicBezTo>
                      <a:pt x="12093" y="405385"/>
                      <a:pt x="5937" y="410218"/>
                      <a:pt x="5119" y="416995"/>
                    </a:cubicBezTo>
                    <a:cubicBezTo>
                      <a:pt x="4306" y="423772"/>
                      <a:pt x="9140" y="429928"/>
                      <a:pt x="15917" y="430747"/>
                    </a:cubicBezTo>
                    <a:cubicBezTo>
                      <a:pt x="16897" y="430863"/>
                      <a:pt x="17889" y="430863"/>
                      <a:pt x="18870" y="430747"/>
                    </a:cubicBezTo>
                    <a:lnTo>
                      <a:pt x="68497" y="430747"/>
                    </a:lnTo>
                    <a:cubicBezTo>
                      <a:pt x="75228" y="430845"/>
                      <a:pt x="80763" y="425472"/>
                      <a:pt x="80862" y="418742"/>
                    </a:cubicBezTo>
                    <a:cubicBezTo>
                      <a:pt x="80862" y="418742"/>
                      <a:pt x="80862" y="418736"/>
                      <a:pt x="80862" y="418736"/>
                    </a:cubicBezTo>
                    <a:close/>
                    <a:moveTo>
                      <a:pt x="267012" y="20292"/>
                    </a:moveTo>
                    <a:cubicBezTo>
                      <a:pt x="267017" y="13532"/>
                      <a:pt x="261586" y="8025"/>
                      <a:pt x="254827" y="7933"/>
                    </a:cubicBezTo>
                    <a:lnTo>
                      <a:pt x="124124" y="7933"/>
                    </a:lnTo>
                    <a:cubicBezTo>
                      <a:pt x="117335" y="8025"/>
                      <a:pt x="111858" y="13503"/>
                      <a:pt x="111765" y="20292"/>
                    </a:cubicBezTo>
                    <a:cubicBezTo>
                      <a:pt x="111858" y="27051"/>
                      <a:pt x="117364" y="32476"/>
                      <a:pt x="124124" y="32476"/>
                    </a:cubicBezTo>
                    <a:lnTo>
                      <a:pt x="254821" y="32476"/>
                    </a:lnTo>
                    <a:cubicBezTo>
                      <a:pt x="261552" y="32476"/>
                      <a:pt x="267006" y="27022"/>
                      <a:pt x="267006" y="20292"/>
                    </a:cubicBezTo>
                    <a:close/>
                    <a:moveTo>
                      <a:pt x="267012" y="77154"/>
                    </a:moveTo>
                    <a:cubicBezTo>
                      <a:pt x="267012" y="70394"/>
                      <a:pt x="261586" y="64888"/>
                      <a:pt x="254827" y="64789"/>
                    </a:cubicBezTo>
                    <a:lnTo>
                      <a:pt x="124124" y="64789"/>
                    </a:lnTo>
                    <a:cubicBezTo>
                      <a:pt x="117295" y="64795"/>
                      <a:pt x="111765" y="70325"/>
                      <a:pt x="111765" y="77154"/>
                    </a:cubicBezTo>
                    <a:cubicBezTo>
                      <a:pt x="111765" y="83977"/>
                      <a:pt x="117300" y="89513"/>
                      <a:pt x="124124" y="89513"/>
                    </a:cubicBezTo>
                    <a:lnTo>
                      <a:pt x="254821" y="89513"/>
                    </a:lnTo>
                    <a:cubicBezTo>
                      <a:pt x="261581" y="89420"/>
                      <a:pt x="267012" y="83914"/>
                      <a:pt x="267006" y="77154"/>
                    </a:cubicBezTo>
                    <a:close/>
                    <a:moveTo>
                      <a:pt x="267012" y="134017"/>
                    </a:moveTo>
                    <a:cubicBezTo>
                      <a:pt x="267012" y="127286"/>
                      <a:pt x="261557" y="121832"/>
                      <a:pt x="254827" y="121832"/>
                    </a:cubicBezTo>
                    <a:lnTo>
                      <a:pt x="124124" y="121832"/>
                    </a:lnTo>
                    <a:cubicBezTo>
                      <a:pt x="117364" y="121826"/>
                      <a:pt x="111858" y="127257"/>
                      <a:pt x="111765" y="134017"/>
                    </a:cubicBezTo>
                    <a:cubicBezTo>
                      <a:pt x="111858" y="140806"/>
                      <a:pt x="117335" y="146283"/>
                      <a:pt x="124124" y="146381"/>
                    </a:cubicBezTo>
                    <a:lnTo>
                      <a:pt x="254821" y="146381"/>
                    </a:lnTo>
                    <a:cubicBezTo>
                      <a:pt x="261581" y="146283"/>
                      <a:pt x="267006" y="140776"/>
                      <a:pt x="267006" y="134017"/>
                    </a:cubicBezTo>
                    <a:close/>
                    <a:moveTo>
                      <a:pt x="267012" y="190879"/>
                    </a:moveTo>
                    <a:cubicBezTo>
                      <a:pt x="267012" y="184149"/>
                      <a:pt x="261557" y="178694"/>
                      <a:pt x="254827" y="178694"/>
                    </a:cubicBezTo>
                    <a:lnTo>
                      <a:pt x="124124" y="178694"/>
                    </a:lnTo>
                    <a:cubicBezTo>
                      <a:pt x="117347" y="177882"/>
                      <a:pt x="111191" y="182716"/>
                      <a:pt x="110378" y="189492"/>
                    </a:cubicBezTo>
                    <a:cubicBezTo>
                      <a:pt x="110378" y="189492"/>
                      <a:pt x="110378" y="189492"/>
                      <a:pt x="110378" y="189492"/>
                    </a:cubicBezTo>
                    <a:cubicBezTo>
                      <a:pt x="109560" y="196270"/>
                      <a:pt x="114394" y="202426"/>
                      <a:pt x="121170" y="203244"/>
                    </a:cubicBezTo>
                    <a:cubicBezTo>
                      <a:pt x="121170" y="203244"/>
                      <a:pt x="121176" y="203244"/>
                      <a:pt x="121176" y="203244"/>
                    </a:cubicBezTo>
                    <a:cubicBezTo>
                      <a:pt x="122157" y="203360"/>
                      <a:pt x="123143" y="203360"/>
                      <a:pt x="124124" y="203244"/>
                    </a:cubicBezTo>
                    <a:lnTo>
                      <a:pt x="254821" y="203244"/>
                    </a:lnTo>
                    <a:cubicBezTo>
                      <a:pt x="261552" y="203244"/>
                      <a:pt x="267006" y="197790"/>
                      <a:pt x="267006" y="191059"/>
                    </a:cubicBezTo>
                    <a:cubicBezTo>
                      <a:pt x="267006" y="191001"/>
                      <a:pt x="267006" y="190937"/>
                      <a:pt x="267006" y="190879"/>
                    </a:cubicBezTo>
                    <a:close/>
                    <a:moveTo>
                      <a:pt x="267012" y="247742"/>
                    </a:moveTo>
                    <a:cubicBezTo>
                      <a:pt x="267012" y="241011"/>
                      <a:pt x="261557" y="235557"/>
                      <a:pt x="254827" y="235557"/>
                    </a:cubicBezTo>
                    <a:lnTo>
                      <a:pt x="124124" y="235557"/>
                    </a:lnTo>
                    <a:cubicBezTo>
                      <a:pt x="117347" y="234745"/>
                      <a:pt x="111191" y="239578"/>
                      <a:pt x="110378" y="246355"/>
                    </a:cubicBezTo>
                    <a:cubicBezTo>
                      <a:pt x="110378" y="246355"/>
                      <a:pt x="110378" y="246355"/>
                      <a:pt x="110378" y="246355"/>
                    </a:cubicBezTo>
                    <a:cubicBezTo>
                      <a:pt x="109560" y="253132"/>
                      <a:pt x="114394" y="259288"/>
                      <a:pt x="121170" y="260107"/>
                    </a:cubicBezTo>
                    <a:cubicBezTo>
                      <a:pt x="121170" y="260107"/>
                      <a:pt x="121176" y="260107"/>
                      <a:pt x="121176" y="260107"/>
                    </a:cubicBezTo>
                    <a:cubicBezTo>
                      <a:pt x="122157" y="260228"/>
                      <a:pt x="123143" y="260228"/>
                      <a:pt x="124124" y="260107"/>
                    </a:cubicBezTo>
                    <a:lnTo>
                      <a:pt x="254821" y="260107"/>
                    </a:lnTo>
                    <a:cubicBezTo>
                      <a:pt x="261552" y="260107"/>
                      <a:pt x="267006" y="254653"/>
                      <a:pt x="267006" y="247922"/>
                    </a:cubicBezTo>
                    <a:cubicBezTo>
                      <a:pt x="267006" y="247864"/>
                      <a:pt x="267006" y="247806"/>
                      <a:pt x="267006" y="247742"/>
                    </a:cubicBezTo>
                    <a:close/>
                    <a:moveTo>
                      <a:pt x="423494" y="304605"/>
                    </a:moveTo>
                    <a:cubicBezTo>
                      <a:pt x="423494" y="297874"/>
                      <a:pt x="418040" y="292420"/>
                      <a:pt x="411309" y="292420"/>
                    </a:cubicBezTo>
                    <a:lnTo>
                      <a:pt x="280606" y="292420"/>
                    </a:lnTo>
                    <a:cubicBezTo>
                      <a:pt x="273829" y="291601"/>
                      <a:pt x="267673" y="296435"/>
                      <a:pt x="266855" y="303212"/>
                    </a:cubicBezTo>
                    <a:cubicBezTo>
                      <a:pt x="266855" y="303212"/>
                      <a:pt x="266855" y="303218"/>
                      <a:pt x="266855" y="303218"/>
                    </a:cubicBezTo>
                    <a:cubicBezTo>
                      <a:pt x="266043" y="310001"/>
                      <a:pt x="270882" y="316151"/>
                      <a:pt x="277659" y="316969"/>
                    </a:cubicBezTo>
                    <a:cubicBezTo>
                      <a:pt x="278639" y="317085"/>
                      <a:pt x="279626" y="317085"/>
                      <a:pt x="280606" y="316969"/>
                    </a:cubicBezTo>
                    <a:lnTo>
                      <a:pt x="411123" y="316969"/>
                    </a:lnTo>
                    <a:cubicBezTo>
                      <a:pt x="417953" y="316969"/>
                      <a:pt x="423488" y="311434"/>
                      <a:pt x="423488" y="304605"/>
                    </a:cubicBezTo>
                    <a:close/>
                    <a:moveTo>
                      <a:pt x="423494" y="361467"/>
                    </a:moveTo>
                    <a:cubicBezTo>
                      <a:pt x="423494" y="354736"/>
                      <a:pt x="418040" y="349282"/>
                      <a:pt x="411309" y="349282"/>
                    </a:cubicBezTo>
                    <a:lnTo>
                      <a:pt x="280606" y="349282"/>
                    </a:lnTo>
                    <a:cubicBezTo>
                      <a:pt x="273829" y="348470"/>
                      <a:pt x="267673" y="353303"/>
                      <a:pt x="266855" y="360080"/>
                    </a:cubicBezTo>
                    <a:cubicBezTo>
                      <a:pt x="266043" y="366857"/>
                      <a:pt x="270882" y="373014"/>
                      <a:pt x="277659" y="373832"/>
                    </a:cubicBezTo>
                    <a:cubicBezTo>
                      <a:pt x="278639" y="373948"/>
                      <a:pt x="279626" y="373948"/>
                      <a:pt x="280606" y="373832"/>
                    </a:cubicBezTo>
                    <a:lnTo>
                      <a:pt x="411123" y="373832"/>
                    </a:lnTo>
                    <a:cubicBezTo>
                      <a:pt x="417953" y="373832"/>
                      <a:pt x="423488" y="368296"/>
                      <a:pt x="423488" y="361467"/>
                    </a:cubicBezTo>
                    <a:close/>
                    <a:moveTo>
                      <a:pt x="423494" y="418515"/>
                    </a:moveTo>
                    <a:cubicBezTo>
                      <a:pt x="423494" y="411686"/>
                      <a:pt x="417958" y="406151"/>
                      <a:pt x="411129" y="406151"/>
                    </a:cubicBezTo>
                    <a:lnTo>
                      <a:pt x="280606" y="406151"/>
                    </a:lnTo>
                    <a:cubicBezTo>
                      <a:pt x="273829" y="405338"/>
                      <a:pt x="267673" y="410172"/>
                      <a:pt x="266855" y="416949"/>
                    </a:cubicBezTo>
                    <a:cubicBezTo>
                      <a:pt x="266043" y="423726"/>
                      <a:pt x="270876" y="429888"/>
                      <a:pt x="277659" y="430700"/>
                    </a:cubicBezTo>
                    <a:cubicBezTo>
                      <a:pt x="277659" y="430700"/>
                      <a:pt x="277659" y="430700"/>
                      <a:pt x="277659" y="430700"/>
                    </a:cubicBezTo>
                    <a:cubicBezTo>
                      <a:pt x="278639" y="430816"/>
                      <a:pt x="279626" y="430816"/>
                      <a:pt x="280606" y="430700"/>
                    </a:cubicBezTo>
                    <a:lnTo>
                      <a:pt x="411123" y="430700"/>
                    </a:lnTo>
                    <a:cubicBezTo>
                      <a:pt x="417854" y="430799"/>
                      <a:pt x="423390" y="425426"/>
                      <a:pt x="423488" y="418695"/>
                    </a:cubicBezTo>
                    <a:cubicBezTo>
                      <a:pt x="423488" y="418695"/>
                      <a:pt x="423488" y="418690"/>
                      <a:pt x="423488" y="418690"/>
                    </a:cubicBezTo>
                    <a:lnTo>
                      <a:pt x="423488" y="418515"/>
                    </a:lnTo>
                    <a:close/>
                    <a:moveTo>
                      <a:pt x="324588" y="20245"/>
                    </a:moveTo>
                    <a:cubicBezTo>
                      <a:pt x="324686" y="12348"/>
                      <a:pt x="318368" y="5867"/>
                      <a:pt x="310471" y="5768"/>
                    </a:cubicBezTo>
                    <a:cubicBezTo>
                      <a:pt x="310471" y="5768"/>
                      <a:pt x="310465" y="5768"/>
                      <a:pt x="310459" y="5768"/>
                    </a:cubicBezTo>
                    <a:cubicBezTo>
                      <a:pt x="302562" y="5670"/>
                      <a:pt x="296081" y="11988"/>
                      <a:pt x="295983" y="19885"/>
                    </a:cubicBezTo>
                    <a:cubicBezTo>
                      <a:pt x="295983" y="19885"/>
                      <a:pt x="295983" y="19891"/>
                      <a:pt x="295983" y="19897"/>
                    </a:cubicBezTo>
                    <a:cubicBezTo>
                      <a:pt x="295884" y="27794"/>
                      <a:pt x="302208" y="34275"/>
                      <a:pt x="310111" y="34374"/>
                    </a:cubicBezTo>
                    <a:cubicBezTo>
                      <a:pt x="310111" y="34374"/>
                      <a:pt x="310111" y="34374"/>
                      <a:pt x="310111" y="34374"/>
                    </a:cubicBezTo>
                    <a:lnTo>
                      <a:pt x="310285" y="34374"/>
                    </a:lnTo>
                    <a:cubicBezTo>
                      <a:pt x="318118" y="34379"/>
                      <a:pt x="324495" y="28078"/>
                      <a:pt x="324588" y="20245"/>
                    </a:cubicBezTo>
                    <a:close/>
                    <a:moveTo>
                      <a:pt x="367154" y="20245"/>
                    </a:moveTo>
                    <a:cubicBezTo>
                      <a:pt x="367252" y="12348"/>
                      <a:pt x="360934" y="5867"/>
                      <a:pt x="353037" y="5768"/>
                    </a:cubicBezTo>
                    <a:cubicBezTo>
                      <a:pt x="353037" y="5768"/>
                      <a:pt x="353031" y="5768"/>
                      <a:pt x="353025" y="5768"/>
                    </a:cubicBezTo>
                    <a:cubicBezTo>
                      <a:pt x="345128" y="5658"/>
                      <a:pt x="338635" y="11965"/>
                      <a:pt x="338519" y="19868"/>
                    </a:cubicBezTo>
                    <a:cubicBezTo>
                      <a:pt x="338519" y="19874"/>
                      <a:pt x="338519" y="19885"/>
                      <a:pt x="338519" y="19897"/>
                    </a:cubicBezTo>
                    <a:cubicBezTo>
                      <a:pt x="338426" y="27794"/>
                      <a:pt x="344751" y="34275"/>
                      <a:pt x="352648" y="34374"/>
                    </a:cubicBezTo>
                    <a:cubicBezTo>
                      <a:pt x="352770" y="34374"/>
                      <a:pt x="352886" y="34374"/>
                      <a:pt x="353002" y="34374"/>
                    </a:cubicBezTo>
                    <a:cubicBezTo>
                      <a:pt x="360800" y="34588"/>
                      <a:pt x="367293" y="28438"/>
                      <a:pt x="367508" y="20645"/>
                    </a:cubicBezTo>
                    <a:cubicBezTo>
                      <a:pt x="367508" y="20628"/>
                      <a:pt x="367508" y="20616"/>
                      <a:pt x="367508" y="20605"/>
                    </a:cubicBezTo>
                    <a:cubicBezTo>
                      <a:pt x="367508" y="20483"/>
                      <a:pt x="367508" y="20367"/>
                      <a:pt x="367508" y="20245"/>
                    </a:cubicBezTo>
                    <a:close/>
                    <a:moveTo>
                      <a:pt x="409893" y="20245"/>
                    </a:moveTo>
                    <a:cubicBezTo>
                      <a:pt x="409992" y="12348"/>
                      <a:pt x="403673" y="5867"/>
                      <a:pt x="395776" y="5768"/>
                    </a:cubicBezTo>
                    <a:cubicBezTo>
                      <a:pt x="395776" y="5768"/>
                      <a:pt x="395771" y="5768"/>
                      <a:pt x="395765" y="5768"/>
                    </a:cubicBezTo>
                    <a:cubicBezTo>
                      <a:pt x="387868" y="5652"/>
                      <a:pt x="381375" y="11959"/>
                      <a:pt x="381259" y="19856"/>
                    </a:cubicBezTo>
                    <a:cubicBezTo>
                      <a:pt x="381259" y="19868"/>
                      <a:pt x="381259" y="19880"/>
                      <a:pt x="381259" y="19897"/>
                    </a:cubicBezTo>
                    <a:cubicBezTo>
                      <a:pt x="381160" y="27794"/>
                      <a:pt x="387485" y="34275"/>
                      <a:pt x="395382" y="34374"/>
                    </a:cubicBezTo>
                    <a:lnTo>
                      <a:pt x="395562" y="34374"/>
                    </a:lnTo>
                    <a:cubicBezTo>
                      <a:pt x="403395" y="34379"/>
                      <a:pt x="409771" y="28078"/>
                      <a:pt x="409864" y="20245"/>
                    </a:cubicBezTo>
                    <a:close/>
                    <a:moveTo>
                      <a:pt x="452459" y="20245"/>
                    </a:moveTo>
                    <a:cubicBezTo>
                      <a:pt x="452558" y="12348"/>
                      <a:pt x="446233" y="5867"/>
                      <a:pt x="438331" y="5768"/>
                    </a:cubicBezTo>
                    <a:cubicBezTo>
                      <a:pt x="438331" y="5768"/>
                      <a:pt x="438331" y="5768"/>
                      <a:pt x="438331" y="5768"/>
                    </a:cubicBezTo>
                    <a:cubicBezTo>
                      <a:pt x="430433" y="5658"/>
                      <a:pt x="423941" y="11965"/>
                      <a:pt x="423825" y="19868"/>
                    </a:cubicBezTo>
                    <a:cubicBezTo>
                      <a:pt x="423825" y="19874"/>
                      <a:pt x="423825" y="19885"/>
                      <a:pt x="423825" y="19897"/>
                    </a:cubicBezTo>
                    <a:cubicBezTo>
                      <a:pt x="423732" y="27794"/>
                      <a:pt x="430056" y="34275"/>
                      <a:pt x="437953" y="34374"/>
                    </a:cubicBezTo>
                    <a:cubicBezTo>
                      <a:pt x="438075" y="34374"/>
                      <a:pt x="438191" y="34374"/>
                      <a:pt x="438307" y="34374"/>
                    </a:cubicBezTo>
                    <a:cubicBezTo>
                      <a:pt x="446111" y="34374"/>
                      <a:pt x="452436" y="28049"/>
                      <a:pt x="452436" y="20245"/>
                    </a:cubicBezTo>
                    <a:close/>
                    <a:moveTo>
                      <a:pt x="495199" y="20245"/>
                    </a:moveTo>
                    <a:cubicBezTo>
                      <a:pt x="495297" y="12348"/>
                      <a:pt x="488979" y="5867"/>
                      <a:pt x="481082" y="5768"/>
                    </a:cubicBezTo>
                    <a:cubicBezTo>
                      <a:pt x="481082" y="5768"/>
                      <a:pt x="481076" y="5768"/>
                      <a:pt x="481070" y="5768"/>
                    </a:cubicBezTo>
                    <a:cubicBezTo>
                      <a:pt x="473168" y="5658"/>
                      <a:pt x="466675" y="11977"/>
                      <a:pt x="466564" y="19880"/>
                    </a:cubicBezTo>
                    <a:cubicBezTo>
                      <a:pt x="466564" y="19885"/>
                      <a:pt x="466564" y="19891"/>
                      <a:pt x="466564" y="19897"/>
                    </a:cubicBezTo>
                    <a:cubicBezTo>
                      <a:pt x="466472" y="27800"/>
                      <a:pt x="472796" y="34281"/>
                      <a:pt x="480699" y="34374"/>
                    </a:cubicBezTo>
                    <a:cubicBezTo>
                      <a:pt x="480815" y="34374"/>
                      <a:pt x="480931" y="34374"/>
                      <a:pt x="481047" y="34374"/>
                    </a:cubicBezTo>
                    <a:cubicBezTo>
                      <a:pt x="488851" y="34374"/>
                      <a:pt x="495176" y="28049"/>
                      <a:pt x="495176" y="20245"/>
                    </a:cubicBezTo>
                    <a:close/>
                    <a:moveTo>
                      <a:pt x="537939" y="20245"/>
                    </a:moveTo>
                    <a:cubicBezTo>
                      <a:pt x="538037" y="12348"/>
                      <a:pt x="531719" y="5867"/>
                      <a:pt x="523822" y="5768"/>
                    </a:cubicBezTo>
                    <a:cubicBezTo>
                      <a:pt x="523822" y="5768"/>
                      <a:pt x="523816" y="5768"/>
                      <a:pt x="523810" y="5768"/>
                    </a:cubicBezTo>
                    <a:cubicBezTo>
                      <a:pt x="515913" y="5670"/>
                      <a:pt x="509432" y="11988"/>
                      <a:pt x="509333" y="19885"/>
                    </a:cubicBezTo>
                    <a:cubicBezTo>
                      <a:pt x="509333" y="19885"/>
                      <a:pt x="509333" y="19891"/>
                      <a:pt x="509333" y="19897"/>
                    </a:cubicBezTo>
                    <a:cubicBezTo>
                      <a:pt x="509235" y="27794"/>
                      <a:pt x="515559" y="34275"/>
                      <a:pt x="523462" y="34374"/>
                    </a:cubicBezTo>
                    <a:cubicBezTo>
                      <a:pt x="523462" y="34374"/>
                      <a:pt x="523462" y="34374"/>
                      <a:pt x="523462" y="34374"/>
                    </a:cubicBezTo>
                    <a:lnTo>
                      <a:pt x="523636" y="34374"/>
                    </a:lnTo>
                    <a:cubicBezTo>
                      <a:pt x="531469" y="34379"/>
                      <a:pt x="537846" y="28078"/>
                      <a:pt x="537939" y="20245"/>
                    </a:cubicBezTo>
                    <a:close/>
                    <a:moveTo>
                      <a:pt x="324588" y="133970"/>
                    </a:moveTo>
                    <a:cubicBezTo>
                      <a:pt x="324588" y="126067"/>
                      <a:pt x="318188" y="119668"/>
                      <a:pt x="310285" y="119662"/>
                    </a:cubicBezTo>
                    <a:cubicBezTo>
                      <a:pt x="302382" y="119662"/>
                      <a:pt x="295977" y="126067"/>
                      <a:pt x="295977" y="133970"/>
                    </a:cubicBezTo>
                    <a:cubicBezTo>
                      <a:pt x="295930" y="141867"/>
                      <a:pt x="302301" y="148308"/>
                      <a:pt x="310198" y="148354"/>
                    </a:cubicBezTo>
                    <a:cubicBezTo>
                      <a:pt x="310227" y="148354"/>
                      <a:pt x="310250" y="148354"/>
                      <a:pt x="310279" y="148354"/>
                    </a:cubicBezTo>
                    <a:lnTo>
                      <a:pt x="310279" y="148354"/>
                    </a:lnTo>
                    <a:cubicBezTo>
                      <a:pt x="318072" y="148453"/>
                      <a:pt x="324472" y="142221"/>
                      <a:pt x="324582" y="134429"/>
                    </a:cubicBezTo>
                    <a:cubicBezTo>
                      <a:pt x="324582" y="134312"/>
                      <a:pt x="324582" y="134191"/>
                      <a:pt x="324582" y="134075"/>
                    </a:cubicBezTo>
                    <a:close/>
                    <a:moveTo>
                      <a:pt x="367154" y="133970"/>
                    </a:moveTo>
                    <a:cubicBezTo>
                      <a:pt x="367159" y="126073"/>
                      <a:pt x="360760" y="119673"/>
                      <a:pt x="352862" y="119668"/>
                    </a:cubicBezTo>
                    <a:cubicBezTo>
                      <a:pt x="352857" y="119668"/>
                      <a:pt x="352851" y="119668"/>
                      <a:pt x="352845" y="119668"/>
                    </a:cubicBezTo>
                    <a:cubicBezTo>
                      <a:pt x="344948" y="119668"/>
                      <a:pt x="338542" y="126073"/>
                      <a:pt x="338542" y="133970"/>
                    </a:cubicBezTo>
                    <a:cubicBezTo>
                      <a:pt x="338542" y="141873"/>
                      <a:pt x="344948" y="148279"/>
                      <a:pt x="352851" y="148279"/>
                    </a:cubicBezTo>
                    <a:lnTo>
                      <a:pt x="353025" y="148279"/>
                    </a:lnTo>
                    <a:cubicBezTo>
                      <a:pt x="360823" y="148494"/>
                      <a:pt x="367316" y="142343"/>
                      <a:pt x="367531" y="134550"/>
                    </a:cubicBezTo>
                    <a:cubicBezTo>
                      <a:pt x="367531" y="134533"/>
                      <a:pt x="367531" y="134522"/>
                      <a:pt x="367531" y="134510"/>
                    </a:cubicBezTo>
                    <a:cubicBezTo>
                      <a:pt x="367531" y="134330"/>
                      <a:pt x="367531" y="134156"/>
                      <a:pt x="367531" y="133976"/>
                    </a:cubicBezTo>
                    <a:close/>
                    <a:moveTo>
                      <a:pt x="409893" y="133970"/>
                    </a:moveTo>
                    <a:cubicBezTo>
                      <a:pt x="409893" y="126067"/>
                      <a:pt x="403493" y="119668"/>
                      <a:pt x="395591" y="119662"/>
                    </a:cubicBezTo>
                    <a:cubicBezTo>
                      <a:pt x="387688" y="119662"/>
                      <a:pt x="381282" y="126067"/>
                      <a:pt x="381282" y="133970"/>
                    </a:cubicBezTo>
                    <a:cubicBezTo>
                      <a:pt x="381282" y="141867"/>
                      <a:pt x="387688" y="148273"/>
                      <a:pt x="395585" y="148273"/>
                    </a:cubicBezTo>
                    <a:cubicBezTo>
                      <a:pt x="395585" y="148273"/>
                      <a:pt x="395591" y="148273"/>
                      <a:pt x="395591" y="148273"/>
                    </a:cubicBezTo>
                    <a:lnTo>
                      <a:pt x="395591" y="148273"/>
                    </a:lnTo>
                    <a:cubicBezTo>
                      <a:pt x="403383" y="148371"/>
                      <a:pt x="409783" y="142140"/>
                      <a:pt x="409893" y="134347"/>
                    </a:cubicBezTo>
                    <a:cubicBezTo>
                      <a:pt x="409893" y="134231"/>
                      <a:pt x="409893" y="134110"/>
                      <a:pt x="409893" y="133993"/>
                    </a:cubicBezTo>
                    <a:close/>
                    <a:moveTo>
                      <a:pt x="452459" y="133970"/>
                    </a:moveTo>
                    <a:cubicBezTo>
                      <a:pt x="452465" y="126073"/>
                      <a:pt x="446065" y="119673"/>
                      <a:pt x="438168" y="119668"/>
                    </a:cubicBezTo>
                    <a:cubicBezTo>
                      <a:pt x="438162" y="119668"/>
                      <a:pt x="438156" y="119668"/>
                      <a:pt x="438151" y="119668"/>
                    </a:cubicBezTo>
                    <a:cubicBezTo>
                      <a:pt x="430254" y="119668"/>
                      <a:pt x="423848" y="126073"/>
                      <a:pt x="423848" y="133970"/>
                    </a:cubicBezTo>
                    <a:cubicBezTo>
                      <a:pt x="423848" y="141873"/>
                      <a:pt x="430254" y="148279"/>
                      <a:pt x="438156" y="148279"/>
                    </a:cubicBezTo>
                    <a:lnTo>
                      <a:pt x="438331" y="148279"/>
                    </a:lnTo>
                    <a:cubicBezTo>
                      <a:pt x="446129" y="148284"/>
                      <a:pt x="452453" y="141960"/>
                      <a:pt x="452459" y="134162"/>
                    </a:cubicBezTo>
                    <a:cubicBezTo>
                      <a:pt x="452459" y="134162"/>
                      <a:pt x="452459" y="134156"/>
                      <a:pt x="452459" y="134156"/>
                    </a:cubicBezTo>
                    <a:lnTo>
                      <a:pt x="452459" y="133976"/>
                    </a:lnTo>
                    <a:close/>
                    <a:moveTo>
                      <a:pt x="495199" y="133970"/>
                    </a:moveTo>
                    <a:cubicBezTo>
                      <a:pt x="495205" y="126073"/>
                      <a:pt x="488805" y="119673"/>
                      <a:pt x="480908" y="119668"/>
                    </a:cubicBezTo>
                    <a:cubicBezTo>
                      <a:pt x="480902" y="119668"/>
                      <a:pt x="480896" y="119668"/>
                      <a:pt x="480891" y="119668"/>
                    </a:cubicBezTo>
                    <a:cubicBezTo>
                      <a:pt x="472993" y="119668"/>
                      <a:pt x="466588" y="126073"/>
                      <a:pt x="466588" y="133970"/>
                    </a:cubicBezTo>
                    <a:cubicBezTo>
                      <a:pt x="466588" y="141873"/>
                      <a:pt x="472993" y="148279"/>
                      <a:pt x="480896" y="148279"/>
                    </a:cubicBezTo>
                    <a:lnTo>
                      <a:pt x="481070" y="148279"/>
                    </a:lnTo>
                    <a:cubicBezTo>
                      <a:pt x="488869" y="148284"/>
                      <a:pt x="495193" y="141960"/>
                      <a:pt x="495199" y="134162"/>
                    </a:cubicBezTo>
                    <a:cubicBezTo>
                      <a:pt x="495199" y="134162"/>
                      <a:pt x="495199" y="134156"/>
                      <a:pt x="495199" y="134156"/>
                    </a:cubicBezTo>
                    <a:lnTo>
                      <a:pt x="495199" y="133976"/>
                    </a:lnTo>
                    <a:close/>
                    <a:moveTo>
                      <a:pt x="537939" y="133970"/>
                    </a:moveTo>
                    <a:cubicBezTo>
                      <a:pt x="537944" y="126073"/>
                      <a:pt x="531539" y="119668"/>
                      <a:pt x="523642" y="119662"/>
                    </a:cubicBezTo>
                    <a:cubicBezTo>
                      <a:pt x="523642" y="119662"/>
                      <a:pt x="523636" y="119662"/>
                      <a:pt x="523636" y="119662"/>
                    </a:cubicBezTo>
                    <a:cubicBezTo>
                      <a:pt x="515733" y="119662"/>
                      <a:pt x="509327" y="126067"/>
                      <a:pt x="509327" y="133970"/>
                    </a:cubicBezTo>
                    <a:cubicBezTo>
                      <a:pt x="509281" y="141867"/>
                      <a:pt x="515652" y="148308"/>
                      <a:pt x="523549" y="148354"/>
                    </a:cubicBezTo>
                    <a:cubicBezTo>
                      <a:pt x="523578" y="148354"/>
                      <a:pt x="523601" y="148354"/>
                      <a:pt x="523630" y="148354"/>
                    </a:cubicBezTo>
                    <a:lnTo>
                      <a:pt x="523630" y="148354"/>
                    </a:lnTo>
                    <a:cubicBezTo>
                      <a:pt x="531423" y="148453"/>
                      <a:pt x="537823" y="142221"/>
                      <a:pt x="537933" y="134429"/>
                    </a:cubicBezTo>
                    <a:cubicBezTo>
                      <a:pt x="537933" y="134312"/>
                      <a:pt x="537933" y="134191"/>
                      <a:pt x="537933" y="134075"/>
                    </a:cubicBezTo>
                    <a:close/>
                    <a:moveTo>
                      <a:pt x="470295" y="298396"/>
                    </a:moveTo>
                    <a:cubicBezTo>
                      <a:pt x="470295" y="290499"/>
                      <a:pt x="463890" y="284093"/>
                      <a:pt x="455993" y="284093"/>
                    </a:cubicBezTo>
                    <a:cubicBezTo>
                      <a:pt x="448090" y="284093"/>
                      <a:pt x="441684" y="290499"/>
                      <a:pt x="441684" y="298402"/>
                    </a:cubicBezTo>
                    <a:cubicBezTo>
                      <a:pt x="441690" y="306305"/>
                      <a:pt x="448090" y="312704"/>
                      <a:pt x="455993" y="312704"/>
                    </a:cubicBezTo>
                    <a:lnTo>
                      <a:pt x="456167" y="312704"/>
                    </a:lnTo>
                    <a:cubicBezTo>
                      <a:pt x="463971" y="312704"/>
                      <a:pt x="470295" y="306380"/>
                      <a:pt x="470301" y="298576"/>
                    </a:cubicBezTo>
                    <a:cubicBezTo>
                      <a:pt x="470295" y="298634"/>
                      <a:pt x="470290" y="298564"/>
                      <a:pt x="470290" y="298500"/>
                    </a:cubicBezTo>
                    <a:close/>
                    <a:moveTo>
                      <a:pt x="513041" y="298396"/>
                    </a:moveTo>
                    <a:cubicBezTo>
                      <a:pt x="513035" y="290493"/>
                      <a:pt x="506635" y="284093"/>
                      <a:pt x="498733" y="284093"/>
                    </a:cubicBezTo>
                    <a:cubicBezTo>
                      <a:pt x="490830" y="284093"/>
                      <a:pt x="484430" y="290493"/>
                      <a:pt x="484424" y="298396"/>
                    </a:cubicBezTo>
                    <a:cubicBezTo>
                      <a:pt x="484424" y="306299"/>
                      <a:pt x="490830" y="312704"/>
                      <a:pt x="498733" y="312704"/>
                    </a:cubicBezTo>
                    <a:lnTo>
                      <a:pt x="498733" y="312704"/>
                    </a:lnTo>
                    <a:cubicBezTo>
                      <a:pt x="506525" y="312803"/>
                      <a:pt x="512925" y="306572"/>
                      <a:pt x="513041" y="298779"/>
                    </a:cubicBezTo>
                    <a:close/>
                    <a:moveTo>
                      <a:pt x="555601" y="298396"/>
                    </a:moveTo>
                    <a:cubicBezTo>
                      <a:pt x="555601" y="290499"/>
                      <a:pt x="549195" y="284093"/>
                      <a:pt x="541298" y="284093"/>
                    </a:cubicBezTo>
                    <a:cubicBezTo>
                      <a:pt x="533395" y="284093"/>
                      <a:pt x="526990" y="290499"/>
                      <a:pt x="526990" y="298402"/>
                    </a:cubicBezTo>
                    <a:cubicBezTo>
                      <a:pt x="526996" y="306305"/>
                      <a:pt x="533395" y="312704"/>
                      <a:pt x="541298" y="312704"/>
                    </a:cubicBezTo>
                    <a:lnTo>
                      <a:pt x="541472" y="312704"/>
                    </a:lnTo>
                    <a:cubicBezTo>
                      <a:pt x="549276" y="312704"/>
                      <a:pt x="555601" y="306380"/>
                      <a:pt x="555601" y="298576"/>
                    </a:cubicBezTo>
                    <a:lnTo>
                      <a:pt x="555601" y="298396"/>
                    </a:lnTo>
                    <a:close/>
                    <a:moveTo>
                      <a:pt x="598341" y="298396"/>
                    </a:moveTo>
                    <a:cubicBezTo>
                      <a:pt x="598341" y="290499"/>
                      <a:pt x="591935" y="284093"/>
                      <a:pt x="584038" y="284093"/>
                    </a:cubicBezTo>
                    <a:cubicBezTo>
                      <a:pt x="576141" y="284093"/>
                      <a:pt x="569735" y="290493"/>
                      <a:pt x="569730" y="298396"/>
                    </a:cubicBezTo>
                    <a:cubicBezTo>
                      <a:pt x="569730" y="306299"/>
                      <a:pt x="576135" y="312704"/>
                      <a:pt x="584038" y="312704"/>
                    </a:cubicBezTo>
                    <a:lnTo>
                      <a:pt x="584038" y="312704"/>
                    </a:lnTo>
                    <a:cubicBezTo>
                      <a:pt x="591830" y="312803"/>
                      <a:pt x="598231" y="306572"/>
                      <a:pt x="598341" y="298779"/>
                    </a:cubicBezTo>
                    <a:cubicBezTo>
                      <a:pt x="598341" y="298738"/>
                      <a:pt x="598341" y="298634"/>
                      <a:pt x="598335" y="298500"/>
                    </a:cubicBezTo>
                    <a:close/>
                    <a:moveTo>
                      <a:pt x="640906" y="298396"/>
                    </a:moveTo>
                    <a:cubicBezTo>
                      <a:pt x="640906" y="290499"/>
                      <a:pt x="634501" y="284093"/>
                      <a:pt x="626604" y="284093"/>
                    </a:cubicBezTo>
                    <a:cubicBezTo>
                      <a:pt x="618701" y="284093"/>
                      <a:pt x="612295" y="290499"/>
                      <a:pt x="612295" y="298402"/>
                    </a:cubicBezTo>
                    <a:cubicBezTo>
                      <a:pt x="612301" y="306305"/>
                      <a:pt x="618701" y="312704"/>
                      <a:pt x="626604" y="312704"/>
                    </a:cubicBezTo>
                    <a:lnTo>
                      <a:pt x="626778" y="312704"/>
                    </a:lnTo>
                    <a:cubicBezTo>
                      <a:pt x="634582" y="312704"/>
                      <a:pt x="640906" y="306380"/>
                      <a:pt x="640906" y="298576"/>
                    </a:cubicBezTo>
                    <a:lnTo>
                      <a:pt x="640906" y="298396"/>
                    </a:lnTo>
                    <a:close/>
                    <a:moveTo>
                      <a:pt x="683646" y="298396"/>
                    </a:moveTo>
                    <a:cubicBezTo>
                      <a:pt x="683646" y="290499"/>
                      <a:pt x="677241" y="284093"/>
                      <a:pt x="669343" y="284093"/>
                    </a:cubicBezTo>
                    <a:cubicBezTo>
                      <a:pt x="661447" y="284093"/>
                      <a:pt x="655041" y="290493"/>
                      <a:pt x="655035" y="298396"/>
                    </a:cubicBezTo>
                    <a:cubicBezTo>
                      <a:pt x="655035" y="306299"/>
                      <a:pt x="661441" y="312704"/>
                      <a:pt x="669343" y="312704"/>
                    </a:cubicBezTo>
                    <a:lnTo>
                      <a:pt x="669343" y="312704"/>
                    </a:lnTo>
                    <a:cubicBezTo>
                      <a:pt x="677136" y="312803"/>
                      <a:pt x="683536" y="306572"/>
                      <a:pt x="683646" y="298779"/>
                    </a:cubicBezTo>
                    <a:cubicBezTo>
                      <a:pt x="683646" y="298657"/>
                      <a:pt x="683646" y="298541"/>
                      <a:pt x="683646" y="298419"/>
                    </a:cubicBezTo>
                    <a:close/>
                    <a:moveTo>
                      <a:pt x="470295" y="415672"/>
                    </a:moveTo>
                    <a:cubicBezTo>
                      <a:pt x="470295" y="407769"/>
                      <a:pt x="463896" y="401370"/>
                      <a:pt x="455993" y="401364"/>
                    </a:cubicBezTo>
                    <a:cubicBezTo>
                      <a:pt x="448090" y="401364"/>
                      <a:pt x="441684" y="407769"/>
                      <a:pt x="441684" y="415672"/>
                    </a:cubicBezTo>
                    <a:cubicBezTo>
                      <a:pt x="441678" y="423569"/>
                      <a:pt x="448078" y="429969"/>
                      <a:pt x="455975" y="429975"/>
                    </a:cubicBezTo>
                    <a:cubicBezTo>
                      <a:pt x="455981" y="429975"/>
                      <a:pt x="455987" y="429975"/>
                      <a:pt x="455993" y="429975"/>
                    </a:cubicBezTo>
                    <a:lnTo>
                      <a:pt x="456167" y="429975"/>
                    </a:lnTo>
                    <a:cubicBezTo>
                      <a:pt x="463971" y="429998"/>
                      <a:pt x="470313" y="423691"/>
                      <a:pt x="470336" y="415887"/>
                    </a:cubicBezTo>
                    <a:cubicBezTo>
                      <a:pt x="470336" y="415521"/>
                      <a:pt x="470336" y="415156"/>
                      <a:pt x="470295" y="414790"/>
                    </a:cubicBezTo>
                    <a:close/>
                    <a:moveTo>
                      <a:pt x="513041" y="415672"/>
                    </a:moveTo>
                    <a:cubicBezTo>
                      <a:pt x="513041" y="407769"/>
                      <a:pt x="506635" y="401364"/>
                      <a:pt x="498733" y="401364"/>
                    </a:cubicBezTo>
                    <a:cubicBezTo>
                      <a:pt x="490830" y="401364"/>
                      <a:pt x="484424" y="407769"/>
                      <a:pt x="484424" y="415672"/>
                    </a:cubicBezTo>
                    <a:cubicBezTo>
                      <a:pt x="484424" y="423575"/>
                      <a:pt x="490830" y="429975"/>
                      <a:pt x="498733" y="429975"/>
                    </a:cubicBezTo>
                    <a:lnTo>
                      <a:pt x="498733" y="429975"/>
                    </a:lnTo>
                    <a:cubicBezTo>
                      <a:pt x="506531" y="430097"/>
                      <a:pt x="512954" y="423877"/>
                      <a:pt x="513076" y="416078"/>
                    </a:cubicBezTo>
                    <a:cubicBezTo>
                      <a:pt x="513076" y="416067"/>
                      <a:pt x="513076" y="416061"/>
                      <a:pt x="513076" y="416049"/>
                    </a:cubicBezTo>
                    <a:cubicBezTo>
                      <a:pt x="513076" y="415620"/>
                      <a:pt x="513076" y="415197"/>
                      <a:pt x="513041" y="414773"/>
                    </a:cubicBezTo>
                    <a:close/>
                    <a:moveTo>
                      <a:pt x="555601" y="415672"/>
                    </a:moveTo>
                    <a:cubicBezTo>
                      <a:pt x="555601" y="407769"/>
                      <a:pt x="549201" y="401370"/>
                      <a:pt x="541298" y="401364"/>
                    </a:cubicBezTo>
                    <a:cubicBezTo>
                      <a:pt x="533395" y="401364"/>
                      <a:pt x="526990" y="407769"/>
                      <a:pt x="526990" y="415672"/>
                    </a:cubicBezTo>
                    <a:cubicBezTo>
                      <a:pt x="526984" y="423569"/>
                      <a:pt x="533384" y="429969"/>
                      <a:pt x="541281" y="429975"/>
                    </a:cubicBezTo>
                    <a:cubicBezTo>
                      <a:pt x="541287" y="429975"/>
                      <a:pt x="541292" y="429975"/>
                      <a:pt x="541298" y="429975"/>
                    </a:cubicBezTo>
                    <a:lnTo>
                      <a:pt x="541472" y="429975"/>
                    </a:lnTo>
                    <a:cubicBezTo>
                      <a:pt x="549276" y="429998"/>
                      <a:pt x="555618" y="423691"/>
                      <a:pt x="555641" y="415887"/>
                    </a:cubicBezTo>
                    <a:cubicBezTo>
                      <a:pt x="555641" y="415521"/>
                      <a:pt x="555641" y="415156"/>
                      <a:pt x="555601" y="414790"/>
                    </a:cubicBezTo>
                    <a:close/>
                    <a:moveTo>
                      <a:pt x="598341" y="415672"/>
                    </a:moveTo>
                    <a:cubicBezTo>
                      <a:pt x="598346" y="407775"/>
                      <a:pt x="591941" y="401370"/>
                      <a:pt x="584044" y="401364"/>
                    </a:cubicBezTo>
                    <a:cubicBezTo>
                      <a:pt x="584044" y="401364"/>
                      <a:pt x="584038" y="401364"/>
                      <a:pt x="584038" y="401364"/>
                    </a:cubicBezTo>
                    <a:cubicBezTo>
                      <a:pt x="576135" y="401364"/>
                      <a:pt x="569730" y="407769"/>
                      <a:pt x="569730" y="415672"/>
                    </a:cubicBezTo>
                    <a:cubicBezTo>
                      <a:pt x="569735" y="423575"/>
                      <a:pt x="576135" y="429975"/>
                      <a:pt x="584038" y="429975"/>
                    </a:cubicBezTo>
                    <a:lnTo>
                      <a:pt x="584038" y="429975"/>
                    </a:lnTo>
                    <a:cubicBezTo>
                      <a:pt x="591842" y="430097"/>
                      <a:pt x="598259" y="423865"/>
                      <a:pt x="598381" y="416067"/>
                    </a:cubicBezTo>
                    <a:cubicBezTo>
                      <a:pt x="598381" y="416061"/>
                      <a:pt x="598381" y="416055"/>
                      <a:pt x="598381" y="416049"/>
                    </a:cubicBezTo>
                    <a:cubicBezTo>
                      <a:pt x="598381" y="415620"/>
                      <a:pt x="598381" y="415197"/>
                      <a:pt x="598341" y="414773"/>
                    </a:cubicBezTo>
                    <a:close/>
                    <a:moveTo>
                      <a:pt x="640906" y="415672"/>
                    </a:moveTo>
                    <a:cubicBezTo>
                      <a:pt x="640906" y="407769"/>
                      <a:pt x="634507" y="401370"/>
                      <a:pt x="626604" y="401364"/>
                    </a:cubicBezTo>
                    <a:cubicBezTo>
                      <a:pt x="618701" y="401364"/>
                      <a:pt x="612295" y="407769"/>
                      <a:pt x="612295" y="415672"/>
                    </a:cubicBezTo>
                    <a:cubicBezTo>
                      <a:pt x="612290" y="423569"/>
                      <a:pt x="618689" y="429969"/>
                      <a:pt x="626586" y="429975"/>
                    </a:cubicBezTo>
                    <a:cubicBezTo>
                      <a:pt x="626592" y="429975"/>
                      <a:pt x="626598" y="429975"/>
                      <a:pt x="626604" y="429975"/>
                    </a:cubicBezTo>
                    <a:lnTo>
                      <a:pt x="626778" y="429975"/>
                    </a:lnTo>
                    <a:cubicBezTo>
                      <a:pt x="634582" y="429998"/>
                      <a:pt x="640924" y="423691"/>
                      <a:pt x="640947" y="415887"/>
                    </a:cubicBezTo>
                    <a:cubicBezTo>
                      <a:pt x="640947" y="415521"/>
                      <a:pt x="640947" y="415156"/>
                      <a:pt x="640906" y="414790"/>
                    </a:cubicBezTo>
                    <a:close/>
                    <a:moveTo>
                      <a:pt x="683646" y="415672"/>
                    </a:moveTo>
                    <a:cubicBezTo>
                      <a:pt x="683652" y="407775"/>
                      <a:pt x="677246" y="401370"/>
                      <a:pt x="669349" y="401364"/>
                    </a:cubicBezTo>
                    <a:cubicBezTo>
                      <a:pt x="669349" y="401364"/>
                      <a:pt x="669343" y="401364"/>
                      <a:pt x="669343" y="401364"/>
                    </a:cubicBezTo>
                    <a:cubicBezTo>
                      <a:pt x="661441" y="401364"/>
                      <a:pt x="655035" y="407769"/>
                      <a:pt x="655035" y="415672"/>
                    </a:cubicBezTo>
                    <a:cubicBezTo>
                      <a:pt x="655041" y="423575"/>
                      <a:pt x="661441" y="429975"/>
                      <a:pt x="669343" y="429975"/>
                    </a:cubicBezTo>
                    <a:lnTo>
                      <a:pt x="669343" y="429975"/>
                    </a:lnTo>
                    <a:cubicBezTo>
                      <a:pt x="677148" y="430097"/>
                      <a:pt x="683565" y="423865"/>
                      <a:pt x="683687" y="416067"/>
                    </a:cubicBezTo>
                    <a:cubicBezTo>
                      <a:pt x="683687" y="416061"/>
                      <a:pt x="683687" y="416055"/>
                      <a:pt x="683687" y="416049"/>
                    </a:cubicBezTo>
                    <a:cubicBezTo>
                      <a:pt x="683687" y="415620"/>
                      <a:pt x="683687" y="415197"/>
                      <a:pt x="683646" y="41477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 name="Google Shape;117;p14"/>
              <p:cNvSpPr/>
              <p:nvPr/>
            </p:nvSpPr>
            <p:spPr>
              <a:xfrm>
                <a:off x="481797" y="-151591"/>
                <a:ext cx="593786" cy="371876"/>
              </a:xfrm>
              <a:custGeom>
                <a:rect b="b" l="l" r="r" t="t"/>
                <a:pathLst>
                  <a:path extrusionOk="0" h="425001" w="678612">
                    <a:moveTo>
                      <a:pt x="68497" y="32459"/>
                    </a:moveTo>
                    <a:lnTo>
                      <a:pt x="18870" y="32459"/>
                    </a:lnTo>
                    <a:cubicBezTo>
                      <a:pt x="12093" y="33271"/>
                      <a:pt x="5937" y="28438"/>
                      <a:pt x="5119" y="21661"/>
                    </a:cubicBezTo>
                    <a:cubicBezTo>
                      <a:pt x="4306" y="14884"/>
                      <a:pt x="9140" y="8727"/>
                      <a:pt x="15917" y="7909"/>
                    </a:cubicBezTo>
                    <a:cubicBezTo>
                      <a:pt x="16897" y="7793"/>
                      <a:pt x="17889" y="7793"/>
                      <a:pt x="18870" y="7909"/>
                    </a:cubicBezTo>
                    <a:lnTo>
                      <a:pt x="68497" y="7909"/>
                    </a:lnTo>
                    <a:cubicBezTo>
                      <a:pt x="75274" y="7097"/>
                      <a:pt x="81431" y="11930"/>
                      <a:pt x="82249" y="18707"/>
                    </a:cubicBezTo>
                    <a:cubicBezTo>
                      <a:pt x="83061" y="25484"/>
                      <a:pt x="78228" y="31641"/>
                      <a:pt x="71451" y="32459"/>
                    </a:cubicBezTo>
                    <a:cubicBezTo>
                      <a:pt x="70470" y="32575"/>
                      <a:pt x="69478" y="32575"/>
                      <a:pt x="68497" y="32459"/>
                    </a:cubicBezTo>
                    <a:close/>
                    <a:moveTo>
                      <a:pt x="80862" y="77137"/>
                    </a:moveTo>
                    <a:cubicBezTo>
                      <a:pt x="80862" y="70307"/>
                      <a:pt x="75327" y="64772"/>
                      <a:pt x="68497" y="64772"/>
                    </a:cubicBezTo>
                    <a:lnTo>
                      <a:pt x="18870" y="64772"/>
                    </a:lnTo>
                    <a:cubicBezTo>
                      <a:pt x="12093" y="63960"/>
                      <a:pt x="5931" y="68793"/>
                      <a:pt x="5119" y="75576"/>
                    </a:cubicBezTo>
                    <a:cubicBezTo>
                      <a:pt x="5119" y="75576"/>
                      <a:pt x="5119" y="75576"/>
                      <a:pt x="5119" y="75576"/>
                    </a:cubicBezTo>
                    <a:cubicBezTo>
                      <a:pt x="4306" y="82353"/>
                      <a:pt x="9140" y="88509"/>
                      <a:pt x="15917" y="89321"/>
                    </a:cubicBezTo>
                    <a:cubicBezTo>
                      <a:pt x="15917" y="89321"/>
                      <a:pt x="15917" y="89321"/>
                      <a:pt x="15917" y="89321"/>
                    </a:cubicBezTo>
                    <a:cubicBezTo>
                      <a:pt x="16897" y="89443"/>
                      <a:pt x="17889" y="89443"/>
                      <a:pt x="18870" y="89321"/>
                    </a:cubicBezTo>
                    <a:lnTo>
                      <a:pt x="68497" y="89321"/>
                    </a:lnTo>
                    <a:cubicBezTo>
                      <a:pt x="75228" y="89420"/>
                      <a:pt x="80763" y="84047"/>
                      <a:pt x="80862" y="77316"/>
                    </a:cubicBezTo>
                    <a:cubicBezTo>
                      <a:pt x="80862" y="77316"/>
                      <a:pt x="80862" y="77316"/>
                      <a:pt x="80862" y="77316"/>
                    </a:cubicBezTo>
                    <a:close/>
                    <a:moveTo>
                      <a:pt x="80862" y="133999"/>
                    </a:moveTo>
                    <a:cubicBezTo>
                      <a:pt x="80862" y="127176"/>
                      <a:pt x="75327" y="121640"/>
                      <a:pt x="68503" y="121640"/>
                    </a:cubicBezTo>
                    <a:cubicBezTo>
                      <a:pt x="68503" y="121640"/>
                      <a:pt x="68497" y="121640"/>
                      <a:pt x="68497" y="121640"/>
                    </a:cubicBezTo>
                    <a:lnTo>
                      <a:pt x="18870" y="121640"/>
                    </a:lnTo>
                    <a:cubicBezTo>
                      <a:pt x="12093" y="120822"/>
                      <a:pt x="5937" y="125655"/>
                      <a:pt x="5119" y="132427"/>
                    </a:cubicBezTo>
                    <a:cubicBezTo>
                      <a:pt x="5119" y="132433"/>
                      <a:pt x="5119" y="132433"/>
                      <a:pt x="5119" y="132438"/>
                    </a:cubicBezTo>
                    <a:cubicBezTo>
                      <a:pt x="4306" y="139215"/>
                      <a:pt x="9140" y="145372"/>
                      <a:pt x="15917" y="146190"/>
                    </a:cubicBezTo>
                    <a:cubicBezTo>
                      <a:pt x="16897" y="146306"/>
                      <a:pt x="17889" y="146306"/>
                      <a:pt x="18870" y="146190"/>
                    </a:cubicBezTo>
                    <a:lnTo>
                      <a:pt x="68497" y="146190"/>
                    </a:lnTo>
                    <a:cubicBezTo>
                      <a:pt x="75228" y="146288"/>
                      <a:pt x="80763" y="140915"/>
                      <a:pt x="80862" y="134185"/>
                    </a:cubicBezTo>
                    <a:cubicBezTo>
                      <a:pt x="80862" y="134185"/>
                      <a:pt x="80862" y="134179"/>
                      <a:pt x="80862" y="134179"/>
                    </a:cubicBezTo>
                    <a:close/>
                    <a:moveTo>
                      <a:pt x="80862" y="190862"/>
                    </a:moveTo>
                    <a:cubicBezTo>
                      <a:pt x="80862" y="184032"/>
                      <a:pt x="75327" y="178497"/>
                      <a:pt x="68497" y="178497"/>
                    </a:cubicBezTo>
                    <a:lnTo>
                      <a:pt x="18870" y="178497"/>
                    </a:lnTo>
                    <a:cubicBezTo>
                      <a:pt x="12093" y="177685"/>
                      <a:pt x="5937" y="182518"/>
                      <a:pt x="5119" y="189295"/>
                    </a:cubicBezTo>
                    <a:cubicBezTo>
                      <a:pt x="4306" y="196072"/>
                      <a:pt x="9140" y="202229"/>
                      <a:pt x="15917" y="203047"/>
                    </a:cubicBezTo>
                    <a:cubicBezTo>
                      <a:pt x="16897" y="203163"/>
                      <a:pt x="17889" y="203163"/>
                      <a:pt x="18870" y="203047"/>
                    </a:cubicBezTo>
                    <a:lnTo>
                      <a:pt x="68497" y="203047"/>
                    </a:lnTo>
                    <a:cubicBezTo>
                      <a:pt x="75228" y="203145"/>
                      <a:pt x="80763" y="197772"/>
                      <a:pt x="80862" y="191042"/>
                    </a:cubicBezTo>
                    <a:cubicBezTo>
                      <a:pt x="80862" y="191042"/>
                      <a:pt x="80862" y="191036"/>
                      <a:pt x="80862" y="191036"/>
                    </a:cubicBezTo>
                    <a:close/>
                    <a:moveTo>
                      <a:pt x="80862" y="247724"/>
                    </a:moveTo>
                    <a:cubicBezTo>
                      <a:pt x="80862" y="240895"/>
                      <a:pt x="75327" y="235360"/>
                      <a:pt x="68497" y="235360"/>
                    </a:cubicBezTo>
                    <a:lnTo>
                      <a:pt x="18870" y="235360"/>
                    </a:lnTo>
                    <a:cubicBezTo>
                      <a:pt x="12093" y="234547"/>
                      <a:pt x="5937" y="239381"/>
                      <a:pt x="5119" y="246158"/>
                    </a:cubicBezTo>
                    <a:cubicBezTo>
                      <a:pt x="4306" y="252935"/>
                      <a:pt x="9140" y="259091"/>
                      <a:pt x="15917" y="259909"/>
                    </a:cubicBezTo>
                    <a:cubicBezTo>
                      <a:pt x="16897" y="260025"/>
                      <a:pt x="17889" y="260025"/>
                      <a:pt x="18870" y="259909"/>
                    </a:cubicBezTo>
                    <a:lnTo>
                      <a:pt x="68497" y="259909"/>
                    </a:lnTo>
                    <a:cubicBezTo>
                      <a:pt x="75228" y="260008"/>
                      <a:pt x="80763" y="254635"/>
                      <a:pt x="80862" y="247904"/>
                    </a:cubicBezTo>
                    <a:cubicBezTo>
                      <a:pt x="80862" y="247904"/>
                      <a:pt x="80862" y="247898"/>
                      <a:pt x="80862" y="247898"/>
                    </a:cubicBezTo>
                    <a:close/>
                    <a:moveTo>
                      <a:pt x="80862" y="304587"/>
                    </a:moveTo>
                    <a:cubicBezTo>
                      <a:pt x="80856" y="297758"/>
                      <a:pt x="75327" y="292228"/>
                      <a:pt x="68497" y="292228"/>
                    </a:cubicBezTo>
                    <a:lnTo>
                      <a:pt x="18870" y="292228"/>
                    </a:lnTo>
                    <a:cubicBezTo>
                      <a:pt x="12041" y="292228"/>
                      <a:pt x="6506" y="297763"/>
                      <a:pt x="6506" y="304593"/>
                    </a:cubicBezTo>
                    <a:cubicBezTo>
                      <a:pt x="6506" y="311323"/>
                      <a:pt x="11960" y="316778"/>
                      <a:pt x="18690" y="316778"/>
                    </a:cubicBezTo>
                    <a:lnTo>
                      <a:pt x="68497" y="316778"/>
                    </a:lnTo>
                    <a:cubicBezTo>
                      <a:pt x="75228" y="316876"/>
                      <a:pt x="80763" y="311503"/>
                      <a:pt x="80862" y="304773"/>
                    </a:cubicBezTo>
                    <a:cubicBezTo>
                      <a:pt x="80862" y="304773"/>
                      <a:pt x="80862" y="304773"/>
                      <a:pt x="80862" y="304773"/>
                    </a:cubicBezTo>
                    <a:close/>
                    <a:moveTo>
                      <a:pt x="80862" y="361450"/>
                    </a:moveTo>
                    <a:cubicBezTo>
                      <a:pt x="80862" y="354719"/>
                      <a:pt x="75408" y="349265"/>
                      <a:pt x="68677" y="349265"/>
                    </a:cubicBezTo>
                    <a:lnTo>
                      <a:pt x="18870" y="349265"/>
                    </a:lnTo>
                    <a:cubicBezTo>
                      <a:pt x="12140" y="349166"/>
                      <a:pt x="6604" y="354539"/>
                      <a:pt x="6506" y="361270"/>
                    </a:cubicBezTo>
                    <a:cubicBezTo>
                      <a:pt x="6506" y="361270"/>
                      <a:pt x="6506" y="361275"/>
                      <a:pt x="6506" y="361275"/>
                    </a:cubicBezTo>
                    <a:lnTo>
                      <a:pt x="6506" y="361450"/>
                    </a:lnTo>
                    <a:cubicBezTo>
                      <a:pt x="6506" y="368279"/>
                      <a:pt x="12041" y="373814"/>
                      <a:pt x="18870" y="373814"/>
                    </a:cubicBezTo>
                    <a:lnTo>
                      <a:pt x="68497" y="373814"/>
                    </a:lnTo>
                    <a:cubicBezTo>
                      <a:pt x="75123" y="373820"/>
                      <a:pt x="80578" y="368604"/>
                      <a:pt x="80862" y="361983"/>
                    </a:cubicBezTo>
                    <a:close/>
                    <a:moveTo>
                      <a:pt x="80862" y="418312"/>
                    </a:moveTo>
                    <a:cubicBezTo>
                      <a:pt x="80862" y="411581"/>
                      <a:pt x="75408" y="406127"/>
                      <a:pt x="68677" y="406127"/>
                    </a:cubicBezTo>
                    <a:lnTo>
                      <a:pt x="18870" y="406127"/>
                    </a:lnTo>
                    <a:cubicBezTo>
                      <a:pt x="12093" y="405315"/>
                      <a:pt x="5931" y="410148"/>
                      <a:pt x="5119" y="416931"/>
                    </a:cubicBezTo>
                    <a:cubicBezTo>
                      <a:pt x="5119" y="416931"/>
                      <a:pt x="5119" y="416931"/>
                      <a:pt x="5119" y="416931"/>
                    </a:cubicBezTo>
                    <a:cubicBezTo>
                      <a:pt x="4306" y="423708"/>
                      <a:pt x="9140" y="429864"/>
                      <a:pt x="15917" y="430677"/>
                    </a:cubicBezTo>
                    <a:cubicBezTo>
                      <a:pt x="15917" y="430677"/>
                      <a:pt x="15917" y="430677"/>
                      <a:pt x="15917" y="430677"/>
                    </a:cubicBezTo>
                    <a:cubicBezTo>
                      <a:pt x="16897" y="430799"/>
                      <a:pt x="17889" y="430799"/>
                      <a:pt x="18870" y="430677"/>
                    </a:cubicBezTo>
                    <a:lnTo>
                      <a:pt x="68497" y="430677"/>
                    </a:lnTo>
                    <a:cubicBezTo>
                      <a:pt x="75327" y="430671"/>
                      <a:pt x="80856" y="425141"/>
                      <a:pt x="80856" y="418312"/>
                    </a:cubicBezTo>
                    <a:close/>
                    <a:moveTo>
                      <a:pt x="267006" y="20274"/>
                    </a:moveTo>
                    <a:cubicBezTo>
                      <a:pt x="267104" y="13543"/>
                      <a:pt x="261731" y="8008"/>
                      <a:pt x="255001" y="7909"/>
                    </a:cubicBezTo>
                    <a:cubicBezTo>
                      <a:pt x="255001" y="7909"/>
                      <a:pt x="255001" y="7909"/>
                      <a:pt x="255001" y="7909"/>
                    </a:cubicBezTo>
                    <a:lnTo>
                      <a:pt x="124124" y="7909"/>
                    </a:lnTo>
                    <a:cubicBezTo>
                      <a:pt x="117347" y="7097"/>
                      <a:pt x="111191" y="11930"/>
                      <a:pt x="110378" y="18707"/>
                    </a:cubicBezTo>
                    <a:cubicBezTo>
                      <a:pt x="110378" y="18707"/>
                      <a:pt x="110378" y="18707"/>
                      <a:pt x="110378" y="18707"/>
                    </a:cubicBezTo>
                    <a:cubicBezTo>
                      <a:pt x="109560" y="25484"/>
                      <a:pt x="114394" y="31641"/>
                      <a:pt x="121170" y="32459"/>
                    </a:cubicBezTo>
                    <a:cubicBezTo>
                      <a:pt x="121170" y="32459"/>
                      <a:pt x="121176" y="32459"/>
                      <a:pt x="121176" y="32459"/>
                    </a:cubicBezTo>
                    <a:cubicBezTo>
                      <a:pt x="122157" y="32575"/>
                      <a:pt x="123143" y="32575"/>
                      <a:pt x="124124" y="32459"/>
                    </a:cubicBezTo>
                    <a:lnTo>
                      <a:pt x="254821" y="32459"/>
                    </a:lnTo>
                    <a:cubicBezTo>
                      <a:pt x="261552" y="32459"/>
                      <a:pt x="267006" y="27005"/>
                      <a:pt x="267006" y="20274"/>
                    </a:cubicBezTo>
                    <a:close/>
                    <a:moveTo>
                      <a:pt x="267006" y="77137"/>
                    </a:moveTo>
                    <a:cubicBezTo>
                      <a:pt x="267104" y="70406"/>
                      <a:pt x="261731" y="64871"/>
                      <a:pt x="255001" y="64772"/>
                    </a:cubicBezTo>
                    <a:cubicBezTo>
                      <a:pt x="255001" y="64772"/>
                      <a:pt x="255001" y="64772"/>
                      <a:pt x="255001" y="64772"/>
                    </a:cubicBezTo>
                    <a:lnTo>
                      <a:pt x="124124" y="64772"/>
                    </a:lnTo>
                    <a:cubicBezTo>
                      <a:pt x="117347" y="63960"/>
                      <a:pt x="111191" y="68793"/>
                      <a:pt x="110378" y="75570"/>
                    </a:cubicBezTo>
                    <a:cubicBezTo>
                      <a:pt x="110378" y="75570"/>
                      <a:pt x="110378" y="75576"/>
                      <a:pt x="110378" y="75576"/>
                    </a:cubicBezTo>
                    <a:cubicBezTo>
                      <a:pt x="109566" y="82353"/>
                      <a:pt x="114399" y="88509"/>
                      <a:pt x="121176" y="89321"/>
                    </a:cubicBezTo>
                    <a:cubicBezTo>
                      <a:pt x="121176" y="89321"/>
                      <a:pt x="121176" y="89321"/>
                      <a:pt x="121176" y="89321"/>
                    </a:cubicBezTo>
                    <a:cubicBezTo>
                      <a:pt x="122157" y="89443"/>
                      <a:pt x="123143" y="89443"/>
                      <a:pt x="124124" y="89321"/>
                    </a:cubicBezTo>
                    <a:lnTo>
                      <a:pt x="254821" y="89321"/>
                    </a:lnTo>
                    <a:cubicBezTo>
                      <a:pt x="261552" y="89321"/>
                      <a:pt x="267006" y="83867"/>
                      <a:pt x="267006" y="77137"/>
                    </a:cubicBezTo>
                    <a:close/>
                    <a:moveTo>
                      <a:pt x="267006" y="133999"/>
                    </a:moveTo>
                    <a:cubicBezTo>
                      <a:pt x="267104" y="127274"/>
                      <a:pt x="261726" y="121739"/>
                      <a:pt x="255001" y="121640"/>
                    </a:cubicBezTo>
                    <a:lnTo>
                      <a:pt x="124124" y="121640"/>
                    </a:lnTo>
                    <a:cubicBezTo>
                      <a:pt x="117353" y="120822"/>
                      <a:pt x="111196" y="125650"/>
                      <a:pt x="110378" y="132427"/>
                    </a:cubicBezTo>
                    <a:cubicBezTo>
                      <a:pt x="110378" y="132427"/>
                      <a:pt x="110378" y="132433"/>
                      <a:pt x="110378" y="132438"/>
                    </a:cubicBezTo>
                    <a:cubicBezTo>
                      <a:pt x="109566" y="139215"/>
                      <a:pt x="114399" y="145372"/>
                      <a:pt x="121176" y="146190"/>
                    </a:cubicBezTo>
                    <a:cubicBezTo>
                      <a:pt x="122157" y="146306"/>
                      <a:pt x="123143" y="146306"/>
                      <a:pt x="124124" y="146190"/>
                    </a:cubicBezTo>
                    <a:lnTo>
                      <a:pt x="254821" y="146190"/>
                    </a:lnTo>
                    <a:cubicBezTo>
                      <a:pt x="261552" y="146190"/>
                      <a:pt x="267006" y="140736"/>
                      <a:pt x="267006" y="134005"/>
                    </a:cubicBezTo>
                    <a:close/>
                    <a:moveTo>
                      <a:pt x="267006" y="190862"/>
                    </a:moveTo>
                    <a:cubicBezTo>
                      <a:pt x="267104" y="184131"/>
                      <a:pt x="261731" y="178596"/>
                      <a:pt x="255001" y="178497"/>
                    </a:cubicBezTo>
                    <a:cubicBezTo>
                      <a:pt x="255001" y="178497"/>
                      <a:pt x="255001" y="178497"/>
                      <a:pt x="255001" y="178497"/>
                    </a:cubicBezTo>
                    <a:lnTo>
                      <a:pt x="124124" y="178497"/>
                    </a:lnTo>
                    <a:cubicBezTo>
                      <a:pt x="117347" y="177685"/>
                      <a:pt x="111191" y="182518"/>
                      <a:pt x="110378" y="189295"/>
                    </a:cubicBezTo>
                    <a:cubicBezTo>
                      <a:pt x="110378" y="189295"/>
                      <a:pt x="110378" y="189295"/>
                      <a:pt x="110378" y="189295"/>
                    </a:cubicBezTo>
                    <a:cubicBezTo>
                      <a:pt x="109566" y="196072"/>
                      <a:pt x="114399" y="202229"/>
                      <a:pt x="121176" y="203047"/>
                    </a:cubicBezTo>
                    <a:cubicBezTo>
                      <a:pt x="122157" y="203163"/>
                      <a:pt x="123143" y="203163"/>
                      <a:pt x="124124" y="203047"/>
                    </a:cubicBezTo>
                    <a:lnTo>
                      <a:pt x="254821" y="203047"/>
                    </a:lnTo>
                    <a:cubicBezTo>
                      <a:pt x="261552" y="203047"/>
                      <a:pt x="267006" y="197592"/>
                      <a:pt x="267006" y="190862"/>
                    </a:cubicBezTo>
                    <a:close/>
                    <a:moveTo>
                      <a:pt x="267006" y="247724"/>
                    </a:moveTo>
                    <a:cubicBezTo>
                      <a:pt x="267104" y="240994"/>
                      <a:pt x="261731" y="235458"/>
                      <a:pt x="255001" y="235360"/>
                    </a:cubicBezTo>
                    <a:cubicBezTo>
                      <a:pt x="255001" y="235360"/>
                      <a:pt x="255001" y="235360"/>
                      <a:pt x="255001" y="235360"/>
                    </a:cubicBezTo>
                    <a:lnTo>
                      <a:pt x="124124" y="235360"/>
                    </a:lnTo>
                    <a:cubicBezTo>
                      <a:pt x="117347" y="234547"/>
                      <a:pt x="111191" y="239381"/>
                      <a:pt x="110378" y="246158"/>
                    </a:cubicBezTo>
                    <a:cubicBezTo>
                      <a:pt x="110378" y="246158"/>
                      <a:pt x="110378" y="246158"/>
                      <a:pt x="110378" y="246158"/>
                    </a:cubicBezTo>
                    <a:cubicBezTo>
                      <a:pt x="109560" y="252935"/>
                      <a:pt x="114394" y="259091"/>
                      <a:pt x="121170" y="259909"/>
                    </a:cubicBezTo>
                    <a:cubicBezTo>
                      <a:pt x="121170" y="259909"/>
                      <a:pt x="121176" y="259909"/>
                      <a:pt x="121176" y="259909"/>
                    </a:cubicBezTo>
                    <a:cubicBezTo>
                      <a:pt x="122157" y="260025"/>
                      <a:pt x="123143" y="260025"/>
                      <a:pt x="124124" y="259909"/>
                    </a:cubicBezTo>
                    <a:lnTo>
                      <a:pt x="254821" y="259909"/>
                    </a:lnTo>
                    <a:cubicBezTo>
                      <a:pt x="261552" y="259909"/>
                      <a:pt x="267006" y="254455"/>
                      <a:pt x="267006" y="247724"/>
                    </a:cubicBezTo>
                    <a:close/>
                    <a:moveTo>
                      <a:pt x="423488" y="304587"/>
                    </a:moveTo>
                    <a:cubicBezTo>
                      <a:pt x="423488" y="297758"/>
                      <a:pt x="417953" y="292222"/>
                      <a:pt x="411123" y="292222"/>
                    </a:cubicBezTo>
                    <a:lnTo>
                      <a:pt x="280606" y="292222"/>
                    </a:lnTo>
                    <a:cubicBezTo>
                      <a:pt x="273777" y="292222"/>
                      <a:pt x="268242" y="297758"/>
                      <a:pt x="268242" y="304587"/>
                    </a:cubicBezTo>
                    <a:cubicBezTo>
                      <a:pt x="268242" y="311318"/>
                      <a:pt x="273696" y="316772"/>
                      <a:pt x="280427" y="316772"/>
                    </a:cubicBezTo>
                    <a:lnTo>
                      <a:pt x="411123" y="316772"/>
                    </a:lnTo>
                    <a:cubicBezTo>
                      <a:pt x="417854" y="316870"/>
                      <a:pt x="423390" y="311497"/>
                      <a:pt x="423488" y="304767"/>
                    </a:cubicBezTo>
                    <a:cubicBezTo>
                      <a:pt x="423488" y="304767"/>
                      <a:pt x="423488" y="304767"/>
                      <a:pt x="423488" y="304767"/>
                    </a:cubicBezTo>
                    <a:close/>
                    <a:moveTo>
                      <a:pt x="423488" y="361450"/>
                    </a:moveTo>
                    <a:cubicBezTo>
                      <a:pt x="423488" y="354719"/>
                      <a:pt x="418034" y="349265"/>
                      <a:pt x="411303" y="349265"/>
                    </a:cubicBezTo>
                    <a:lnTo>
                      <a:pt x="280606" y="349265"/>
                    </a:lnTo>
                    <a:cubicBezTo>
                      <a:pt x="273876" y="349166"/>
                      <a:pt x="268346" y="354545"/>
                      <a:pt x="268247" y="361275"/>
                    </a:cubicBezTo>
                    <a:cubicBezTo>
                      <a:pt x="268247" y="361275"/>
                      <a:pt x="268247" y="361275"/>
                      <a:pt x="268247" y="361275"/>
                    </a:cubicBezTo>
                    <a:cubicBezTo>
                      <a:pt x="268247" y="361334"/>
                      <a:pt x="268247" y="361391"/>
                      <a:pt x="268247" y="361450"/>
                    </a:cubicBezTo>
                    <a:cubicBezTo>
                      <a:pt x="268247" y="368279"/>
                      <a:pt x="273783" y="373814"/>
                      <a:pt x="280612" y="373814"/>
                    </a:cubicBezTo>
                    <a:lnTo>
                      <a:pt x="411123" y="373814"/>
                    </a:lnTo>
                    <a:cubicBezTo>
                      <a:pt x="417750" y="373820"/>
                      <a:pt x="423204" y="368604"/>
                      <a:pt x="423488" y="361983"/>
                    </a:cubicBezTo>
                    <a:close/>
                    <a:moveTo>
                      <a:pt x="423488" y="418312"/>
                    </a:moveTo>
                    <a:cubicBezTo>
                      <a:pt x="423488" y="411581"/>
                      <a:pt x="418034" y="406127"/>
                      <a:pt x="411303" y="406127"/>
                    </a:cubicBezTo>
                    <a:lnTo>
                      <a:pt x="280606" y="406127"/>
                    </a:lnTo>
                    <a:cubicBezTo>
                      <a:pt x="273829" y="405315"/>
                      <a:pt x="267673" y="410154"/>
                      <a:pt x="266855" y="416931"/>
                    </a:cubicBezTo>
                    <a:cubicBezTo>
                      <a:pt x="266043" y="423708"/>
                      <a:pt x="270876" y="429864"/>
                      <a:pt x="277653" y="430677"/>
                    </a:cubicBezTo>
                    <a:cubicBezTo>
                      <a:pt x="277653" y="430677"/>
                      <a:pt x="277659" y="430677"/>
                      <a:pt x="277659" y="430677"/>
                    </a:cubicBezTo>
                    <a:cubicBezTo>
                      <a:pt x="278639" y="430799"/>
                      <a:pt x="279626" y="430799"/>
                      <a:pt x="280606" y="430677"/>
                    </a:cubicBezTo>
                    <a:lnTo>
                      <a:pt x="411123" y="430677"/>
                    </a:lnTo>
                    <a:cubicBezTo>
                      <a:pt x="417953" y="430677"/>
                      <a:pt x="423482" y="425147"/>
                      <a:pt x="423488" y="418318"/>
                    </a:cubicBezTo>
                    <a:close/>
                    <a:moveTo>
                      <a:pt x="324582" y="20274"/>
                    </a:moveTo>
                    <a:cubicBezTo>
                      <a:pt x="324692" y="12377"/>
                      <a:pt x="318385" y="5878"/>
                      <a:pt x="310482" y="5768"/>
                    </a:cubicBezTo>
                    <a:cubicBezTo>
                      <a:pt x="310477" y="5768"/>
                      <a:pt x="310465" y="5768"/>
                      <a:pt x="310453" y="5768"/>
                    </a:cubicBezTo>
                    <a:cubicBezTo>
                      <a:pt x="302557" y="5670"/>
                      <a:pt x="296075" y="11988"/>
                      <a:pt x="295977" y="19885"/>
                    </a:cubicBezTo>
                    <a:cubicBezTo>
                      <a:pt x="295977" y="19885"/>
                      <a:pt x="295977" y="19891"/>
                      <a:pt x="295977" y="19897"/>
                    </a:cubicBezTo>
                    <a:cubicBezTo>
                      <a:pt x="295866" y="27800"/>
                      <a:pt x="302185" y="34292"/>
                      <a:pt x="310088" y="34403"/>
                    </a:cubicBezTo>
                    <a:cubicBezTo>
                      <a:pt x="310094" y="34403"/>
                      <a:pt x="310100" y="34403"/>
                      <a:pt x="310105" y="34403"/>
                    </a:cubicBezTo>
                    <a:lnTo>
                      <a:pt x="310279" y="34403"/>
                    </a:lnTo>
                    <a:cubicBezTo>
                      <a:pt x="318113" y="34403"/>
                      <a:pt x="324489" y="28107"/>
                      <a:pt x="324582" y="20274"/>
                    </a:cubicBezTo>
                    <a:close/>
                    <a:moveTo>
                      <a:pt x="367148" y="20274"/>
                    </a:moveTo>
                    <a:cubicBezTo>
                      <a:pt x="367258" y="12377"/>
                      <a:pt x="360951" y="5878"/>
                      <a:pt x="353048" y="5768"/>
                    </a:cubicBezTo>
                    <a:cubicBezTo>
                      <a:pt x="353042" y="5768"/>
                      <a:pt x="353031" y="5768"/>
                      <a:pt x="353019" y="5768"/>
                    </a:cubicBezTo>
                    <a:cubicBezTo>
                      <a:pt x="345117" y="5658"/>
                      <a:pt x="338624" y="11977"/>
                      <a:pt x="338513" y="19879"/>
                    </a:cubicBezTo>
                    <a:cubicBezTo>
                      <a:pt x="338513" y="19885"/>
                      <a:pt x="338513" y="19891"/>
                      <a:pt x="338513" y="19897"/>
                    </a:cubicBezTo>
                    <a:cubicBezTo>
                      <a:pt x="338409" y="27800"/>
                      <a:pt x="344728" y="34298"/>
                      <a:pt x="352636" y="34403"/>
                    </a:cubicBezTo>
                    <a:cubicBezTo>
                      <a:pt x="352636" y="34403"/>
                      <a:pt x="352642" y="34403"/>
                      <a:pt x="352642" y="34403"/>
                    </a:cubicBezTo>
                    <a:lnTo>
                      <a:pt x="352996" y="34403"/>
                    </a:lnTo>
                    <a:cubicBezTo>
                      <a:pt x="360794" y="34611"/>
                      <a:pt x="367293" y="28461"/>
                      <a:pt x="367502" y="20663"/>
                    </a:cubicBezTo>
                    <a:cubicBezTo>
                      <a:pt x="367502" y="20651"/>
                      <a:pt x="367502" y="20639"/>
                      <a:pt x="367502" y="20628"/>
                    </a:cubicBezTo>
                    <a:cubicBezTo>
                      <a:pt x="367502" y="20512"/>
                      <a:pt x="367502" y="20390"/>
                      <a:pt x="367502" y="20274"/>
                    </a:cubicBezTo>
                    <a:close/>
                    <a:moveTo>
                      <a:pt x="409888" y="20274"/>
                    </a:moveTo>
                    <a:cubicBezTo>
                      <a:pt x="409998" y="12377"/>
                      <a:pt x="403691" y="5878"/>
                      <a:pt x="395788" y="5768"/>
                    </a:cubicBezTo>
                    <a:cubicBezTo>
                      <a:pt x="395782" y="5768"/>
                      <a:pt x="395771" y="5768"/>
                      <a:pt x="395759" y="5768"/>
                    </a:cubicBezTo>
                    <a:cubicBezTo>
                      <a:pt x="387862" y="5652"/>
                      <a:pt x="381369" y="11959"/>
                      <a:pt x="381253" y="19856"/>
                    </a:cubicBezTo>
                    <a:cubicBezTo>
                      <a:pt x="381253" y="19868"/>
                      <a:pt x="381253" y="19885"/>
                      <a:pt x="381253" y="19897"/>
                    </a:cubicBezTo>
                    <a:cubicBezTo>
                      <a:pt x="381143" y="27800"/>
                      <a:pt x="387462" y="34292"/>
                      <a:pt x="395364" y="34403"/>
                    </a:cubicBezTo>
                    <a:cubicBezTo>
                      <a:pt x="395364" y="34403"/>
                      <a:pt x="395370" y="34403"/>
                      <a:pt x="395376" y="34403"/>
                    </a:cubicBezTo>
                    <a:lnTo>
                      <a:pt x="395556" y="34403"/>
                    </a:lnTo>
                    <a:cubicBezTo>
                      <a:pt x="403401" y="34420"/>
                      <a:pt x="409795" y="28119"/>
                      <a:pt x="409888" y="20274"/>
                    </a:cubicBezTo>
                    <a:close/>
                    <a:moveTo>
                      <a:pt x="452453" y="20274"/>
                    </a:moveTo>
                    <a:cubicBezTo>
                      <a:pt x="452563" y="12371"/>
                      <a:pt x="446245" y="5878"/>
                      <a:pt x="438342" y="5768"/>
                    </a:cubicBezTo>
                    <a:cubicBezTo>
                      <a:pt x="438336" y="5768"/>
                      <a:pt x="438331" y="5768"/>
                      <a:pt x="438325" y="5768"/>
                    </a:cubicBezTo>
                    <a:cubicBezTo>
                      <a:pt x="430422" y="5658"/>
                      <a:pt x="423929" y="11977"/>
                      <a:pt x="423819" y="19879"/>
                    </a:cubicBezTo>
                    <a:cubicBezTo>
                      <a:pt x="423819" y="19885"/>
                      <a:pt x="423819" y="19891"/>
                      <a:pt x="423819" y="19897"/>
                    </a:cubicBezTo>
                    <a:cubicBezTo>
                      <a:pt x="423715" y="27800"/>
                      <a:pt x="430033" y="34298"/>
                      <a:pt x="437942" y="34403"/>
                    </a:cubicBezTo>
                    <a:cubicBezTo>
                      <a:pt x="437942" y="34403"/>
                      <a:pt x="437948" y="34403"/>
                      <a:pt x="437948" y="34403"/>
                    </a:cubicBezTo>
                    <a:lnTo>
                      <a:pt x="438301" y="34403"/>
                    </a:lnTo>
                    <a:cubicBezTo>
                      <a:pt x="446106" y="34403"/>
                      <a:pt x="452430" y="28078"/>
                      <a:pt x="452430" y="20274"/>
                    </a:cubicBezTo>
                    <a:close/>
                    <a:moveTo>
                      <a:pt x="495193" y="20274"/>
                    </a:moveTo>
                    <a:cubicBezTo>
                      <a:pt x="495303" y="12377"/>
                      <a:pt x="488996" y="5878"/>
                      <a:pt x="481093" y="5768"/>
                    </a:cubicBezTo>
                    <a:cubicBezTo>
                      <a:pt x="481088" y="5768"/>
                      <a:pt x="481076" y="5768"/>
                      <a:pt x="481064" y="5768"/>
                    </a:cubicBezTo>
                    <a:cubicBezTo>
                      <a:pt x="473162" y="5664"/>
                      <a:pt x="466663" y="11982"/>
                      <a:pt x="466559" y="19891"/>
                    </a:cubicBezTo>
                    <a:cubicBezTo>
                      <a:pt x="466559" y="19891"/>
                      <a:pt x="466559" y="19897"/>
                      <a:pt x="466559" y="19897"/>
                    </a:cubicBezTo>
                    <a:cubicBezTo>
                      <a:pt x="466454" y="27800"/>
                      <a:pt x="472773" y="34298"/>
                      <a:pt x="480681" y="34403"/>
                    </a:cubicBezTo>
                    <a:cubicBezTo>
                      <a:pt x="480681" y="34403"/>
                      <a:pt x="480687" y="34403"/>
                      <a:pt x="480693" y="34403"/>
                    </a:cubicBezTo>
                    <a:lnTo>
                      <a:pt x="481041" y="34403"/>
                    </a:lnTo>
                    <a:cubicBezTo>
                      <a:pt x="488845" y="34403"/>
                      <a:pt x="495170" y="28078"/>
                      <a:pt x="495170" y="20274"/>
                    </a:cubicBezTo>
                    <a:close/>
                    <a:moveTo>
                      <a:pt x="537933" y="20274"/>
                    </a:moveTo>
                    <a:cubicBezTo>
                      <a:pt x="538043" y="12377"/>
                      <a:pt x="531736" y="5878"/>
                      <a:pt x="523833" y="5768"/>
                    </a:cubicBezTo>
                    <a:cubicBezTo>
                      <a:pt x="523828" y="5768"/>
                      <a:pt x="523816" y="5768"/>
                      <a:pt x="523804" y="5768"/>
                    </a:cubicBezTo>
                    <a:cubicBezTo>
                      <a:pt x="515907" y="5670"/>
                      <a:pt x="509426" y="11988"/>
                      <a:pt x="509327" y="19885"/>
                    </a:cubicBezTo>
                    <a:cubicBezTo>
                      <a:pt x="509327" y="19885"/>
                      <a:pt x="509327" y="19891"/>
                      <a:pt x="509327" y="19897"/>
                    </a:cubicBezTo>
                    <a:cubicBezTo>
                      <a:pt x="509217" y="27800"/>
                      <a:pt x="515536" y="34292"/>
                      <a:pt x="523439" y="34403"/>
                    </a:cubicBezTo>
                    <a:cubicBezTo>
                      <a:pt x="523445" y="34403"/>
                      <a:pt x="523450" y="34403"/>
                      <a:pt x="523456" y="34403"/>
                    </a:cubicBezTo>
                    <a:lnTo>
                      <a:pt x="523630" y="34403"/>
                    </a:lnTo>
                    <a:cubicBezTo>
                      <a:pt x="531463" y="34403"/>
                      <a:pt x="537840" y="28107"/>
                      <a:pt x="537933" y="20274"/>
                    </a:cubicBezTo>
                    <a:close/>
                    <a:moveTo>
                      <a:pt x="324582" y="133999"/>
                    </a:moveTo>
                    <a:cubicBezTo>
                      <a:pt x="324698" y="126102"/>
                      <a:pt x="318391" y="119609"/>
                      <a:pt x="310494" y="119493"/>
                    </a:cubicBezTo>
                    <a:cubicBezTo>
                      <a:pt x="310482" y="119493"/>
                      <a:pt x="310465" y="119493"/>
                      <a:pt x="310453" y="119493"/>
                    </a:cubicBezTo>
                    <a:cubicBezTo>
                      <a:pt x="302557" y="119395"/>
                      <a:pt x="296075" y="125713"/>
                      <a:pt x="295977" y="133610"/>
                    </a:cubicBezTo>
                    <a:cubicBezTo>
                      <a:pt x="295977" y="133610"/>
                      <a:pt x="295977" y="133616"/>
                      <a:pt x="295977" y="133616"/>
                    </a:cubicBezTo>
                    <a:cubicBezTo>
                      <a:pt x="295866" y="141513"/>
                      <a:pt x="302174" y="148006"/>
                      <a:pt x="310076" y="148122"/>
                    </a:cubicBezTo>
                    <a:cubicBezTo>
                      <a:pt x="310082" y="148122"/>
                      <a:pt x="310094" y="148122"/>
                      <a:pt x="310105" y="148122"/>
                    </a:cubicBezTo>
                    <a:lnTo>
                      <a:pt x="310279" y="148122"/>
                    </a:lnTo>
                    <a:cubicBezTo>
                      <a:pt x="318113" y="148128"/>
                      <a:pt x="324489" y="141826"/>
                      <a:pt x="324582" y="133993"/>
                    </a:cubicBezTo>
                    <a:close/>
                    <a:moveTo>
                      <a:pt x="367148" y="133999"/>
                    </a:moveTo>
                    <a:cubicBezTo>
                      <a:pt x="367246" y="126102"/>
                      <a:pt x="360928" y="119621"/>
                      <a:pt x="353031" y="119522"/>
                    </a:cubicBezTo>
                    <a:cubicBezTo>
                      <a:pt x="353031" y="119522"/>
                      <a:pt x="353025" y="119522"/>
                      <a:pt x="353019" y="119522"/>
                    </a:cubicBezTo>
                    <a:cubicBezTo>
                      <a:pt x="345122" y="119412"/>
                      <a:pt x="338629" y="125719"/>
                      <a:pt x="338513" y="133622"/>
                    </a:cubicBezTo>
                    <a:cubicBezTo>
                      <a:pt x="338513" y="133628"/>
                      <a:pt x="338513" y="133639"/>
                      <a:pt x="338513" y="133651"/>
                    </a:cubicBezTo>
                    <a:cubicBezTo>
                      <a:pt x="338403" y="141554"/>
                      <a:pt x="344722" y="148047"/>
                      <a:pt x="352625" y="148157"/>
                    </a:cubicBezTo>
                    <a:cubicBezTo>
                      <a:pt x="352630" y="148157"/>
                      <a:pt x="352636" y="148157"/>
                      <a:pt x="352642" y="148157"/>
                    </a:cubicBezTo>
                    <a:lnTo>
                      <a:pt x="352996" y="148157"/>
                    </a:lnTo>
                    <a:cubicBezTo>
                      <a:pt x="360794" y="148371"/>
                      <a:pt x="367287" y="142221"/>
                      <a:pt x="367502" y="134429"/>
                    </a:cubicBezTo>
                    <a:cubicBezTo>
                      <a:pt x="367502" y="134411"/>
                      <a:pt x="367502" y="134399"/>
                      <a:pt x="367502" y="134388"/>
                    </a:cubicBezTo>
                    <a:cubicBezTo>
                      <a:pt x="367502" y="134266"/>
                      <a:pt x="367502" y="134150"/>
                      <a:pt x="367502" y="134028"/>
                    </a:cubicBezTo>
                    <a:close/>
                    <a:moveTo>
                      <a:pt x="409888" y="133999"/>
                    </a:moveTo>
                    <a:cubicBezTo>
                      <a:pt x="410004" y="126102"/>
                      <a:pt x="403697" y="119609"/>
                      <a:pt x="395799" y="119493"/>
                    </a:cubicBezTo>
                    <a:cubicBezTo>
                      <a:pt x="395782" y="119493"/>
                      <a:pt x="395765" y="119493"/>
                      <a:pt x="395747" y="119493"/>
                    </a:cubicBezTo>
                    <a:cubicBezTo>
                      <a:pt x="387850" y="119377"/>
                      <a:pt x="381358" y="125684"/>
                      <a:pt x="381242" y="133581"/>
                    </a:cubicBezTo>
                    <a:cubicBezTo>
                      <a:pt x="381242" y="133593"/>
                      <a:pt x="381242" y="133605"/>
                      <a:pt x="381242" y="133616"/>
                    </a:cubicBezTo>
                    <a:cubicBezTo>
                      <a:pt x="381131" y="141513"/>
                      <a:pt x="387439" y="148012"/>
                      <a:pt x="395341" y="148122"/>
                    </a:cubicBezTo>
                    <a:cubicBezTo>
                      <a:pt x="395347" y="148122"/>
                      <a:pt x="395359" y="148122"/>
                      <a:pt x="395364" y="148122"/>
                    </a:cubicBezTo>
                    <a:lnTo>
                      <a:pt x="395544" y="148122"/>
                    </a:lnTo>
                    <a:cubicBezTo>
                      <a:pt x="403377" y="148128"/>
                      <a:pt x="409754" y="141826"/>
                      <a:pt x="409847" y="133993"/>
                    </a:cubicBezTo>
                    <a:close/>
                    <a:moveTo>
                      <a:pt x="452453" y="133999"/>
                    </a:moveTo>
                    <a:cubicBezTo>
                      <a:pt x="452552" y="126102"/>
                      <a:pt x="446227" y="119621"/>
                      <a:pt x="438325" y="119522"/>
                    </a:cubicBezTo>
                    <a:cubicBezTo>
                      <a:pt x="438325" y="119522"/>
                      <a:pt x="438325" y="119522"/>
                      <a:pt x="438325" y="119522"/>
                    </a:cubicBezTo>
                    <a:cubicBezTo>
                      <a:pt x="430428" y="119412"/>
                      <a:pt x="423935" y="125719"/>
                      <a:pt x="423819" y="133622"/>
                    </a:cubicBezTo>
                    <a:cubicBezTo>
                      <a:pt x="423819" y="133628"/>
                      <a:pt x="423819" y="133639"/>
                      <a:pt x="423819" y="133651"/>
                    </a:cubicBezTo>
                    <a:cubicBezTo>
                      <a:pt x="423709" y="141554"/>
                      <a:pt x="430027" y="148047"/>
                      <a:pt x="437930" y="148157"/>
                    </a:cubicBezTo>
                    <a:cubicBezTo>
                      <a:pt x="437936" y="148157"/>
                      <a:pt x="437942" y="148157"/>
                      <a:pt x="437948" y="148157"/>
                    </a:cubicBezTo>
                    <a:lnTo>
                      <a:pt x="438301" y="148157"/>
                    </a:lnTo>
                    <a:cubicBezTo>
                      <a:pt x="446106" y="148157"/>
                      <a:pt x="452430" y="141832"/>
                      <a:pt x="452430" y="134028"/>
                    </a:cubicBezTo>
                    <a:close/>
                    <a:moveTo>
                      <a:pt x="495193" y="133999"/>
                    </a:moveTo>
                    <a:cubicBezTo>
                      <a:pt x="495309" y="126102"/>
                      <a:pt x="489002" y="119609"/>
                      <a:pt x="481105" y="119493"/>
                    </a:cubicBezTo>
                    <a:cubicBezTo>
                      <a:pt x="481088" y="119493"/>
                      <a:pt x="481064" y="119493"/>
                      <a:pt x="481041" y="119493"/>
                    </a:cubicBezTo>
                    <a:cubicBezTo>
                      <a:pt x="473138" y="119383"/>
                      <a:pt x="466646" y="125702"/>
                      <a:pt x="466535" y="133605"/>
                    </a:cubicBezTo>
                    <a:cubicBezTo>
                      <a:pt x="466535" y="133610"/>
                      <a:pt x="466535" y="133616"/>
                      <a:pt x="466535" y="133622"/>
                    </a:cubicBezTo>
                    <a:cubicBezTo>
                      <a:pt x="466425" y="141525"/>
                      <a:pt x="472744" y="148017"/>
                      <a:pt x="480647" y="148128"/>
                    </a:cubicBezTo>
                    <a:cubicBezTo>
                      <a:pt x="480653" y="148128"/>
                      <a:pt x="480664" y="148128"/>
                      <a:pt x="480670" y="148128"/>
                    </a:cubicBezTo>
                    <a:lnTo>
                      <a:pt x="481018" y="148128"/>
                    </a:lnTo>
                    <a:cubicBezTo>
                      <a:pt x="488822" y="148128"/>
                      <a:pt x="495147" y="141803"/>
                      <a:pt x="495147" y="133999"/>
                    </a:cubicBezTo>
                    <a:close/>
                    <a:moveTo>
                      <a:pt x="537933" y="133999"/>
                    </a:moveTo>
                    <a:cubicBezTo>
                      <a:pt x="538049" y="126102"/>
                      <a:pt x="531742" y="119609"/>
                      <a:pt x="523845" y="119493"/>
                    </a:cubicBezTo>
                    <a:cubicBezTo>
                      <a:pt x="523833" y="119493"/>
                      <a:pt x="523816" y="119493"/>
                      <a:pt x="523804" y="119493"/>
                    </a:cubicBezTo>
                    <a:cubicBezTo>
                      <a:pt x="515907" y="119395"/>
                      <a:pt x="509426" y="125713"/>
                      <a:pt x="509327" y="133610"/>
                    </a:cubicBezTo>
                    <a:cubicBezTo>
                      <a:pt x="509327" y="133610"/>
                      <a:pt x="509327" y="133616"/>
                      <a:pt x="509327" y="133616"/>
                    </a:cubicBezTo>
                    <a:cubicBezTo>
                      <a:pt x="509217" y="141513"/>
                      <a:pt x="515524" y="148006"/>
                      <a:pt x="523427" y="148122"/>
                    </a:cubicBezTo>
                    <a:cubicBezTo>
                      <a:pt x="523433" y="148122"/>
                      <a:pt x="523445" y="148122"/>
                      <a:pt x="523456" y="148122"/>
                    </a:cubicBezTo>
                    <a:lnTo>
                      <a:pt x="523630" y="148122"/>
                    </a:lnTo>
                    <a:cubicBezTo>
                      <a:pt x="531463" y="148128"/>
                      <a:pt x="537840" y="141826"/>
                      <a:pt x="537933" y="133993"/>
                    </a:cubicBezTo>
                    <a:close/>
                    <a:moveTo>
                      <a:pt x="470290" y="297549"/>
                    </a:moveTo>
                    <a:cubicBezTo>
                      <a:pt x="470400" y="289652"/>
                      <a:pt x="464093" y="283159"/>
                      <a:pt x="456190" y="283043"/>
                    </a:cubicBezTo>
                    <a:cubicBezTo>
                      <a:pt x="456184" y="283043"/>
                      <a:pt x="456173" y="283043"/>
                      <a:pt x="456161" y="283043"/>
                    </a:cubicBezTo>
                    <a:cubicBezTo>
                      <a:pt x="448264" y="282944"/>
                      <a:pt x="441783" y="289269"/>
                      <a:pt x="441684" y="297172"/>
                    </a:cubicBezTo>
                    <a:cubicBezTo>
                      <a:pt x="441684" y="297172"/>
                      <a:pt x="441684" y="297172"/>
                      <a:pt x="441684" y="297172"/>
                    </a:cubicBezTo>
                    <a:cubicBezTo>
                      <a:pt x="441574" y="305069"/>
                      <a:pt x="447881" y="311567"/>
                      <a:pt x="455784" y="311677"/>
                    </a:cubicBezTo>
                    <a:cubicBezTo>
                      <a:pt x="455790" y="311677"/>
                      <a:pt x="455801" y="311677"/>
                      <a:pt x="455813" y="311677"/>
                    </a:cubicBezTo>
                    <a:lnTo>
                      <a:pt x="456161" y="311677"/>
                    </a:lnTo>
                    <a:cubicBezTo>
                      <a:pt x="463965" y="311677"/>
                      <a:pt x="470290" y="305353"/>
                      <a:pt x="470290" y="297549"/>
                    </a:cubicBezTo>
                    <a:close/>
                    <a:moveTo>
                      <a:pt x="513029" y="297549"/>
                    </a:moveTo>
                    <a:cubicBezTo>
                      <a:pt x="513139" y="289652"/>
                      <a:pt x="506833" y="283159"/>
                      <a:pt x="498930" y="283043"/>
                    </a:cubicBezTo>
                    <a:cubicBezTo>
                      <a:pt x="498924" y="283043"/>
                      <a:pt x="498912" y="283043"/>
                      <a:pt x="498907" y="283043"/>
                    </a:cubicBezTo>
                    <a:cubicBezTo>
                      <a:pt x="491010" y="282933"/>
                      <a:pt x="484511" y="289240"/>
                      <a:pt x="484401" y="297143"/>
                    </a:cubicBezTo>
                    <a:cubicBezTo>
                      <a:pt x="484401" y="297148"/>
                      <a:pt x="484401" y="297160"/>
                      <a:pt x="484401" y="297172"/>
                    </a:cubicBezTo>
                    <a:cubicBezTo>
                      <a:pt x="484291" y="305074"/>
                      <a:pt x="490609" y="311567"/>
                      <a:pt x="498512" y="311677"/>
                    </a:cubicBezTo>
                    <a:cubicBezTo>
                      <a:pt x="498518" y="311677"/>
                      <a:pt x="498524" y="311677"/>
                      <a:pt x="498529" y="311677"/>
                    </a:cubicBezTo>
                    <a:lnTo>
                      <a:pt x="498703" y="311677"/>
                    </a:lnTo>
                    <a:cubicBezTo>
                      <a:pt x="506537" y="311677"/>
                      <a:pt x="512907" y="305382"/>
                      <a:pt x="513012" y="297549"/>
                    </a:cubicBezTo>
                    <a:close/>
                    <a:moveTo>
                      <a:pt x="555595" y="297549"/>
                    </a:moveTo>
                    <a:cubicBezTo>
                      <a:pt x="555705" y="289652"/>
                      <a:pt x="549398" y="283159"/>
                      <a:pt x="541495" y="283043"/>
                    </a:cubicBezTo>
                    <a:cubicBezTo>
                      <a:pt x="541490" y="283043"/>
                      <a:pt x="541478" y="283043"/>
                      <a:pt x="541467" y="283043"/>
                    </a:cubicBezTo>
                    <a:cubicBezTo>
                      <a:pt x="533569" y="282933"/>
                      <a:pt x="527071" y="289240"/>
                      <a:pt x="526961" y="297143"/>
                    </a:cubicBezTo>
                    <a:cubicBezTo>
                      <a:pt x="526961" y="297148"/>
                      <a:pt x="526961" y="297160"/>
                      <a:pt x="526961" y="297172"/>
                    </a:cubicBezTo>
                    <a:cubicBezTo>
                      <a:pt x="526851" y="305069"/>
                      <a:pt x="533157" y="311561"/>
                      <a:pt x="541060" y="311677"/>
                    </a:cubicBezTo>
                    <a:cubicBezTo>
                      <a:pt x="541066" y="311677"/>
                      <a:pt x="541078" y="311677"/>
                      <a:pt x="541089" y="311677"/>
                    </a:cubicBezTo>
                    <a:lnTo>
                      <a:pt x="541437" y="311677"/>
                    </a:lnTo>
                    <a:cubicBezTo>
                      <a:pt x="549242" y="311677"/>
                      <a:pt x="555566" y="305353"/>
                      <a:pt x="555566" y="297549"/>
                    </a:cubicBezTo>
                    <a:close/>
                    <a:moveTo>
                      <a:pt x="598335" y="297549"/>
                    </a:moveTo>
                    <a:cubicBezTo>
                      <a:pt x="598445" y="289652"/>
                      <a:pt x="592138" y="283159"/>
                      <a:pt x="584235" y="283043"/>
                    </a:cubicBezTo>
                    <a:cubicBezTo>
                      <a:pt x="584229" y="283043"/>
                      <a:pt x="584218" y="283043"/>
                      <a:pt x="584212" y="283043"/>
                    </a:cubicBezTo>
                    <a:cubicBezTo>
                      <a:pt x="576315" y="282933"/>
                      <a:pt x="569817" y="289240"/>
                      <a:pt x="569706" y="297143"/>
                    </a:cubicBezTo>
                    <a:cubicBezTo>
                      <a:pt x="569706" y="297148"/>
                      <a:pt x="569706" y="297160"/>
                      <a:pt x="569706" y="297172"/>
                    </a:cubicBezTo>
                    <a:cubicBezTo>
                      <a:pt x="569596" y="305074"/>
                      <a:pt x="575915" y="311567"/>
                      <a:pt x="583817" y="311677"/>
                    </a:cubicBezTo>
                    <a:cubicBezTo>
                      <a:pt x="583823" y="311677"/>
                      <a:pt x="583829" y="311677"/>
                      <a:pt x="583835" y="311677"/>
                    </a:cubicBezTo>
                    <a:lnTo>
                      <a:pt x="584009" y="311677"/>
                    </a:lnTo>
                    <a:cubicBezTo>
                      <a:pt x="591842" y="311677"/>
                      <a:pt x="598219" y="305382"/>
                      <a:pt x="598312" y="297549"/>
                    </a:cubicBezTo>
                    <a:close/>
                    <a:moveTo>
                      <a:pt x="640900" y="297549"/>
                    </a:moveTo>
                    <a:cubicBezTo>
                      <a:pt x="641011" y="289652"/>
                      <a:pt x="634704" y="283159"/>
                      <a:pt x="626801" y="283043"/>
                    </a:cubicBezTo>
                    <a:cubicBezTo>
                      <a:pt x="626795" y="283043"/>
                      <a:pt x="626784" y="283043"/>
                      <a:pt x="626772" y="283043"/>
                    </a:cubicBezTo>
                    <a:cubicBezTo>
                      <a:pt x="618869" y="282939"/>
                      <a:pt x="612371" y="289257"/>
                      <a:pt x="612266" y="297166"/>
                    </a:cubicBezTo>
                    <a:cubicBezTo>
                      <a:pt x="612266" y="297166"/>
                      <a:pt x="612266" y="297172"/>
                      <a:pt x="612266" y="297172"/>
                    </a:cubicBezTo>
                    <a:cubicBezTo>
                      <a:pt x="612162" y="305074"/>
                      <a:pt x="618481" y="311573"/>
                      <a:pt x="626389" y="311677"/>
                    </a:cubicBezTo>
                    <a:cubicBezTo>
                      <a:pt x="626389" y="311677"/>
                      <a:pt x="626395" y="311677"/>
                      <a:pt x="626401" y="311677"/>
                    </a:cubicBezTo>
                    <a:lnTo>
                      <a:pt x="626749" y="311677"/>
                    </a:lnTo>
                    <a:cubicBezTo>
                      <a:pt x="634553" y="311677"/>
                      <a:pt x="640878" y="305353"/>
                      <a:pt x="640878" y="297549"/>
                    </a:cubicBezTo>
                    <a:close/>
                    <a:moveTo>
                      <a:pt x="683640" y="297549"/>
                    </a:moveTo>
                    <a:cubicBezTo>
                      <a:pt x="683751" y="289652"/>
                      <a:pt x="677444" y="283159"/>
                      <a:pt x="669541" y="283043"/>
                    </a:cubicBezTo>
                    <a:cubicBezTo>
                      <a:pt x="669535" y="283043"/>
                      <a:pt x="669523" y="283043"/>
                      <a:pt x="669512" y="283043"/>
                    </a:cubicBezTo>
                    <a:cubicBezTo>
                      <a:pt x="661615" y="282944"/>
                      <a:pt x="655134" y="289263"/>
                      <a:pt x="655035" y="297160"/>
                    </a:cubicBezTo>
                    <a:cubicBezTo>
                      <a:pt x="655035" y="297160"/>
                      <a:pt x="655035" y="297166"/>
                      <a:pt x="655035" y="297172"/>
                    </a:cubicBezTo>
                    <a:cubicBezTo>
                      <a:pt x="654925" y="305074"/>
                      <a:pt x="661243" y="311567"/>
                      <a:pt x="669146" y="311677"/>
                    </a:cubicBezTo>
                    <a:cubicBezTo>
                      <a:pt x="669152" y="311677"/>
                      <a:pt x="669158" y="311677"/>
                      <a:pt x="669164" y="311677"/>
                    </a:cubicBezTo>
                    <a:lnTo>
                      <a:pt x="669338" y="311677"/>
                    </a:lnTo>
                    <a:cubicBezTo>
                      <a:pt x="677171" y="311677"/>
                      <a:pt x="683547" y="305382"/>
                      <a:pt x="683640" y="297549"/>
                    </a:cubicBezTo>
                    <a:close/>
                    <a:moveTo>
                      <a:pt x="470290" y="414993"/>
                    </a:moveTo>
                    <a:cubicBezTo>
                      <a:pt x="470290" y="407096"/>
                      <a:pt x="463884" y="400690"/>
                      <a:pt x="455987" y="400690"/>
                    </a:cubicBezTo>
                    <a:cubicBezTo>
                      <a:pt x="448084" y="400690"/>
                      <a:pt x="441678" y="407096"/>
                      <a:pt x="441678" y="414999"/>
                    </a:cubicBezTo>
                    <a:cubicBezTo>
                      <a:pt x="441684" y="422902"/>
                      <a:pt x="448084" y="429302"/>
                      <a:pt x="455987" y="429302"/>
                    </a:cubicBezTo>
                    <a:lnTo>
                      <a:pt x="456161" y="429302"/>
                    </a:lnTo>
                    <a:cubicBezTo>
                      <a:pt x="464000" y="429203"/>
                      <a:pt x="470301" y="422815"/>
                      <a:pt x="470290" y="414976"/>
                    </a:cubicBezTo>
                    <a:close/>
                    <a:moveTo>
                      <a:pt x="513035" y="414993"/>
                    </a:moveTo>
                    <a:cubicBezTo>
                      <a:pt x="513029" y="407090"/>
                      <a:pt x="506629" y="400690"/>
                      <a:pt x="498727" y="400690"/>
                    </a:cubicBezTo>
                    <a:cubicBezTo>
                      <a:pt x="490824" y="400690"/>
                      <a:pt x="484424" y="407090"/>
                      <a:pt x="484418" y="414993"/>
                    </a:cubicBezTo>
                    <a:cubicBezTo>
                      <a:pt x="484418" y="422896"/>
                      <a:pt x="490824" y="429302"/>
                      <a:pt x="498727" y="429302"/>
                    </a:cubicBezTo>
                    <a:lnTo>
                      <a:pt x="498727" y="429302"/>
                    </a:lnTo>
                    <a:cubicBezTo>
                      <a:pt x="506629" y="429302"/>
                      <a:pt x="513035" y="422896"/>
                      <a:pt x="513035" y="414993"/>
                    </a:cubicBezTo>
                    <a:cubicBezTo>
                      <a:pt x="513035" y="414987"/>
                      <a:pt x="513035" y="414982"/>
                      <a:pt x="513035" y="414976"/>
                    </a:cubicBezTo>
                    <a:close/>
                    <a:moveTo>
                      <a:pt x="555595" y="414993"/>
                    </a:moveTo>
                    <a:cubicBezTo>
                      <a:pt x="555595" y="407096"/>
                      <a:pt x="549189" y="400690"/>
                      <a:pt x="541292" y="400690"/>
                    </a:cubicBezTo>
                    <a:cubicBezTo>
                      <a:pt x="533390" y="400690"/>
                      <a:pt x="526984" y="407096"/>
                      <a:pt x="526984" y="414999"/>
                    </a:cubicBezTo>
                    <a:cubicBezTo>
                      <a:pt x="526990" y="422902"/>
                      <a:pt x="533390" y="429302"/>
                      <a:pt x="541292" y="429302"/>
                    </a:cubicBezTo>
                    <a:lnTo>
                      <a:pt x="541467" y="429302"/>
                    </a:lnTo>
                    <a:cubicBezTo>
                      <a:pt x="549300" y="429203"/>
                      <a:pt x="555595" y="422826"/>
                      <a:pt x="555595" y="414993"/>
                    </a:cubicBezTo>
                    <a:close/>
                    <a:moveTo>
                      <a:pt x="598335" y="414993"/>
                    </a:moveTo>
                    <a:cubicBezTo>
                      <a:pt x="598335" y="407096"/>
                      <a:pt x="591929" y="400690"/>
                      <a:pt x="584032" y="400690"/>
                    </a:cubicBezTo>
                    <a:cubicBezTo>
                      <a:pt x="576129" y="400690"/>
                      <a:pt x="569730" y="407090"/>
                      <a:pt x="569724" y="414993"/>
                    </a:cubicBezTo>
                    <a:cubicBezTo>
                      <a:pt x="569724" y="422896"/>
                      <a:pt x="576129" y="429302"/>
                      <a:pt x="584032" y="429302"/>
                    </a:cubicBezTo>
                    <a:lnTo>
                      <a:pt x="584032" y="429302"/>
                    </a:lnTo>
                    <a:cubicBezTo>
                      <a:pt x="591929" y="429302"/>
                      <a:pt x="598335" y="422896"/>
                      <a:pt x="598335" y="414999"/>
                    </a:cubicBezTo>
                    <a:cubicBezTo>
                      <a:pt x="598335" y="414993"/>
                      <a:pt x="598335" y="414982"/>
                      <a:pt x="598335" y="414976"/>
                    </a:cubicBezTo>
                    <a:close/>
                    <a:moveTo>
                      <a:pt x="640900" y="414993"/>
                    </a:moveTo>
                    <a:cubicBezTo>
                      <a:pt x="640900" y="407096"/>
                      <a:pt x="634495" y="400690"/>
                      <a:pt x="626598" y="400690"/>
                    </a:cubicBezTo>
                    <a:cubicBezTo>
                      <a:pt x="618695" y="400690"/>
                      <a:pt x="612290" y="407096"/>
                      <a:pt x="612290" y="414999"/>
                    </a:cubicBezTo>
                    <a:cubicBezTo>
                      <a:pt x="612295" y="422902"/>
                      <a:pt x="618695" y="429302"/>
                      <a:pt x="626598" y="429302"/>
                    </a:cubicBezTo>
                    <a:lnTo>
                      <a:pt x="626772" y="429302"/>
                    </a:lnTo>
                    <a:cubicBezTo>
                      <a:pt x="634605" y="429203"/>
                      <a:pt x="640900" y="422826"/>
                      <a:pt x="640900" y="414993"/>
                    </a:cubicBezTo>
                    <a:close/>
                    <a:moveTo>
                      <a:pt x="683640" y="414993"/>
                    </a:moveTo>
                    <a:cubicBezTo>
                      <a:pt x="683640" y="407096"/>
                      <a:pt x="677235" y="400690"/>
                      <a:pt x="669338" y="400690"/>
                    </a:cubicBezTo>
                    <a:cubicBezTo>
                      <a:pt x="661435" y="400690"/>
                      <a:pt x="655035" y="407090"/>
                      <a:pt x="655029" y="414993"/>
                    </a:cubicBezTo>
                    <a:cubicBezTo>
                      <a:pt x="655029" y="422896"/>
                      <a:pt x="661435" y="429302"/>
                      <a:pt x="669338" y="429302"/>
                    </a:cubicBezTo>
                    <a:lnTo>
                      <a:pt x="669338" y="429302"/>
                    </a:lnTo>
                    <a:cubicBezTo>
                      <a:pt x="677235" y="429302"/>
                      <a:pt x="683640" y="422896"/>
                      <a:pt x="683640" y="414999"/>
                    </a:cubicBezTo>
                    <a:cubicBezTo>
                      <a:pt x="683640" y="414999"/>
                      <a:pt x="683640" y="414993"/>
                      <a:pt x="683640" y="41499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18" name="Google Shape;118;p14"/>
            <p:cNvGrpSpPr/>
            <p:nvPr/>
          </p:nvGrpSpPr>
          <p:grpSpPr>
            <a:xfrm>
              <a:off x="7474336" y="3174083"/>
              <a:ext cx="1926867" cy="2244429"/>
              <a:chOff x="7474336" y="3174083"/>
              <a:chExt cx="1926867" cy="2244429"/>
            </a:xfrm>
          </p:grpSpPr>
          <p:sp>
            <p:nvSpPr>
              <p:cNvPr id="119" name="Google Shape;119;p14"/>
              <p:cNvSpPr/>
              <p:nvPr/>
            </p:nvSpPr>
            <p:spPr>
              <a:xfrm>
                <a:off x="8503837" y="3925685"/>
                <a:ext cx="292080" cy="402729"/>
              </a:xfrm>
              <a:custGeom>
                <a:rect b="b" l="l" r="r" t="t"/>
                <a:pathLst>
                  <a:path extrusionOk="0" h="460262" w="333806">
                    <a:moveTo>
                      <a:pt x="330005" y="5767"/>
                    </a:moveTo>
                    <a:lnTo>
                      <a:pt x="97043" y="5767"/>
                    </a:lnTo>
                    <a:cubicBezTo>
                      <a:pt x="94762" y="5765"/>
                      <a:pt x="92563" y="6649"/>
                      <a:pt x="90921" y="8233"/>
                    </a:cubicBezTo>
                    <a:lnTo>
                      <a:pt x="7733" y="88246"/>
                    </a:lnTo>
                    <a:cubicBezTo>
                      <a:pt x="6666" y="89337"/>
                      <a:pt x="5900" y="90690"/>
                      <a:pt x="5523" y="92169"/>
                    </a:cubicBezTo>
                    <a:cubicBezTo>
                      <a:pt x="5424" y="92538"/>
                      <a:pt x="5349" y="92914"/>
                      <a:pt x="5296" y="93294"/>
                    </a:cubicBezTo>
                    <a:cubicBezTo>
                      <a:pt x="5175" y="93726"/>
                      <a:pt x="5082" y="94166"/>
                      <a:pt x="5030" y="94612"/>
                    </a:cubicBezTo>
                    <a:lnTo>
                      <a:pt x="5030" y="457198"/>
                    </a:lnTo>
                    <a:cubicBezTo>
                      <a:pt x="5024" y="462072"/>
                      <a:pt x="8975" y="466025"/>
                      <a:pt x="13849" y="466029"/>
                    </a:cubicBezTo>
                    <a:cubicBezTo>
                      <a:pt x="13855" y="466029"/>
                      <a:pt x="13855" y="466029"/>
                      <a:pt x="13861" y="466029"/>
                    </a:cubicBezTo>
                    <a:lnTo>
                      <a:pt x="330005" y="466029"/>
                    </a:lnTo>
                    <a:cubicBezTo>
                      <a:pt x="334879" y="466032"/>
                      <a:pt x="338831" y="462083"/>
                      <a:pt x="338836" y="457209"/>
                    </a:cubicBezTo>
                    <a:cubicBezTo>
                      <a:pt x="338836" y="457205"/>
                      <a:pt x="338836" y="457202"/>
                      <a:pt x="338836" y="457198"/>
                    </a:cubicBezTo>
                    <a:lnTo>
                      <a:pt x="338836" y="14598"/>
                    </a:lnTo>
                    <a:cubicBezTo>
                      <a:pt x="338842" y="9724"/>
                      <a:pt x="334891" y="5770"/>
                      <a:pt x="330017" y="5767"/>
                    </a:cubicBezTo>
                    <a:cubicBezTo>
                      <a:pt x="330011" y="5767"/>
                      <a:pt x="330011" y="5767"/>
                      <a:pt x="330005" y="5767"/>
                    </a:cubicBezTo>
                    <a:close/>
                    <a:moveTo>
                      <a:pt x="91043" y="34871"/>
                    </a:moveTo>
                    <a:lnTo>
                      <a:pt x="91043" y="85780"/>
                    </a:lnTo>
                    <a:lnTo>
                      <a:pt x="36316" y="85780"/>
                    </a:lnTo>
                    <a:close/>
                    <a:moveTo>
                      <a:pt x="321174" y="448366"/>
                    </a:moveTo>
                    <a:lnTo>
                      <a:pt x="22692" y="448366"/>
                    </a:lnTo>
                    <a:lnTo>
                      <a:pt x="22692" y="103460"/>
                    </a:lnTo>
                    <a:lnTo>
                      <a:pt x="99862" y="103460"/>
                    </a:lnTo>
                    <a:cubicBezTo>
                      <a:pt x="104736" y="103464"/>
                      <a:pt x="108688" y="99514"/>
                      <a:pt x="108694" y="94641"/>
                    </a:cubicBezTo>
                    <a:cubicBezTo>
                      <a:pt x="108694" y="94636"/>
                      <a:pt x="108694" y="94633"/>
                      <a:pt x="108694" y="94629"/>
                    </a:cubicBezTo>
                    <a:lnTo>
                      <a:pt x="108694" y="23446"/>
                    </a:lnTo>
                    <a:lnTo>
                      <a:pt x="321163" y="23446"/>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 name="Google Shape;120;p14"/>
              <p:cNvSpPr/>
              <p:nvPr/>
            </p:nvSpPr>
            <p:spPr>
              <a:xfrm>
                <a:off x="8806477" y="3925685"/>
                <a:ext cx="292075" cy="402729"/>
              </a:xfrm>
              <a:custGeom>
                <a:rect b="b" l="l" r="r" t="t"/>
                <a:pathLst>
                  <a:path extrusionOk="0" h="460262" w="333800">
                    <a:moveTo>
                      <a:pt x="330005" y="5767"/>
                    </a:moveTo>
                    <a:lnTo>
                      <a:pt x="97048" y="5767"/>
                    </a:lnTo>
                    <a:cubicBezTo>
                      <a:pt x="94768" y="5765"/>
                      <a:pt x="92569" y="6649"/>
                      <a:pt x="90927" y="8233"/>
                    </a:cubicBezTo>
                    <a:lnTo>
                      <a:pt x="7739" y="88246"/>
                    </a:lnTo>
                    <a:cubicBezTo>
                      <a:pt x="6672" y="89337"/>
                      <a:pt x="5906" y="90690"/>
                      <a:pt x="5529" y="92169"/>
                    </a:cubicBezTo>
                    <a:cubicBezTo>
                      <a:pt x="5424" y="92538"/>
                      <a:pt x="5349" y="92914"/>
                      <a:pt x="5302" y="93294"/>
                    </a:cubicBezTo>
                    <a:cubicBezTo>
                      <a:pt x="5175" y="93726"/>
                      <a:pt x="5088" y="94166"/>
                      <a:pt x="5030" y="94612"/>
                    </a:cubicBezTo>
                    <a:lnTo>
                      <a:pt x="5030" y="457198"/>
                    </a:lnTo>
                    <a:cubicBezTo>
                      <a:pt x="5024" y="462072"/>
                      <a:pt x="8975" y="466025"/>
                      <a:pt x="13849" y="466029"/>
                    </a:cubicBezTo>
                    <a:cubicBezTo>
                      <a:pt x="13855" y="466029"/>
                      <a:pt x="13855" y="466029"/>
                      <a:pt x="13861" y="466029"/>
                    </a:cubicBezTo>
                    <a:lnTo>
                      <a:pt x="330005" y="466029"/>
                    </a:lnTo>
                    <a:cubicBezTo>
                      <a:pt x="334873" y="466029"/>
                      <a:pt x="338825" y="462084"/>
                      <a:pt x="338831" y="457215"/>
                    </a:cubicBezTo>
                    <a:lnTo>
                      <a:pt x="338831" y="14615"/>
                    </a:lnTo>
                    <a:cubicBezTo>
                      <a:pt x="338842" y="9741"/>
                      <a:pt x="334902" y="5779"/>
                      <a:pt x="330028" y="5767"/>
                    </a:cubicBezTo>
                    <a:cubicBezTo>
                      <a:pt x="330023" y="5767"/>
                      <a:pt x="330011" y="5767"/>
                      <a:pt x="330005" y="5767"/>
                    </a:cubicBezTo>
                    <a:close/>
                    <a:moveTo>
                      <a:pt x="91072" y="34888"/>
                    </a:moveTo>
                    <a:lnTo>
                      <a:pt x="91072" y="85798"/>
                    </a:lnTo>
                    <a:lnTo>
                      <a:pt x="36350" y="85798"/>
                    </a:lnTo>
                    <a:close/>
                    <a:moveTo>
                      <a:pt x="321203" y="448384"/>
                    </a:moveTo>
                    <a:lnTo>
                      <a:pt x="22692" y="448384"/>
                    </a:lnTo>
                    <a:lnTo>
                      <a:pt x="22692" y="103460"/>
                    </a:lnTo>
                    <a:lnTo>
                      <a:pt x="99862" y="103460"/>
                    </a:lnTo>
                    <a:cubicBezTo>
                      <a:pt x="104736" y="103464"/>
                      <a:pt x="108688" y="99514"/>
                      <a:pt x="108694" y="94641"/>
                    </a:cubicBezTo>
                    <a:cubicBezTo>
                      <a:pt x="108694" y="94636"/>
                      <a:pt x="108694" y="94633"/>
                      <a:pt x="108694" y="94629"/>
                    </a:cubicBezTo>
                    <a:lnTo>
                      <a:pt x="108694" y="23446"/>
                    </a:lnTo>
                    <a:lnTo>
                      <a:pt x="321163" y="23446"/>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 name="Google Shape;121;p14"/>
              <p:cNvSpPr/>
              <p:nvPr/>
            </p:nvSpPr>
            <p:spPr>
              <a:xfrm>
                <a:off x="9109128" y="3925685"/>
                <a:ext cx="292075" cy="402729"/>
              </a:xfrm>
              <a:custGeom>
                <a:rect b="b" l="l" r="r" t="t"/>
                <a:pathLst>
                  <a:path extrusionOk="0" h="460262" w="333800">
                    <a:moveTo>
                      <a:pt x="329988" y="5767"/>
                    </a:moveTo>
                    <a:lnTo>
                      <a:pt x="97043" y="5767"/>
                    </a:lnTo>
                    <a:cubicBezTo>
                      <a:pt x="94762" y="5765"/>
                      <a:pt x="92563" y="6649"/>
                      <a:pt x="90921" y="8233"/>
                    </a:cubicBezTo>
                    <a:lnTo>
                      <a:pt x="7734" y="88246"/>
                    </a:lnTo>
                    <a:cubicBezTo>
                      <a:pt x="6666" y="89337"/>
                      <a:pt x="5906" y="90690"/>
                      <a:pt x="5523" y="92169"/>
                    </a:cubicBezTo>
                    <a:cubicBezTo>
                      <a:pt x="5424" y="92538"/>
                      <a:pt x="5349" y="92914"/>
                      <a:pt x="5296" y="93294"/>
                    </a:cubicBezTo>
                    <a:cubicBezTo>
                      <a:pt x="5175" y="93726"/>
                      <a:pt x="5082" y="94166"/>
                      <a:pt x="5030" y="94612"/>
                    </a:cubicBezTo>
                    <a:lnTo>
                      <a:pt x="5030" y="457198"/>
                    </a:lnTo>
                    <a:cubicBezTo>
                      <a:pt x="5024" y="462072"/>
                      <a:pt x="8975" y="466025"/>
                      <a:pt x="13849" y="466029"/>
                    </a:cubicBezTo>
                    <a:cubicBezTo>
                      <a:pt x="13855" y="466029"/>
                      <a:pt x="13855" y="466029"/>
                      <a:pt x="13861" y="466029"/>
                    </a:cubicBezTo>
                    <a:lnTo>
                      <a:pt x="330000" y="466029"/>
                    </a:lnTo>
                    <a:cubicBezTo>
                      <a:pt x="334873" y="466032"/>
                      <a:pt x="338825" y="462083"/>
                      <a:pt x="338831" y="457209"/>
                    </a:cubicBezTo>
                    <a:cubicBezTo>
                      <a:pt x="338831" y="457205"/>
                      <a:pt x="338831" y="457202"/>
                      <a:pt x="338831" y="457198"/>
                    </a:cubicBezTo>
                    <a:lnTo>
                      <a:pt x="338831" y="14598"/>
                    </a:lnTo>
                    <a:cubicBezTo>
                      <a:pt x="338836" y="9724"/>
                      <a:pt x="334885" y="5770"/>
                      <a:pt x="330011" y="5767"/>
                    </a:cubicBezTo>
                    <a:cubicBezTo>
                      <a:pt x="330005" y="5767"/>
                      <a:pt x="329994" y="5767"/>
                      <a:pt x="329988" y="5767"/>
                    </a:cubicBezTo>
                    <a:close/>
                    <a:moveTo>
                      <a:pt x="91031" y="34871"/>
                    </a:moveTo>
                    <a:lnTo>
                      <a:pt x="91031" y="85780"/>
                    </a:lnTo>
                    <a:lnTo>
                      <a:pt x="36304" y="85780"/>
                    </a:lnTo>
                    <a:close/>
                    <a:moveTo>
                      <a:pt x="321157" y="448366"/>
                    </a:moveTo>
                    <a:lnTo>
                      <a:pt x="22675" y="448366"/>
                    </a:lnTo>
                    <a:lnTo>
                      <a:pt x="22675" y="103460"/>
                    </a:lnTo>
                    <a:lnTo>
                      <a:pt x="99845" y="103460"/>
                    </a:lnTo>
                    <a:cubicBezTo>
                      <a:pt x="104719" y="103464"/>
                      <a:pt x="108670" y="99514"/>
                      <a:pt x="108676" y="94641"/>
                    </a:cubicBezTo>
                    <a:cubicBezTo>
                      <a:pt x="108676" y="94636"/>
                      <a:pt x="108676" y="94633"/>
                      <a:pt x="108676" y="94629"/>
                    </a:cubicBezTo>
                    <a:lnTo>
                      <a:pt x="108676" y="23446"/>
                    </a:lnTo>
                    <a:lnTo>
                      <a:pt x="321139" y="23446"/>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 name="Google Shape;122;p14"/>
              <p:cNvSpPr/>
              <p:nvPr/>
            </p:nvSpPr>
            <p:spPr>
              <a:xfrm rot="5400000">
                <a:off x="7890349" y="4383229"/>
                <a:ext cx="710265" cy="1287404"/>
              </a:xfrm>
              <a:custGeom>
                <a:rect b="b" l="l" r="r" t="t"/>
                <a:pathLst>
                  <a:path extrusionOk="0" h="1471319" w="811731">
                    <a:moveTo>
                      <a:pt x="350859" y="504469"/>
                    </a:moveTo>
                    <a:lnTo>
                      <a:pt x="350859" y="1444396"/>
                    </a:lnTo>
                    <a:lnTo>
                      <a:pt x="346890" y="1447013"/>
                    </a:lnTo>
                    <a:lnTo>
                      <a:pt x="313991" y="1477086"/>
                    </a:lnTo>
                    <a:lnTo>
                      <a:pt x="303048" y="1463161"/>
                    </a:lnTo>
                    <a:lnTo>
                      <a:pt x="333220" y="1434904"/>
                    </a:lnTo>
                    <a:lnTo>
                      <a:pt x="333220" y="504469"/>
                    </a:lnTo>
                    <a:close/>
                    <a:moveTo>
                      <a:pt x="339614" y="473496"/>
                    </a:moveTo>
                    <a:lnTo>
                      <a:pt x="267392" y="5767"/>
                    </a:lnTo>
                    <a:lnTo>
                      <a:pt x="249933" y="8459"/>
                    </a:lnTo>
                    <a:lnTo>
                      <a:pt x="320779" y="467253"/>
                    </a:lnTo>
                    <a:lnTo>
                      <a:pt x="5030" y="778471"/>
                    </a:lnTo>
                    <a:lnTo>
                      <a:pt x="17429" y="791045"/>
                    </a:lnTo>
                    <a:close/>
                    <a:moveTo>
                      <a:pt x="816761" y="215154"/>
                    </a:moveTo>
                    <a:lnTo>
                      <a:pt x="808307" y="199651"/>
                    </a:lnTo>
                    <a:lnTo>
                      <a:pt x="325973" y="462623"/>
                    </a:lnTo>
                    <a:lnTo>
                      <a:pt x="334421" y="47812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 name="Google Shape;123;p14"/>
              <p:cNvSpPr/>
              <p:nvPr/>
            </p:nvSpPr>
            <p:spPr>
              <a:xfrm rot="5400000">
                <a:off x="7813542" y="4305066"/>
                <a:ext cx="774239" cy="1452651"/>
              </a:xfrm>
              <a:custGeom>
                <a:rect b="b" l="l" r="r" t="t"/>
                <a:pathLst>
                  <a:path extrusionOk="0" h="1660173" w="884845">
                    <a:moveTo>
                      <a:pt x="361634" y="425273"/>
                    </a:moveTo>
                    <a:cubicBezTo>
                      <a:pt x="410408" y="425273"/>
                      <a:pt x="449945" y="464810"/>
                      <a:pt x="449945" y="513584"/>
                    </a:cubicBezTo>
                    <a:cubicBezTo>
                      <a:pt x="449945" y="562359"/>
                      <a:pt x="410408" y="601896"/>
                      <a:pt x="361634" y="601896"/>
                    </a:cubicBezTo>
                    <a:cubicBezTo>
                      <a:pt x="312859" y="601896"/>
                      <a:pt x="273322" y="562359"/>
                      <a:pt x="273322" y="513584"/>
                    </a:cubicBezTo>
                    <a:cubicBezTo>
                      <a:pt x="273317" y="464816"/>
                      <a:pt x="312854" y="425279"/>
                      <a:pt x="361622" y="425273"/>
                    </a:cubicBezTo>
                    <a:cubicBezTo>
                      <a:pt x="361628" y="425273"/>
                      <a:pt x="361628" y="425273"/>
                      <a:pt x="361634" y="425273"/>
                    </a:cubicBezTo>
                    <a:close/>
                    <a:moveTo>
                      <a:pt x="361866" y="1665940"/>
                    </a:moveTo>
                    <a:cubicBezTo>
                      <a:pt x="348927" y="1665934"/>
                      <a:pt x="336034" y="1664472"/>
                      <a:pt x="323419" y="1661588"/>
                    </a:cubicBezTo>
                    <a:cubicBezTo>
                      <a:pt x="231232" y="1640578"/>
                      <a:pt x="173325" y="1548443"/>
                      <a:pt x="194341" y="1456273"/>
                    </a:cubicBezTo>
                    <a:cubicBezTo>
                      <a:pt x="215462" y="1363982"/>
                      <a:pt x="307399" y="1306284"/>
                      <a:pt x="399691" y="1327398"/>
                    </a:cubicBezTo>
                    <a:cubicBezTo>
                      <a:pt x="491982" y="1348519"/>
                      <a:pt x="549681" y="1440456"/>
                      <a:pt x="528560" y="1532748"/>
                    </a:cubicBezTo>
                    <a:cubicBezTo>
                      <a:pt x="510764" y="1610528"/>
                      <a:pt x="441659" y="1665748"/>
                      <a:pt x="361866" y="1665940"/>
                    </a:cubicBezTo>
                    <a:close/>
                    <a:moveTo>
                      <a:pt x="361245" y="1340500"/>
                    </a:moveTo>
                    <a:cubicBezTo>
                      <a:pt x="289563" y="1340686"/>
                      <a:pt x="227490" y="1390319"/>
                      <a:pt x="211545" y="1460202"/>
                    </a:cubicBezTo>
                    <a:lnTo>
                      <a:pt x="211545" y="1460202"/>
                    </a:lnTo>
                    <a:cubicBezTo>
                      <a:pt x="192694" y="1542896"/>
                      <a:pt x="244618" y="1625521"/>
                      <a:pt x="327342" y="1644373"/>
                    </a:cubicBezTo>
                    <a:cubicBezTo>
                      <a:pt x="410118" y="1663514"/>
                      <a:pt x="492742" y="1611920"/>
                      <a:pt x="511878" y="1529145"/>
                    </a:cubicBezTo>
                    <a:cubicBezTo>
                      <a:pt x="531020" y="1446369"/>
                      <a:pt x="479426" y="1363744"/>
                      <a:pt x="396651" y="1344608"/>
                    </a:cubicBezTo>
                    <a:cubicBezTo>
                      <a:pt x="396337" y="1344533"/>
                      <a:pt x="396024" y="1344463"/>
                      <a:pt x="395710" y="1344393"/>
                    </a:cubicBezTo>
                    <a:cubicBezTo>
                      <a:pt x="384402" y="1341806"/>
                      <a:pt x="372844" y="1340488"/>
                      <a:pt x="361245" y="1340471"/>
                    </a:cubicBezTo>
                    <a:close/>
                    <a:moveTo>
                      <a:pt x="361634" y="1406194"/>
                    </a:moveTo>
                    <a:cubicBezTo>
                      <a:pt x="410408" y="1406194"/>
                      <a:pt x="449945" y="1445731"/>
                      <a:pt x="449945" y="1494505"/>
                    </a:cubicBezTo>
                    <a:cubicBezTo>
                      <a:pt x="449945" y="1543279"/>
                      <a:pt x="410408" y="1582816"/>
                      <a:pt x="361634" y="1582816"/>
                    </a:cubicBezTo>
                    <a:cubicBezTo>
                      <a:pt x="312859" y="1582816"/>
                      <a:pt x="273322" y="1543279"/>
                      <a:pt x="273322" y="1494505"/>
                    </a:cubicBezTo>
                    <a:cubicBezTo>
                      <a:pt x="273305" y="1445736"/>
                      <a:pt x="312824" y="1406182"/>
                      <a:pt x="361593" y="1406165"/>
                    </a:cubicBezTo>
                    <a:cubicBezTo>
                      <a:pt x="361604" y="1406165"/>
                      <a:pt x="361622" y="1406165"/>
                      <a:pt x="361634" y="1406165"/>
                    </a:cubicBezTo>
                    <a:close/>
                    <a:moveTo>
                      <a:pt x="49179" y="779005"/>
                    </a:moveTo>
                    <a:cubicBezTo>
                      <a:pt x="73566" y="778999"/>
                      <a:pt x="93335" y="798768"/>
                      <a:pt x="93341" y="823155"/>
                    </a:cubicBezTo>
                    <a:cubicBezTo>
                      <a:pt x="93347" y="847542"/>
                      <a:pt x="73578" y="867310"/>
                      <a:pt x="49191" y="867316"/>
                    </a:cubicBezTo>
                    <a:cubicBezTo>
                      <a:pt x="24804" y="867322"/>
                      <a:pt x="5035" y="847554"/>
                      <a:pt x="5030" y="823166"/>
                    </a:cubicBezTo>
                    <a:cubicBezTo>
                      <a:pt x="5030" y="823166"/>
                      <a:pt x="5030" y="823161"/>
                      <a:pt x="5030" y="823161"/>
                    </a:cubicBezTo>
                    <a:cubicBezTo>
                      <a:pt x="5030" y="798774"/>
                      <a:pt x="24798" y="779011"/>
                      <a:pt x="49179" y="779005"/>
                    </a:cubicBezTo>
                    <a:close/>
                    <a:moveTo>
                      <a:pt x="845714" y="210838"/>
                    </a:moveTo>
                    <a:cubicBezTo>
                      <a:pt x="870101" y="210832"/>
                      <a:pt x="889870" y="230600"/>
                      <a:pt x="889875" y="254987"/>
                    </a:cubicBezTo>
                    <a:cubicBezTo>
                      <a:pt x="889881" y="279374"/>
                      <a:pt x="870113" y="299143"/>
                      <a:pt x="845726" y="299149"/>
                    </a:cubicBezTo>
                    <a:cubicBezTo>
                      <a:pt x="821339" y="299154"/>
                      <a:pt x="801570" y="279386"/>
                      <a:pt x="801564" y="254999"/>
                    </a:cubicBezTo>
                    <a:cubicBezTo>
                      <a:pt x="801564" y="254993"/>
                      <a:pt x="801564" y="254993"/>
                      <a:pt x="801564" y="254987"/>
                    </a:cubicBezTo>
                    <a:cubicBezTo>
                      <a:pt x="801570" y="230600"/>
                      <a:pt x="821339" y="210832"/>
                      <a:pt x="845726" y="210838"/>
                    </a:cubicBezTo>
                    <a:cubicBezTo>
                      <a:pt x="845726" y="210838"/>
                      <a:pt x="845732" y="210838"/>
                      <a:pt x="845732" y="210838"/>
                    </a:cubicBezTo>
                    <a:close/>
                    <a:moveTo>
                      <a:pt x="283389" y="5767"/>
                    </a:moveTo>
                    <a:cubicBezTo>
                      <a:pt x="307776" y="5764"/>
                      <a:pt x="327545" y="25530"/>
                      <a:pt x="327551" y="49916"/>
                    </a:cubicBezTo>
                    <a:cubicBezTo>
                      <a:pt x="327557" y="74303"/>
                      <a:pt x="307788" y="94075"/>
                      <a:pt x="283401" y="94078"/>
                    </a:cubicBezTo>
                    <a:cubicBezTo>
                      <a:pt x="259014" y="94081"/>
                      <a:pt x="239246" y="74314"/>
                      <a:pt x="239240" y="49928"/>
                    </a:cubicBezTo>
                    <a:cubicBezTo>
                      <a:pt x="239240" y="49926"/>
                      <a:pt x="239240" y="49924"/>
                      <a:pt x="239240" y="49922"/>
                    </a:cubicBezTo>
                    <a:cubicBezTo>
                      <a:pt x="239240" y="25538"/>
                      <a:pt x="259002" y="5770"/>
                      <a:pt x="283389" y="576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 name="Google Shape;124;p14"/>
              <p:cNvSpPr/>
              <p:nvPr/>
            </p:nvSpPr>
            <p:spPr>
              <a:xfrm>
                <a:off x="8674048" y="3174083"/>
                <a:ext cx="591360" cy="371744"/>
              </a:xfrm>
              <a:custGeom>
                <a:rect b="b" l="l" r="r" t="t"/>
                <a:pathLst>
                  <a:path extrusionOk="0" h="424850" w="675840">
                    <a:moveTo>
                      <a:pt x="65715" y="32521"/>
                    </a:moveTo>
                    <a:lnTo>
                      <a:pt x="15908" y="32521"/>
                    </a:lnTo>
                    <a:cubicBezTo>
                      <a:pt x="9131" y="31697"/>
                      <a:pt x="4297" y="25535"/>
                      <a:pt x="5121" y="18758"/>
                    </a:cubicBezTo>
                    <a:cubicBezTo>
                      <a:pt x="5806" y="13106"/>
                      <a:pt x="10256" y="8656"/>
                      <a:pt x="15908" y="7972"/>
                    </a:cubicBezTo>
                    <a:lnTo>
                      <a:pt x="65715" y="7972"/>
                    </a:lnTo>
                    <a:cubicBezTo>
                      <a:pt x="72480" y="7043"/>
                      <a:pt x="78718" y="11772"/>
                      <a:pt x="79646" y="18537"/>
                    </a:cubicBezTo>
                    <a:cubicBezTo>
                      <a:pt x="80574" y="25303"/>
                      <a:pt x="75845" y="31540"/>
                      <a:pt x="69080" y="32469"/>
                    </a:cubicBezTo>
                    <a:cubicBezTo>
                      <a:pt x="68941" y="32492"/>
                      <a:pt x="68801" y="32509"/>
                      <a:pt x="68662" y="32521"/>
                    </a:cubicBezTo>
                    <a:cubicBezTo>
                      <a:pt x="67682" y="32637"/>
                      <a:pt x="66695" y="32637"/>
                      <a:pt x="65715" y="32521"/>
                    </a:cubicBezTo>
                    <a:close/>
                    <a:moveTo>
                      <a:pt x="78079" y="77030"/>
                    </a:moveTo>
                    <a:cubicBezTo>
                      <a:pt x="78079" y="70300"/>
                      <a:pt x="72625" y="64846"/>
                      <a:pt x="65894" y="64846"/>
                    </a:cubicBezTo>
                    <a:lnTo>
                      <a:pt x="15908" y="64846"/>
                    </a:lnTo>
                    <a:cubicBezTo>
                      <a:pt x="9131" y="65670"/>
                      <a:pt x="4297" y="71832"/>
                      <a:pt x="5121" y="78609"/>
                    </a:cubicBezTo>
                    <a:cubicBezTo>
                      <a:pt x="5806" y="84260"/>
                      <a:pt x="10256" y="88711"/>
                      <a:pt x="15908" y="89395"/>
                    </a:cubicBezTo>
                    <a:lnTo>
                      <a:pt x="65715" y="89395"/>
                    </a:lnTo>
                    <a:cubicBezTo>
                      <a:pt x="72544" y="89395"/>
                      <a:pt x="78073" y="83866"/>
                      <a:pt x="78079" y="77036"/>
                    </a:cubicBezTo>
                    <a:close/>
                    <a:moveTo>
                      <a:pt x="78079" y="133893"/>
                    </a:moveTo>
                    <a:cubicBezTo>
                      <a:pt x="78079" y="127162"/>
                      <a:pt x="72625" y="121708"/>
                      <a:pt x="65894" y="121708"/>
                    </a:cubicBezTo>
                    <a:lnTo>
                      <a:pt x="15908" y="121708"/>
                    </a:lnTo>
                    <a:cubicBezTo>
                      <a:pt x="9131" y="122532"/>
                      <a:pt x="4297" y="128694"/>
                      <a:pt x="5121" y="135471"/>
                    </a:cubicBezTo>
                    <a:cubicBezTo>
                      <a:pt x="5806" y="141123"/>
                      <a:pt x="10256" y="145573"/>
                      <a:pt x="15908" y="146258"/>
                    </a:cubicBezTo>
                    <a:lnTo>
                      <a:pt x="65715" y="146258"/>
                    </a:lnTo>
                    <a:cubicBezTo>
                      <a:pt x="72544" y="146258"/>
                      <a:pt x="78079" y="140722"/>
                      <a:pt x="78079" y="133893"/>
                    </a:cubicBezTo>
                    <a:close/>
                    <a:moveTo>
                      <a:pt x="78079" y="190941"/>
                    </a:moveTo>
                    <a:cubicBezTo>
                      <a:pt x="78079" y="184112"/>
                      <a:pt x="72544" y="178577"/>
                      <a:pt x="65715" y="178577"/>
                    </a:cubicBezTo>
                    <a:lnTo>
                      <a:pt x="15908" y="178577"/>
                    </a:lnTo>
                    <a:cubicBezTo>
                      <a:pt x="9131" y="179401"/>
                      <a:pt x="4297" y="185563"/>
                      <a:pt x="5121" y="192340"/>
                    </a:cubicBezTo>
                    <a:cubicBezTo>
                      <a:pt x="5806" y="197991"/>
                      <a:pt x="10256" y="202442"/>
                      <a:pt x="15908" y="203126"/>
                    </a:cubicBezTo>
                    <a:lnTo>
                      <a:pt x="65715" y="203126"/>
                    </a:lnTo>
                    <a:cubicBezTo>
                      <a:pt x="72445" y="203225"/>
                      <a:pt x="77981" y="197852"/>
                      <a:pt x="78079" y="191121"/>
                    </a:cubicBezTo>
                    <a:cubicBezTo>
                      <a:pt x="78079" y="191121"/>
                      <a:pt x="78079" y="191115"/>
                      <a:pt x="78079" y="191115"/>
                    </a:cubicBezTo>
                    <a:close/>
                    <a:moveTo>
                      <a:pt x="78079" y="247804"/>
                    </a:moveTo>
                    <a:cubicBezTo>
                      <a:pt x="78079" y="240975"/>
                      <a:pt x="72544" y="235439"/>
                      <a:pt x="65715" y="235439"/>
                    </a:cubicBezTo>
                    <a:lnTo>
                      <a:pt x="15908" y="235439"/>
                    </a:lnTo>
                    <a:cubicBezTo>
                      <a:pt x="9131" y="236263"/>
                      <a:pt x="4297" y="242425"/>
                      <a:pt x="5121" y="249202"/>
                    </a:cubicBezTo>
                    <a:cubicBezTo>
                      <a:pt x="5806" y="254854"/>
                      <a:pt x="10256" y="259304"/>
                      <a:pt x="15908" y="259989"/>
                    </a:cubicBezTo>
                    <a:lnTo>
                      <a:pt x="65715" y="259989"/>
                    </a:lnTo>
                    <a:cubicBezTo>
                      <a:pt x="72445" y="260099"/>
                      <a:pt x="77986" y="254732"/>
                      <a:pt x="78097" y="248007"/>
                    </a:cubicBezTo>
                    <a:cubicBezTo>
                      <a:pt x="78097" y="248001"/>
                      <a:pt x="78097" y="248001"/>
                      <a:pt x="78097" y="248001"/>
                    </a:cubicBezTo>
                    <a:cubicBezTo>
                      <a:pt x="78097" y="247700"/>
                      <a:pt x="78097" y="247398"/>
                      <a:pt x="78097" y="247096"/>
                    </a:cubicBezTo>
                    <a:close/>
                    <a:moveTo>
                      <a:pt x="78079" y="304667"/>
                    </a:moveTo>
                    <a:cubicBezTo>
                      <a:pt x="78079" y="297843"/>
                      <a:pt x="72544" y="292308"/>
                      <a:pt x="65720" y="292308"/>
                    </a:cubicBezTo>
                    <a:cubicBezTo>
                      <a:pt x="65720" y="292308"/>
                      <a:pt x="65715" y="292308"/>
                      <a:pt x="65715" y="292308"/>
                    </a:cubicBezTo>
                    <a:lnTo>
                      <a:pt x="15908" y="292308"/>
                    </a:lnTo>
                    <a:cubicBezTo>
                      <a:pt x="9131" y="293132"/>
                      <a:pt x="4297" y="299294"/>
                      <a:pt x="5121" y="306071"/>
                    </a:cubicBezTo>
                    <a:cubicBezTo>
                      <a:pt x="5806" y="311722"/>
                      <a:pt x="10256" y="316173"/>
                      <a:pt x="15908" y="316857"/>
                    </a:cubicBezTo>
                    <a:lnTo>
                      <a:pt x="65715" y="316857"/>
                    </a:lnTo>
                    <a:cubicBezTo>
                      <a:pt x="72445" y="316956"/>
                      <a:pt x="77981" y="311583"/>
                      <a:pt x="78079" y="304852"/>
                    </a:cubicBezTo>
                    <a:cubicBezTo>
                      <a:pt x="78079" y="304852"/>
                      <a:pt x="78079" y="304846"/>
                      <a:pt x="78079" y="304846"/>
                    </a:cubicBezTo>
                    <a:lnTo>
                      <a:pt x="78079" y="304667"/>
                    </a:lnTo>
                    <a:close/>
                    <a:moveTo>
                      <a:pt x="78079" y="361529"/>
                    </a:moveTo>
                    <a:cubicBezTo>
                      <a:pt x="78079" y="354700"/>
                      <a:pt x="72544" y="349164"/>
                      <a:pt x="65715" y="349164"/>
                    </a:cubicBezTo>
                    <a:lnTo>
                      <a:pt x="15908" y="349164"/>
                    </a:lnTo>
                    <a:cubicBezTo>
                      <a:pt x="9131" y="349988"/>
                      <a:pt x="4297" y="356150"/>
                      <a:pt x="5121" y="362928"/>
                    </a:cubicBezTo>
                    <a:cubicBezTo>
                      <a:pt x="5806" y="368579"/>
                      <a:pt x="10256" y="373029"/>
                      <a:pt x="15908" y="373714"/>
                    </a:cubicBezTo>
                    <a:lnTo>
                      <a:pt x="65715" y="373714"/>
                    </a:lnTo>
                    <a:cubicBezTo>
                      <a:pt x="72445" y="373813"/>
                      <a:pt x="77981" y="368440"/>
                      <a:pt x="78079" y="361709"/>
                    </a:cubicBezTo>
                    <a:cubicBezTo>
                      <a:pt x="78079" y="361709"/>
                      <a:pt x="78079" y="361703"/>
                      <a:pt x="78079" y="361703"/>
                    </a:cubicBezTo>
                    <a:lnTo>
                      <a:pt x="78079" y="361523"/>
                    </a:lnTo>
                    <a:close/>
                    <a:moveTo>
                      <a:pt x="78079" y="418392"/>
                    </a:moveTo>
                    <a:cubicBezTo>
                      <a:pt x="78079" y="411562"/>
                      <a:pt x="72544" y="406027"/>
                      <a:pt x="65715" y="406027"/>
                    </a:cubicBezTo>
                    <a:lnTo>
                      <a:pt x="15908" y="406027"/>
                    </a:lnTo>
                    <a:cubicBezTo>
                      <a:pt x="9131" y="406851"/>
                      <a:pt x="4297" y="413013"/>
                      <a:pt x="5121" y="419790"/>
                    </a:cubicBezTo>
                    <a:cubicBezTo>
                      <a:pt x="5806" y="425442"/>
                      <a:pt x="10256" y="429892"/>
                      <a:pt x="15908" y="430577"/>
                    </a:cubicBezTo>
                    <a:lnTo>
                      <a:pt x="65715" y="430577"/>
                    </a:lnTo>
                    <a:cubicBezTo>
                      <a:pt x="72445" y="430675"/>
                      <a:pt x="77981" y="425302"/>
                      <a:pt x="78079" y="418572"/>
                    </a:cubicBezTo>
                    <a:cubicBezTo>
                      <a:pt x="78079" y="418572"/>
                      <a:pt x="78079" y="418572"/>
                      <a:pt x="78079" y="418572"/>
                    </a:cubicBezTo>
                    <a:lnTo>
                      <a:pt x="78079" y="418392"/>
                    </a:lnTo>
                    <a:close/>
                    <a:moveTo>
                      <a:pt x="264229" y="20122"/>
                    </a:moveTo>
                    <a:cubicBezTo>
                      <a:pt x="264229" y="13391"/>
                      <a:pt x="258775" y="7937"/>
                      <a:pt x="252044" y="7937"/>
                    </a:cubicBezTo>
                    <a:lnTo>
                      <a:pt x="121359" y="7937"/>
                    </a:lnTo>
                    <a:cubicBezTo>
                      <a:pt x="114564" y="7240"/>
                      <a:pt x="108495" y="12178"/>
                      <a:pt x="107793" y="18973"/>
                    </a:cubicBezTo>
                    <a:cubicBezTo>
                      <a:pt x="107108" y="25599"/>
                      <a:pt x="111808" y="31581"/>
                      <a:pt x="118411" y="32486"/>
                    </a:cubicBezTo>
                    <a:cubicBezTo>
                      <a:pt x="119392" y="32602"/>
                      <a:pt x="120378" y="32602"/>
                      <a:pt x="121359" y="32486"/>
                    </a:cubicBezTo>
                    <a:lnTo>
                      <a:pt x="252938" y="32486"/>
                    </a:lnTo>
                    <a:cubicBezTo>
                      <a:pt x="259390" y="32016"/>
                      <a:pt x="264351" y="26591"/>
                      <a:pt x="264241" y="20122"/>
                    </a:cubicBezTo>
                    <a:close/>
                    <a:moveTo>
                      <a:pt x="264229" y="76984"/>
                    </a:moveTo>
                    <a:cubicBezTo>
                      <a:pt x="264229" y="70253"/>
                      <a:pt x="258775" y="64799"/>
                      <a:pt x="252044" y="64799"/>
                    </a:cubicBezTo>
                    <a:lnTo>
                      <a:pt x="121359" y="64799"/>
                    </a:lnTo>
                    <a:cubicBezTo>
                      <a:pt x="114564" y="64103"/>
                      <a:pt x="108495" y="69041"/>
                      <a:pt x="107793" y="75835"/>
                    </a:cubicBezTo>
                    <a:cubicBezTo>
                      <a:pt x="107108" y="82461"/>
                      <a:pt x="111808" y="88444"/>
                      <a:pt x="118411" y="89349"/>
                    </a:cubicBezTo>
                    <a:cubicBezTo>
                      <a:pt x="119392" y="89471"/>
                      <a:pt x="120378" y="89471"/>
                      <a:pt x="121359" y="89349"/>
                    </a:cubicBezTo>
                    <a:lnTo>
                      <a:pt x="252938" y="89349"/>
                    </a:lnTo>
                    <a:cubicBezTo>
                      <a:pt x="259390" y="88879"/>
                      <a:pt x="264351" y="83454"/>
                      <a:pt x="264241" y="76990"/>
                    </a:cubicBezTo>
                    <a:close/>
                    <a:moveTo>
                      <a:pt x="264229" y="133847"/>
                    </a:moveTo>
                    <a:cubicBezTo>
                      <a:pt x="264229" y="127116"/>
                      <a:pt x="258775" y="121662"/>
                      <a:pt x="252044" y="121662"/>
                    </a:cubicBezTo>
                    <a:lnTo>
                      <a:pt x="121359" y="121662"/>
                    </a:lnTo>
                    <a:cubicBezTo>
                      <a:pt x="114564" y="120966"/>
                      <a:pt x="108495" y="125903"/>
                      <a:pt x="107793" y="132698"/>
                    </a:cubicBezTo>
                    <a:cubicBezTo>
                      <a:pt x="107108" y="139324"/>
                      <a:pt x="111808" y="145306"/>
                      <a:pt x="118411" y="146211"/>
                    </a:cubicBezTo>
                    <a:cubicBezTo>
                      <a:pt x="119392" y="146327"/>
                      <a:pt x="120378" y="146327"/>
                      <a:pt x="121359" y="146211"/>
                    </a:cubicBezTo>
                    <a:lnTo>
                      <a:pt x="252938" y="146211"/>
                    </a:lnTo>
                    <a:cubicBezTo>
                      <a:pt x="259390" y="145741"/>
                      <a:pt x="264351" y="140316"/>
                      <a:pt x="264241" y="133847"/>
                    </a:cubicBezTo>
                    <a:close/>
                    <a:moveTo>
                      <a:pt x="264229" y="190895"/>
                    </a:moveTo>
                    <a:cubicBezTo>
                      <a:pt x="264328" y="184164"/>
                      <a:pt x="258955" y="178629"/>
                      <a:pt x="252224" y="178530"/>
                    </a:cubicBezTo>
                    <a:cubicBezTo>
                      <a:pt x="252224" y="178530"/>
                      <a:pt x="252224" y="178530"/>
                      <a:pt x="252224" y="178530"/>
                    </a:cubicBezTo>
                    <a:lnTo>
                      <a:pt x="121359" y="178530"/>
                    </a:lnTo>
                    <a:cubicBezTo>
                      <a:pt x="114564" y="177834"/>
                      <a:pt x="108495" y="182772"/>
                      <a:pt x="107793" y="189566"/>
                    </a:cubicBezTo>
                    <a:cubicBezTo>
                      <a:pt x="107108" y="196192"/>
                      <a:pt x="111808" y="202175"/>
                      <a:pt x="118411" y="203080"/>
                    </a:cubicBezTo>
                    <a:cubicBezTo>
                      <a:pt x="119392" y="203196"/>
                      <a:pt x="120378" y="203196"/>
                      <a:pt x="121359" y="203080"/>
                    </a:cubicBezTo>
                    <a:lnTo>
                      <a:pt x="252938" y="203080"/>
                    </a:lnTo>
                    <a:cubicBezTo>
                      <a:pt x="259297" y="202610"/>
                      <a:pt x="264217" y="197324"/>
                      <a:pt x="264229" y="190947"/>
                    </a:cubicBezTo>
                    <a:close/>
                    <a:moveTo>
                      <a:pt x="264229" y="247757"/>
                    </a:moveTo>
                    <a:cubicBezTo>
                      <a:pt x="264328" y="241027"/>
                      <a:pt x="258955" y="235491"/>
                      <a:pt x="252224" y="235393"/>
                    </a:cubicBezTo>
                    <a:cubicBezTo>
                      <a:pt x="252224" y="235393"/>
                      <a:pt x="252224" y="235393"/>
                      <a:pt x="252224" y="235393"/>
                    </a:cubicBezTo>
                    <a:lnTo>
                      <a:pt x="121359" y="235393"/>
                    </a:lnTo>
                    <a:cubicBezTo>
                      <a:pt x="114564" y="234697"/>
                      <a:pt x="108495" y="239634"/>
                      <a:pt x="107793" y="246429"/>
                    </a:cubicBezTo>
                    <a:cubicBezTo>
                      <a:pt x="107108" y="253055"/>
                      <a:pt x="111808" y="259037"/>
                      <a:pt x="118411" y="259942"/>
                    </a:cubicBezTo>
                    <a:cubicBezTo>
                      <a:pt x="119392" y="260064"/>
                      <a:pt x="120378" y="260064"/>
                      <a:pt x="121359" y="259942"/>
                    </a:cubicBezTo>
                    <a:lnTo>
                      <a:pt x="252938" y="259942"/>
                    </a:lnTo>
                    <a:cubicBezTo>
                      <a:pt x="259604" y="259472"/>
                      <a:pt x="264647" y="253722"/>
                      <a:pt x="264241" y="247050"/>
                    </a:cubicBezTo>
                    <a:close/>
                    <a:moveTo>
                      <a:pt x="420711" y="304620"/>
                    </a:moveTo>
                    <a:cubicBezTo>
                      <a:pt x="420711" y="297797"/>
                      <a:pt x="415176" y="292261"/>
                      <a:pt x="408352" y="292261"/>
                    </a:cubicBezTo>
                    <a:cubicBezTo>
                      <a:pt x="408352" y="292261"/>
                      <a:pt x="408347" y="292261"/>
                      <a:pt x="408347" y="292261"/>
                    </a:cubicBezTo>
                    <a:lnTo>
                      <a:pt x="277829" y="292261"/>
                    </a:lnTo>
                    <a:cubicBezTo>
                      <a:pt x="271064" y="291333"/>
                      <a:pt x="264826" y="296062"/>
                      <a:pt x="263898" y="302827"/>
                    </a:cubicBezTo>
                    <a:cubicBezTo>
                      <a:pt x="262970" y="309593"/>
                      <a:pt x="267699" y="315830"/>
                      <a:pt x="274464" y="316759"/>
                    </a:cubicBezTo>
                    <a:cubicBezTo>
                      <a:pt x="274603" y="316782"/>
                      <a:pt x="274743" y="316799"/>
                      <a:pt x="274882" y="316811"/>
                    </a:cubicBezTo>
                    <a:cubicBezTo>
                      <a:pt x="275862" y="316927"/>
                      <a:pt x="276849" y="316927"/>
                      <a:pt x="277829" y="316811"/>
                    </a:cubicBezTo>
                    <a:lnTo>
                      <a:pt x="408347" y="316811"/>
                    </a:lnTo>
                    <a:cubicBezTo>
                      <a:pt x="415077" y="316909"/>
                      <a:pt x="420613" y="311537"/>
                      <a:pt x="420711" y="304806"/>
                    </a:cubicBezTo>
                    <a:cubicBezTo>
                      <a:pt x="420711" y="304806"/>
                      <a:pt x="420711" y="304800"/>
                      <a:pt x="420711" y="304800"/>
                    </a:cubicBezTo>
                    <a:lnTo>
                      <a:pt x="420711" y="304620"/>
                    </a:lnTo>
                    <a:close/>
                    <a:moveTo>
                      <a:pt x="420711" y="361483"/>
                    </a:moveTo>
                    <a:cubicBezTo>
                      <a:pt x="420711" y="354653"/>
                      <a:pt x="415176" y="349118"/>
                      <a:pt x="408347" y="349118"/>
                    </a:cubicBezTo>
                    <a:lnTo>
                      <a:pt x="277829" y="349118"/>
                    </a:lnTo>
                    <a:cubicBezTo>
                      <a:pt x="271064" y="348190"/>
                      <a:pt x="264826" y="352919"/>
                      <a:pt x="263898" y="359684"/>
                    </a:cubicBezTo>
                    <a:cubicBezTo>
                      <a:pt x="262970" y="366449"/>
                      <a:pt x="267699" y="372687"/>
                      <a:pt x="274464" y="373615"/>
                    </a:cubicBezTo>
                    <a:cubicBezTo>
                      <a:pt x="274603" y="373639"/>
                      <a:pt x="274743" y="373656"/>
                      <a:pt x="274882" y="373668"/>
                    </a:cubicBezTo>
                    <a:cubicBezTo>
                      <a:pt x="275862" y="373784"/>
                      <a:pt x="276849" y="373784"/>
                      <a:pt x="277829" y="373668"/>
                    </a:cubicBezTo>
                    <a:lnTo>
                      <a:pt x="408347" y="373668"/>
                    </a:lnTo>
                    <a:cubicBezTo>
                      <a:pt x="415077" y="373766"/>
                      <a:pt x="420613" y="368393"/>
                      <a:pt x="420711" y="361663"/>
                    </a:cubicBezTo>
                    <a:cubicBezTo>
                      <a:pt x="420711" y="361663"/>
                      <a:pt x="420711" y="361657"/>
                      <a:pt x="420711" y="361657"/>
                    </a:cubicBezTo>
                    <a:lnTo>
                      <a:pt x="420711" y="361477"/>
                    </a:lnTo>
                    <a:close/>
                    <a:moveTo>
                      <a:pt x="420711" y="418345"/>
                    </a:moveTo>
                    <a:cubicBezTo>
                      <a:pt x="420711" y="411516"/>
                      <a:pt x="415176" y="405981"/>
                      <a:pt x="408347" y="405981"/>
                    </a:cubicBezTo>
                    <a:lnTo>
                      <a:pt x="277829" y="405981"/>
                    </a:lnTo>
                    <a:cubicBezTo>
                      <a:pt x="271064" y="405052"/>
                      <a:pt x="264826" y="409781"/>
                      <a:pt x="263898" y="416547"/>
                    </a:cubicBezTo>
                    <a:cubicBezTo>
                      <a:pt x="262970" y="423312"/>
                      <a:pt x="267699" y="429550"/>
                      <a:pt x="274464" y="430478"/>
                    </a:cubicBezTo>
                    <a:cubicBezTo>
                      <a:pt x="274603" y="430501"/>
                      <a:pt x="274743" y="430519"/>
                      <a:pt x="274882" y="430530"/>
                    </a:cubicBezTo>
                    <a:cubicBezTo>
                      <a:pt x="275862" y="430646"/>
                      <a:pt x="276849" y="430646"/>
                      <a:pt x="277829" y="430530"/>
                    </a:cubicBezTo>
                    <a:lnTo>
                      <a:pt x="408347" y="430530"/>
                    </a:lnTo>
                    <a:cubicBezTo>
                      <a:pt x="415077" y="430629"/>
                      <a:pt x="420613" y="425256"/>
                      <a:pt x="420711" y="418525"/>
                    </a:cubicBezTo>
                    <a:cubicBezTo>
                      <a:pt x="420711" y="418525"/>
                      <a:pt x="420711" y="418525"/>
                      <a:pt x="420711" y="418525"/>
                    </a:cubicBezTo>
                    <a:lnTo>
                      <a:pt x="420711" y="418345"/>
                    </a:lnTo>
                    <a:close/>
                    <a:moveTo>
                      <a:pt x="321805" y="20075"/>
                    </a:moveTo>
                    <a:cubicBezTo>
                      <a:pt x="321805" y="12172"/>
                      <a:pt x="315399" y="5767"/>
                      <a:pt x="307497" y="5767"/>
                    </a:cubicBezTo>
                    <a:cubicBezTo>
                      <a:pt x="299594" y="5767"/>
                      <a:pt x="293188" y="12172"/>
                      <a:pt x="293188" y="20075"/>
                    </a:cubicBezTo>
                    <a:cubicBezTo>
                      <a:pt x="293188" y="27978"/>
                      <a:pt x="299594" y="34383"/>
                      <a:pt x="307497" y="34383"/>
                    </a:cubicBezTo>
                    <a:cubicBezTo>
                      <a:pt x="307497" y="34383"/>
                      <a:pt x="307503" y="34383"/>
                      <a:pt x="307503" y="34383"/>
                    </a:cubicBezTo>
                    <a:lnTo>
                      <a:pt x="307503" y="34383"/>
                    </a:lnTo>
                    <a:cubicBezTo>
                      <a:pt x="315295" y="34482"/>
                      <a:pt x="321695" y="28251"/>
                      <a:pt x="321805" y="20458"/>
                    </a:cubicBezTo>
                    <a:cubicBezTo>
                      <a:pt x="321805" y="20336"/>
                      <a:pt x="321805" y="20220"/>
                      <a:pt x="321805" y="20098"/>
                    </a:cubicBezTo>
                    <a:close/>
                    <a:moveTo>
                      <a:pt x="364371" y="20075"/>
                    </a:moveTo>
                    <a:cubicBezTo>
                      <a:pt x="364371" y="12172"/>
                      <a:pt x="357965" y="5767"/>
                      <a:pt x="350063" y="5767"/>
                    </a:cubicBezTo>
                    <a:cubicBezTo>
                      <a:pt x="342160" y="5767"/>
                      <a:pt x="335754" y="12172"/>
                      <a:pt x="335754" y="20075"/>
                    </a:cubicBezTo>
                    <a:cubicBezTo>
                      <a:pt x="335754" y="27978"/>
                      <a:pt x="342160" y="34383"/>
                      <a:pt x="350063" y="34383"/>
                    </a:cubicBezTo>
                    <a:cubicBezTo>
                      <a:pt x="350063" y="34383"/>
                      <a:pt x="350068" y="34383"/>
                      <a:pt x="350068" y="34383"/>
                    </a:cubicBezTo>
                    <a:lnTo>
                      <a:pt x="350242" y="34383"/>
                    </a:lnTo>
                    <a:cubicBezTo>
                      <a:pt x="358046" y="34383"/>
                      <a:pt x="364371" y="28059"/>
                      <a:pt x="364371" y="20255"/>
                    </a:cubicBezTo>
                    <a:lnTo>
                      <a:pt x="364371" y="20075"/>
                    </a:lnTo>
                    <a:close/>
                    <a:moveTo>
                      <a:pt x="407111" y="20075"/>
                    </a:moveTo>
                    <a:cubicBezTo>
                      <a:pt x="407111" y="12172"/>
                      <a:pt x="400705" y="5767"/>
                      <a:pt x="392802" y="5767"/>
                    </a:cubicBezTo>
                    <a:cubicBezTo>
                      <a:pt x="384900" y="5767"/>
                      <a:pt x="378494" y="12172"/>
                      <a:pt x="378494" y="20075"/>
                    </a:cubicBezTo>
                    <a:cubicBezTo>
                      <a:pt x="378494" y="27978"/>
                      <a:pt x="384900" y="34383"/>
                      <a:pt x="392802" y="34383"/>
                    </a:cubicBezTo>
                    <a:cubicBezTo>
                      <a:pt x="392802" y="34383"/>
                      <a:pt x="392808" y="34383"/>
                      <a:pt x="392808" y="34383"/>
                    </a:cubicBezTo>
                    <a:lnTo>
                      <a:pt x="392808" y="34383"/>
                    </a:lnTo>
                    <a:cubicBezTo>
                      <a:pt x="400600" y="34482"/>
                      <a:pt x="407000" y="28251"/>
                      <a:pt x="407111" y="20458"/>
                    </a:cubicBezTo>
                    <a:cubicBezTo>
                      <a:pt x="407111" y="20336"/>
                      <a:pt x="407111" y="20220"/>
                      <a:pt x="407111" y="20098"/>
                    </a:cubicBezTo>
                    <a:close/>
                    <a:moveTo>
                      <a:pt x="449676" y="20075"/>
                    </a:moveTo>
                    <a:cubicBezTo>
                      <a:pt x="449676" y="12172"/>
                      <a:pt x="443271" y="5767"/>
                      <a:pt x="435368" y="5767"/>
                    </a:cubicBezTo>
                    <a:cubicBezTo>
                      <a:pt x="427465" y="5767"/>
                      <a:pt x="421059" y="12172"/>
                      <a:pt x="421059" y="20075"/>
                    </a:cubicBezTo>
                    <a:cubicBezTo>
                      <a:pt x="421059" y="27978"/>
                      <a:pt x="427465" y="34383"/>
                      <a:pt x="435368" y="34383"/>
                    </a:cubicBezTo>
                    <a:cubicBezTo>
                      <a:pt x="435368" y="34383"/>
                      <a:pt x="435374" y="34383"/>
                      <a:pt x="435374" y="34383"/>
                    </a:cubicBezTo>
                    <a:lnTo>
                      <a:pt x="435548" y="34383"/>
                    </a:lnTo>
                    <a:cubicBezTo>
                      <a:pt x="443352" y="34383"/>
                      <a:pt x="449676" y="28059"/>
                      <a:pt x="449676" y="20255"/>
                    </a:cubicBezTo>
                    <a:lnTo>
                      <a:pt x="449676" y="20075"/>
                    </a:lnTo>
                    <a:close/>
                    <a:moveTo>
                      <a:pt x="492416" y="20075"/>
                    </a:moveTo>
                    <a:cubicBezTo>
                      <a:pt x="492416" y="12172"/>
                      <a:pt x="486010" y="5767"/>
                      <a:pt x="478108" y="5767"/>
                    </a:cubicBezTo>
                    <a:cubicBezTo>
                      <a:pt x="470205" y="5767"/>
                      <a:pt x="463799" y="12172"/>
                      <a:pt x="463799" y="20075"/>
                    </a:cubicBezTo>
                    <a:cubicBezTo>
                      <a:pt x="463799" y="27978"/>
                      <a:pt x="470205" y="34383"/>
                      <a:pt x="478108" y="34383"/>
                    </a:cubicBezTo>
                    <a:cubicBezTo>
                      <a:pt x="478108" y="34383"/>
                      <a:pt x="478114" y="34383"/>
                      <a:pt x="478114" y="34383"/>
                    </a:cubicBezTo>
                    <a:lnTo>
                      <a:pt x="478114" y="34383"/>
                    </a:lnTo>
                    <a:cubicBezTo>
                      <a:pt x="485906" y="34482"/>
                      <a:pt x="492306" y="28251"/>
                      <a:pt x="492416" y="20458"/>
                    </a:cubicBezTo>
                    <a:lnTo>
                      <a:pt x="492416" y="20098"/>
                    </a:lnTo>
                    <a:close/>
                    <a:moveTo>
                      <a:pt x="535162" y="20075"/>
                    </a:moveTo>
                    <a:cubicBezTo>
                      <a:pt x="535162" y="12172"/>
                      <a:pt x="528756" y="5767"/>
                      <a:pt x="520853" y="5767"/>
                    </a:cubicBezTo>
                    <a:cubicBezTo>
                      <a:pt x="512951" y="5767"/>
                      <a:pt x="506545" y="12172"/>
                      <a:pt x="506545" y="20075"/>
                    </a:cubicBezTo>
                    <a:cubicBezTo>
                      <a:pt x="506545" y="27978"/>
                      <a:pt x="512951" y="34383"/>
                      <a:pt x="520853" y="34383"/>
                    </a:cubicBezTo>
                    <a:lnTo>
                      <a:pt x="520853" y="34383"/>
                    </a:lnTo>
                    <a:cubicBezTo>
                      <a:pt x="528744" y="34575"/>
                      <a:pt x="535295" y="28343"/>
                      <a:pt x="535510" y="20458"/>
                    </a:cubicBezTo>
                    <a:lnTo>
                      <a:pt x="535510" y="20098"/>
                    </a:lnTo>
                    <a:close/>
                    <a:moveTo>
                      <a:pt x="321811" y="133800"/>
                    </a:moveTo>
                    <a:cubicBezTo>
                      <a:pt x="321817" y="125898"/>
                      <a:pt x="315411" y="119492"/>
                      <a:pt x="307508" y="119486"/>
                    </a:cubicBezTo>
                    <a:cubicBezTo>
                      <a:pt x="299606" y="119480"/>
                      <a:pt x="293200" y="125886"/>
                      <a:pt x="293194" y="133789"/>
                    </a:cubicBezTo>
                    <a:cubicBezTo>
                      <a:pt x="293194" y="141691"/>
                      <a:pt x="299594" y="148097"/>
                      <a:pt x="307497" y="148103"/>
                    </a:cubicBezTo>
                    <a:cubicBezTo>
                      <a:pt x="307497" y="148103"/>
                      <a:pt x="307503" y="148103"/>
                      <a:pt x="307503" y="148103"/>
                    </a:cubicBezTo>
                    <a:lnTo>
                      <a:pt x="307503" y="148103"/>
                    </a:lnTo>
                    <a:cubicBezTo>
                      <a:pt x="315295" y="148207"/>
                      <a:pt x="321701" y="141970"/>
                      <a:pt x="321805" y="134177"/>
                    </a:cubicBezTo>
                    <a:cubicBezTo>
                      <a:pt x="321805" y="134061"/>
                      <a:pt x="321805" y="133939"/>
                      <a:pt x="321805" y="133823"/>
                    </a:cubicBezTo>
                    <a:close/>
                    <a:moveTo>
                      <a:pt x="364371" y="133800"/>
                    </a:moveTo>
                    <a:cubicBezTo>
                      <a:pt x="364371" y="125898"/>
                      <a:pt x="357965" y="119492"/>
                      <a:pt x="350063" y="119492"/>
                    </a:cubicBezTo>
                    <a:cubicBezTo>
                      <a:pt x="342160" y="119492"/>
                      <a:pt x="335754" y="125898"/>
                      <a:pt x="335754" y="133800"/>
                    </a:cubicBezTo>
                    <a:cubicBezTo>
                      <a:pt x="335754" y="141703"/>
                      <a:pt x="342160" y="148109"/>
                      <a:pt x="350063" y="148109"/>
                    </a:cubicBezTo>
                    <a:cubicBezTo>
                      <a:pt x="350063" y="148109"/>
                      <a:pt x="350068" y="148109"/>
                      <a:pt x="350068" y="148109"/>
                    </a:cubicBezTo>
                    <a:lnTo>
                      <a:pt x="350242" y="148109"/>
                    </a:lnTo>
                    <a:cubicBezTo>
                      <a:pt x="358046" y="148109"/>
                      <a:pt x="364371" y="141784"/>
                      <a:pt x="364371" y="133980"/>
                    </a:cubicBezTo>
                    <a:lnTo>
                      <a:pt x="364371" y="133806"/>
                    </a:lnTo>
                    <a:close/>
                    <a:moveTo>
                      <a:pt x="407111" y="133800"/>
                    </a:moveTo>
                    <a:cubicBezTo>
                      <a:pt x="407117" y="125898"/>
                      <a:pt x="400711" y="119492"/>
                      <a:pt x="392808" y="119486"/>
                    </a:cubicBezTo>
                    <a:cubicBezTo>
                      <a:pt x="384905" y="119480"/>
                      <a:pt x="378499" y="125886"/>
                      <a:pt x="378494" y="133789"/>
                    </a:cubicBezTo>
                    <a:cubicBezTo>
                      <a:pt x="378488" y="141691"/>
                      <a:pt x="384894" y="148097"/>
                      <a:pt x="392796" y="148103"/>
                    </a:cubicBezTo>
                    <a:cubicBezTo>
                      <a:pt x="392802" y="148103"/>
                      <a:pt x="392802" y="148103"/>
                      <a:pt x="392808" y="148103"/>
                    </a:cubicBezTo>
                    <a:lnTo>
                      <a:pt x="392808" y="148103"/>
                    </a:lnTo>
                    <a:cubicBezTo>
                      <a:pt x="400600" y="148202"/>
                      <a:pt x="407000" y="141970"/>
                      <a:pt x="407111" y="134177"/>
                    </a:cubicBezTo>
                    <a:cubicBezTo>
                      <a:pt x="407111" y="134061"/>
                      <a:pt x="407111" y="133939"/>
                      <a:pt x="407111" y="133823"/>
                    </a:cubicBezTo>
                    <a:close/>
                    <a:moveTo>
                      <a:pt x="449676" y="133800"/>
                    </a:moveTo>
                    <a:cubicBezTo>
                      <a:pt x="449676" y="125898"/>
                      <a:pt x="443271" y="119492"/>
                      <a:pt x="435368" y="119492"/>
                    </a:cubicBezTo>
                    <a:cubicBezTo>
                      <a:pt x="427465" y="119492"/>
                      <a:pt x="421059" y="125898"/>
                      <a:pt x="421059" y="133800"/>
                    </a:cubicBezTo>
                    <a:cubicBezTo>
                      <a:pt x="421059" y="141703"/>
                      <a:pt x="427465" y="148109"/>
                      <a:pt x="435368" y="148109"/>
                    </a:cubicBezTo>
                    <a:cubicBezTo>
                      <a:pt x="435368" y="148109"/>
                      <a:pt x="435374" y="148109"/>
                      <a:pt x="435374" y="148109"/>
                    </a:cubicBezTo>
                    <a:lnTo>
                      <a:pt x="435548" y="148109"/>
                    </a:lnTo>
                    <a:cubicBezTo>
                      <a:pt x="443352" y="148109"/>
                      <a:pt x="449676" y="141784"/>
                      <a:pt x="449676" y="133980"/>
                    </a:cubicBezTo>
                    <a:lnTo>
                      <a:pt x="449676" y="133806"/>
                    </a:lnTo>
                    <a:close/>
                    <a:moveTo>
                      <a:pt x="492416" y="133800"/>
                    </a:moveTo>
                    <a:cubicBezTo>
                      <a:pt x="492422" y="125898"/>
                      <a:pt x="486016" y="119492"/>
                      <a:pt x="478114" y="119486"/>
                    </a:cubicBezTo>
                    <a:cubicBezTo>
                      <a:pt x="470211" y="119480"/>
                      <a:pt x="463805" y="125886"/>
                      <a:pt x="463799" y="133789"/>
                    </a:cubicBezTo>
                    <a:cubicBezTo>
                      <a:pt x="463793" y="141691"/>
                      <a:pt x="470199" y="148097"/>
                      <a:pt x="478102" y="148103"/>
                    </a:cubicBezTo>
                    <a:cubicBezTo>
                      <a:pt x="478108" y="148103"/>
                      <a:pt x="478108" y="148103"/>
                      <a:pt x="478114" y="148103"/>
                    </a:cubicBezTo>
                    <a:lnTo>
                      <a:pt x="478114" y="148103"/>
                    </a:lnTo>
                    <a:cubicBezTo>
                      <a:pt x="485906" y="148202"/>
                      <a:pt x="492306" y="141970"/>
                      <a:pt x="492416" y="134177"/>
                    </a:cubicBezTo>
                    <a:lnTo>
                      <a:pt x="492416" y="133823"/>
                    </a:lnTo>
                    <a:close/>
                    <a:moveTo>
                      <a:pt x="535162" y="133800"/>
                    </a:moveTo>
                    <a:cubicBezTo>
                      <a:pt x="535168" y="125898"/>
                      <a:pt x="528762" y="119492"/>
                      <a:pt x="520859" y="119486"/>
                    </a:cubicBezTo>
                    <a:cubicBezTo>
                      <a:pt x="512956" y="119480"/>
                      <a:pt x="506551" y="125886"/>
                      <a:pt x="506545" y="133789"/>
                    </a:cubicBezTo>
                    <a:cubicBezTo>
                      <a:pt x="506539" y="141691"/>
                      <a:pt x="512945" y="148097"/>
                      <a:pt x="520848" y="148103"/>
                    </a:cubicBezTo>
                    <a:cubicBezTo>
                      <a:pt x="520848" y="148103"/>
                      <a:pt x="520853" y="148103"/>
                      <a:pt x="520853" y="148103"/>
                    </a:cubicBezTo>
                    <a:lnTo>
                      <a:pt x="520853" y="148103"/>
                    </a:lnTo>
                    <a:cubicBezTo>
                      <a:pt x="528744" y="148300"/>
                      <a:pt x="535301" y="142069"/>
                      <a:pt x="535510" y="134177"/>
                    </a:cubicBezTo>
                    <a:lnTo>
                      <a:pt x="535510" y="133823"/>
                    </a:lnTo>
                    <a:close/>
                    <a:moveTo>
                      <a:pt x="467518" y="297437"/>
                    </a:moveTo>
                    <a:cubicBezTo>
                      <a:pt x="467518" y="289534"/>
                      <a:pt x="461113" y="283128"/>
                      <a:pt x="453210" y="283128"/>
                    </a:cubicBezTo>
                    <a:cubicBezTo>
                      <a:pt x="445307" y="283128"/>
                      <a:pt x="438902" y="289534"/>
                      <a:pt x="438902" y="297437"/>
                    </a:cubicBezTo>
                    <a:cubicBezTo>
                      <a:pt x="438902" y="305340"/>
                      <a:pt x="445307" y="311745"/>
                      <a:pt x="453210" y="311745"/>
                    </a:cubicBezTo>
                    <a:lnTo>
                      <a:pt x="453210" y="311745"/>
                    </a:lnTo>
                    <a:cubicBezTo>
                      <a:pt x="461014" y="311844"/>
                      <a:pt x="467414" y="305595"/>
                      <a:pt x="467513" y="297791"/>
                    </a:cubicBezTo>
                    <a:cubicBezTo>
                      <a:pt x="467513" y="297791"/>
                      <a:pt x="467513" y="297791"/>
                      <a:pt x="467513" y="297791"/>
                    </a:cubicBezTo>
                    <a:cubicBezTo>
                      <a:pt x="467513" y="297675"/>
                      <a:pt x="467513" y="297559"/>
                      <a:pt x="467513" y="297437"/>
                    </a:cubicBezTo>
                    <a:close/>
                    <a:moveTo>
                      <a:pt x="510258" y="297437"/>
                    </a:moveTo>
                    <a:cubicBezTo>
                      <a:pt x="510258" y="289534"/>
                      <a:pt x="503853" y="283128"/>
                      <a:pt x="495950" y="283128"/>
                    </a:cubicBezTo>
                    <a:cubicBezTo>
                      <a:pt x="488047" y="283128"/>
                      <a:pt x="481641" y="289534"/>
                      <a:pt x="481641" y="297437"/>
                    </a:cubicBezTo>
                    <a:cubicBezTo>
                      <a:pt x="481641" y="305340"/>
                      <a:pt x="488047" y="311745"/>
                      <a:pt x="495950" y="311745"/>
                    </a:cubicBezTo>
                    <a:lnTo>
                      <a:pt x="495950" y="311745"/>
                    </a:lnTo>
                    <a:cubicBezTo>
                      <a:pt x="503754" y="311844"/>
                      <a:pt x="510160" y="305595"/>
                      <a:pt x="510258" y="297791"/>
                    </a:cubicBezTo>
                    <a:lnTo>
                      <a:pt x="510258" y="297437"/>
                    </a:lnTo>
                    <a:close/>
                    <a:moveTo>
                      <a:pt x="552824" y="297437"/>
                    </a:moveTo>
                    <a:cubicBezTo>
                      <a:pt x="552824" y="289534"/>
                      <a:pt x="546418" y="283128"/>
                      <a:pt x="538516" y="283128"/>
                    </a:cubicBezTo>
                    <a:cubicBezTo>
                      <a:pt x="530613" y="283128"/>
                      <a:pt x="524207" y="289534"/>
                      <a:pt x="524207" y="297437"/>
                    </a:cubicBezTo>
                    <a:cubicBezTo>
                      <a:pt x="524207" y="305340"/>
                      <a:pt x="530613" y="311745"/>
                      <a:pt x="538516" y="311745"/>
                    </a:cubicBezTo>
                    <a:lnTo>
                      <a:pt x="538695" y="311745"/>
                    </a:lnTo>
                    <a:cubicBezTo>
                      <a:pt x="546494" y="311937"/>
                      <a:pt x="552975" y="305769"/>
                      <a:pt x="553172" y="297971"/>
                    </a:cubicBezTo>
                    <a:cubicBezTo>
                      <a:pt x="553172" y="297791"/>
                      <a:pt x="553172" y="297617"/>
                      <a:pt x="553172" y="297437"/>
                    </a:cubicBezTo>
                    <a:close/>
                    <a:moveTo>
                      <a:pt x="595564" y="297437"/>
                    </a:moveTo>
                    <a:cubicBezTo>
                      <a:pt x="595564" y="289534"/>
                      <a:pt x="589158" y="283128"/>
                      <a:pt x="581255" y="283128"/>
                    </a:cubicBezTo>
                    <a:cubicBezTo>
                      <a:pt x="573353" y="283128"/>
                      <a:pt x="566947" y="289534"/>
                      <a:pt x="566947" y="297437"/>
                    </a:cubicBezTo>
                    <a:cubicBezTo>
                      <a:pt x="566947" y="305340"/>
                      <a:pt x="573353" y="311745"/>
                      <a:pt x="581255" y="311745"/>
                    </a:cubicBezTo>
                    <a:lnTo>
                      <a:pt x="581255" y="311745"/>
                    </a:lnTo>
                    <a:cubicBezTo>
                      <a:pt x="589059" y="311844"/>
                      <a:pt x="595459" y="305595"/>
                      <a:pt x="595558" y="297791"/>
                    </a:cubicBezTo>
                    <a:cubicBezTo>
                      <a:pt x="595558" y="297791"/>
                      <a:pt x="595558" y="297791"/>
                      <a:pt x="595558" y="297791"/>
                    </a:cubicBezTo>
                    <a:cubicBezTo>
                      <a:pt x="595558" y="297675"/>
                      <a:pt x="595558" y="297553"/>
                      <a:pt x="595558" y="297437"/>
                    </a:cubicBezTo>
                    <a:close/>
                    <a:moveTo>
                      <a:pt x="638129" y="297437"/>
                    </a:moveTo>
                    <a:cubicBezTo>
                      <a:pt x="638129" y="289534"/>
                      <a:pt x="631724" y="283128"/>
                      <a:pt x="623821" y="283128"/>
                    </a:cubicBezTo>
                    <a:cubicBezTo>
                      <a:pt x="615918" y="283128"/>
                      <a:pt x="609513" y="289534"/>
                      <a:pt x="609513" y="297437"/>
                    </a:cubicBezTo>
                    <a:cubicBezTo>
                      <a:pt x="609513" y="305340"/>
                      <a:pt x="615918" y="311745"/>
                      <a:pt x="623821" y="311745"/>
                    </a:cubicBezTo>
                    <a:lnTo>
                      <a:pt x="624001" y="311745"/>
                    </a:lnTo>
                    <a:cubicBezTo>
                      <a:pt x="631805" y="311740"/>
                      <a:pt x="638129" y="305415"/>
                      <a:pt x="638124" y="297611"/>
                    </a:cubicBezTo>
                    <a:lnTo>
                      <a:pt x="638124" y="297437"/>
                    </a:lnTo>
                    <a:close/>
                    <a:moveTo>
                      <a:pt x="680869" y="297437"/>
                    </a:moveTo>
                    <a:cubicBezTo>
                      <a:pt x="680869" y="289534"/>
                      <a:pt x="674464" y="283128"/>
                      <a:pt x="666561" y="283128"/>
                    </a:cubicBezTo>
                    <a:cubicBezTo>
                      <a:pt x="658658" y="283128"/>
                      <a:pt x="652252" y="289534"/>
                      <a:pt x="652252" y="297437"/>
                    </a:cubicBezTo>
                    <a:cubicBezTo>
                      <a:pt x="652252" y="305340"/>
                      <a:pt x="658658" y="311745"/>
                      <a:pt x="666561" y="311745"/>
                    </a:cubicBezTo>
                    <a:lnTo>
                      <a:pt x="666561" y="311745"/>
                    </a:lnTo>
                    <a:cubicBezTo>
                      <a:pt x="674365" y="311844"/>
                      <a:pt x="680765" y="305595"/>
                      <a:pt x="680863" y="297791"/>
                    </a:cubicBezTo>
                    <a:cubicBezTo>
                      <a:pt x="680863" y="297791"/>
                      <a:pt x="680863" y="297791"/>
                      <a:pt x="680863" y="297791"/>
                    </a:cubicBezTo>
                    <a:cubicBezTo>
                      <a:pt x="680863" y="297675"/>
                      <a:pt x="680863" y="297553"/>
                      <a:pt x="680863" y="297437"/>
                    </a:cubicBezTo>
                    <a:close/>
                    <a:moveTo>
                      <a:pt x="467518" y="414887"/>
                    </a:moveTo>
                    <a:cubicBezTo>
                      <a:pt x="467617" y="406984"/>
                      <a:pt x="461293" y="400498"/>
                      <a:pt x="453390" y="400399"/>
                    </a:cubicBezTo>
                    <a:cubicBezTo>
                      <a:pt x="445487" y="400300"/>
                      <a:pt x="439000" y="406630"/>
                      <a:pt x="438902" y="414527"/>
                    </a:cubicBezTo>
                    <a:cubicBezTo>
                      <a:pt x="438803" y="422424"/>
                      <a:pt x="445116" y="428906"/>
                      <a:pt x="453013" y="429016"/>
                    </a:cubicBezTo>
                    <a:lnTo>
                      <a:pt x="453187" y="429016"/>
                    </a:lnTo>
                    <a:cubicBezTo>
                      <a:pt x="461020" y="429022"/>
                      <a:pt x="467397" y="422720"/>
                      <a:pt x="467490" y="414887"/>
                    </a:cubicBezTo>
                    <a:close/>
                    <a:moveTo>
                      <a:pt x="510258" y="414887"/>
                    </a:moveTo>
                    <a:cubicBezTo>
                      <a:pt x="510357" y="406984"/>
                      <a:pt x="504032" y="400498"/>
                      <a:pt x="496130" y="400399"/>
                    </a:cubicBezTo>
                    <a:cubicBezTo>
                      <a:pt x="488227" y="400300"/>
                      <a:pt x="481740" y="406630"/>
                      <a:pt x="481641" y="414527"/>
                    </a:cubicBezTo>
                    <a:cubicBezTo>
                      <a:pt x="481543" y="422424"/>
                      <a:pt x="487861" y="428906"/>
                      <a:pt x="495753" y="429016"/>
                    </a:cubicBezTo>
                    <a:lnTo>
                      <a:pt x="495932" y="429016"/>
                    </a:lnTo>
                    <a:cubicBezTo>
                      <a:pt x="503766" y="429016"/>
                      <a:pt x="510136" y="422714"/>
                      <a:pt x="510235" y="414887"/>
                    </a:cubicBezTo>
                    <a:close/>
                    <a:moveTo>
                      <a:pt x="552824" y="414887"/>
                    </a:moveTo>
                    <a:cubicBezTo>
                      <a:pt x="552923" y="406984"/>
                      <a:pt x="546598" y="400498"/>
                      <a:pt x="538695" y="400399"/>
                    </a:cubicBezTo>
                    <a:cubicBezTo>
                      <a:pt x="530793" y="400300"/>
                      <a:pt x="524306" y="406630"/>
                      <a:pt x="524207" y="414527"/>
                    </a:cubicBezTo>
                    <a:cubicBezTo>
                      <a:pt x="524108" y="422424"/>
                      <a:pt x="530421" y="428906"/>
                      <a:pt x="538318" y="429016"/>
                    </a:cubicBezTo>
                    <a:lnTo>
                      <a:pt x="538672" y="429016"/>
                    </a:lnTo>
                    <a:cubicBezTo>
                      <a:pt x="546471" y="429219"/>
                      <a:pt x="552963" y="423063"/>
                      <a:pt x="553166" y="415259"/>
                    </a:cubicBezTo>
                    <a:cubicBezTo>
                      <a:pt x="553166" y="415247"/>
                      <a:pt x="553166" y="415235"/>
                      <a:pt x="553166" y="415224"/>
                    </a:cubicBezTo>
                    <a:cubicBezTo>
                      <a:pt x="553166" y="415108"/>
                      <a:pt x="553166" y="414986"/>
                      <a:pt x="553166" y="414870"/>
                    </a:cubicBezTo>
                    <a:close/>
                    <a:moveTo>
                      <a:pt x="595564" y="414887"/>
                    </a:moveTo>
                    <a:cubicBezTo>
                      <a:pt x="595662" y="406984"/>
                      <a:pt x="589338" y="400498"/>
                      <a:pt x="581435" y="400399"/>
                    </a:cubicBezTo>
                    <a:cubicBezTo>
                      <a:pt x="573532" y="400300"/>
                      <a:pt x="567046" y="406630"/>
                      <a:pt x="566947" y="414527"/>
                    </a:cubicBezTo>
                    <a:cubicBezTo>
                      <a:pt x="566848" y="422424"/>
                      <a:pt x="573167" y="428906"/>
                      <a:pt x="581058" y="429016"/>
                    </a:cubicBezTo>
                    <a:lnTo>
                      <a:pt x="581238" y="429016"/>
                    </a:lnTo>
                    <a:cubicBezTo>
                      <a:pt x="589071" y="429016"/>
                      <a:pt x="595442" y="422720"/>
                      <a:pt x="595535" y="414887"/>
                    </a:cubicBezTo>
                    <a:close/>
                    <a:moveTo>
                      <a:pt x="638129" y="414887"/>
                    </a:moveTo>
                    <a:cubicBezTo>
                      <a:pt x="638228" y="406984"/>
                      <a:pt x="631904" y="400498"/>
                      <a:pt x="624001" y="400399"/>
                    </a:cubicBezTo>
                    <a:cubicBezTo>
                      <a:pt x="616098" y="400300"/>
                      <a:pt x="609611" y="406630"/>
                      <a:pt x="609513" y="414527"/>
                    </a:cubicBezTo>
                    <a:cubicBezTo>
                      <a:pt x="609414" y="422424"/>
                      <a:pt x="615727" y="428906"/>
                      <a:pt x="623624" y="429016"/>
                    </a:cubicBezTo>
                    <a:lnTo>
                      <a:pt x="623978" y="429016"/>
                    </a:lnTo>
                    <a:cubicBezTo>
                      <a:pt x="631776" y="429010"/>
                      <a:pt x="638101" y="422686"/>
                      <a:pt x="638101" y="414887"/>
                    </a:cubicBezTo>
                    <a:close/>
                    <a:moveTo>
                      <a:pt x="680869" y="414887"/>
                    </a:moveTo>
                    <a:cubicBezTo>
                      <a:pt x="680968" y="406984"/>
                      <a:pt x="674643" y="400498"/>
                      <a:pt x="666741" y="400399"/>
                    </a:cubicBezTo>
                    <a:cubicBezTo>
                      <a:pt x="658838" y="400300"/>
                      <a:pt x="652351" y="406630"/>
                      <a:pt x="652252" y="414527"/>
                    </a:cubicBezTo>
                    <a:cubicBezTo>
                      <a:pt x="652154" y="422424"/>
                      <a:pt x="658472" y="428906"/>
                      <a:pt x="666364" y="429016"/>
                    </a:cubicBezTo>
                    <a:lnTo>
                      <a:pt x="666543" y="429016"/>
                    </a:lnTo>
                    <a:cubicBezTo>
                      <a:pt x="674377" y="429016"/>
                      <a:pt x="680748" y="422720"/>
                      <a:pt x="680840" y="41488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125" name="Google Shape;125;p14"/>
          <p:cNvGrpSpPr/>
          <p:nvPr/>
        </p:nvGrpSpPr>
        <p:grpSpPr>
          <a:xfrm>
            <a:off x="8" y="-1779122"/>
            <a:ext cx="8032720" cy="9488760"/>
            <a:chOff x="8" y="-1779122"/>
            <a:chExt cx="8032720" cy="9488760"/>
          </a:xfrm>
        </p:grpSpPr>
        <p:sp>
          <p:nvSpPr>
            <p:cNvPr id="126" name="Google Shape;126;p14"/>
            <p:cNvSpPr/>
            <p:nvPr/>
          </p:nvSpPr>
          <p:spPr>
            <a:xfrm flipH="1">
              <a:off x="8" y="4761517"/>
              <a:ext cx="3167369" cy="2948121"/>
            </a:xfrm>
            <a:custGeom>
              <a:rect b="b" l="l" r="r" t="t"/>
              <a:pathLst>
                <a:path extrusionOk="0" h="2948121" w="3167369">
                  <a:moveTo>
                    <a:pt x="34236" y="1013848"/>
                  </a:moveTo>
                  <a:cubicBezTo>
                    <a:pt x="34236" y="1013848"/>
                    <a:pt x="167945" y="448589"/>
                    <a:pt x="694863" y="173392"/>
                  </a:cubicBezTo>
                  <a:cubicBezTo>
                    <a:pt x="1221781" y="-101805"/>
                    <a:pt x="1850178" y="15442"/>
                    <a:pt x="2361884" y="96292"/>
                  </a:cubicBezTo>
                  <a:cubicBezTo>
                    <a:pt x="2873590" y="177143"/>
                    <a:pt x="3199076" y="568615"/>
                    <a:pt x="3164277" y="1038229"/>
                  </a:cubicBezTo>
                  <a:cubicBezTo>
                    <a:pt x="3129478" y="1507842"/>
                    <a:pt x="2716821" y="1552227"/>
                    <a:pt x="2401754" y="2023090"/>
                  </a:cubicBezTo>
                  <a:cubicBezTo>
                    <a:pt x="2086687" y="2493955"/>
                    <a:pt x="2070364" y="2669061"/>
                    <a:pt x="1562825" y="2885496"/>
                  </a:cubicBezTo>
                  <a:cubicBezTo>
                    <a:pt x="1055287" y="3101931"/>
                    <a:pt x="403481" y="2745814"/>
                    <a:pt x="152803" y="2114499"/>
                  </a:cubicBezTo>
                  <a:cubicBezTo>
                    <a:pt x="-97875" y="1483184"/>
                    <a:pt x="34236" y="1013848"/>
                    <a:pt x="34236" y="1013848"/>
                  </a:cubicBezTo>
                  <a:close/>
                </a:path>
              </a:pathLst>
            </a:custGeom>
            <a:solidFill>
              <a:srgbClr val="87E8BD">
                <a:alpha val="3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 name="Google Shape;127;p14"/>
            <p:cNvSpPr/>
            <p:nvPr/>
          </p:nvSpPr>
          <p:spPr>
            <a:xfrm flipH="1" rot="-1701538">
              <a:off x="5216436" y="-1284494"/>
              <a:ext cx="2539372" cy="1807589"/>
            </a:xfrm>
            <a:custGeom>
              <a:rect b="b" l="l" r="r" t="t"/>
              <a:pathLst>
                <a:path extrusionOk="0" h="1807566" w="2539340">
                  <a:moveTo>
                    <a:pt x="65938" y="1326437"/>
                  </a:moveTo>
                  <a:cubicBezTo>
                    <a:pt x="-119866" y="832095"/>
                    <a:pt x="116574" y="472088"/>
                    <a:pt x="371558" y="397906"/>
                  </a:cubicBezTo>
                  <a:cubicBezTo>
                    <a:pt x="729690" y="293717"/>
                    <a:pt x="1065248" y="672756"/>
                    <a:pt x="1296964" y="618995"/>
                  </a:cubicBezTo>
                  <a:cubicBezTo>
                    <a:pt x="1483462" y="575722"/>
                    <a:pt x="1514579" y="120625"/>
                    <a:pt x="1783734" y="27689"/>
                  </a:cubicBezTo>
                  <a:cubicBezTo>
                    <a:pt x="2117138" y="-87336"/>
                    <a:pt x="2533893" y="179179"/>
                    <a:pt x="2538755" y="616286"/>
                  </a:cubicBezTo>
                  <a:cubicBezTo>
                    <a:pt x="2543201" y="1050614"/>
                    <a:pt x="2096856" y="1427847"/>
                    <a:pt x="1798181" y="1577393"/>
                  </a:cubicBezTo>
                  <a:cubicBezTo>
                    <a:pt x="1503119" y="1725341"/>
                    <a:pt x="1019127" y="1838559"/>
                    <a:pt x="750042" y="1801329"/>
                  </a:cubicBezTo>
                  <a:cubicBezTo>
                    <a:pt x="443727" y="1758890"/>
                    <a:pt x="176795" y="1621291"/>
                    <a:pt x="65938" y="1326437"/>
                  </a:cubicBezTo>
                  <a:close/>
                </a:path>
              </a:pathLst>
            </a:custGeom>
            <a:solidFill>
              <a:srgbClr val="87E8BD">
                <a:alpha val="3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28" name="Google Shape;128;p14"/>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29" name="Google Shape;129;p14"/>
          <p:cNvSpPr txBox="1"/>
          <p:nvPr>
            <p:ph idx="1" type="subTitle"/>
          </p:nvPr>
        </p:nvSpPr>
        <p:spPr>
          <a:xfrm>
            <a:off x="713325" y="1017725"/>
            <a:ext cx="7717500" cy="1177500"/>
          </a:xfrm>
          <a:prstGeom prst="rect">
            <a:avLst/>
          </a:prstGeom>
        </p:spPr>
        <p:txBody>
          <a:bodyPr anchorCtr="0" anchor="t" bIns="91425" lIns="91425" spcFirstLastPara="1" rIns="91425" wrap="square" tIns="91425">
            <a:noAutofit/>
          </a:bodyPr>
          <a:lstStyle>
            <a:lvl1pPr lvl="0">
              <a:spcBef>
                <a:spcPts val="0"/>
              </a:spcBef>
              <a:spcAft>
                <a:spcPts val="0"/>
              </a:spcAft>
              <a:buSzPts val="1400"/>
              <a:buChar char="●"/>
              <a:defRPr u="sng"/>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0_1">
    <p:spTree>
      <p:nvGrpSpPr>
        <p:cNvPr id="130" name="Shape 130"/>
        <p:cNvGrpSpPr/>
        <p:nvPr/>
      </p:nvGrpSpPr>
      <p:grpSpPr>
        <a:xfrm>
          <a:off x="0" y="0"/>
          <a:ext cx="0" cy="0"/>
          <a:chOff x="0" y="0"/>
          <a:chExt cx="0" cy="0"/>
        </a:xfrm>
      </p:grpSpPr>
      <p:grpSp>
        <p:nvGrpSpPr>
          <p:cNvPr id="131" name="Google Shape;131;p15"/>
          <p:cNvGrpSpPr/>
          <p:nvPr/>
        </p:nvGrpSpPr>
        <p:grpSpPr>
          <a:xfrm>
            <a:off x="-1889882" y="-2665463"/>
            <a:ext cx="11164449" cy="9216288"/>
            <a:chOff x="-1889882" y="-2665463"/>
            <a:chExt cx="11164449" cy="9216288"/>
          </a:xfrm>
        </p:grpSpPr>
        <p:sp>
          <p:nvSpPr>
            <p:cNvPr id="132" name="Google Shape;132;p15"/>
            <p:cNvSpPr/>
            <p:nvPr/>
          </p:nvSpPr>
          <p:spPr>
            <a:xfrm rot="413639">
              <a:off x="6660988" y="4412558"/>
              <a:ext cx="2502879" cy="1995266"/>
            </a:xfrm>
            <a:custGeom>
              <a:rect b="b" l="l" r="r" t="t"/>
              <a:pathLst>
                <a:path extrusionOk="0" h="1995809" w="250356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 name="Google Shape;133;p15"/>
            <p:cNvSpPr/>
            <p:nvPr/>
          </p:nvSpPr>
          <p:spPr>
            <a:xfrm rot="1397564">
              <a:off x="-1382452" y="-2205071"/>
              <a:ext cx="2984344" cy="3181591"/>
            </a:xfrm>
            <a:custGeom>
              <a:rect b="b" l="l" r="r" t="t"/>
              <a:pathLst>
                <a:path extrusionOk="0" h="3185047" w="2987585">
                  <a:moveTo>
                    <a:pt x="1104335" y="26456"/>
                  </a:moveTo>
                  <a:cubicBezTo>
                    <a:pt x="868174" y="65284"/>
                    <a:pt x="642640" y="150858"/>
                    <a:pt x="450794" y="298736"/>
                  </a:cubicBezTo>
                  <a:cubicBezTo>
                    <a:pt x="171706" y="514060"/>
                    <a:pt x="16951" y="835447"/>
                    <a:pt x="767" y="1185174"/>
                  </a:cubicBezTo>
                  <a:cubicBezTo>
                    <a:pt x="-9860" y="1416057"/>
                    <a:pt x="45221" y="1641174"/>
                    <a:pt x="111902" y="1860387"/>
                  </a:cubicBezTo>
                  <a:cubicBezTo>
                    <a:pt x="197475" y="2142114"/>
                    <a:pt x="252765" y="2463640"/>
                    <a:pt x="431414" y="2704734"/>
                  </a:cubicBezTo>
                  <a:cubicBezTo>
                    <a:pt x="709946" y="3079813"/>
                    <a:pt x="1248185" y="3238041"/>
                    <a:pt x="1698351" y="3170944"/>
                  </a:cubicBezTo>
                  <a:cubicBezTo>
                    <a:pt x="1989176" y="3127532"/>
                    <a:pt x="2296464" y="2962566"/>
                    <a:pt x="2385997" y="2663891"/>
                  </a:cubicBezTo>
                  <a:cubicBezTo>
                    <a:pt x="2419129" y="2553382"/>
                    <a:pt x="2435243" y="2434676"/>
                    <a:pt x="2491853" y="2332501"/>
                  </a:cubicBezTo>
                  <a:cubicBezTo>
                    <a:pt x="2559714" y="2210114"/>
                    <a:pt x="2682726" y="2138641"/>
                    <a:pt x="2776149" y="2038967"/>
                  </a:cubicBezTo>
                  <a:cubicBezTo>
                    <a:pt x="2891590" y="1915885"/>
                    <a:pt x="2938059" y="1762519"/>
                    <a:pt x="2966815" y="1600332"/>
                  </a:cubicBezTo>
                  <a:cubicBezTo>
                    <a:pt x="3029744" y="1245257"/>
                    <a:pt x="2943823" y="869135"/>
                    <a:pt x="2736349" y="574559"/>
                  </a:cubicBezTo>
                  <a:cubicBezTo>
                    <a:pt x="2519845" y="267271"/>
                    <a:pt x="2198666" y="102236"/>
                    <a:pt x="1834005" y="37500"/>
                  </a:cubicBezTo>
                  <a:cubicBezTo>
                    <a:pt x="1793996" y="30554"/>
                    <a:pt x="1753779" y="24372"/>
                    <a:pt x="1713423" y="19302"/>
                  </a:cubicBezTo>
                  <a:cubicBezTo>
                    <a:pt x="1513242" y="-5912"/>
                    <a:pt x="1304864" y="-6745"/>
                    <a:pt x="1104335" y="26456"/>
                  </a:cubicBezTo>
                  <a:close/>
                </a:path>
              </a:pathLst>
            </a:custGeom>
            <a:solidFill>
              <a:srgbClr val="87E8BD">
                <a:alpha val="3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34" name="Google Shape;134;p15"/>
          <p:cNvGrpSpPr/>
          <p:nvPr/>
        </p:nvGrpSpPr>
        <p:grpSpPr>
          <a:xfrm>
            <a:off x="-129830" y="-482918"/>
            <a:ext cx="9450022" cy="4350376"/>
            <a:chOff x="-129830" y="-482918"/>
            <a:chExt cx="9450022" cy="4350376"/>
          </a:xfrm>
        </p:grpSpPr>
        <p:grpSp>
          <p:nvGrpSpPr>
            <p:cNvPr id="135" name="Google Shape;135;p15"/>
            <p:cNvGrpSpPr/>
            <p:nvPr/>
          </p:nvGrpSpPr>
          <p:grpSpPr>
            <a:xfrm>
              <a:off x="-129830" y="3013234"/>
              <a:ext cx="646623" cy="854224"/>
              <a:chOff x="-129830" y="3390059"/>
              <a:chExt cx="646623" cy="854224"/>
            </a:xfrm>
          </p:grpSpPr>
          <p:sp>
            <p:nvSpPr>
              <p:cNvPr id="136" name="Google Shape;136;p15"/>
              <p:cNvSpPr/>
              <p:nvPr/>
            </p:nvSpPr>
            <p:spPr>
              <a:xfrm>
                <a:off x="-129830" y="3390059"/>
                <a:ext cx="646623" cy="407481"/>
              </a:xfrm>
              <a:custGeom>
                <a:rect b="b" l="l" r="r" t="t"/>
                <a:pathLst>
                  <a:path extrusionOk="0" h="407481" w="646623">
                    <a:moveTo>
                      <a:pt x="58927" y="25217"/>
                    </a:moveTo>
                    <a:lnTo>
                      <a:pt x="11213" y="25217"/>
                    </a:lnTo>
                    <a:cubicBezTo>
                      <a:pt x="4702" y="24452"/>
                      <a:pt x="44" y="18551"/>
                      <a:pt x="817" y="12040"/>
                    </a:cubicBezTo>
                    <a:cubicBezTo>
                      <a:pt x="1459" y="6586"/>
                      <a:pt x="5758" y="2286"/>
                      <a:pt x="11213" y="1644"/>
                    </a:cubicBezTo>
                    <a:lnTo>
                      <a:pt x="58927" y="1644"/>
                    </a:lnTo>
                    <a:cubicBezTo>
                      <a:pt x="65438" y="855"/>
                      <a:pt x="71348" y="5497"/>
                      <a:pt x="72136" y="12008"/>
                    </a:cubicBezTo>
                    <a:cubicBezTo>
                      <a:pt x="72924" y="18519"/>
                      <a:pt x="68283" y="24428"/>
                      <a:pt x="61772" y="25217"/>
                    </a:cubicBezTo>
                    <a:close/>
                    <a:moveTo>
                      <a:pt x="70794" y="67891"/>
                    </a:moveTo>
                    <a:cubicBezTo>
                      <a:pt x="70844" y="61470"/>
                      <a:pt x="65674" y="56235"/>
                      <a:pt x="59252" y="56186"/>
                    </a:cubicBezTo>
                    <a:cubicBezTo>
                      <a:pt x="59196" y="56186"/>
                      <a:pt x="59146" y="56186"/>
                      <a:pt x="59090" y="56186"/>
                    </a:cubicBezTo>
                    <a:lnTo>
                      <a:pt x="11213" y="56186"/>
                    </a:lnTo>
                    <a:cubicBezTo>
                      <a:pt x="4702" y="56950"/>
                      <a:pt x="44" y="62851"/>
                      <a:pt x="817" y="69362"/>
                    </a:cubicBezTo>
                    <a:cubicBezTo>
                      <a:pt x="1459" y="74817"/>
                      <a:pt x="5758" y="79117"/>
                      <a:pt x="11213" y="79759"/>
                    </a:cubicBezTo>
                    <a:lnTo>
                      <a:pt x="58927" y="79759"/>
                    </a:lnTo>
                    <a:cubicBezTo>
                      <a:pt x="65478" y="79759"/>
                      <a:pt x="70794" y="74443"/>
                      <a:pt x="70794" y="67891"/>
                    </a:cubicBezTo>
                    <a:close/>
                    <a:moveTo>
                      <a:pt x="70794" y="122596"/>
                    </a:moveTo>
                    <a:cubicBezTo>
                      <a:pt x="70794" y="116044"/>
                      <a:pt x="65478" y="110728"/>
                      <a:pt x="58927" y="110728"/>
                    </a:cubicBezTo>
                    <a:lnTo>
                      <a:pt x="11213" y="110728"/>
                    </a:lnTo>
                    <a:cubicBezTo>
                      <a:pt x="4702" y="111492"/>
                      <a:pt x="44" y="117394"/>
                      <a:pt x="817" y="123905"/>
                    </a:cubicBezTo>
                    <a:cubicBezTo>
                      <a:pt x="1459" y="129359"/>
                      <a:pt x="5758" y="133659"/>
                      <a:pt x="11213" y="134301"/>
                    </a:cubicBezTo>
                    <a:lnTo>
                      <a:pt x="58927" y="134301"/>
                    </a:lnTo>
                    <a:cubicBezTo>
                      <a:pt x="65373" y="134350"/>
                      <a:pt x="70664" y="129204"/>
                      <a:pt x="70794" y="122759"/>
                    </a:cubicBezTo>
                    <a:lnTo>
                      <a:pt x="70794" y="122759"/>
                    </a:lnTo>
                    <a:close/>
                    <a:moveTo>
                      <a:pt x="70794" y="177138"/>
                    </a:moveTo>
                    <a:cubicBezTo>
                      <a:pt x="70794" y="170587"/>
                      <a:pt x="65478" y="165271"/>
                      <a:pt x="58927" y="165271"/>
                    </a:cubicBezTo>
                    <a:lnTo>
                      <a:pt x="11213" y="165271"/>
                    </a:lnTo>
                    <a:cubicBezTo>
                      <a:pt x="4726" y="165807"/>
                      <a:pt x="-94" y="171505"/>
                      <a:pt x="442" y="177992"/>
                    </a:cubicBezTo>
                    <a:cubicBezTo>
                      <a:pt x="922" y="183730"/>
                      <a:pt x="5474" y="188282"/>
                      <a:pt x="11213" y="188762"/>
                    </a:cubicBezTo>
                    <a:lnTo>
                      <a:pt x="58927" y="188762"/>
                    </a:lnTo>
                    <a:cubicBezTo>
                      <a:pt x="65348" y="188900"/>
                      <a:pt x="70656" y="183804"/>
                      <a:pt x="70794" y="177382"/>
                    </a:cubicBezTo>
                    <a:cubicBezTo>
                      <a:pt x="70794" y="177358"/>
                      <a:pt x="70794" y="177325"/>
                      <a:pt x="70794" y="177301"/>
                    </a:cubicBezTo>
                    <a:lnTo>
                      <a:pt x="70794" y="177301"/>
                    </a:lnTo>
                    <a:close/>
                    <a:moveTo>
                      <a:pt x="70794" y="231599"/>
                    </a:moveTo>
                    <a:cubicBezTo>
                      <a:pt x="70794" y="225088"/>
                      <a:pt x="65519" y="219813"/>
                      <a:pt x="59008" y="219813"/>
                    </a:cubicBezTo>
                    <a:cubicBezTo>
                      <a:pt x="58984" y="219813"/>
                      <a:pt x="58951" y="219813"/>
                      <a:pt x="58927" y="219813"/>
                    </a:cubicBezTo>
                    <a:lnTo>
                      <a:pt x="11213" y="219813"/>
                    </a:lnTo>
                    <a:cubicBezTo>
                      <a:pt x="4726" y="220349"/>
                      <a:pt x="-94" y="226047"/>
                      <a:pt x="442" y="232534"/>
                    </a:cubicBezTo>
                    <a:cubicBezTo>
                      <a:pt x="922" y="238273"/>
                      <a:pt x="5474" y="242825"/>
                      <a:pt x="11213" y="243304"/>
                    </a:cubicBezTo>
                    <a:lnTo>
                      <a:pt x="58927" y="243304"/>
                    </a:lnTo>
                    <a:cubicBezTo>
                      <a:pt x="65365" y="243394"/>
                      <a:pt x="70664" y="238273"/>
                      <a:pt x="70794" y="231843"/>
                    </a:cubicBezTo>
                    <a:lnTo>
                      <a:pt x="70794" y="231843"/>
                    </a:lnTo>
                    <a:close/>
                    <a:moveTo>
                      <a:pt x="70794" y="286141"/>
                    </a:moveTo>
                    <a:cubicBezTo>
                      <a:pt x="70794" y="279590"/>
                      <a:pt x="65478" y="274274"/>
                      <a:pt x="58927" y="274274"/>
                    </a:cubicBezTo>
                    <a:lnTo>
                      <a:pt x="11213" y="274274"/>
                    </a:lnTo>
                    <a:cubicBezTo>
                      <a:pt x="4702" y="275038"/>
                      <a:pt x="44" y="280939"/>
                      <a:pt x="817" y="287450"/>
                    </a:cubicBezTo>
                    <a:cubicBezTo>
                      <a:pt x="1459" y="292904"/>
                      <a:pt x="5758" y="297204"/>
                      <a:pt x="11213" y="297846"/>
                    </a:cubicBezTo>
                    <a:lnTo>
                      <a:pt x="58927" y="297846"/>
                    </a:lnTo>
                    <a:cubicBezTo>
                      <a:pt x="65389" y="297936"/>
                      <a:pt x="70705" y="292766"/>
                      <a:pt x="70794" y="286304"/>
                    </a:cubicBezTo>
                    <a:cubicBezTo>
                      <a:pt x="70794" y="286304"/>
                      <a:pt x="70794" y="286304"/>
                      <a:pt x="70794" y="286304"/>
                    </a:cubicBezTo>
                    <a:lnTo>
                      <a:pt x="70794" y="286304"/>
                    </a:lnTo>
                    <a:close/>
                    <a:moveTo>
                      <a:pt x="70794" y="340683"/>
                    </a:moveTo>
                    <a:cubicBezTo>
                      <a:pt x="70794" y="334132"/>
                      <a:pt x="65478" y="328816"/>
                      <a:pt x="58927" y="328816"/>
                    </a:cubicBezTo>
                    <a:lnTo>
                      <a:pt x="11213" y="328816"/>
                    </a:lnTo>
                    <a:cubicBezTo>
                      <a:pt x="4702" y="329580"/>
                      <a:pt x="44" y="335481"/>
                      <a:pt x="817" y="341992"/>
                    </a:cubicBezTo>
                    <a:cubicBezTo>
                      <a:pt x="1459" y="347446"/>
                      <a:pt x="5758" y="351747"/>
                      <a:pt x="11213" y="352389"/>
                    </a:cubicBezTo>
                    <a:lnTo>
                      <a:pt x="58927" y="352389"/>
                    </a:lnTo>
                    <a:cubicBezTo>
                      <a:pt x="65389" y="352478"/>
                      <a:pt x="70705" y="347308"/>
                      <a:pt x="70794" y="340846"/>
                    </a:cubicBezTo>
                    <a:cubicBezTo>
                      <a:pt x="70794" y="340846"/>
                      <a:pt x="70794" y="340846"/>
                      <a:pt x="70794" y="340846"/>
                    </a:cubicBezTo>
                    <a:lnTo>
                      <a:pt x="70794" y="340846"/>
                    </a:lnTo>
                    <a:close/>
                    <a:moveTo>
                      <a:pt x="70794" y="395226"/>
                    </a:moveTo>
                    <a:cubicBezTo>
                      <a:pt x="70794" y="388674"/>
                      <a:pt x="65478" y="383358"/>
                      <a:pt x="58927" y="383358"/>
                    </a:cubicBezTo>
                    <a:lnTo>
                      <a:pt x="11213" y="383358"/>
                    </a:lnTo>
                    <a:cubicBezTo>
                      <a:pt x="4718" y="383448"/>
                      <a:pt x="-492" y="388731"/>
                      <a:pt x="-492" y="395226"/>
                    </a:cubicBezTo>
                    <a:cubicBezTo>
                      <a:pt x="-492" y="401688"/>
                      <a:pt x="4750" y="406931"/>
                      <a:pt x="11213" y="406931"/>
                    </a:cubicBezTo>
                    <a:lnTo>
                      <a:pt x="58927" y="406931"/>
                    </a:lnTo>
                    <a:cubicBezTo>
                      <a:pt x="65373" y="406980"/>
                      <a:pt x="70664" y="401834"/>
                      <a:pt x="70794" y="395388"/>
                    </a:cubicBezTo>
                    <a:lnTo>
                      <a:pt x="70794" y="395388"/>
                    </a:lnTo>
                    <a:close/>
                    <a:moveTo>
                      <a:pt x="249621" y="13674"/>
                    </a:moveTo>
                    <a:cubicBezTo>
                      <a:pt x="249581" y="7228"/>
                      <a:pt x="244362" y="2010"/>
                      <a:pt x="237917" y="1969"/>
                    </a:cubicBezTo>
                    <a:lnTo>
                      <a:pt x="112250" y="1969"/>
                    </a:lnTo>
                    <a:cubicBezTo>
                      <a:pt x="105755" y="1254"/>
                      <a:pt x="99887" y="5887"/>
                      <a:pt x="99082" y="12374"/>
                    </a:cubicBezTo>
                    <a:cubicBezTo>
                      <a:pt x="98277" y="18836"/>
                      <a:pt x="102853" y="24721"/>
                      <a:pt x="109315" y="25534"/>
                    </a:cubicBezTo>
                    <a:cubicBezTo>
                      <a:pt x="109348" y="25534"/>
                      <a:pt x="109373" y="25542"/>
                      <a:pt x="109405" y="25542"/>
                    </a:cubicBezTo>
                    <a:lnTo>
                      <a:pt x="237429" y="25542"/>
                    </a:lnTo>
                    <a:cubicBezTo>
                      <a:pt x="243980" y="25542"/>
                      <a:pt x="249296" y="20226"/>
                      <a:pt x="249296" y="13674"/>
                    </a:cubicBezTo>
                    <a:close/>
                    <a:moveTo>
                      <a:pt x="249621" y="68216"/>
                    </a:moveTo>
                    <a:cubicBezTo>
                      <a:pt x="249581" y="61770"/>
                      <a:pt x="244362" y="56552"/>
                      <a:pt x="237917" y="56511"/>
                    </a:cubicBezTo>
                    <a:lnTo>
                      <a:pt x="112250" y="56511"/>
                    </a:lnTo>
                    <a:cubicBezTo>
                      <a:pt x="105755" y="55796"/>
                      <a:pt x="99887" y="60429"/>
                      <a:pt x="99082" y="66916"/>
                    </a:cubicBezTo>
                    <a:cubicBezTo>
                      <a:pt x="98277" y="73378"/>
                      <a:pt x="102853" y="79263"/>
                      <a:pt x="109315" y="80076"/>
                    </a:cubicBezTo>
                    <a:cubicBezTo>
                      <a:pt x="109348" y="80076"/>
                      <a:pt x="109373" y="80084"/>
                      <a:pt x="109405" y="80084"/>
                    </a:cubicBezTo>
                    <a:lnTo>
                      <a:pt x="237429" y="80084"/>
                    </a:lnTo>
                    <a:cubicBezTo>
                      <a:pt x="243980" y="80084"/>
                      <a:pt x="249296" y="74768"/>
                      <a:pt x="249296" y="68216"/>
                    </a:cubicBezTo>
                    <a:lnTo>
                      <a:pt x="249296" y="68216"/>
                    </a:lnTo>
                    <a:close/>
                    <a:moveTo>
                      <a:pt x="249621" y="122921"/>
                    </a:moveTo>
                    <a:cubicBezTo>
                      <a:pt x="249621" y="116370"/>
                      <a:pt x="244305" y="111053"/>
                      <a:pt x="237754" y="111053"/>
                    </a:cubicBezTo>
                    <a:lnTo>
                      <a:pt x="112575" y="111053"/>
                    </a:lnTo>
                    <a:cubicBezTo>
                      <a:pt x="106064" y="110265"/>
                      <a:pt x="100155" y="114906"/>
                      <a:pt x="99366" y="121417"/>
                    </a:cubicBezTo>
                    <a:cubicBezTo>
                      <a:pt x="98578" y="127928"/>
                      <a:pt x="103219" y="133838"/>
                      <a:pt x="109730" y="134626"/>
                    </a:cubicBezTo>
                    <a:cubicBezTo>
                      <a:pt x="110673" y="134707"/>
                      <a:pt x="111632" y="134707"/>
                      <a:pt x="112575" y="134626"/>
                    </a:cubicBezTo>
                    <a:lnTo>
                      <a:pt x="237754" y="134626"/>
                    </a:lnTo>
                    <a:cubicBezTo>
                      <a:pt x="244200" y="134675"/>
                      <a:pt x="249491" y="129530"/>
                      <a:pt x="249621" y="123084"/>
                    </a:cubicBezTo>
                    <a:lnTo>
                      <a:pt x="249621" y="123084"/>
                    </a:lnTo>
                    <a:close/>
                    <a:moveTo>
                      <a:pt x="249621" y="177463"/>
                    </a:moveTo>
                    <a:cubicBezTo>
                      <a:pt x="249621" y="170912"/>
                      <a:pt x="244305" y="165596"/>
                      <a:pt x="237754" y="165596"/>
                    </a:cubicBezTo>
                    <a:lnTo>
                      <a:pt x="112575" y="165596"/>
                    </a:lnTo>
                    <a:cubicBezTo>
                      <a:pt x="105999" y="164791"/>
                      <a:pt x="100009" y="169465"/>
                      <a:pt x="99204" y="176041"/>
                    </a:cubicBezTo>
                    <a:cubicBezTo>
                      <a:pt x="98399" y="182617"/>
                      <a:pt x="103073" y="188608"/>
                      <a:pt x="109649" y="189412"/>
                    </a:cubicBezTo>
                    <a:lnTo>
                      <a:pt x="237673" y="189412"/>
                    </a:lnTo>
                    <a:cubicBezTo>
                      <a:pt x="244119" y="189461"/>
                      <a:pt x="249410" y="184316"/>
                      <a:pt x="249541" y="177870"/>
                    </a:cubicBezTo>
                    <a:lnTo>
                      <a:pt x="249541" y="177870"/>
                    </a:lnTo>
                    <a:close/>
                    <a:moveTo>
                      <a:pt x="249621" y="232006"/>
                    </a:moveTo>
                    <a:cubicBezTo>
                      <a:pt x="249621" y="225454"/>
                      <a:pt x="244305" y="220138"/>
                      <a:pt x="237754" y="220138"/>
                    </a:cubicBezTo>
                    <a:lnTo>
                      <a:pt x="112575" y="220138"/>
                    </a:lnTo>
                    <a:cubicBezTo>
                      <a:pt x="106024" y="219862"/>
                      <a:pt x="100496" y="224942"/>
                      <a:pt x="100212" y="231493"/>
                    </a:cubicBezTo>
                    <a:cubicBezTo>
                      <a:pt x="99968" y="237330"/>
                      <a:pt x="103999" y="242475"/>
                      <a:pt x="109730" y="243629"/>
                    </a:cubicBezTo>
                    <a:cubicBezTo>
                      <a:pt x="110673" y="243800"/>
                      <a:pt x="111632" y="243800"/>
                      <a:pt x="112575" y="243629"/>
                    </a:cubicBezTo>
                    <a:lnTo>
                      <a:pt x="237754" y="243629"/>
                    </a:lnTo>
                    <a:cubicBezTo>
                      <a:pt x="244175" y="243767"/>
                      <a:pt x="249483" y="238671"/>
                      <a:pt x="249621" y="232249"/>
                    </a:cubicBezTo>
                    <a:cubicBezTo>
                      <a:pt x="249621" y="232225"/>
                      <a:pt x="249621" y="232193"/>
                      <a:pt x="249621" y="232168"/>
                    </a:cubicBezTo>
                    <a:lnTo>
                      <a:pt x="249621" y="232168"/>
                    </a:lnTo>
                    <a:close/>
                    <a:moveTo>
                      <a:pt x="399674" y="286467"/>
                    </a:moveTo>
                    <a:cubicBezTo>
                      <a:pt x="399625" y="279947"/>
                      <a:pt x="394325" y="274680"/>
                      <a:pt x="387806" y="274680"/>
                    </a:cubicBezTo>
                    <a:lnTo>
                      <a:pt x="262140" y="274680"/>
                    </a:lnTo>
                    <a:cubicBezTo>
                      <a:pt x="255653" y="275615"/>
                      <a:pt x="251150" y="281638"/>
                      <a:pt x="252093" y="288125"/>
                    </a:cubicBezTo>
                    <a:cubicBezTo>
                      <a:pt x="252841" y="293327"/>
                      <a:pt x="256929" y="297415"/>
                      <a:pt x="262140" y="298172"/>
                    </a:cubicBezTo>
                    <a:lnTo>
                      <a:pt x="387481" y="298172"/>
                    </a:lnTo>
                    <a:cubicBezTo>
                      <a:pt x="393911" y="298261"/>
                      <a:pt x="399219" y="293140"/>
                      <a:pt x="399349" y="286710"/>
                    </a:cubicBezTo>
                    <a:lnTo>
                      <a:pt x="399349" y="286710"/>
                    </a:lnTo>
                    <a:close/>
                    <a:moveTo>
                      <a:pt x="399674" y="341009"/>
                    </a:moveTo>
                    <a:cubicBezTo>
                      <a:pt x="399633" y="334473"/>
                      <a:pt x="394341" y="329182"/>
                      <a:pt x="387806" y="329141"/>
                    </a:cubicBezTo>
                    <a:lnTo>
                      <a:pt x="262140" y="329141"/>
                    </a:lnTo>
                    <a:cubicBezTo>
                      <a:pt x="255628" y="329905"/>
                      <a:pt x="250971" y="335807"/>
                      <a:pt x="251743" y="342317"/>
                    </a:cubicBezTo>
                    <a:cubicBezTo>
                      <a:pt x="252385" y="347772"/>
                      <a:pt x="256685" y="352072"/>
                      <a:pt x="262140" y="352714"/>
                    </a:cubicBezTo>
                    <a:lnTo>
                      <a:pt x="387481" y="352714"/>
                    </a:lnTo>
                    <a:cubicBezTo>
                      <a:pt x="393927" y="352763"/>
                      <a:pt x="399219" y="347617"/>
                      <a:pt x="399349" y="341171"/>
                    </a:cubicBezTo>
                    <a:lnTo>
                      <a:pt x="399349" y="341171"/>
                    </a:lnTo>
                    <a:close/>
                    <a:moveTo>
                      <a:pt x="399674" y="395551"/>
                    </a:moveTo>
                    <a:cubicBezTo>
                      <a:pt x="399633" y="389016"/>
                      <a:pt x="394341" y="383724"/>
                      <a:pt x="387806" y="383683"/>
                    </a:cubicBezTo>
                    <a:lnTo>
                      <a:pt x="262140" y="383683"/>
                    </a:lnTo>
                    <a:cubicBezTo>
                      <a:pt x="255645" y="383773"/>
                      <a:pt x="250435" y="389056"/>
                      <a:pt x="250435" y="395551"/>
                    </a:cubicBezTo>
                    <a:cubicBezTo>
                      <a:pt x="250435" y="402013"/>
                      <a:pt x="255678" y="407256"/>
                      <a:pt x="262140" y="407256"/>
                    </a:cubicBezTo>
                    <a:lnTo>
                      <a:pt x="387481" y="407256"/>
                    </a:lnTo>
                    <a:cubicBezTo>
                      <a:pt x="393927" y="407305"/>
                      <a:pt x="399219" y="402159"/>
                      <a:pt x="399349" y="395714"/>
                    </a:cubicBezTo>
                    <a:lnTo>
                      <a:pt x="399349" y="395714"/>
                    </a:lnTo>
                    <a:close/>
                    <a:moveTo>
                      <a:pt x="304814" y="13511"/>
                    </a:moveTo>
                    <a:cubicBezTo>
                      <a:pt x="305026" y="6334"/>
                      <a:pt x="299384" y="335"/>
                      <a:pt x="292199" y="124"/>
                    </a:cubicBezTo>
                    <a:cubicBezTo>
                      <a:pt x="285021" y="-88"/>
                      <a:pt x="279031" y="5554"/>
                      <a:pt x="278811" y="12739"/>
                    </a:cubicBezTo>
                    <a:cubicBezTo>
                      <a:pt x="278795" y="13536"/>
                      <a:pt x="278844" y="14341"/>
                      <a:pt x="278966" y="15137"/>
                    </a:cubicBezTo>
                    <a:cubicBezTo>
                      <a:pt x="279413" y="22274"/>
                      <a:pt x="285566" y="27696"/>
                      <a:pt x="292703" y="27249"/>
                    </a:cubicBezTo>
                    <a:cubicBezTo>
                      <a:pt x="299840" y="26802"/>
                      <a:pt x="305261" y="20648"/>
                      <a:pt x="304814" y="13511"/>
                    </a:cubicBezTo>
                    <a:close/>
                    <a:moveTo>
                      <a:pt x="345457" y="13511"/>
                    </a:moveTo>
                    <a:cubicBezTo>
                      <a:pt x="345457" y="5928"/>
                      <a:pt x="339303" y="-226"/>
                      <a:pt x="331720" y="-226"/>
                    </a:cubicBezTo>
                    <a:cubicBezTo>
                      <a:pt x="324136" y="-226"/>
                      <a:pt x="317982" y="5928"/>
                      <a:pt x="317982" y="13511"/>
                    </a:cubicBezTo>
                    <a:cubicBezTo>
                      <a:pt x="317982" y="21095"/>
                      <a:pt x="324136" y="27249"/>
                      <a:pt x="331720" y="27249"/>
                    </a:cubicBezTo>
                    <a:lnTo>
                      <a:pt x="331720" y="27249"/>
                    </a:lnTo>
                    <a:cubicBezTo>
                      <a:pt x="339181" y="27297"/>
                      <a:pt x="345286" y="21299"/>
                      <a:pt x="345375" y="13837"/>
                    </a:cubicBezTo>
                    <a:lnTo>
                      <a:pt x="345375" y="13837"/>
                    </a:lnTo>
                    <a:close/>
                    <a:moveTo>
                      <a:pt x="386099" y="13511"/>
                    </a:moveTo>
                    <a:cubicBezTo>
                      <a:pt x="386099" y="5928"/>
                      <a:pt x="379946" y="-226"/>
                      <a:pt x="372362" y="-226"/>
                    </a:cubicBezTo>
                    <a:cubicBezTo>
                      <a:pt x="364778" y="-226"/>
                      <a:pt x="358625" y="5928"/>
                      <a:pt x="358625" y="13511"/>
                    </a:cubicBezTo>
                    <a:cubicBezTo>
                      <a:pt x="358625" y="21095"/>
                      <a:pt x="364778" y="27249"/>
                      <a:pt x="372362" y="27249"/>
                    </a:cubicBezTo>
                    <a:lnTo>
                      <a:pt x="372362" y="27249"/>
                    </a:lnTo>
                    <a:cubicBezTo>
                      <a:pt x="379857" y="27338"/>
                      <a:pt x="386010" y="21331"/>
                      <a:pt x="386099" y="13837"/>
                    </a:cubicBezTo>
                    <a:cubicBezTo>
                      <a:pt x="386099" y="13837"/>
                      <a:pt x="386099" y="13837"/>
                      <a:pt x="386099" y="13837"/>
                    </a:cubicBezTo>
                    <a:lnTo>
                      <a:pt x="386099" y="13837"/>
                    </a:lnTo>
                    <a:close/>
                    <a:moveTo>
                      <a:pt x="426742" y="13511"/>
                    </a:moveTo>
                    <a:cubicBezTo>
                      <a:pt x="426742" y="5928"/>
                      <a:pt x="420588" y="-226"/>
                      <a:pt x="413005" y="-226"/>
                    </a:cubicBezTo>
                    <a:cubicBezTo>
                      <a:pt x="405421" y="-226"/>
                      <a:pt x="399267" y="5928"/>
                      <a:pt x="399267" y="13511"/>
                    </a:cubicBezTo>
                    <a:cubicBezTo>
                      <a:pt x="399267" y="21095"/>
                      <a:pt x="405421" y="27249"/>
                      <a:pt x="413005" y="27249"/>
                    </a:cubicBezTo>
                    <a:lnTo>
                      <a:pt x="413005" y="27249"/>
                    </a:lnTo>
                    <a:cubicBezTo>
                      <a:pt x="420458" y="27249"/>
                      <a:pt x="426498" y="21209"/>
                      <a:pt x="426498" y="13755"/>
                    </a:cubicBezTo>
                    <a:cubicBezTo>
                      <a:pt x="426498" y="13731"/>
                      <a:pt x="426498" y="13698"/>
                      <a:pt x="426498" y="13674"/>
                    </a:cubicBezTo>
                    <a:lnTo>
                      <a:pt x="426498" y="13674"/>
                    </a:lnTo>
                    <a:close/>
                    <a:moveTo>
                      <a:pt x="467384" y="13511"/>
                    </a:moveTo>
                    <a:cubicBezTo>
                      <a:pt x="467384" y="5928"/>
                      <a:pt x="461231" y="-226"/>
                      <a:pt x="453647" y="-226"/>
                    </a:cubicBezTo>
                    <a:cubicBezTo>
                      <a:pt x="446063" y="-226"/>
                      <a:pt x="439910" y="5928"/>
                      <a:pt x="439910" y="13511"/>
                    </a:cubicBezTo>
                    <a:cubicBezTo>
                      <a:pt x="439910" y="21095"/>
                      <a:pt x="446063" y="27249"/>
                      <a:pt x="453647" y="27249"/>
                    </a:cubicBezTo>
                    <a:cubicBezTo>
                      <a:pt x="453671" y="27249"/>
                      <a:pt x="453704" y="27249"/>
                      <a:pt x="453728" y="27249"/>
                    </a:cubicBezTo>
                    <a:lnTo>
                      <a:pt x="453728" y="27249"/>
                    </a:lnTo>
                    <a:cubicBezTo>
                      <a:pt x="461182" y="27338"/>
                      <a:pt x="467295" y="21372"/>
                      <a:pt x="467384" y="13918"/>
                    </a:cubicBezTo>
                    <a:cubicBezTo>
                      <a:pt x="467384" y="13894"/>
                      <a:pt x="467384" y="13861"/>
                      <a:pt x="467384" y="13837"/>
                    </a:cubicBezTo>
                    <a:lnTo>
                      <a:pt x="467384" y="13837"/>
                    </a:lnTo>
                    <a:close/>
                    <a:moveTo>
                      <a:pt x="508027" y="13511"/>
                    </a:moveTo>
                    <a:cubicBezTo>
                      <a:pt x="508027" y="5928"/>
                      <a:pt x="501873" y="-226"/>
                      <a:pt x="494290" y="-226"/>
                    </a:cubicBezTo>
                    <a:cubicBezTo>
                      <a:pt x="486706" y="-226"/>
                      <a:pt x="480552" y="5928"/>
                      <a:pt x="480552" y="13511"/>
                    </a:cubicBezTo>
                    <a:cubicBezTo>
                      <a:pt x="480552" y="21095"/>
                      <a:pt x="486706" y="27249"/>
                      <a:pt x="494290" y="27249"/>
                    </a:cubicBezTo>
                    <a:cubicBezTo>
                      <a:pt x="494314" y="27249"/>
                      <a:pt x="494347" y="27249"/>
                      <a:pt x="494371" y="27249"/>
                    </a:cubicBezTo>
                    <a:lnTo>
                      <a:pt x="494371" y="27249"/>
                    </a:lnTo>
                    <a:cubicBezTo>
                      <a:pt x="501825" y="27249"/>
                      <a:pt x="507864" y="21209"/>
                      <a:pt x="507864" y="13755"/>
                    </a:cubicBezTo>
                    <a:cubicBezTo>
                      <a:pt x="507864" y="13731"/>
                      <a:pt x="507864" y="13698"/>
                      <a:pt x="507864" y="13674"/>
                    </a:cubicBezTo>
                    <a:lnTo>
                      <a:pt x="507864" y="13674"/>
                    </a:lnTo>
                    <a:close/>
                    <a:moveTo>
                      <a:pt x="304733" y="122921"/>
                    </a:moveTo>
                    <a:cubicBezTo>
                      <a:pt x="304733" y="115337"/>
                      <a:pt x="298579" y="109184"/>
                      <a:pt x="290996" y="109184"/>
                    </a:cubicBezTo>
                    <a:cubicBezTo>
                      <a:pt x="283412" y="109184"/>
                      <a:pt x="277259" y="115337"/>
                      <a:pt x="277259" y="122921"/>
                    </a:cubicBezTo>
                    <a:cubicBezTo>
                      <a:pt x="277259" y="130505"/>
                      <a:pt x="283412" y="136658"/>
                      <a:pt x="290996" y="136658"/>
                    </a:cubicBezTo>
                    <a:cubicBezTo>
                      <a:pt x="298579" y="136658"/>
                      <a:pt x="304733" y="130505"/>
                      <a:pt x="304733" y="122921"/>
                    </a:cubicBezTo>
                    <a:close/>
                    <a:moveTo>
                      <a:pt x="345375" y="122921"/>
                    </a:moveTo>
                    <a:cubicBezTo>
                      <a:pt x="345465" y="115337"/>
                      <a:pt x="339385" y="109111"/>
                      <a:pt x="331801" y="109021"/>
                    </a:cubicBezTo>
                    <a:cubicBezTo>
                      <a:pt x="324217" y="108932"/>
                      <a:pt x="317990" y="115012"/>
                      <a:pt x="317901" y="122596"/>
                    </a:cubicBezTo>
                    <a:cubicBezTo>
                      <a:pt x="317812" y="130180"/>
                      <a:pt x="323892" y="136406"/>
                      <a:pt x="331475" y="136496"/>
                    </a:cubicBezTo>
                    <a:lnTo>
                      <a:pt x="331475" y="136496"/>
                    </a:lnTo>
                    <a:cubicBezTo>
                      <a:pt x="338970" y="136496"/>
                      <a:pt x="345050" y="130416"/>
                      <a:pt x="345050" y="122921"/>
                    </a:cubicBezTo>
                    <a:lnTo>
                      <a:pt x="345050" y="122921"/>
                    </a:lnTo>
                    <a:close/>
                    <a:moveTo>
                      <a:pt x="386018" y="122921"/>
                    </a:moveTo>
                    <a:cubicBezTo>
                      <a:pt x="386107" y="115337"/>
                      <a:pt x="380027" y="109111"/>
                      <a:pt x="372443" y="109021"/>
                    </a:cubicBezTo>
                    <a:cubicBezTo>
                      <a:pt x="364859" y="108932"/>
                      <a:pt x="358633" y="115012"/>
                      <a:pt x="358544" y="122596"/>
                    </a:cubicBezTo>
                    <a:cubicBezTo>
                      <a:pt x="358454" y="130180"/>
                      <a:pt x="364534" y="136406"/>
                      <a:pt x="372118" y="136496"/>
                    </a:cubicBezTo>
                    <a:lnTo>
                      <a:pt x="372118" y="136496"/>
                    </a:lnTo>
                    <a:cubicBezTo>
                      <a:pt x="379702" y="136585"/>
                      <a:pt x="385929" y="130505"/>
                      <a:pt x="386018" y="122921"/>
                    </a:cubicBezTo>
                    <a:cubicBezTo>
                      <a:pt x="386018" y="122864"/>
                      <a:pt x="386018" y="122815"/>
                      <a:pt x="386018" y="122759"/>
                    </a:cubicBezTo>
                    <a:lnTo>
                      <a:pt x="386018" y="122759"/>
                    </a:lnTo>
                    <a:close/>
                    <a:moveTo>
                      <a:pt x="426660" y="122921"/>
                    </a:moveTo>
                    <a:cubicBezTo>
                      <a:pt x="426750" y="115337"/>
                      <a:pt x="420670" y="109111"/>
                      <a:pt x="413086" y="109021"/>
                    </a:cubicBezTo>
                    <a:cubicBezTo>
                      <a:pt x="405502" y="108932"/>
                      <a:pt x="399275" y="115012"/>
                      <a:pt x="399186" y="122596"/>
                    </a:cubicBezTo>
                    <a:cubicBezTo>
                      <a:pt x="399097" y="130180"/>
                      <a:pt x="405177" y="136406"/>
                      <a:pt x="412760" y="136496"/>
                    </a:cubicBezTo>
                    <a:lnTo>
                      <a:pt x="412760" y="136496"/>
                    </a:lnTo>
                    <a:cubicBezTo>
                      <a:pt x="420214" y="136496"/>
                      <a:pt x="426254" y="130456"/>
                      <a:pt x="426254" y="123002"/>
                    </a:cubicBezTo>
                    <a:cubicBezTo>
                      <a:pt x="426254" y="122978"/>
                      <a:pt x="426254" y="122945"/>
                      <a:pt x="426254" y="122921"/>
                    </a:cubicBezTo>
                    <a:lnTo>
                      <a:pt x="426254" y="122921"/>
                    </a:lnTo>
                    <a:close/>
                    <a:moveTo>
                      <a:pt x="467303" y="122921"/>
                    </a:moveTo>
                    <a:cubicBezTo>
                      <a:pt x="467392" y="115337"/>
                      <a:pt x="461312" y="109111"/>
                      <a:pt x="453728" y="109021"/>
                    </a:cubicBezTo>
                    <a:cubicBezTo>
                      <a:pt x="446144" y="108932"/>
                      <a:pt x="439918" y="115012"/>
                      <a:pt x="439829" y="122596"/>
                    </a:cubicBezTo>
                    <a:cubicBezTo>
                      <a:pt x="439739" y="130180"/>
                      <a:pt x="445819" y="136406"/>
                      <a:pt x="453403" y="136496"/>
                    </a:cubicBezTo>
                    <a:cubicBezTo>
                      <a:pt x="453428" y="136496"/>
                      <a:pt x="453460" y="136496"/>
                      <a:pt x="453484" y="136496"/>
                    </a:cubicBezTo>
                    <a:lnTo>
                      <a:pt x="453484" y="136496"/>
                    </a:lnTo>
                    <a:cubicBezTo>
                      <a:pt x="461036" y="136455"/>
                      <a:pt x="467140" y="130310"/>
                      <a:pt x="467140" y="122759"/>
                    </a:cubicBezTo>
                    <a:lnTo>
                      <a:pt x="467140" y="122759"/>
                    </a:lnTo>
                    <a:close/>
                    <a:moveTo>
                      <a:pt x="507945" y="122921"/>
                    </a:moveTo>
                    <a:cubicBezTo>
                      <a:pt x="508035" y="115337"/>
                      <a:pt x="501955" y="109111"/>
                      <a:pt x="494371" y="109021"/>
                    </a:cubicBezTo>
                    <a:cubicBezTo>
                      <a:pt x="486787" y="108932"/>
                      <a:pt x="480560" y="115012"/>
                      <a:pt x="480471" y="122596"/>
                    </a:cubicBezTo>
                    <a:cubicBezTo>
                      <a:pt x="480382" y="130180"/>
                      <a:pt x="486462" y="136406"/>
                      <a:pt x="494045" y="136496"/>
                    </a:cubicBezTo>
                    <a:cubicBezTo>
                      <a:pt x="494070" y="136496"/>
                      <a:pt x="494103" y="136496"/>
                      <a:pt x="494127" y="136496"/>
                    </a:cubicBezTo>
                    <a:lnTo>
                      <a:pt x="494127" y="136496"/>
                    </a:lnTo>
                    <a:cubicBezTo>
                      <a:pt x="501621" y="136496"/>
                      <a:pt x="507701" y="130416"/>
                      <a:pt x="507701" y="122921"/>
                    </a:cubicBezTo>
                    <a:lnTo>
                      <a:pt x="507701" y="122921"/>
                    </a:lnTo>
                    <a:close/>
                    <a:moveTo>
                      <a:pt x="442917" y="279720"/>
                    </a:moveTo>
                    <a:cubicBezTo>
                      <a:pt x="443007" y="272136"/>
                      <a:pt x="436927" y="265910"/>
                      <a:pt x="429343" y="265820"/>
                    </a:cubicBezTo>
                    <a:cubicBezTo>
                      <a:pt x="421759" y="265731"/>
                      <a:pt x="415532" y="271811"/>
                      <a:pt x="415443" y="279395"/>
                    </a:cubicBezTo>
                    <a:cubicBezTo>
                      <a:pt x="415354" y="286979"/>
                      <a:pt x="421434" y="293205"/>
                      <a:pt x="429017" y="293294"/>
                    </a:cubicBezTo>
                    <a:lnTo>
                      <a:pt x="429017" y="293294"/>
                    </a:lnTo>
                    <a:cubicBezTo>
                      <a:pt x="436602" y="293294"/>
                      <a:pt x="442755" y="287141"/>
                      <a:pt x="442755" y="279557"/>
                    </a:cubicBezTo>
                    <a:lnTo>
                      <a:pt x="442755" y="279557"/>
                    </a:lnTo>
                    <a:close/>
                    <a:moveTo>
                      <a:pt x="483560" y="279720"/>
                    </a:moveTo>
                    <a:cubicBezTo>
                      <a:pt x="483649" y="272136"/>
                      <a:pt x="477569" y="265910"/>
                      <a:pt x="469985" y="265820"/>
                    </a:cubicBezTo>
                    <a:cubicBezTo>
                      <a:pt x="462401" y="265731"/>
                      <a:pt x="456175" y="271811"/>
                      <a:pt x="456086" y="279395"/>
                    </a:cubicBezTo>
                    <a:cubicBezTo>
                      <a:pt x="455996" y="286979"/>
                      <a:pt x="462076" y="293205"/>
                      <a:pt x="469660" y="293294"/>
                    </a:cubicBezTo>
                    <a:lnTo>
                      <a:pt x="469660" y="293294"/>
                    </a:lnTo>
                    <a:cubicBezTo>
                      <a:pt x="477154" y="293294"/>
                      <a:pt x="483235" y="287214"/>
                      <a:pt x="483235" y="279720"/>
                    </a:cubicBezTo>
                    <a:lnTo>
                      <a:pt x="483235" y="279720"/>
                    </a:lnTo>
                    <a:close/>
                    <a:moveTo>
                      <a:pt x="524202" y="279720"/>
                    </a:moveTo>
                    <a:cubicBezTo>
                      <a:pt x="524292" y="272136"/>
                      <a:pt x="518212" y="265910"/>
                      <a:pt x="510628" y="265820"/>
                    </a:cubicBezTo>
                    <a:cubicBezTo>
                      <a:pt x="503044" y="265731"/>
                      <a:pt x="496817" y="271811"/>
                      <a:pt x="496728" y="279395"/>
                    </a:cubicBezTo>
                    <a:cubicBezTo>
                      <a:pt x="496639" y="286979"/>
                      <a:pt x="502719" y="293205"/>
                      <a:pt x="510302" y="293294"/>
                    </a:cubicBezTo>
                    <a:lnTo>
                      <a:pt x="510302" y="293294"/>
                    </a:lnTo>
                    <a:cubicBezTo>
                      <a:pt x="517797" y="293294"/>
                      <a:pt x="523877" y="287214"/>
                      <a:pt x="523877" y="279720"/>
                    </a:cubicBezTo>
                    <a:lnTo>
                      <a:pt x="523877" y="279720"/>
                    </a:lnTo>
                    <a:close/>
                    <a:moveTo>
                      <a:pt x="564845" y="279720"/>
                    </a:moveTo>
                    <a:cubicBezTo>
                      <a:pt x="564934" y="272136"/>
                      <a:pt x="558854" y="265910"/>
                      <a:pt x="551270" y="265820"/>
                    </a:cubicBezTo>
                    <a:cubicBezTo>
                      <a:pt x="543686" y="265731"/>
                      <a:pt x="537460" y="271811"/>
                      <a:pt x="537371" y="279395"/>
                    </a:cubicBezTo>
                    <a:cubicBezTo>
                      <a:pt x="537281" y="286979"/>
                      <a:pt x="543361" y="293205"/>
                      <a:pt x="550945" y="293294"/>
                    </a:cubicBezTo>
                    <a:lnTo>
                      <a:pt x="550945" y="293294"/>
                    </a:lnTo>
                    <a:cubicBezTo>
                      <a:pt x="558529" y="293294"/>
                      <a:pt x="564682" y="287141"/>
                      <a:pt x="564682" y="279557"/>
                    </a:cubicBezTo>
                    <a:lnTo>
                      <a:pt x="564682" y="279557"/>
                    </a:lnTo>
                    <a:close/>
                    <a:moveTo>
                      <a:pt x="605487" y="279720"/>
                    </a:moveTo>
                    <a:cubicBezTo>
                      <a:pt x="605577" y="272136"/>
                      <a:pt x="599497" y="265910"/>
                      <a:pt x="591913" y="265820"/>
                    </a:cubicBezTo>
                    <a:cubicBezTo>
                      <a:pt x="584329" y="265731"/>
                      <a:pt x="578102" y="271811"/>
                      <a:pt x="578013" y="279395"/>
                    </a:cubicBezTo>
                    <a:cubicBezTo>
                      <a:pt x="577924" y="286979"/>
                      <a:pt x="584004" y="293205"/>
                      <a:pt x="591587" y="293294"/>
                    </a:cubicBezTo>
                    <a:lnTo>
                      <a:pt x="591587" y="293294"/>
                    </a:lnTo>
                    <a:cubicBezTo>
                      <a:pt x="599082" y="293294"/>
                      <a:pt x="605162" y="287214"/>
                      <a:pt x="605162" y="279720"/>
                    </a:cubicBezTo>
                    <a:lnTo>
                      <a:pt x="605162" y="279720"/>
                    </a:lnTo>
                    <a:close/>
                    <a:moveTo>
                      <a:pt x="646130" y="279720"/>
                    </a:moveTo>
                    <a:cubicBezTo>
                      <a:pt x="646219" y="272136"/>
                      <a:pt x="640139" y="265910"/>
                      <a:pt x="632555" y="265820"/>
                    </a:cubicBezTo>
                    <a:cubicBezTo>
                      <a:pt x="624971" y="265731"/>
                      <a:pt x="618745" y="271811"/>
                      <a:pt x="618656" y="279395"/>
                    </a:cubicBezTo>
                    <a:cubicBezTo>
                      <a:pt x="618566" y="286979"/>
                      <a:pt x="624646" y="293205"/>
                      <a:pt x="632230" y="293294"/>
                    </a:cubicBezTo>
                    <a:cubicBezTo>
                      <a:pt x="632255" y="293294"/>
                      <a:pt x="632287" y="293294"/>
                      <a:pt x="632311" y="293294"/>
                    </a:cubicBezTo>
                    <a:lnTo>
                      <a:pt x="632311" y="293294"/>
                    </a:lnTo>
                    <a:cubicBezTo>
                      <a:pt x="639863" y="293254"/>
                      <a:pt x="645967" y="287109"/>
                      <a:pt x="645967" y="279557"/>
                    </a:cubicBezTo>
                    <a:lnTo>
                      <a:pt x="645967" y="279557"/>
                    </a:lnTo>
                    <a:close/>
                    <a:moveTo>
                      <a:pt x="441617" y="392137"/>
                    </a:moveTo>
                    <a:cubicBezTo>
                      <a:pt x="441706" y="384553"/>
                      <a:pt x="435626" y="378327"/>
                      <a:pt x="428042" y="378237"/>
                    </a:cubicBezTo>
                    <a:cubicBezTo>
                      <a:pt x="420458" y="378148"/>
                      <a:pt x="414232" y="384228"/>
                      <a:pt x="414143" y="391812"/>
                    </a:cubicBezTo>
                    <a:cubicBezTo>
                      <a:pt x="414053" y="399396"/>
                      <a:pt x="420133" y="405622"/>
                      <a:pt x="427717" y="405711"/>
                    </a:cubicBezTo>
                    <a:lnTo>
                      <a:pt x="427717" y="405711"/>
                    </a:lnTo>
                    <a:cubicBezTo>
                      <a:pt x="435301" y="405711"/>
                      <a:pt x="441454" y="399558"/>
                      <a:pt x="441454" y="391975"/>
                    </a:cubicBezTo>
                    <a:lnTo>
                      <a:pt x="441454" y="391975"/>
                    </a:lnTo>
                    <a:close/>
                    <a:moveTo>
                      <a:pt x="482260" y="392137"/>
                    </a:moveTo>
                    <a:cubicBezTo>
                      <a:pt x="482349" y="384553"/>
                      <a:pt x="476269" y="378327"/>
                      <a:pt x="468685" y="378237"/>
                    </a:cubicBezTo>
                    <a:cubicBezTo>
                      <a:pt x="461101" y="378148"/>
                      <a:pt x="454874" y="384228"/>
                      <a:pt x="454785" y="391812"/>
                    </a:cubicBezTo>
                    <a:cubicBezTo>
                      <a:pt x="454695" y="399396"/>
                      <a:pt x="460776" y="405622"/>
                      <a:pt x="468360" y="405711"/>
                    </a:cubicBezTo>
                    <a:lnTo>
                      <a:pt x="468360" y="405711"/>
                    </a:lnTo>
                    <a:cubicBezTo>
                      <a:pt x="475854" y="405711"/>
                      <a:pt x="481934" y="399631"/>
                      <a:pt x="481934" y="392137"/>
                    </a:cubicBezTo>
                    <a:lnTo>
                      <a:pt x="481934" y="392137"/>
                    </a:lnTo>
                    <a:close/>
                    <a:moveTo>
                      <a:pt x="522902" y="392137"/>
                    </a:moveTo>
                    <a:cubicBezTo>
                      <a:pt x="522991" y="384553"/>
                      <a:pt x="516911" y="378327"/>
                      <a:pt x="509327" y="378237"/>
                    </a:cubicBezTo>
                    <a:cubicBezTo>
                      <a:pt x="501743" y="378148"/>
                      <a:pt x="495517" y="384228"/>
                      <a:pt x="495428" y="391812"/>
                    </a:cubicBezTo>
                    <a:cubicBezTo>
                      <a:pt x="495338" y="399396"/>
                      <a:pt x="501418" y="405622"/>
                      <a:pt x="509002" y="405711"/>
                    </a:cubicBezTo>
                    <a:lnTo>
                      <a:pt x="509002" y="405711"/>
                    </a:lnTo>
                    <a:cubicBezTo>
                      <a:pt x="516497" y="405711"/>
                      <a:pt x="522577" y="399631"/>
                      <a:pt x="522577" y="392137"/>
                    </a:cubicBezTo>
                    <a:lnTo>
                      <a:pt x="522577" y="392137"/>
                    </a:lnTo>
                    <a:close/>
                    <a:moveTo>
                      <a:pt x="563545" y="392137"/>
                    </a:moveTo>
                    <a:cubicBezTo>
                      <a:pt x="563634" y="384553"/>
                      <a:pt x="557554" y="378327"/>
                      <a:pt x="549970" y="378237"/>
                    </a:cubicBezTo>
                    <a:cubicBezTo>
                      <a:pt x="542386" y="378148"/>
                      <a:pt x="536159" y="384228"/>
                      <a:pt x="536070" y="391812"/>
                    </a:cubicBezTo>
                    <a:cubicBezTo>
                      <a:pt x="535980" y="399396"/>
                      <a:pt x="542061" y="405622"/>
                      <a:pt x="549645" y="405711"/>
                    </a:cubicBezTo>
                    <a:lnTo>
                      <a:pt x="549645" y="405711"/>
                    </a:lnTo>
                    <a:cubicBezTo>
                      <a:pt x="557188" y="405760"/>
                      <a:pt x="563333" y="399680"/>
                      <a:pt x="563382" y="392137"/>
                    </a:cubicBezTo>
                    <a:cubicBezTo>
                      <a:pt x="563382" y="392080"/>
                      <a:pt x="563382" y="392031"/>
                      <a:pt x="563382" y="391975"/>
                    </a:cubicBezTo>
                    <a:lnTo>
                      <a:pt x="563382" y="391975"/>
                    </a:lnTo>
                    <a:close/>
                    <a:moveTo>
                      <a:pt x="604187" y="392137"/>
                    </a:moveTo>
                    <a:cubicBezTo>
                      <a:pt x="604276" y="384553"/>
                      <a:pt x="598196" y="378327"/>
                      <a:pt x="590612" y="378237"/>
                    </a:cubicBezTo>
                    <a:cubicBezTo>
                      <a:pt x="583028" y="378148"/>
                      <a:pt x="576802" y="384228"/>
                      <a:pt x="576713" y="391812"/>
                    </a:cubicBezTo>
                    <a:cubicBezTo>
                      <a:pt x="576623" y="399396"/>
                      <a:pt x="582703" y="405622"/>
                      <a:pt x="590287" y="405711"/>
                    </a:cubicBezTo>
                    <a:lnTo>
                      <a:pt x="590287" y="405711"/>
                    </a:lnTo>
                    <a:cubicBezTo>
                      <a:pt x="597741" y="405711"/>
                      <a:pt x="603780" y="399672"/>
                      <a:pt x="603780" y="392218"/>
                    </a:cubicBezTo>
                    <a:cubicBezTo>
                      <a:pt x="603780" y="392194"/>
                      <a:pt x="603780" y="392161"/>
                      <a:pt x="603780" y="392137"/>
                    </a:cubicBezTo>
                    <a:lnTo>
                      <a:pt x="603780" y="392137"/>
                    </a:lnTo>
                    <a:close/>
                    <a:moveTo>
                      <a:pt x="644830" y="392137"/>
                    </a:moveTo>
                    <a:cubicBezTo>
                      <a:pt x="644244" y="384569"/>
                      <a:pt x="637644" y="378912"/>
                      <a:pt x="630076" y="379497"/>
                    </a:cubicBezTo>
                    <a:cubicBezTo>
                      <a:pt x="623321" y="380017"/>
                      <a:pt x="617956" y="385382"/>
                      <a:pt x="617436" y="392137"/>
                    </a:cubicBezTo>
                    <a:cubicBezTo>
                      <a:pt x="617347" y="399721"/>
                      <a:pt x="623419" y="405947"/>
                      <a:pt x="631011" y="406037"/>
                    </a:cubicBezTo>
                    <a:cubicBezTo>
                      <a:pt x="631011" y="406037"/>
                      <a:pt x="631011" y="406037"/>
                      <a:pt x="631011" y="406037"/>
                    </a:cubicBezTo>
                    <a:lnTo>
                      <a:pt x="631011" y="406037"/>
                    </a:lnTo>
                    <a:cubicBezTo>
                      <a:pt x="638554" y="406037"/>
                      <a:pt x="644667" y="399924"/>
                      <a:pt x="644667" y="392381"/>
                    </a:cubicBezTo>
                    <a:cubicBezTo>
                      <a:pt x="644667" y="392357"/>
                      <a:pt x="644667" y="392324"/>
                      <a:pt x="644667" y="392300"/>
                    </a:cubicBezTo>
                    <a:lnTo>
                      <a:pt x="644667" y="39230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 name="Google Shape;137;p15"/>
              <p:cNvSpPr/>
              <p:nvPr/>
            </p:nvSpPr>
            <p:spPr>
              <a:xfrm>
                <a:off x="-129830" y="3836475"/>
                <a:ext cx="646622" cy="407808"/>
              </a:xfrm>
              <a:custGeom>
                <a:rect b="b" l="l" r="r" t="t"/>
                <a:pathLst>
                  <a:path extrusionOk="0" h="407808" w="646622">
                    <a:moveTo>
                      <a:pt x="58927" y="25705"/>
                    </a:moveTo>
                    <a:lnTo>
                      <a:pt x="11213" y="25705"/>
                    </a:lnTo>
                    <a:cubicBezTo>
                      <a:pt x="4750" y="25705"/>
                      <a:pt x="-492" y="20462"/>
                      <a:pt x="-492" y="14000"/>
                    </a:cubicBezTo>
                    <a:lnTo>
                      <a:pt x="-492" y="14000"/>
                    </a:lnTo>
                    <a:cubicBezTo>
                      <a:pt x="-492" y="7505"/>
                      <a:pt x="4718" y="2222"/>
                      <a:pt x="11213" y="2133"/>
                    </a:cubicBezTo>
                    <a:lnTo>
                      <a:pt x="58927" y="2133"/>
                    </a:lnTo>
                    <a:cubicBezTo>
                      <a:pt x="65478" y="2133"/>
                      <a:pt x="70794" y="7449"/>
                      <a:pt x="70794" y="14000"/>
                    </a:cubicBezTo>
                    <a:lnTo>
                      <a:pt x="70794" y="14000"/>
                    </a:lnTo>
                    <a:cubicBezTo>
                      <a:pt x="70794" y="20462"/>
                      <a:pt x="65552" y="25705"/>
                      <a:pt x="59090" y="25705"/>
                    </a:cubicBezTo>
                    <a:close/>
                    <a:moveTo>
                      <a:pt x="70794" y="68542"/>
                    </a:moveTo>
                    <a:cubicBezTo>
                      <a:pt x="70794" y="62080"/>
                      <a:pt x="65552" y="56837"/>
                      <a:pt x="59090" y="56837"/>
                    </a:cubicBezTo>
                    <a:lnTo>
                      <a:pt x="11213" y="56837"/>
                    </a:lnTo>
                    <a:cubicBezTo>
                      <a:pt x="4791" y="56789"/>
                      <a:pt x="-444" y="61958"/>
                      <a:pt x="-492" y="68380"/>
                    </a:cubicBezTo>
                    <a:cubicBezTo>
                      <a:pt x="-492" y="68437"/>
                      <a:pt x="-492" y="68486"/>
                      <a:pt x="-492" y="68542"/>
                    </a:cubicBezTo>
                    <a:lnTo>
                      <a:pt x="-492" y="68542"/>
                    </a:lnTo>
                    <a:cubicBezTo>
                      <a:pt x="-492" y="75037"/>
                      <a:pt x="4718" y="80321"/>
                      <a:pt x="11213" y="80410"/>
                    </a:cubicBezTo>
                    <a:lnTo>
                      <a:pt x="58927" y="80410"/>
                    </a:lnTo>
                    <a:cubicBezTo>
                      <a:pt x="65478" y="80410"/>
                      <a:pt x="70794" y="75094"/>
                      <a:pt x="70794" y="68542"/>
                    </a:cubicBezTo>
                    <a:close/>
                    <a:moveTo>
                      <a:pt x="70794" y="123085"/>
                    </a:moveTo>
                    <a:cubicBezTo>
                      <a:pt x="70844" y="116663"/>
                      <a:pt x="65674" y="111428"/>
                      <a:pt x="59252" y="111380"/>
                    </a:cubicBezTo>
                    <a:cubicBezTo>
                      <a:pt x="59196" y="111380"/>
                      <a:pt x="59146" y="111380"/>
                      <a:pt x="59090" y="111380"/>
                    </a:cubicBezTo>
                    <a:lnTo>
                      <a:pt x="11213" y="111380"/>
                    </a:lnTo>
                    <a:cubicBezTo>
                      <a:pt x="4702" y="112144"/>
                      <a:pt x="44" y="118045"/>
                      <a:pt x="817" y="124556"/>
                    </a:cubicBezTo>
                    <a:cubicBezTo>
                      <a:pt x="1459" y="130010"/>
                      <a:pt x="5758" y="134310"/>
                      <a:pt x="11213" y="134952"/>
                    </a:cubicBezTo>
                    <a:lnTo>
                      <a:pt x="58927" y="134952"/>
                    </a:lnTo>
                    <a:cubicBezTo>
                      <a:pt x="65478" y="134952"/>
                      <a:pt x="70794" y="129636"/>
                      <a:pt x="70794" y="123085"/>
                    </a:cubicBezTo>
                    <a:close/>
                    <a:moveTo>
                      <a:pt x="70794" y="177627"/>
                    </a:moveTo>
                    <a:cubicBezTo>
                      <a:pt x="70844" y="171205"/>
                      <a:pt x="65674" y="165971"/>
                      <a:pt x="59252" y="165922"/>
                    </a:cubicBezTo>
                    <a:cubicBezTo>
                      <a:pt x="59196" y="165922"/>
                      <a:pt x="59146" y="165922"/>
                      <a:pt x="59090" y="165922"/>
                    </a:cubicBezTo>
                    <a:lnTo>
                      <a:pt x="11213" y="165922"/>
                    </a:lnTo>
                    <a:cubicBezTo>
                      <a:pt x="4726" y="166458"/>
                      <a:pt x="-94" y="172156"/>
                      <a:pt x="442" y="178643"/>
                    </a:cubicBezTo>
                    <a:cubicBezTo>
                      <a:pt x="922" y="184382"/>
                      <a:pt x="5474" y="188934"/>
                      <a:pt x="11213" y="189413"/>
                    </a:cubicBezTo>
                    <a:lnTo>
                      <a:pt x="58927" y="189413"/>
                    </a:lnTo>
                    <a:cubicBezTo>
                      <a:pt x="65438" y="189462"/>
                      <a:pt x="70746" y="184219"/>
                      <a:pt x="70794" y="177708"/>
                    </a:cubicBezTo>
                    <a:cubicBezTo>
                      <a:pt x="70794" y="177684"/>
                      <a:pt x="70794" y="177651"/>
                      <a:pt x="70794" y="177627"/>
                    </a:cubicBezTo>
                    <a:lnTo>
                      <a:pt x="70794" y="177627"/>
                    </a:lnTo>
                    <a:close/>
                    <a:moveTo>
                      <a:pt x="70794" y="232088"/>
                    </a:moveTo>
                    <a:cubicBezTo>
                      <a:pt x="70794" y="225666"/>
                      <a:pt x="65593" y="220464"/>
                      <a:pt x="59171" y="220464"/>
                    </a:cubicBezTo>
                    <a:cubicBezTo>
                      <a:pt x="59146" y="220464"/>
                      <a:pt x="59114" y="220464"/>
                      <a:pt x="59090" y="220464"/>
                    </a:cubicBezTo>
                    <a:lnTo>
                      <a:pt x="11213" y="220464"/>
                    </a:lnTo>
                    <a:cubicBezTo>
                      <a:pt x="4726" y="221001"/>
                      <a:pt x="-94" y="226699"/>
                      <a:pt x="442" y="233185"/>
                    </a:cubicBezTo>
                    <a:cubicBezTo>
                      <a:pt x="922" y="238924"/>
                      <a:pt x="5474" y="243476"/>
                      <a:pt x="11213" y="243955"/>
                    </a:cubicBezTo>
                    <a:lnTo>
                      <a:pt x="58927" y="243955"/>
                    </a:lnTo>
                    <a:cubicBezTo>
                      <a:pt x="65478" y="243955"/>
                      <a:pt x="70794" y="238640"/>
                      <a:pt x="70794" y="232088"/>
                    </a:cubicBezTo>
                    <a:close/>
                    <a:moveTo>
                      <a:pt x="70794" y="286630"/>
                    </a:moveTo>
                    <a:cubicBezTo>
                      <a:pt x="70794" y="280168"/>
                      <a:pt x="65552" y="274925"/>
                      <a:pt x="59090" y="274925"/>
                    </a:cubicBezTo>
                    <a:lnTo>
                      <a:pt x="11213" y="274925"/>
                    </a:lnTo>
                    <a:cubicBezTo>
                      <a:pt x="4702" y="275689"/>
                      <a:pt x="44" y="281590"/>
                      <a:pt x="817" y="288101"/>
                    </a:cubicBezTo>
                    <a:cubicBezTo>
                      <a:pt x="1459" y="293556"/>
                      <a:pt x="5758" y="297855"/>
                      <a:pt x="11213" y="298498"/>
                    </a:cubicBezTo>
                    <a:lnTo>
                      <a:pt x="58927" y="298498"/>
                    </a:lnTo>
                    <a:cubicBezTo>
                      <a:pt x="65478" y="298498"/>
                      <a:pt x="70794" y="293182"/>
                      <a:pt x="70794" y="286630"/>
                    </a:cubicBezTo>
                    <a:close/>
                    <a:moveTo>
                      <a:pt x="70794" y="341172"/>
                    </a:moveTo>
                    <a:cubicBezTo>
                      <a:pt x="70794" y="334710"/>
                      <a:pt x="65552" y="329467"/>
                      <a:pt x="59090" y="329467"/>
                    </a:cubicBezTo>
                    <a:lnTo>
                      <a:pt x="11213" y="329467"/>
                    </a:lnTo>
                    <a:cubicBezTo>
                      <a:pt x="4702" y="330231"/>
                      <a:pt x="44" y="336133"/>
                      <a:pt x="817" y="342644"/>
                    </a:cubicBezTo>
                    <a:cubicBezTo>
                      <a:pt x="1459" y="348098"/>
                      <a:pt x="5758" y="352398"/>
                      <a:pt x="11213" y="353040"/>
                    </a:cubicBezTo>
                    <a:lnTo>
                      <a:pt x="58927" y="353040"/>
                    </a:lnTo>
                    <a:cubicBezTo>
                      <a:pt x="65478" y="353040"/>
                      <a:pt x="70794" y="347724"/>
                      <a:pt x="70794" y="341172"/>
                    </a:cubicBezTo>
                    <a:close/>
                    <a:moveTo>
                      <a:pt x="70794" y="395877"/>
                    </a:moveTo>
                    <a:cubicBezTo>
                      <a:pt x="70794" y="389326"/>
                      <a:pt x="65478" y="384009"/>
                      <a:pt x="58927" y="384009"/>
                    </a:cubicBezTo>
                    <a:lnTo>
                      <a:pt x="11213" y="384009"/>
                    </a:lnTo>
                    <a:cubicBezTo>
                      <a:pt x="4702" y="384774"/>
                      <a:pt x="44" y="390675"/>
                      <a:pt x="817" y="397186"/>
                    </a:cubicBezTo>
                    <a:cubicBezTo>
                      <a:pt x="1459" y="402640"/>
                      <a:pt x="5758" y="406940"/>
                      <a:pt x="11213" y="407582"/>
                    </a:cubicBezTo>
                    <a:lnTo>
                      <a:pt x="58927" y="407582"/>
                    </a:lnTo>
                    <a:cubicBezTo>
                      <a:pt x="65373" y="407631"/>
                      <a:pt x="70664" y="402486"/>
                      <a:pt x="70794" y="396040"/>
                    </a:cubicBezTo>
                    <a:lnTo>
                      <a:pt x="70794" y="396040"/>
                    </a:lnTo>
                    <a:close/>
                    <a:moveTo>
                      <a:pt x="249621" y="13838"/>
                    </a:moveTo>
                    <a:cubicBezTo>
                      <a:pt x="249581" y="7302"/>
                      <a:pt x="244290" y="2011"/>
                      <a:pt x="237754" y="1970"/>
                    </a:cubicBezTo>
                    <a:lnTo>
                      <a:pt x="112575" y="1970"/>
                    </a:lnTo>
                    <a:cubicBezTo>
                      <a:pt x="106040" y="2011"/>
                      <a:pt x="100748" y="7302"/>
                      <a:pt x="100708" y="13838"/>
                    </a:cubicBezTo>
                    <a:lnTo>
                      <a:pt x="100708" y="13838"/>
                    </a:lnTo>
                    <a:cubicBezTo>
                      <a:pt x="100748" y="20284"/>
                      <a:pt x="105967" y="25502"/>
                      <a:pt x="112413" y="25543"/>
                    </a:cubicBezTo>
                    <a:lnTo>
                      <a:pt x="237754" y="25543"/>
                    </a:lnTo>
                    <a:cubicBezTo>
                      <a:pt x="244216" y="25632"/>
                      <a:pt x="249532" y="20462"/>
                      <a:pt x="249621" y="14000"/>
                    </a:cubicBezTo>
                    <a:cubicBezTo>
                      <a:pt x="249621" y="14000"/>
                      <a:pt x="249621" y="14000"/>
                      <a:pt x="249621" y="14000"/>
                    </a:cubicBezTo>
                    <a:lnTo>
                      <a:pt x="249621" y="14000"/>
                    </a:lnTo>
                    <a:close/>
                    <a:moveTo>
                      <a:pt x="249621" y="68380"/>
                    </a:moveTo>
                    <a:cubicBezTo>
                      <a:pt x="249581" y="61934"/>
                      <a:pt x="244362" y="56715"/>
                      <a:pt x="237917" y="56675"/>
                    </a:cubicBezTo>
                    <a:lnTo>
                      <a:pt x="112250" y="56675"/>
                    </a:lnTo>
                    <a:cubicBezTo>
                      <a:pt x="105804" y="56626"/>
                      <a:pt x="100512" y="61771"/>
                      <a:pt x="100382" y="68217"/>
                    </a:cubicBezTo>
                    <a:lnTo>
                      <a:pt x="100382" y="68217"/>
                    </a:lnTo>
                    <a:cubicBezTo>
                      <a:pt x="100423" y="74753"/>
                      <a:pt x="105715" y="80044"/>
                      <a:pt x="112250" y="80085"/>
                    </a:cubicBezTo>
                    <a:lnTo>
                      <a:pt x="237429" y="80085"/>
                    </a:lnTo>
                    <a:cubicBezTo>
                      <a:pt x="243964" y="80044"/>
                      <a:pt x="249248" y="74753"/>
                      <a:pt x="249296" y="68217"/>
                    </a:cubicBezTo>
                    <a:close/>
                    <a:moveTo>
                      <a:pt x="249621" y="122922"/>
                    </a:moveTo>
                    <a:cubicBezTo>
                      <a:pt x="249621" y="116460"/>
                      <a:pt x="244379" y="111217"/>
                      <a:pt x="237917" y="111217"/>
                    </a:cubicBezTo>
                    <a:lnTo>
                      <a:pt x="112250" y="111217"/>
                    </a:lnTo>
                    <a:cubicBezTo>
                      <a:pt x="105788" y="110412"/>
                      <a:pt x="99903" y="114989"/>
                      <a:pt x="99090" y="121451"/>
                    </a:cubicBezTo>
                    <a:cubicBezTo>
                      <a:pt x="99090" y="121483"/>
                      <a:pt x="99082" y="121508"/>
                      <a:pt x="99082" y="121540"/>
                    </a:cubicBezTo>
                    <a:cubicBezTo>
                      <a:pt x="98318" y="128035"/>
                      <a:pt x="102918" y="133944"/>
                      <a:pt x="109405" y="134790"/>
                    </a:cubicBezTo>
                    <a:lnTo>
                      <a:pt x="237429" y="134790"/>
                    </a:lnTo>
                    <a:cubicBezTo>
                      <a:pt x="243964" y="134749"/>
                      <a:pt x="249248" y="129457"/>
                      <a:pt x="249296" y="122922"/>
                    </a:cubicBezTo>
                    <a:close/>
                    <a:moveTo>
                      <a:pt x="249621" y="177464"/>
                    </a:moveTo>
                    <a:cubicBezTo>
                      <a:pt x="249621" y="171002"/>
                      <a:pt x="244379" y="165759"/>
                      <a:pt x="237917" y="165759"/>
                    </a:cubicBezTo>
                    <a:lnTo>
                      <a:pt x="112250" y="165759"/>
                    </a:lnTo>
                    <a:cubicBezTo>
                      <a:pt x="105698" y="165483"/>
                      <a:pt x="100171" y="170563"/>
                      <a:pt x="99887" y="177115"/>
                    </a:cubicBezTo>
                    <a:cubicBezTo>
                      <a:pt x="99643" y="182951"/>
                      <a:pt x="103675" y="188096"/>
                      <a:pt x="109405" y="189251"/>
                    </a:cubicBezTo>
                    <a:cubicBezTo>
                      <a:pt x="110348" y="189421"/>
                      <a:pt x="111307" y="189421"/>
                      <a:pt x="112250" y="189251"/>
                    </a:cubicBezTo>
                    <a:lnTo>
                      <a:pt x="237429" y="189251"/>
                    </a:lnTo>
                    <a:cubicBezTo>
                      <a:pt x="243940" y="189299"/>
                      <a:pt x="249248" y="184056"/>
                      <a:pt x="249296" y="177546"/>
                    </a:cubicBezTo>
                    <a:cubicBezTo>
                      <a:pt x="249296" y="177521"/>
                      <a:pt x="249296" y="177489"/>
                      <a:pt x="249296" y="177464"/>
                    </a:cubicBezTo>
                    <a:lnTo>
                      <a:pt x="249296" y="177464"/>
                    </a:lnTo>
                    <a:close/>
                    <a:moveTo>
                      <a:pt x="249621" y="231925"/>
                    </a:moveTo>
                    <a:cubicBezTo>
                      <a:pt x="249573" y="225496"/>
                      <a:pt x="244346" y="220302"/>
                      <a:pt x="237917" y="220302"/>
                    </a:cubicBezTo>
                    <a:lnTo>
                      <a:pt x="112250" y="220302"/>
                    </a:lnTo>
                    <a:cubicBezTo>
                      <a:pt x="105829" y="219009"/>
                      <a:pt x="99570" y="223171"/>
                      <a:pt x="98277" y="229592"/>
                    </a:cubicBezTo>
                    <a:cubicBezTo>
                      <a:pt x="96985" y="236022"/>
                      <a:pt x="101146" y="242281"/>
                      <a:pt x="107568" y="243573"/>
                    </a:cubicBezTo>
                    <a:cubicBezTo>
                      <a:pt x="108177" y="243695"/>
                      <a:pt x="108787" y="243768"/>
                      <a:pt x="109405" y="243793"/>
                    </a:cubicBezTo>
                    <a:cubicBezTo>
                      <a:pt x="110348" y="243964"/>
                      <a:pt x="111307" y="243964"/>
                      <a:pt x="112250" y="243793"/>
                    </a:cubicBezTo>
                    <a:lnTo>
                      <a:pt x="237429" y="243793"/>
                    </a:lnTo>
                    <a:cubicBezTo>
                      <a:pt x="243980" y="243793"/>
                      <a:pt x="249296" y="238477"/>
                      <a:pt x="249296" y="231925"/>
                    </a:cubicBezTo>
                    <a:close/>
                    <a:moveTo>
                      <a:pt x="399674" y="286467"/>
                    </a:moveTo>
                    <a:cubicBezTo>
                      <a:pt x="399633" y="280021"/>
                      <a:pt x="394415" y="274803"/>
                      <a:pt x="387969" y="274763"/>
                    </a:cubicBezTo>
                    <a:lnTo>
                      <a:pt x="262140" y="274763"/>
                    </a:lnTo>
                    <a:cubicBezTo>
                      <a:pt x="255628" y="275527"/>
                      <a:pt x="250971" y="281428"/>
                      <a:pt x="251743" y="287939"/>
                    </a:cubicBezTo>
                    <a:cubicBezTo>
                      <a:pt x="252385" y="293393"/>
                      <a:pt x="256685" y="297693"/>
                      <a:pt x="262140" y="298335"/>
                    </a:cubicBezTo>
                    <a:lnTo>
                      <a:pt x="387481" y="298335"/>
                    </a:lnTo>
                    <a:cubicBezTo>
                      <a:pt x="394033" y="298335"/>
                      <a:pt x="399349" y="293019"/>
                      <a:pt x="399349" y="286467"/>
                    </a:cubicBezTo>
                    <a:close/>
                    <a:moveTo>
                      <a:pt x="399674" y="341010"/>
                    </a:moveTo>
                    <a:cubicBezTo>
                      <a:pt x="399633" y="334564"/>
                      <a:pt x="394415" y="329345"/>
                      <a:pt x="387969" y="329305"/>
                    </a:cubicBezTo>
                    <a:lnTo>
                      <a:pt x="262140" y="329305"/>
                    </a:lnTo>
                    <a:cubicBezTo>
                      <a:pt x="255628" y="330069"/>
                      <a:pt x="250971" y="335970"/>
                      <a:pt x="251743" y="342481"/>
                    </a:cubicBezTo>
                    <a:cubicBezTo>
                      <a:pt x="252385" y="347935"/>
                      <a:pt x="256685" y="352235"/>
                      <a:pt x="262140" y="352877"/>
                    </a:cubicBezTo>
                    <a:lnTo>
                      <a:pt x="387481" y="352877"/>
                    </a:lnTo>
                    <a:cubicBezTo>
                      <a:pt x="394033" y="352877"/>
                      <a:pt x="399349" y="347561"/>
                      <a:pt x="399349" y="341010"/>
                    </a:cubicBezTo>
                    <a:close/>
                    <a:moveTo>
                      <a:pt x="399674" y="395714"/>
                    </a:moveTo>
                    <a:cubicBezTo>
                      <a:pt x="399674" y="389163"/>
                      <a:pt x="394358" y="383847"/>
                      <a:pt x="387806" y="383847"/>
                    </a:cubicBezTo>
                    <a:lnTo>
                      <a:pt x="262140" y="383847"/>
                    </a:lnTo>
                    <a:cubicBezTo>
                      <a:pt x="255628" y="384611"/>
                      <a:pt x="250971" y="390512"/>
                      <a:pt x="251743" y="397023"/>
                    </a:cubicBezTo>
                    <a:cubicBezTo>
                      <a:pt x="252385" y="402477"/>
                      <a:pt x="256685" y="406778"/>
                      <a:pt x="262140" y="407419"/>
                    </a:cubicBezTo>
                    <a:lnTo>
                      <a:pt x="387481" y="407419"/>
                    </a:lnTo>
                    <a:cubicBezTo>
                      <a:pt x="393927" y="407468"/>
                      <a:pt x="399219" y="402323"/>
                      <a:pt x="399349" y="395877"/>
                    </a:cubicBezTo>
                    <a:lnTo>
                      <a:pt x="399349" y="395877"/>
                    </a:lnTo>
                    <a:close/>
                    <a:moveTo>
                      <a:pt x="304814" y="13675"/>
                    </a:moveTo>
                    <a:cubicBezTo>
                      <a:pt x="304814" y="6091"/>
                      <a:pt x="298661" y="-62"/>
                      <a:pt x="291077" y="-62"/>
                    </a:cubicBezTo>
                    <a:cubicBezTo>
                      <a:pt x="283493" y="-62"/>
                      <a:pt x="277340" y="6091"/>
                      <a:pt x="277340" y="13675"/>
                    </a:cubicBezTo>
                    <a:cubicBezTo>
                      <a:pt x="277340" y="21259"/>
                      <a:pt x="283493" y="27412"/>
                      <a:pt x="291077" y="27412"/>
                    </a:cubicBezTo>
                    <a:cubicBezTo>
                      <a:pt x="298661" y="27412"/>
                      <a:pt x="304814" y="21259"/>
                      <a:pt x="304814" y="13675"/>
                    </a:cubicBezTo>
                    <a:close/>
                    <a:moveTo>
                      <a:pt x="345457" y="13675"/>
                    </a:moveTo>
                    <a:cubicBezTo>
                      <a:pt x="345546" y="6091"/>
                      <a:pt x="339466" y="-135"/>
                      <a:pt x="331882" y="-225"/>
                    </a:cubicBezTo>
                    <a:cubicBezTo>
                      <a:pt x="324298" y="-314"/>
                      <a:pt x="318072" y="5766"/>
                      <a:pt x="317982" y="13350"/>
                    </a:cubicBezTo>
                    <a:cubicBezTo>
                      <a:pt x="317893" y="20934"/>
                      <a:pt x="323973" y="27160"/>
                      <a:pt x="331557" y="27250"/>
                    </a:cubicBezTo>
                    <a:lnTo>
                      <a:pt x="331557" y="27250"/>
                    </a:lnTo>
                    <a:cubicBezTo>
                      <a:pt x="339051" y="27250"/>
                      <a:pt x="345131" y="21169"/>
                      <a:pt x="345131" y="13675"/>
                    </a:cubicBezTo>
                    <a:close/>
                    <a:moveTo>
                      <a:pt x="386099" y="13675"/>
                    </a:moveTo>
                    <a:cubicBezTo>
                      <a:pt x="386189" y="6091"/>
                      <a:pt x="380109" y="-135"/>
                      <a:pt x="372525" y="-225"/>
                    </a:cubicBezTo>
                    <a:cubicBezTo>
                      <a:pt x="364941" y="-314"/>
                      <a:pt x="358714" y="5766"/>
                      <a:pt x="358625" y="13350"/>
                    </a:cubicBezTo>
                    <a:cubicBezTo>
                      <a:pt x="358536" y="20934"/>
                      <a:pt x="364616" y="27160"/>
                      <a:pt x="372199" y="27250"/>
                    </a:cubicBezTo>
                    <a:lnTo>
                      <a:pt x="372199" y="27250"/>
                    </a:lnTo>
                    <a:cubicBezTo>
                      <a:pt x="379727" y="27250"/>
                      <a:pt x="385847" y="21202"/>
                      <a:pt x="385937" y="13675"/>
                    </a:cubicBezTo>
                    <a:close/>
                    <a:moveTo>
                      <a:pt x="426742" y="13675"/>
                    </a:moveTo>
                    <a:cubicBezTo>
                      <a:pt x="426831" y="6091"/>
                      <a:pt x="420751" y="-135"/>
                      <a:pt x="413167" y="-225"/>
                    </a:cubicBezTo>
                    <a:cubicBezTo>
                      <a:pt x="405583" y="-314"/>
                      <a:pt x="399357" y="5766"/>
                      <a:pt x="399267" y="13350"/>
                    </a:cubicBezTo>
                    <a:cubicBezTo>
                      <a:pt x="399178" y="20934"/>
                      <a:pt x="405258" y="27160"/>
                      <a:pt x="412842" y="27250"/>
                    </a:cubicBezTo>
                    <a:lnTo>
                      <a:pt x="412842" y="27250"/>
                    </a:lnTo>
                    <a:cubicBezTo>
                      <a:pt x="420296" y="27250"/>
                      <a:pt x="426335" y="21210"/>
                      <a:pt x="426335" y="13756"/>
                    </a:cubicBezTo>
                    <a:cubicBezTo>
                      <a:pt x="426335" y="13732"/>
                      <a:pt x="426335" y="13700"/>
                      <a:pt x="426335" y="13675"/>
                    </a:cubicBezTo>
                    <a:close/>
                    <a:moveTo>
                      <a:pt x="467384" y="13675"/>
                    </a:moveTo>
                    <a:cubicBezTo>
                      <a:pt x="467474" y="6091"/>
                      <a:pt x="461394" y="-135"/>
                      <a:pt x="453810" y="-225"/>
                    </a:cubicBezTo>
                    <a:cubicBezTo>
                      <a:pt x="446226" y="-314"/>
                      <a:pt x="439999" y="5766"/>
                      <a:pt x="439910" y="13350"/>
                    </a:cubicBezTo>
                    <a:cubicBezTo>
                      <a:pt x="439821" y="20934"/>
                      <a:pt x="445901" y="27160"/>
                      <a:pt x="453484" y="27250"/>
                    </a:cubicBezTo>
                    <a:cubicBezTo>
                      <a:pt x="453509" y="27250"/>
                      <a:pt x="453541" y="27250"/>
                      <a:pt x="453566" y="27250"/>
                    </a:cubicBezTo>
                    <a:lnTo>
                      <a:pt x="453566" y="27250"/>
                    </a:lnTo>
                    <a:cubicBezTo>
                      <a:pt x="461060" y="27209"/>
                      <a:pt x="467132" y="21169"/>
                      <a:pt x="467222" y="13675"/>
                    </a:cubicBezTo>
                    <a:close/>
                    <a:moveTo>
                      <a:pt x="508027" y="13675"/>
                    </a:moveTo>
                    <a:cubicBezTo>
                      <a:pt x="508116" y="6091"/>
                      <a:pt x="502036" y="-135"/>
                      <a:pt x="494452" y="-225"/>
                    </a:cubicBezTo>
                    <a:cubicBezTo>
                      <a:pt x="486868" y="-314"/>
                      <a:pt x="480642" y="5766"/>
                      <a:pt x="480552" y="13350"/>
                    </a:cubicBezTo>
                    <a:cubicBezTo>
                      <a:pt x="480463" y="20934"/>
                      <a:pt x="486543" y="27160"/>
                      <a:pt x="494127" y="27250"/>
                    </a:cubicBezTo>
                    <a:cubicBezTo>
                      <a:pt x="494151" y="27250"/>
                      <a:pt x="494184" y="27250"/>
                      <a:pt x="494208" y="27250"/>
                    </a:cubicBezTo>
                    <a:lnTo>
                      <a:pt x="494208" y="27250"/>
                    </a:lnTo>
                    <a:cubicBezTo>
                      <a:pt x="501662" y="27250"/>
                      <a:pt x="507701" y="21210"/>
                      <a:pt x="507701" y="13756"/>
                    </a:cubicBezTo>
                    <a:cubicBezTo>
                      <a:pt x="507701" y="13732"/>
                      <a:pt x="507701" y="13700"/>
                      <a:pt x="507701" y="13675"/>
                    </a:cubicBezTo>
                    <a:close/>
                    <a:moveTo>
                      <a:pt x="304733" y="123085"/>
                    </a:moveTo>
                    <a:cubicBezTo>
                      <a:pt x="304310" y="115956"/>
                      <a:pt x="298197" y="110526"/>
                      <a:pt x="291069" y="110941"/>
                    </a:cubicBezTo>
                    <a:cubicBezTo>
                      <a:pt x="283948" y="111363"/>
                      <a:pt x="278510" y="117476"/>
                      <a:pt x="278925" y="124605"/>
                    </a:cubicBezTo>
                    <a:cubicBezTo>
                      <a:pt x="279315" y="131115"/>
                      <a:pt x="284485" y="136318"/>
                      <a:pt x="290996" y="136741"/>
                    </a:cubicBezTo>
                    <a:cubicBezTo>
                      <a:pt x="298539" y="136789"/>
                      <a:pt x="304684" y="130709"/>
                      <a:pt x="304733" y="123166"/>
                    </a:cubicBezTo>
                    <a:cubicBezTo>
                      <a:pt x="304733" y="123142"/>
                      <a:pt x="304733" y="123109"/>
                      <a:pt x="304733" y="123085"/>
                    </a:cubicBezTo>
                    <a:close/>
                    <a:moveTo>
                      <a:pt x="345375" y="123085"/>
                    </a:moveTo>
                    <a:cubicBezTo>
                      <a:pt x="345416" y="115501"/>
                      <a:pt x="339303" y="109315"/>
                      <a:pt x="331720" y="109266"/>
                    </a:cubicBezTo>
                    <a:cubicBezTo>
                      <a:pt x="324136" y="109225"/>
                      <a:pt x="317950" y="115338"/>
                      <a:pt x="317901" y="122922"/>
                    </a:cubicBezTo>
                    <a:cubicBezTo>
                      <a:pt x="317860" y="130506"/>
                      <a:pt x="323973" y="136692"/>
                      <a:pt x="331557" y="136741"/>
                    </a:cubicBezTo>
                    <a:cubicBezTo>
                      <a:pt x="331581" y="136741"/>
                      <a:pt x="331614" y="136741"/>
                      <a:pt x="331638" y="136741"/>
                    </a:cubicBezTo>
                    <a:lnTo>
                      <a:pt x="331638" y="136741"/>
                    </a:lnTo>
                    <a:cubicBezTo>
                      <a:pt x="339092" y="136789"/>
                      <a:pt x="345164" y="130782"/>
                      <a:pt x="345213" y="123329"/>
                    </a:cubicBezTo>
                    <a:cubicBezTo>
                      <a:pt x="345213" y="123304"/>
                      <a:pt x="345213" y="123272"/>
                      <a:pt x="345213" y="123247"/>
                    </a:cubicBezTo>
                    <a:lnTo>
                      <a:pt x="345213" y="123247"/>
                    </a:lnTo>
                    <a:close/>
                    <a:moveTo>
                      <a:pt x="386018" y="123085"/>
                    </a:moveTo>
                    <a:cubicBezTo>
                      <a:pt x="386059" y="115501"/>
                      <a:pt x="379946" y="109315"/>
                      <a:pt x="372362" y="109266"/>
                    </a:cubicBezTo>
                    <a:cubicBezTo>
                      <a:pt x="364778" y="109225"/>
                      <a:pt x="358592" y="115338"/>
                      <a:pt x="358544" y="122922"/>
                    </a:cubicBezTo>
                    <a:cubicBezTo>
                      <a:pt x="358503" y="130506"/>
                      <a:pt x="364616" y="136692"/>
                      <a:pt x="372199" y="136741"/>
                    </a:cubicBezTo>
                    <a:cubicBezTo>
                      <a:pt x="372224" y="136741"/>
                      <a:pt x="372256" y="136741"/>
                      <a:pt x="372281" y="136741"/>
                    </a:cubicBezTo>
                    <a:lnTo>
                      <a:pt x="372281" y="136741"/>
                    </a:lnTo>
                    <a:cubicBezTo>
                      <a:pt x="379734" y="136879"/>
                      <a:pt x="385879" y="130945"/>
                      <a:pt x="386018" y="123491"/>
                    </a:cubicBezTo>
                    <a:cubicBezTo>
                      <a:pt x="386018" y="123467"/>
                      <a:pt x="386018" y="123434"/>
                      <a:pt x="386018" y="123410"/>
                    </a:cubicBezTo>
                    <a:lnTo>
                      <a:pt x="386018" y="123410"/>
                    </a:lnTo>
                    <a:close/>
                    <a:moveTo>
                      <a:pt x="426660" y="123085"/>
                    </a:moveTo>
                    <a:cubicBezTo>
                      <a:pt x="426701" y="115501"/>
                      <a:pt x="420588" y="109315"/>
                      <a:pt x="413005" y="109266"/>
                    </a:cubicBezTo>
                    <a:cubicBezTo>
                      <a:pt x="405421" y="109225"/>
                      <a:pt x="399235" y="115338"/>
                      <a:pt x="399186" y="122922"/>
                    </a:cubicBezTo>
                    <a:cubicBezTo>
                      <a:pt x="399145" y="130506"/>
                      <a:pt x="405258" y="136692"/>
                      <a:pt x="412842" y="136741"/>
                    </a:cubicBezTo>
                    <a:cubicBezTo>
                      <a:pt x="412866" y="136741"/>
                      <a:pt x="412899" y="136741"/>
                      <a:pt x="412923" y="136741"/>
                    </a:cubicBezTo>
                    <a:lnTo>
                      <a:pt x="412923" y="136741"/>
                    </a:lnTo>
                    <a:cubicBezTo>
                      <a:pt x="420377" y="136741"/>
                      <a:pt x="426416" y="130701"/>
                      <a:pt x="426416" y="123247"/>
                    </a:cubicBezTo>
                    <a:lnTo>
                      <a:pt x="426416" y="123247"/>
                    </a:lnTo>
                    <a:close/>
                    <a:moveTo>
                      <a:pt x="467303" y="123085"/>
                    </a:moveTo>
                    <a:cubicBezTo>
                      <a:pt x="467344" y="115501"/>
                      <a:pt x="461231" y="109315"/>
                      <a:pt x="453647" y="109266"/>
                    </a:cubicBezTo>
                    <a:cubicBezTo>
                      <a:pt x="446063" y="109225"/>
                      <a:pt x="439877" y="115338"/>
                      <a:pt x="439829" y="122922"/>
                    </a:cubicBezTo>
                    <a:cubicBezTo>
                      <a:pt x="439788" y="130506"/>
                      <a:pt x="445901" y="136692"/>
                      <a:pt x="453484" y="136741"/>
                    </a:cubicBezTo>
                    <a:cubicBezTo>
                      <a:pt x="453541" y="136741"/>
                      <a:pt x="453590" y="136741"/>
                      <a:pt x="453647" y="136741"/>
                    </a:cubicBezTo>
                    <a:lnTo>
                      <a:pt x="453647" y="136741"/>
                    </a:lnTo>
                    <a:cubicBezTo>
                      <a:pt x="461052" y="136879"/>
                      <a:pt x="467164" y="130977"/>
                      <a:pt x="467303" y="123572"/>
                    </a:cubicBezTo>
                    <a:cubicBezTo>
                      <a:pt x="467303" y="123524"/>
                      <a:pt x="467303" y="123467"/>
                      <a:pt x="467303" y="123410"/>
                    </a:cubicBezTo>
                    <a:lnTo>
                      <a:pt x="467303" y="123410"/>
                    </a:lnTo>
                    <a:close/>
                    <a:moveTo>
                      <a:pt x="507945" y="123085"/>
                    </a:moveTo>
                    <a:cubicBezTo>
                      <a:pt x="507986" y="115501"/>
                      <a:pt x="501873" y="109315"/>
                      <a:pt x="494290" y="109266"/>
                    </a:cubicBezTo>
                    <a:cubicBezTo>
                      <a:pt x="486706" y="109225"/>
                      <a:pt x="480520" y="115338"/>
                      <a:pt x="480471" y="122922"/>
                    </a:cubicBezTo>
                    <a:cubicBezTo>
                      <a:pt x="480430" y="130506"/>
                      <a:pt x="486543" y="136692"/>
                      <a:pt x="494127" y="136741"/>
                    </a:cubicBezTo>
                    <a:cubicBezTo>
                      <a:pt x="494184" y="136741"/>
                      <a:pt x="494232" y="136741"/>
                      <a:pt x="494290" y="136741"/>
                    </a:cubicBezTo>
                    <a:lnTo>
                      <a:pt x="494290" y="136741"/>
                    </a:lnTo>
                    <a:cubicBezTo>
                      <a:pt x="501743" y="136741"/>
                      <a:pt x="507783" y="130701"/>
                      <a:pt x="507783" y="123247"/>
                    </a:cubicBezTo>
                    <a:lnTo>
                      <a:pt x="507783" y="123247"/>
                    </a:lnTo>
                    <a:close/>
                    <a:moveTo>
                      <a:pt x="442917" y="279883"/>
                    </a:moveTo>
                    <a:cubicBezTo>
                      <a:pt x="442917" y="272300"/>
                      <a:pt x="436764" y="266146"/>
                      <a:pt x="429180" y="266146"/>
                    </a:cubicBezTo>
                    <a:cubicBezTo>
                      <a:pt x="421596" y="266146"/>
                      <a:pt x="415443" y="272300"/>
                      <a:pt x="415443" y="279883"/>
                    </a:cubicBezTo>
                    <a:cubicBezTo>
                      <a:pt x="415443" y="287467"/>
                      <a:pt x="421596" y="293620"/>
                      <a:pt x="429180" y="293620"/>
                    </a:cubicBezTo>
                    <a:lnTo>
                      <a:pt x="429180" y="293620"/>
                    </a:lnTo>
                    <a:cubicBezTo>
                      <a:pt x="436658" y="293669"/>
                      <a:pt x="442787" y="287687"/>
                      <a:pt x="442917" y="280209"/>
                    </a:cubicBezTo>
                    <a:lnTo>
                      <a:pt x="442917" y="280209"/>
                    </a:lnTo>
                    <a:close/>
                    <a:moveTo>
                      <a:pt x="483560" y="279883"/>
                    </a:moveTo>
                    <a:cubicBezTo>
                      <a:pt x="483560" y="272300"/>
                      <a:pt x="477406" y="266146"/>
                      <a:pt x="469823" y="266146"/>
                    </a:cubicBezTo>
                    <a:cubicBezTo>
                      <a:pt x="462239" y="266146"/>
                      <a:pt x="456086" y="272300"/>
                      <a:pt x="456086" y="279883"/>
                    </a:cubicBezTo>
                    <a:cubicBezTo>
                      <a:pt x="456086" y="287467"/>
                      <a:pt x="462239" y="293620"/>
                      <a:pt x="469823" y="293620"/>
                    </a:cubicBezTo>
                    <a:lnTo>
                      <a:pt x="469823" y="293620"/>
                    </a:lnTo>
                    <a:cubicBezTo>
                      <a:pt x="477317" y="293620"/>
                      <a:pt x="483397" y="287540"/>
                      <a:pt x="483397" y="280046"/>
                    </a:cubicBezTo>
                    <a:lnTo>
                      <a:pt x="483397" y="280046"/>
                    </a:lnTo>
                    <a:close/>
                    <a:moveTo>
                      <a:pt x="524202" y="279883"/>
                    </a:moveTo>
                    <a:cubicBezTo>
                      <a:pt x="524202" y="272300"/>
                      <a:pt x="518049" y="266146"/>
                      <a:pt x="510465" y="266146"/>
                    </a:cubicBezTo>
                    <a:cubicBezTo>
                      <a:pt x="502881" y="266146"/>
                      <a:pt x="496728" y="272300"/>
                      <a:pt x="496728" y="279883"/>
                    </a:cubicBezTo>
                    <a:cubicBezTo>
                      <a:pt x="496728" y="287467"/>
                      <a:pt x="502881" y="293620"/>
                      <a:pt x="510465" y="293620"/>
                    </a:cubicBezTo>
                    <a:lnTo>
                      <a:pt x="510465" y="293620"/>
                    </a:lnTo>
                    <a:cubicBezTo>
                      <a:pt x="517960" y="293620"/>
                      <a:pt x="524040" y="287540"/>
                      <a:pt x="524040" y="280046"/>
                    </a:cubicBezTo>
                    <a:lnTo>
                      <a:pt x="524040" y="280046"/>
                    </a:lnTo>
                    <a:close/>
                    <a:moveTo>
                      <a:pt x="564845" y="279883"/>
                    </a:moveTo>
                    <a:cubicBezTo>
                      <a:pt x="564845" y="272300"/>
                      <a:pt x="558691" y="266146"/>
                      <a:pt x="551108" y="266146"/>
                    </a:cubicBezTo>
                    <a:cubicBezTo>
                      <a:pt x="543524" y="266146"/>
                      <a:pt x="537371" y="272300"/>
                      <a:pt x="537371" y="279883"/>
                    </a:cubicBezTo>
                    <a:cubicBezTo>
                      <a:pt x="537371" y="287467"/>
                      <a:pt x="543524" y="293620"/>
                      <a:pt x="551108" y="293620"/>
                    </a:cubicBezTo>
                    <a:lnTo>
                      <a:pt x="551108" y="293620"/>
                    </a:lnTo>
                    <a:cubicBezTo>
                      <a:pt x="558602" y="293710"/>
                      <a:pt x="564756" y="287703"/>
                      <a:pt x="564845" y="280209"/>
                    </a:cubicBezTo>
                    <a:cubicBezTo>
                      <a:pt x="564845" y="280209"/>
                      <a:pt x="564845" y="280209"/>
                      <a:pt x="564845" y="280209"/>
                    </a:cubicBezTo>
                    <a:lnTo>
                      <a:pt x="564845" y="280209"/>
                    </a:lnTo>
                    <a:close/>
                    <a:moveTo>
                      <a:pt x="605487" y="279883"/>
                    </a:moveTo>
                    <a:cubicBezTo>
                      <a:pt x="605487" y="272300"/>
                      <a:pt x="599334" y="266146"/>
                      <a:pt x="591750" y="266146"/>
                    </a:cubicBezTo>
                    <a:cubicBezTo>
                      <a:pt x="584166" y="266146"/>
                      <a:pt x="578013" y="272300"/>
                      <a:pt x="578013" y="279883"/>
                    </a:cubicBezTo>
                    <a:cubicBezTo>
                      <a:pt x="578013" y="287467"/>
                      <a:pt x="584166" y="293620"/>
                      <a:pt x="591750" y="293620"/>
                    </a:cubicBezTo>
                    <a:lnTo>
                      <a:pt x="591750" y="293620"/>
                    </a:lnTo>
                    <a:cubicBezTo>
                      <a:pt x="599245" y="293620"/>
                      <a:pt x="605325" y="287540"/>
                      <a:pt x="605325" y="280046"/>
                    </a:cubicBezTo>
                    <a:lnTo>
                      <a:pt x="605325" y="280046"/>
                    </a:lnTo>
                    <a:close/>
                    <a:moveTo>
                      <a:pt x="646130" y="279883"/>
                    </a:moveTo>
                    <a:cubicBezTo>
                      <a:pt x="646130" y="272300"/>
                      <a:pt x="639976" y="266146"/>
                      <a:pt x="632393" y="266146"/>
                    </a:cubicBezTo>
                    <a:cubicBezTo>
                      <a:pt x="624809" y="266146"/>
                      <a:pt x="618656" y="272300"/>
                      <a:pt x="618656" y="279883"/>
                    </a:cubicBezTo>
                    <a:cubicBezTo>
                      <a:pt x="618656" y="287467"/>
                      <a:pt x="624809" y="293620"/>
                      <a:pt x="632393" y="293620"/>
                    </a:cubicBezTo>
                    <a:cubicBezTo>
                      <a:pt x="632417" y="293620"/>
                      <a:pt x="632450" y="293620"/>
                      <a:pt x="632474" y="293620"/>
                    </a:cubicBezTo>
                    <a:lnTo>
                      <a:pt x="632474" y="293620"/>
                    </a:lnTo>
                    <a:cubicBezTo>
                      <a:pt x="639928" y="293710"/>
                      <a:pt x="646041" y="287744"/>
                      <a:pt x="646130" y="280290"/>
                    </a:cubicBezTo>
                    <a:cubicBezTo>
                      <a:pt x="646130" y="280265"/>
                      <a:pt x="646130" y="280233"/>
                      <a:pt x="646130" y="280209"/>
                    </a:cubicBezTo>
                    <a:lnTo>
                      <a:pt x="646130" y="280209"/>
                    </a:lnTo>
                    <a:close/>
                    <a:moveTo>
                      <a:pt x="441617" y="392301"/>
                    </a:moveTo>
                    <a:cubicBezTo>
                      <a:pt x="441617" y="384717"/>
                      <a:pt x="435464" y="378563"/>
                      <a:pt x="427880" y="378563"/>
                    </a:cubicBezTo>
                    <a:cubicBezTo>
                      <a:pt x="420296" y="378563"/>
                      <a:pt x="414143" y="384717"/>
                      <a:pt x="414143" y="392301"/>
                    </a:cubicBezTo>
                    <a:cubicBezTo>
                      <a:pt x="414143" y="399884"/>
                      <a:pt x="420296" y="406038"/>
                      <a:pt x="427880" y="406038"/>
                    </a:cubicBezTo>
                    <a:lnTo>
                      <a:pt x="427880" y="406038"/>
                    </a:lnTo>
                    <a:cubicBezTo>
                      <a:pt x="435358" y="406086"/>
                      <a:pt x="441487" y="400104"/>
                      <a:pt x="441617" y="392626"/>
                    </a:cubicBezTo>
                    <a:lnTo>
                      <a:pt x="441617" y="392626"/>
                    </a:lnTo>
                    <a:close/>
                    <a:moveTo>
                      <a:pt x="482260" y="392301"/>
                    </a:moveTo>
                    <a:cubicBezTo>
                      <a:pt x="482260" y="384717"/>
                      <a:pt x="476106" y="378563"/>
                      <a:pt x="468522" y="378563"/>
                    </a:cubicBezTo>
                    <a:cubicBezTo>
                      <a:pt x="460938" y="378563"/>
                      <a:pt x="454785" y="384717"/>
                      <a:pt x="454785" y="392301"/>
                    </a:cubicBezTo>
                    <a:cubicBezTo>
                      <a:pt x="454785" y="399884"/>
                      <a:pt x="460938" y="406038"/>
                      <a:pt x="468522" y="406038"/>
                    </a:cubicBezTo>
                    <a:lnTo>
                      <a:pt x="468522" y="406038"/>
                    </a:lnTo>
                    <a:cubicBezTo>
                      <a:pt x="476017" y="406038"/>
                      <a:pt x="482097" y="399958"/>
                      <a:pt x="482097" y="392463"/>
                    </a:cubicBezTo>
                    <a:lnTo>
                      <a:pt x="482097" y="392463"/>
                    </a:lnTo>
                    <a:close/>
                    <a:moveTo>
                      <a:pt x="522902" y="392301"/>
                    </a:moveTo>
                    <a:cubicBezTo>
                      <a:pt x="522902" y="384717"/>
                      <a:pt x="516749" y="378563"/>
                      <a:pt x="509165" y="378563"/>
                    </a:cubicBezTo>
                    <a:cubicBezTo>
                      <a:pt x="501581" y="378563"/>
                      <a:pt x="495428" y="384717"/>
                      <a:pt x="495428" y="392301"/>
                    </a:cubicBezTo>
                    <a:cubicBezTo>
                      <a:pt x="495428" y="399884"/>
                      <a:pt x="501581" y="406038"/>
                      <a:pt x="509165" y="406038"/>
                    </a:cubicBezTo>
                    <a:lnTo>
                      <a:pt x="509165" y="406038"/>
                    </a:lnTo>
                    <a:cubicBezTo>
                      <a:pt x="516659" y="406038"/>
                      <a:pt x="522739" y="399958"/>
                      <a:pt x="522739" y="392463"/>
                    </a:cubicBezTo>
                    <a:lnTo>
                      <a:pt x="522739" y="392463"/>
                    </a:lnTo>
                    <a:close/>
                    <a:moveTo>
                      <a:pt x="563545" y="392301"/>
                    </a:moveTo>
                    <a:cubicBezTo>
                      <a:pt x="563545" y="384717"/>
                      <a:pt x="557391" y="378563"/>
                      <a:pt x="549807" y="378563"/>
                    </a:cubicBezTo>
                    <a:cubicBezTo>
                      <a:pt x="542223" y="378563"/>
                      <a:pt x="536070" y="384717"/>
                      <a:pt x="536070" y="392301"/>
                    </a:cubicBezTo>
                    <a:cubicBezTo>
                      <a:pt x="536070" y="399884"/>
                      <a:pt x="542223" y="406038"/>
                      <a:pt x="549807" y="406038"/>
                    </a:cubicBezTo>
                    <a:lnTo>
                      <a:pt x="549807" y="406038"/>
                    </a:lnTo>
                    <a:cubicBezTo>
                      <a:pt x="557302" y="406127"/>
                      <a:pt x="563455" y="400120"/>
                      <a:pt x="563545" y="392626"/>
                    </a:cubicBezTo>
                    <a:cubicBezTo>
                      <a:pt x="563545" y="392626"/>
                      <a:pt x="563545" y="392626"/>
                      <a:pt x="563545" y="392626"/>
                    </a:cubicBezTo>
                    <a:lnTo>
                      <a:pt x="563545" y="392626"/>
                    </a:lnTo>
                    <a:close/>
                    <a:moveTo>
                      <a:pt x="604187" y="392301"/>
                    </a:moveTo>
                    <a:cubicBezTo>
                      <a:pt x="604187" y="384717"/>
                      <a:pt x="598034" y="378563"/>
                      <a:pt x="590450" y="378563"/>
                    </a:cubicBezTo>
                    <a:cubicBezTo>
                      <a:pt x="582866" y="378563"/>
                      <a:pt x="576713" y="384717"/>
                      <a:pt x="576713" y="392301"/>
                    </a:cubicBezTo>
                    <a:cubicBezTo>
                      <a:pt x="576713" y="399884"/>
                      <a:pt x="582866" y="406038"/>
                      <a:pt x="590450" y="406038"/>
                    </a:cubicBezTo>
                    <a:lnTo>
                      <a:pt x="590450" y="406038"/>
                    </a:lnTo>
                    <a:cubicBezTo>
                      <a:pt x="597904" y="406038"/>
                      <a:pt x="603943" y="399998"/>
                      <a:pt x="603943" y="392544"/>
                    </a:cubicBezTo>
                    <a:cubicBezTo>
                      <a:pt x="603943" y="392520"/>
                      <a:pt x="603943" y="392488"/>
                      <a:pt x="603943" y="392463"/>
                    </a:cubicBezTo>
                    <a:lnTo>
                      <a:pt x="603943" y="392463"/>
                    </a:lnTo>
                    <a:close/>
                    <a:moveTo>
                      <a:pt x="644830" y="392301"/>
                    </a:moveTo>
                    <a:cubicBezTo>
                      <a:pt x="644830" y="384717"/>
                      <a:pt x="638676" y="378563"/>
                      <a:pt x="631092" y="378563"/>
                    </a:cubicBezTo>
                    <a:cubicBezTo>
                      <a:pt x="623508" y="378563"/>
                      <a:pt x="617355" y="384717"/>
                      <a:pt x="617355" y="392301"/>
                    </a:cubicBezTo>
                    <a:cubicBezTo>
                      <a:pt x="617355" y="399884"/>
                      <a:pt x="623508" y="406038"/>
                      <a:pt x="631092" y="406038"/>
                    </a:cubicBezTo>
                    <a:cubicBezTo>
                      <a:pt x="631117" y="406038"/>
                      <a:pt x="631149" y="406038"/>
                      <a:pt x="631173" y="406038"/>
                    </a:cubicBezTo>
                    <a:lnTo>
                      <a:pt x="631173" y="406038"/>
                    </a:lnTo>
                    <a:cubicBezTo>
                      <a:pt x="638627" y="406127"/>
                      <a:pt x="644740" y="400161"/>
                      <a:pt x="644830" y="392707"/>
                    </a:cubicBezTo>
                    <a:cubicBezTo>
                      <a:pt x="644830" y="392683"/>
                      <a:pt x="644830" y="392650"/>
                      <a:pt x="644830" y="392626"/>
                    </a:cubicBezTo>
                    <a:lnTo>
                      <a:pt x="644830" y="39262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38" name="Google Shape;138;p15"/>
            <p:cNvGrpSpPr/>
            <p:nvPr/>
          </p:nvGrpSpPr>
          <p:grpSpPr>
            <a:xfrm>
              <a:off x="7692851" y="-482918"/>
              <a:ext cx="1627340" cy="1899886"/>
              <a:chOff x="7511876" y="-463868"/>
              <a:chExt cx="1627340" cy="1899886"/>
            </a:xfrm>
          </p:grpSpPr>
          <p:sp>
            <p:nvSpPr>
              <p:cNvPr id="139" name="Google Shape;139;p15"/>
              <p:cNvSpPr/>
              <p:nvPr/>
            </p:nvSpPr>
            <p:spPr>
              <a:xfrm>
                <a:off x="7511876" y="-463868"/>
                <a:ext cx="1594671" cy="1823598"/>
              </a:xfrm>
              <a:custGeom>
                <a:rect b="b" l="l" r="r" t="t"/>
                <a:pathLst>
                  <a:path extrusionOk="0" h="2084112" w="1822481">
                    <a:moveTo>
                      <a:pt x="1440741" y="2089880"/>
                    </a:moveTo>
                    <a:lnTo>
                      <a:pt x="1211143" y="844745"/>
                    </a:lnTo>
                    <a:lnTo>
                      <a:pt x="1228510" y="841537"/>
                    </a:lnTo>
                    <a:lnTo>
                      <a:pt x="1458113" y="2086671"/>
                    </a:lnTo>
                    <a:close/>
                    <a:moveTo>
                      <a:pt x="1223299" y="852172"/>
                    </a:moveTo>
                    <a:lnTo>
                      <a:pt x="1826542" y="884979"/>
                    </a:lnTo>
                    <a:lnTo>
                      <a:pt x="1827511" y="867351"/>
                    </a:lnTo>
                    <a:lnTo>
                      <a:pt x="1216354" y="834115"/>
                    </a:lnTo>
                    <a:lnTo>
                      <a:pt x="583398" y="1470959"/>
                    </a:lnTo>
                    <a:lnTo>
                      <a:pt x="595919" y="1483411"/>
                    </a:lnTo>
                    <a:close/>
                    <a:moveTo>
                      <a:pt x="928194" y="1527416"/>
                    </a:moveTo>
                    <a:lnTo>
                      <a:pt x="840068" y="1238658"/>
                    </a:lnTo>
                    <a:lnTo>
                      <a:pt x="823184" y="1243816"/>
                    </a:lnTo>
                    <a:lnTo>
                      <a:pt x="911309" y="1532574"/>
                    </a:lnTo>
                    <a:close/>
                    <a:moveTo>
                      <a:pt x="1224796" y="835862"/>
                    </a:moveTo>
                    <a:lnTo>
                      <a:pt x="15015" y="5767"/>
                    </a:lnTo>
                    <a:lnTo>
                      <a:pt x="5030" y="20325"/>
                    </a:lnTo>
                    <a:lnTo>
                      <a:pt x="1214834" y="850432"/>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 name="Google Shape;140;p15"/>
              <p:cNvSpPr/>
              <p:nvPr/>
            </p:nvSpPr>
            <p:spPr>
              <a:xfrm>
                <a:off x="7991308" y="121335"/>
                <a:ext cx="1147908" cy="1314683"/>
              </a:xfrm>
              <a:custGeom>
                <a:rect b="b" l="l" r="r" t="t"/>
                <a:pathLst>
                  <a:path extrusionOk="0" h="1502495" w="1311895">
                    <a:moveTo>
                      <a:pt x="666806" y="348752"/>
                    </a:moveTo>
                    <a:cubicBezTo>
                      <a:pt x="572228" y="348752"/>
                      <a:pt x="495313" y="271820"/>
                      <a:pt x="495313" y="177259"/>
                    </a:cubicBezTo>
                    <a:cubicBezTo>
                      <a:pt x="495313" y="82699"/>
                      <a:pt x="572228" y="5767"/>
                      <a:pt x="666806" y="5767"/>
                    </a:cubicBezTo>
                    <a:cubicBezTo>
                      <a:pt x="761383" y="5767"/>
                      <a:pt x="838299" y="82699"/>
                      <a:pt x="838299" y="177259"/>
                    </a:cubicBezTo>
                    <a:cubicBezTo>
                      <a:pt x="838299" y="271820"/>
                      <a:pt x="761383" y="348752"/>
                      <a:pt x="666806" y="348752"/>
                    </a:cubicBezTo>
                    <a:close/>
                    <a:moveTo>
                      <a:pt x="666806" y="23429"/>
                    </a:moveTo>
                    <a:cubicBezTo>
                      <a:pt x="581982" y="23429"/>
                      <a:pt x="512975" y="92436"/>
                      <a:pt x="512975" y="177259"/>
                    </a:cubicBezTo>
                    <a:cubicBezTo>
                      <a:pt x="512975" y="262083"/>
                      <a:pt x="581982" y="331090"/>
                      <a:pt x="666806" y="331090"/>
                    </a:cubicBezTo>
                    <a:cubicBezTo>
                      <a:pt x="751630" y="331090"/>
                      <a:pt x="820637" y="262083"/>
                      <a:pt x="820637" y="177259"/>
                    </a:cubicBezTo>
                    <a:cubicBezTo>
                      <a:pt x="820637" y="92436"/>
                      <a:pt x="751630" y="23429"/>
                      <a:pt x="666806" y="23429"/>
                    </a:cubicBezTo>
                    <a:close/>
                    <a:moveTo>
                      <a:pt x="666806" y="88954"/>
                    </a:moveTo>
                    <a:cubicBezTo>
                      <a:pt x="715574" y="88954"/>
                      <a:pt x="755111" y="128491"/>
                      <a:pt x="755111" y="177259"/>
                    </a:cubicBezTo>
                    <a:cubicBezTo>
                      <a:pt x="755111" y="177259"/>
                      <a:pt x="755111" y="177265"/>
                      <a:pt x="755111" y="177265"/>
                    </a:cubicBezTo>
                    <a:cubicBezTo>
                      <a:pt x="755111" y="226034"/>
                      <a:pt x="715574" y="265571"/>
                      <a:pt x="666806" y="265571"/>
                    </a:cubicBezTo>
                    <a:cubicBezTo>
                      <a:pt x="618037" y="265576"/>
                      <a:pt x="578501" y="226039"/>
                      <a:pt x="578495" y="177271"/>
                    </a:cubicBezTo>
                    <a:cubicBezTo>
                      <a:pt x="578495" y="177271"/>
                      <a:pt x="578495" y="177265"/>
                      <a:pt x="578495" y="177265"/>
                    </a:cubicBezTo>
                    <a:cubicBezTo>
                      <a:pt x="578495" y="128491"/>
                      <a:pt x="618032" y="88954"/>
                      <a:pt x="666806" y="88954"/>
                    </a:cubicBezTo>
                    <a:close/>
                    <a:moveTo>
                      <a:pt x="49179" y="763095"/>
                    </a:moveTo>
                    <a:cubicBezTo>
                      <a:pt x="73567" y="763095"/>
                      <a:pt x="93335" y="782864"/>
                      <a:pt x="93335" y="807251"/>
                    </a:cubicBezTo>
                    <a:cubicBezTo>
                      <a:pt x="93335" y="831638"/>
                      <a:pt x="73567" y="851406"/>
                      <a:pt x="49179" y="851406"/>
                    </a:cubicBezTo>
                    <a:cubicBezTo>
                      <a:pt x="24798" y="851400"/>
                      <a:pt x="5030" y="831638"/>
                      <a:pt x="5030" y="807251"/>
                    </a:cubicBezTo>
                    <a:cubicBezTo>
                      <a:pt x="5030" y="782869"/>
                      <a:pt x="24792" y="763101"/>
                      <a:pt x="49179" y="763095"/>
                    </a:cubicBezTo>
                    <a:close/>
                    <a:moveTo>
                      <a:pt x="1272770" y="163520"/>
                    </a:moveTo>
                    <a:cubicBezTo>
                      <a:pt x="1297157" y="163520"/>
                      <a:pt x="1316919" y="183282"/>
                      <a:pt x="1316925" y="207669"/>
                    </a:cubicBezTo>
                    <a:cubicBezTo>
                      <a:pt x="1316925" y="232057"/>
                      <a:pt x="1297157" y="251825"/>
                      <a:pt x="1272770" y="251825"/>
                    </a:cubicBezTo>
                    <a:cubicBezTo>
                      <a:pt x="1248383" y="251819"/>
                      <a:pt x="1228620" y="232057"/>
                      <a:pt x="1228620" y="207669"/>
                    </a:cubicBezTo>
                    <a:cubicBezTo>
                      <a:pt x="1228620" y="183288"/>
                      <a:pt x="1248388" y="163520"/>
                      <a:pt x="1272770" y="163520"/>
                    </a:cubicBezTo>
                    <a:close/>
                    <a:moveTo>
                      <a:pt x="901880" y="1331651"/>
                    </a:moveTo>
                    <a:cubicBezTo>
                      <a:pt x="950649" y="1331651"/>
                      <a:pt x="990186" y="1371188"/>
                      <a:pt x="990186" y="1419957"/>
                    </a:cubicBezTo>
                    <a:cubicBezTo>
                      <a:pt x="990186" y="1468725"/>
                      <a:pt x="950649" y="1508262"/>
                      <a:pt x="901880" y="1508262"/>
                    </a:cubicBezTo>
                    <a:cubicBezTo>
                      <a:pt x="853112" y="1508268"/>
                      <a:pt x="813575" y="1468731"/>
                      <a:pt x="813569" y="1419963"/>
                    </a:cubicBezTo>
                    <a:cubicBezTo>
                      <a:pt x="813569" y="1419963"/>
                      <a:pt x="813569" y="1419957"/>
                      <a:pt x="813569" y="1419957"/>
                    </a:cubicBezTo>
                    <a:cubicBezTo>
                      <a:pt x="813552" y="1371188"/>
                      <a:pt x="853077" y="1331640"/>
                      <a:pt x="901846" y="1331622"/>
                    </a:cubicBezTo>
                    <a:cubicBezTo>
                      <a:pt x="901857" y="1331622"/>
                      <a:pt x="901869" y="1331622"/>
                      <a:pt x="901880" y="1331622"/>
                    </a:cubicBezTo>
                    <a:close/>
                    <a:moveTo>
                      <a:pt x="357195" y="905298"/>
                    </a:moveTo>
                    <a:cubicBezTo>
                      <a:pt x="333452" y="899745"/>
                      <a:pt x="318702" y="876002"/>
                      <a:pt x="324255" y="852259"/>
                    </a:cubicBezTo>
                    <a:cubicBezTo>
                      <a:pt x="324255" y="852253"/>
                      <a:pt x="324255" y="852253"/>
                      <a:pt x="324255" y="852253"/>
                    </a:cubicBezTo>
                    <a:cubicBezTo>
                      <a:pt x="329814" y="828510"/>
                      <a:pt x="353563" y="813767"/>
                      <a:pt x="377306" y="819314"/>
                    </a:cubicBezTo>
                    <a:cubicBezTo>
                      <a:pt x="401049" y="824866"/>
                      <a:pt x="415798" y="848609"/>
                      <a:pt x="410245" y="872352"/>
                    </a:cubicBezTo>
                    <a:cubicBezTo>
                      <a:pt x="410245" y="872358"/>
                      <a:pt x="410245" y="872358"/>
                      <a:pt x="410245" y="872358"/>
                    </a:cubicBezTo>
                    <a:cubicBezTo>
                      <a:pt x="410245" y="872451"/>
                      <a:pt x="410205" y="872538"/>
                      <a:pt x="410181" y="872625"/>
                    </a:cubicBezTo>
                    <a:cubicBezTo>
                      <a:pt x="404495" y="896223"/>
                      <a:pt x="380828" y="910804"/>
                      <a:pt x="357195" y="90526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141" name="Google Shape;141;p15"/>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2" name="Google Shape;142;p15"/>
          <p:cNvSpPr txBox="1"/>
          <p:nvPr>
            <p:ph idx="1" type="subTitle"/>
          </p:nvPr>
        </p:nvSpPr>
        <p:spPr>
          <a:xfrm>
            <a:off x="713325" y="1132125"/>
            <a:ext cx="7717500" cy="2940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Char char="●"/>
              <a:defRPr u="sng"/>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43" name="Shape 143"/>
        <p:cNvGrpSpPr/>
        <p:nvPr/>
      </p:nvGrpSpPr>
      <p:grpSpPr>
        <a:xfrm>
          <a:off x="0" y="0"/>
          <a:ext cx="0" cy="0"/>
          <a:chOff x="0" y="0"/>
          <a:chExt cx="0" cy="0"/>
        </a:xfrm>
      </p:grpSpPr>
      <p:grpSp>
        <p:nvGrpSpPr>
          <p:cNvPr id="144" name="Google Shape;144;p16"/>
          <p:cNvGrpSpPr/>
          <p:nvPr/>
        </p:nvGrpSpPr>
        <p:grpSpPr>
          <a:xfrm>
            <a:off x="-1889882" y="-2665463"/>
            <a:ext cx="11164449" cy="9216288"/>
            <a:chOff x="-1889882" y="-2665463"/>
            <a:chExt cx="11164449" cy="9216288"/>
          </a:xfrm>
        </p:grpSpPr>
        <p:sp>
          <p:nvSpPr>
            <p:cNvPr id="145" name="Google Shape;145;p16"/>
            <p:cNvSpPr/>
            <p:nvPr/>
          </p:nvSpPr>
          <p:spPr>
            <a:xfrm rot="413639">
              <a:off x="6660988" y="4412558"/>
              <a:ext cx="2502879" cy="1995266"/>
            </a:xfrm>
            <a:custGeom>
              <a:rect b="b" l="l" r="r" t="t"/>
              <a:pathLst>
                <a:path extrusionOk="0" h="1995809" w="250356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 name="Google Shape;146;p16"/>
            <p:cNvSpPr/>
            <p:nvPr/>
          </p:nvSpPr>
          <p:spPr>
            <a:xfrm rot="1397564">
              <a:off x="-1382452" y="-2205071"/>
              <a:ext cx="2984344" cy="3181591"/>
            </a:xfrm>
            <a:custGeom>
              <a:rect b="b" l="l" r="r" t="t"/>
              <a:pathLst>
                <a:path extrusionOk="0" h="3185047" w="2987585">
                  <a:moveTo>
                    <a:pt x="1104335" y="26456"/>
                  </a:moveTo>
                  <a:cubicBezTo>
                    <a:pt x="868174" y="65284"/>
                    <a:pt x="642640" y="150858"/>
                    <a:pt x="450794" y="298736"/>
                  </a:cubicBezTo>
                  <a:cubicBezTo>
                    <a:pt x="171706" y="514060"/>
                    <a:pt x="16951" y="835447"/>
                    <a:pt x="767" y="1185174"/>
                  </a:cubicBezTo>
                  <a:cubicBezTo>
                    <a:pt x="-9860" y="1416057"/>
                    <a:pt x="45221" y="1641174"/>
                    <a:pt x="111902" y="1860387"/>
                  </a:cubicBezTo>
                  <a:cubicBezTo>
                    <a:pt x="197475" y="2142114"/>
                    <a:pt x="252765" y="2463640"/>
                    <a:pt x="431414" y="2704734"/>
                  </a:cubicBezTo>
                  <a:cubicBezTo>
                    <a:pt x="709946" y="3079813"/>
                    <a:pt x="1248185" y="3238041"/>
                    <a:pt x="1698351" y="3170944"/>
                  </a:cubicBezTo>
                  <a:cubicBezTo>
                    <a:pt x="1989176" y="3127532"/>
                    <a:pt x="2296464" y="2962566"/>
                    <a:pt x="2385997" y="2663891"/>
                  </a:cubicBezTo>
                  <a:cubicBezTo>
                    <a:pt x="2419129" y="2553382"/>
                    <a:pt x="2435243" y="2434676"/>
                    <a:pt x="2491853" y="2332501"/>
                  </a:cubicBezTo>
                  <a:cubicBezTo>
                    <a:pt x="2559714" y="2210114"/>
                    <a:pt x="2682726" y="2138641"/>
                    <a:pt x="2776149" y="2038967"/>
                  </a:cubicBezTo>
                  <a:cubicBezTo>
                    <a:pt x="2891590" y="1915885"/>
                    <a:pt x="2938059" y="1762519"/>
                    <a:pt x="2966815" y="1600332"/>
                  </a:cubicBezTo>
                  <a:cubicBezTo>
                    <a:pt x="3029744" y="1245257"/>
                    <a:pt x="2943823" y="869135"/>
                    <a:pt x="2736349" y="574559"/>
                  </a:cubicBezTo>
                  <a:cubicBezTo>
                    <a:pt x="2519845" y="267271"/>
                    <a:pt x="2198666" y="102236"/>
                    <a:pt x="1834005" y="37500"/>
                  </a:cubicBezTo>
                  <a:cubicBezTo>
                    <a:pt x="1793996" y="30554"/>
                    <a:pt x="1753779" y="24372"/>
                    <a:pt x="1713423" y="19302"/>
                  </a:cubicBezTo>
                  <a:cubicBezTo>
                    <a:pt x="1513242" y="-5912"/>
                    <a:pt x="1304864" y="-6745"/>
                    <a:pt x="1104335" y="26456"/>
                  </a:cubicBezTo>
                  <a:close/>
                </a:path>
              </a:pathLst>
            </a:custGeom>
            <a:solidFill>
              <a:srgbClr val="87E8BD">
                <a:alpha val="3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47" name="Google Shape;147;p16"/>
          <p:cNvGrpSpPr/>
          <p:nvPr/>
        </p:nvGrpSpPr>
        <p:grpSpPr>
          <a:xfrm>
            <a:off x="-129830" y="-482918"/>
            <a:ext cx="9450022" cy="4350376"/>
            <a:chOff x="-129830" y="-482918"/>
            <a:chExt cx="9450022" cy="4350376"/>
          </a:xfrm>
        </p:grpSpPr>
        <p:grpSp>
          <p:nvGrpSpPr>
            <p:cNvPr id="148" name="Google Shape;148;p16"/>
            <p:cNvGrpSpPr/>
            <p:nvPr/>
          </p:nvGrpSpPr>
          <p:grpSpPr>
            <a:xfrm>
              <a:off x="-129830" y="3013234"/>
              <a:ext cx="646623" cy="854224"/>
              <a:chOff x="-129830" y="3390059"/>
              <a:chExt cx="646623" cy="854224"/>
            </a:xfrm>
          </p:grpSpPr>
          <p:sp>
            <p:nvSpPr>
              <p:cNvPr id="149" name="Google Shape;149;p16"/>
              <p:cNvSpPr/>
              <p:nvPr/>
            </p:nvSpPr>
            <p:spPr>
              <a:xfrm>
                <a:off x="-129830" y="3390059"/>
                <a:ext cx="646623" cy="407481"/>
              </a:xfrm>
              <a:custGeom>
                <a:rect b="b" l="l" r="r" t="t"/>
                <a:pathLst>
                  <a:path extrusionOk="0" h="407481" w="646623">
                    <a:moveTo>
                      <a:pt x="58927" y="25217"/>
                    </a:moveTo>
                    <a:lnTo>
                      <a:pt x="11213" y="25217"/>
                    </a:lnTo>
                    <a:cubicBezTo>
                      <a:pt x="4702" y="24452"/>
                      <a:pt x="44" y="18551"/>
                      <a:pt x="817" y="12040"/>
                    </a:cubicBezTo>
                    <a:cubicBezTo>
                      <a:pt x="1459" y="6586"/>
                      <a:pt x="5758" y="2286"/>
                      <a:pt x="11213" y="1644"/>
                    </a:cubicBezTo>
                    <a:lnTo>
                      <a:pt x="58927" y="1644"/>
                    </a:lnTo>
                    <a:cubicBezTo>
                      <a:pt x="65438" y="855"/>
                      <a:pt x="71348" y="5497"/>
                      <a:pt x="72136" y="12008"/>
                    </a:cubicBezTo>
                    <a:cubicBezTo>
                      <a:pt x="72924" y="18519"/>
                      <a:pt x="68283" y="24428"/>
                      <a:pt x="61772" y="25217"/>
                    </a:cubicBezTo>
                    <a:close/>
                    <a:moveTo>
                      <a:pt x="70794" y="67891"/>
                    </a:moveTo>
                    <a:cubicBezTo>
                      <a:pt x="70844" y="61470"/>
                      <a:pt x="65674" y="56235"/>
                      <a:pt x="59252" y="56186"/>
                    </a:cubicBezTo>
                    <a:cubicBezTo>
                      <a:pt x="59196" y="56186"/>
                      <a:pt x="59146" y="56186"/>
                      <a:pt x="59090" y="56186"/>
                    </a:cubicBezTo>
                    <a:lnTo>
                      <a:pt x="11213" y="56186"/>
                    </a:lnTo>
                    <a:cubicBezTo>
                      <a:pt x="4702" y="56950"/>
                      <a:pt x="44" y="62851"/>
                      <a:pt x="817" y="69362"/>
                    </a:cubicBezTo>
                    <a:cubicBezTo>
                      <a:pt x="1459" y="74817"/>
                      <a:pt x="5758" y="79117"/>
                      <a:pt x="11213" y="79759"/>
                    </a:cubicBezTo>
                    <a:lnTo>
                      <a:pt x="58927" y="79759"/>
                    </a:lnTo>
                    <a:cubicBezTo>
                      <a:pt x="65478" y="79759"/>
                      <a:pt x="70794" y="74443"/>
                      <a:pt x="70794" y="67891"/>
                    </a:cubicBezTo>
                    <a:close/>
                    <a:moveTo>
                      <a:pt x="70794" y="122596"/>
                    </a:moveTo>
                    <a:cubicBezTo>
                      <a:pt x="70794" y="116044"/>
                      <a:pt x="65478" y="110728"/>
                      <a:pt x="58927" y="110728"/>
                    </a:cubicBezTo>
                    <a:lnTo>
                      <a:pt x="11213" y="110728"/>
                    </a:lnTo>
                    <a:cubicBezTo>
                      <a:pt x="4702" y="111492"/>
                      <a:pt x="44" y="117394"/>
                      <a:pt x="817" y="123905"/>
                    </a:cubicBezTo>
                    <a:cubicBezTo>
                      <a:pt x="1459" y="129359"/>
                      <a:pt x="5758" y="133659"/>
                      <a:pt x="11213" y="134301"/>
                    </a:cubicBezTo>
                    <a:lnTo>
                      <a:pt x="58927" y="134301"/>
                    </a:lnTo>
                    <a:cubicBezTo>
                      <a:pt x="65373" y="134350"/>
                      <a:pt x="70664" y="129204"/>
                      <a:pt x="70794" y="122759"/>
                    </a:cubicBezTo>
                    <a:lnTo>
                      <a:pt x="70794" y="122759"/>
                    </a:lnTo>
                    <a:close/>
                    <a:moveTo>
                      <a:pt x="70794" y="177138"/>
                    </a:moveTo>
                    <a:cubicBezTo>
                      <a:pt x="70794" y="170587"/>
                      <a:pt x="65478" y="165271"/>
                      <a:pt x="58927" y="165271"/>
                    </a:cubicBezTo>
                    <a:lnTo>
                      <a:pt x="11213" y="165271"/>
                    </a:lnTo>
                    <a:cubicBezTo>
                      <a:pt x="4726" y="165807"/>
                      <a:pt x="-94" y="171505"/>
                      <a:pt x="442" y="177992"/>
                    </a:cubicBezTo>
                    <a:cubicBezTo>
                      <a:pt x="922" y="183730"/>
                      <a:pt x="5474" y="188282"/>
                      <a:pt x="11213" y="188762"/>
                    </a:cubicBezTo>
                    <a:lnTo>
                      <a:pt x="58927" y="188762"/>
                    </a:lnTo>
                    <a:cubicBezTo>
                      <a:pt x="65348" y="188900"/>
                      <a:pt x="70656" y="183804"/>
                      <a:pt x="70794" y="177382"/>
                    </a:cubicBezTo>
                    <a:cubicBezTo>
                      <a:pt x="70794" y="177358"/>
                      <a:pt x="70794" y="177325"/>
                      <a:pt x="70794" y="177301"/>
                    </a:cubicBezTo>
                    <a:lnTo>
                      <a:pt x="70794" y="177301"/>
                    </a:lnTo>
                    <a:close/>
                    <a:moveTo>
                      <a:pt x="70794" y="231599"/>
                    </a:moveTo>
                    <a:cubicBezTo>
                      <a:pt x="70794" y="225088"/>
                      <a:pt x="65519" y="219813"/>
                      <a:pt x="59008" y="219813"/>
                    </a:cubicBezTo>
                    <a:cubicBezTo>
                      <a:pt x="58984" y="219813"/>
                      <a:pt x="58951" y="219813"/>
                      <a:pt x="58927" y="219813"/>
                    </a:cubicBezTo>
                    <a:lnTo>
                      <a:pt x="11213" y="219813"/>
                    </a:lnTo>
                    <a:cubicBezTo>
                      <a:pt x="4726" y="220349"/>
                      <a:pt x="-94" y="226047"/>
                      <a:pt x="442" y="232534"/>
                    </a:cubicBezTo>
                    <a:cubicBezTo>
                      <a:pt x="922" y="238273"/>
                      <a:pt x="5474" y="242825"/>
                      <a:pt x="11213" y="243304"/>
                    </a:cubicBezTo>
                    <a:lnTo>
                      <a:pt x="58927" y="243304"/>
                    </a:lnTo>
                    <a:cubicBezTo>
                      <a:pt x="65365" y="243394"/>
                      <a:pt x="70664" y="238273"/>
                      <a:pt x="70794" y="231843"/>
                    </a:cubicBezTo>
                    <a:lnTo>
                      <a:pt x="70794" y="231843"/>
                    </a:lnTo>
                    <a:close/>
                    <a:moveTo>
                      <a:pt x="70794" y="286141"/>
                    </a:moveTo>
                    <a:cubicBezTo>
                      <a:pt x="70794" y="279590"/>
                      <a:pt x="65478" y="274274"/>
                      <a:pt x="58927" y="274274"/>
                    </a:cubicBezTo>
                    <a:lnTo>
                      <a:pt x="11213" y="274274"/>
                    </a:lnTo>
                    <a:cubicBezTo>
                      <a:pt x="4702" y="275038"/>
                      <a:pt x="44" y="280939"/>
                      <a:pt x="817" y="287450"/>
                    </a:cubicBezTo>
                    <a:cubicBezTo>
                      <a:pt x="1459" y="292904"/>
                      <a:pt x="5758" y="297204"/>
                      <a:pt x="11213" y="297846"/>
                    </a:cubicBezTo>
                    <a:lnTo>
                      <a:pt x="58927" y="297846"/>
                    </a:lnTo>
                    <a:cubicBezTo>
                      <a:pt x="65389" y="297936"/>
                      <a:pt x="70705" y="292766"/>
                      <a:pt x="70794" y="286304"/>
                    </a:cubicBezTo>
                    <a:cubicBezTo>
                      <a:pt x="70794" y="286304"/>
                      <a:pt x="70794" y="286304"/>
                      <a:pt x="70794" y="286304"/>
                    </a:cubicBezTo>
                    <a:lnTo>
                      <a:pt x="70794" y="286304"/>
                    </a:lnTo>
                    <a:close/>
                    <a:moveTo>
                      <a:pt x="70794" y="340683"/>
                    </a:moveTo>
                    <a:cubicBezTo>
                      <a:pt x="70794" y="334132"/>
                      <a:pt x="65478" y="328816"/>
                      <a:pt x="58927" y="328816"/>
                    </a:cubicBezTo>
                    <a:lnTo>
                      <a:pt x="11213" y="328816"/>
                    </a:lnTo>
                    <a:cubicBezTo>
                      <a:pt x="4702" y="329580"/>
                      <a:pt x="44" y="335481"/>
                      <a:pt x="817" y="341992"/>
                    </a:cubicBezTo>
                    <a:cubicBezTo>
                      <a:pt x="1459" y="347446"/>
                      <a:pt x="5758" y="351747"/>
                      <a:pt x="11213" y="352389"/>
                    </a:cubicBezTo>
                    <a:lnTo>
                      <a:pt x="58927" y="352389"/>
                    </a:lnTo>
                    <a:cubicBezTo>
                      <a:pt x="65389" y="352478"/>
                      <a:pt x="70705" y="347308"/>
                      <a:pt x="70794" y="340846"/>
                    </a:cubicBezTo>
                    <a:cubicBezTo>
                      <a:pt x="70794" y="340846"/>
                      <a:pt x="70794" y="340846"/>
                      <a:pt x="70794" y="340846"/>
                    </a:cubicBezTo>
                    <a:lnTo>
                      <a:pt x="70794" y="340846"/>
                    </a:lnTo>
                    <a:close/>
                    <a:moveTo>
                      <a:pt x="70794" y="395226"/>
                    </a:moveTo>
                    <a:cubicBezTo>
                      <a:pt x="70794" y="388674"/>
                      <a:pt x="65478" y="383358"/>
                      <a:pt x="58927" y="383358"/>
                    </a:cubicBezTo>
                    <a:lnTo>
                      <a:pt x="11213" y="383358"/>
                    </a:lnTo>
                    <a:cubicBezTo>
                      <a:pt x="4718" y="383448"/>
                      <a:pt x="-492" y="388731"/>
                      <a:pt x="-492" y="395226"/>
                    </a:cubicBezTo>
                    <a:cubicBezTo>
                      <a:pt x="-492" y="401688"/>
                      <a:pt x="4750" y="406931"/>
                      <a:pt x="11213" y="406931"/>
                    </a:cubicBezTo>
                    <a:lnTo>
                      <a:pt x="58927" y="406931"/>
                    </a:lnTo>
                    <a:cubicBezTo>
                      <a:pt x="65373" y="406980"/>
                      <a:pt x="70664" y="401834"/>
                      <a:pt x="70794" y="395388"/>
                    </a:cubicBezTo>
                    <a:lnTo>
                      <a:pt x="70794" y="395388"/>
                    </a:lnTo>
                    <a:close/>
                    <a:moveTo>
                      <a:pt x="249621" y="13674"/>
                    </a:moveTo>
                    <a:cubicBezTo>
                      <a:pt x="249581" y="7228"/>
                      <a:pt x="244362" y="2010"/>
                      <a:pt x="237917" y="1969"/>
                    </a:cubicBezTo>
                    <a:lnTo>
                      <a:pt x="112250" y="1969"/>
                    </a:lnTo>
                    <a:cubicBezTo>
                      <a:pt x="105755" y="1254"/>
                      <a:pt x="99887" y="5887"/>
                      <a:pt x="99082" y="12374"/>
                    </a:cubicBezTo>
                    <a:cubicBezTo>
                      <a:pt x="98277" y="18836"/>
                      <a:pt x="102853" y="24721"/>
                      <a:pt x="109315" y="25534"/>
                    </a:cubicBezTo>
                    <a:cubicBezTo>
                      <a:pt x="109348" y="25534"/>
                      <a:pt x="109373" y="25542"/>
                      <a:pt x="109405" y="25542"/>
                    </a:cubicBezTo>
                    <a:lnTo>
                      <a:pt x="237429" y="25542"/>
                    </a:lnTo>
                    <a:cubicBezTo>
                      <a:pt x="243980" y="25542"/>
                      <a:pt x="249296" y="20226"/>
                      <a:pt x="249296" y="13674"/>
                    </a:cubicBezTo>
                    <a:close/>
                    <a:moveTo>
                      <a:pt x="249621" y="68216"/>
                    </a:moveTo>
                    <a:cubicBezTo>
                      <a:pt x="249581" y="61770"/>
                      <a:pt x="244362" y="56552"/>
                      <a:pt x="237917" y="56511"/>
                    </a:cubicBezTo>
                    <a:lnTo>
                      <a:pt x="112250" y="56511"/>
                    </a:lnTo>
                    <a:cubicBezTo>
                      <a:pt x="105755" y="55796"/>
                      <a:pt x="99887" y="60429"/>
                      <a:pt x="99082" y="66916"/>
                    </a:cubicBezTo>
                    <a:cubicBezTo>
                      <a:pt x="98277" y="73378"/>
                      <a:pt x="102853" y="79263"/>
                      <a:pt x="109315" y="80076"/>
                    </a:cubicBezTo>
                    <a:cubicBezTo>
                      <a:pt x="109348" y="80076"/>
                      <a:pt x="109373" y="80084"/>
                      <a:pt x="109405" y="80084"/>
                    </a:cubicBezTo>
                    <a:lnTo>
                      <a:pt x="237429" y="80084"/>
                    </a:lnTo>
                    <a:cubicBezTo>
                      <a:pt x="243980" y="80084"/>
                      <a:pt x="249296" y="74768"/>
                      <a:pt x="249296" y="68216"/>
                    </a:cubicBezTo>
                    <a:lnTo>
                      <a:pt x="249296" y="68216"/>
                    </a:lnTo>
                    <a:close/>
                    <a:moveTo>
                      <a:pt x="249621" y="122921"/>
                    </a:moveTo>
                    <a:cubicBezTo>
                      <a:pt x="249621" y="116370"/>
                      <a:pt x="244305" y="111053"/>
                      <a:pt x="237754" y="111053"/>
                    </a:cubicBezTo>
                    <a:lnTo>
                      <a:pt x="112575" y="111053"/>
                    </a:lnTo>
                    <a:cubicBezTo>
                      <a:pt x="106064" y="110265"/>
                      <a:pt x="100155" y="114906"/>
                      <a:pt x="99366" y="121417"/>
                    </a:cubicBezTo>
                    <a:cubicBezTo>
                      <a:pt x="98578" y="127928"/>
                      <a:pt x="103219" y="133838"/>
                      <a:pt x="109730" y="134626"/>
                    </a:cubicBezTo>
                    <a:cubicBezTo>
                      <a:pt x="110673" y="134707"/>
                      <a:pt x="111632" y="134707"/>
                      <a:pt x="112575" y="134626"/>
                    </a:cubicBezTo>
                    <a:lnTo>
                      <a:pt x="237754" y="134626"/>
                    </a:lnTo>
                    <a:cubicBezTo>
                      <a:pt x="244200" y="134675"/>
                      <a:pt x="249491" y="129530"/>
                      <a:pt x="249621" y="123084"/>
                    </a:cubicBezTo>
                    <a:lnTo>
                      <a:pt x="249621" y="123084"/>
                    </a:lnTo>
                    <a:close/>
                    <a:moveTo>
                      <a:pt x="249621" y="177463"/>
                    </a:moveTo>
                    <a:cubicBezTo>
                      <a:pt x="249621" y="170912"/>
                      <a:pt x="244305" y="165596"/>
                      <a:pt x="237754" y="165596"/>
                    </a:cubicBezTo>
                    <a:lnTo>
                      <a:pt x="112575" y="165596"/>
                    </a:lnTo>
                    <a:cubicBezTo>
                      <a:pt x="105999" y="164791"/>
                      <a:pt x="100009" y="169465"/>
                      <a:pt x="99204" y="176041"/>
                    </a:cubicBezTo>
                    <a:cubicBezTo>
                      <a:pt x="98399" y="182617"/>
                      <a:pt x="103073" y="188608"/>
                      <a:pt x="109649" y="189412"/>
                    </a:cubicBezTo>
                    <a:lnTo>
                      <a:pt x="237673" y="189412"/>
                    </a:lnTo>
                    <a:cubicBezTo>
                      <a:pt x="244119" y="189461"/>
                      <a:pt x="249410" y="184316"/>
                      <a:pt x="249541" y="177870"/>
                    </a:cubicBezTo>
                    <a:lnTo>
                      <a:pt x="249541" y="177870"/>
                    </a:lnTo>
                    <a:close/>
                    <a:moveTo>
                      <a:pt x="249621" y="232006"/>
                    </a:moveTo>
                    <a:cubicBezTo>
                      <a:pt x="249621" y="225454"/>
                      <a:pt x="244305" y="220138"/>
                      <a:pt x="237754" y="220138"/>
                    </a:cubicBezTo>
                    <a:lnTo>
                      <a:pt x="112575" y="220138"/>
                    </a:lnTo>
                    <a:cubicBezTo>
                      <a:pt x="106024" y="219862"/>
                      <a:pt x="100496" y="224942"/>
                      <a:pt x="100212" y="231493"/>
                    </a:cubicBezTo>
                    <a:cubicBezTo>
                      <a:pt x="99968" y="237330"/>
                      <a:pt x="103999" y="242475"/>
                      <a:pt x="109730" y="243629"/>
                    </a:cubicBezTo>
                    <a:cubicBezTo>
                      <a:pt x="110673" y="243800"/>
                      <a:pt x="111632" y="243800"/>
                      <a:pt x="112575" y="243629"/>
                    </a:cubicBezTo>
                    <a:lnTo>
                      <a:pt x="237754" y="243629"/>
                    </a:lnTo>
                    <a:cubicBezTo>
                      <a:pt x="244175" y="243767"/>
                      <a:pt x="249483" y="238671"/>
                      <a:pt x="249621" y="232249"/>
                    </a:cubicBezTo>
                    <a:cubicBezTo>
                      <a:pt x="249621" y="232225"/>
                      <a:pt x="249621" y="232193"/>
                      <a:pt x="249621" y="232168"/>
                    </a:cubicBezTo>
                    <a:lnTo>
                      <a:pt x="249621" y="232168"/>
                    </a:lnTo>
                    <a:close/>
                    <a:moveTo>
                      <a:pt x="399674" y="286467"/>
                    </a:moveTo>
                    <a:cubicBezTo>
                      <a:pt x="399625" y="279947"/>
                      <a:pt x="394325" y="274680"/>
                      <a:pt x="387806" y="274680"/>
                    </a:cubicBezTo>
                    <a:lnTo>
                      <a:pt x="262140" y="274680"/>
                    </a:lnTo>
                    <a:cubicBezTo>
                      <a:pt x="255653" y="275615"/>
                      <a:pt x="251150" y="281638"/>
                      <a:pt x="252093" y="288125"/>
                    </a:cubicBezTo>
                    <a:cubicBezTo>
                      <a:pt x="252841" y="293327"/>
                      <a:pt x="256929" y="297415"/>
                      <a:pt x="262140" y="298172"/>
                    </a:cubicBezTo>
                    <a:lnTo>
                      <a:pt x="387481" y="298172"/>
                    </a:lnTo>
                    <a:cubicBezTo>
                      <a:pt x="393911" y="298261"/>
                      <a:pt x="399219" y="293140"/>
                      <a:pt x="399349" y="286710"/>
                    </a:cubicBezTo>
                    <a:lnTo>
                      <a:pt x="399349" y="286710"/>
                    </a:lnTo>
                    <a:close/>
                    <a:moveTo>
                      <a:pt x="399674" y="341009"/>
                    </a:moveTo>
                    <a:cubicBezTo>
                      <a:pt x="399633" y="334473"/>
                      <a:pt x="394341" y="329182"/>
                      <a:pt x="387806" y="329141"/>
                    </a:cubicBezTo>
                    <a:lnTo>
                      <a:pt x="262140" y="329141"/>
                    </a:lnTo>
                    <a:cubicBezTo>
                      <a:pt x="255628" y="329905"/>
                      <a:pt x="250971" y="335807"/>
                      <a:pt x="251743" y="342317"/>
                    </a:cubicBezTo>
                    <a:cubicBezTo>
                      <a:pt x="252385" y="347772"/>
                      <a:pt x="256685" y="352072"/>
                      <a:pt x="262140" y="352714"/>
                    </a:cubicBezTo>
                    <a:lnTo>
                      <a:pt x="387481" y="352714"/>
                    </a:lnTo>
                    <a:cubicBezTo>
                      <a:pt x="393927" y="352763"/>
                      <a:pt x="399219" y="347617"/>
                      <a:pt x="399349" y="341171"/>
                    </a:cubicBezTo>
                    <a:lnTo>
                      <a:pt x="399349" y="341171"/>
                    </a:lnTo>
                    <a:close/>
                    <a:moveTo>
                      <a:pt x="399674" y="395551"/>
                    </a:moveTo>
                    <a:cubicBezTo>
                      <a:pt x="399633" y="389016"/>
                      <a:pt x="394341" y="383724"/>
                      <a:pt x="387806" y="383683"/>
                    </a:cubicBezTo>
                    <a:lnTo>
                      <a:pt x="262140" y="383683"/>
                    </a:lnTo>
                    <a:cubicBezTo>
                      <a:pt x="255645" y="383773"/>
                      <a:pt x="250435" y="389056"/>
                      <a:pt x="250435" y="395551"/>
                    </a:cubicBezTo>
                    <a:cubicBezTo>
                      <a:pt x="250435" y="402013"/>
                      <a:pt x="255678" y="407256"/>
                      <a:pt x="262140" y="407256"/>
                    </a:cubicBezTo>
                    <a:lnTo>
                      <a:pt x="387481" y="407256"/>
                    </a:lnTo>
                    <a:cubicBezTo>
                      <a:pt x="393927" y="407305"/>
                      <a:pt x="399219" y="402159"/>
                      <a:pt x="399349" y="395714"/>
                    </a:cubicBezTo>
                    <a:lnTo>
                      <a:pt x="399349" y="395714"/>
                    </a:lnTo>
                    <a:close/>
                    <a:moveTo>
                      <a:pt x="304814" y="13511"/>
                    </a:moveTo>
                    <a:cubicBezTo>
                      <a:pt x="305026" y="6334"/>
                      <a:pt x="299384" y="335"/>
                      <a:pt x="292199" y="124"/>
                    </a:cubicBezTo>
                    <a:cubicBezTo>
                      <a:pt x="285021" y="-88"/>
                      <a:pt x="279031" y="5554"/>
                      <a:pt x="278811" y="12739"/>
                    </a:cubicBezTo>
                    <a:cubicBezTo>
                      <a:pt x="278795" y="13536"/>
                      <a:pt x="278844" y="14341"/>
                      <a:pt x="278966" y="15137"/>
                    </a:cubicBezTo>
                    <a:cubicBezTo>
                      <a:pt x="279413" y="22274"/>
                      <a:pt x="285566" y="27696"/>
                      <a:pt x="292703" y="27249"/>
                    </a:cubicBezTo>
                    <a:cubicBezTo>
                      <a:pt x="299840" y="26802"/>
                      <a:pt x="305261" y="20648"/>
                      <a:pt x="304814" y="13511"/>
                    </a:cubicBezTo>
                    <a:close/>
                    <a:moveTo>
                      <a:pt x="345457" y="13511"/>
                    </a:moveTo>
                    <a:cubicBezTo>
                      <a:pt x="345457" y="5928"/>
                      <a:pt x="339303" y="-226"/>
                      <a:pt x="331720" y="-226"/>
                    </a:cubicBezTo>
                    <a:cubicBezTo>
                      <a:pt x="324136" y="-226"/>
                      <a:pt x="317982" y="5928"/>
                      <a:pt x="317982" y="13511"/>
                    </a:cubicBezTo>
                    <a:cubicBezTo>
                      <a:pt x="317982" y="21095"/>
                      <a:pt x="324136" y="27249"/>
                      <a:pt x="331720" y="27249"/>
                    </a:cubicBezTo>
                    <a:lnTo>
                      <a:pt x="331720" y="27249"/>
                    </a:lnTo>
                    <a:cubicBezTo>
                      <a:pt x="339181" y="27297"/>
                      <a:pt x="345286" y="21299"/>
                      <a:pt x="345375" y="13837"/>
                    </a:cubicBezTo>
                    <a:lnTo>
                      <a:pt x="345375" y="13837"/>
                    </a:lnTo>
                    <a:close/>
                    <a:moveTo>
                      <a:pt x="386099" y="13511"/>
                    </a:moveTo>
                    <a:cubicBezTo>
                      <a:pt x="386099" y="5928"/>
                      <a:pt x="379946" y="-226"/>
                      <a:pt x="372362" y="-226"/>
                    </a:cubicBezTo>
                    <a:cubicBezTo>
                      <a:pt x="364778" y="-226"/>
                      <a:pt x="358625" y="5928"/>
                      <a:pt x="358625" y="13511"/>
                    </a:cubicBezTo>
                    <a:cubicBezTo>
                      <a:pt x="358625" y="21095"/>
                      <a:pt x="364778" y="27249"/>
                      <a:pt x="372362" y="27249"/>
                    </a:cubicBezTo>
                    <a:lnTo>
                      <a:pt x="372362" y="27249"/>
                    </a:lnTo>
                    <a:cubicBezTo>
                      <a:pt x="379857" y="27338"/>
                      <a:pt x="386010" y="21331"/>
                      <a:pt x="386099" y="13837"/>
                    </a:cubicBezTo>
                    <a:cubicBezTo>
                      <a:pt x="386099" y="13837"/>
                      <a:pt x="386099" y="13837"/>
                      <a:pt x="386099" y="13837"/>
                    </a:cubicBezTo>
                    <a:lnTo>
                      <a:pt x="386099" y="13837"/>
                    </a:lnTo>
                    <a:close/>
                    <a:moveTo>
                      <a:pt x="426742" y="13511"/>
                    </a:moveTo>
                    <a:cubicBezTo>
                      <a:pt x="426742" y="5928"/>
                      <a:pt x="420588" y="-226"/>
                      <a:pt x="413005" y="-226"/>
                    </a:cubicBezTo>
                    <a:cubicBezTo>
                      <a:pt x="405421" y="-226"/>
                      <a:pt x="399267" y="5928"/>
                      <a:pt x="399267" y="13511"/>
                    </a:cubicBezTo>
                    <a:cubicBezTo>
                      <a:pt x="399267" y="21095"/>
                      <a:pt x="405421" y="27249"/>
                      <a:pt x="413005" y="27249"/>
                    </a:cubicBezTo>
                    <a:lnTo>
                      <a:pt x="413005" y="27249"/>
                    </a:lnTo>
                    <a:cubicBezTo>
                      <a:pt x="420458" y="27249"/>
                      <a:pt x="426498" y="21209"/>
                      <a:pt x="426498" y="13755"/>
                    </a:cubicBezTo>
                    <a:cubicBezTo>
                      <a:pt x="426498" y="13731"/>
                      <a:pt x="426498" y="13698"/>
                      <a:pt x="426498" y="13674"/>
                    </a:cubicBezTo>
                    <a:lnTo>
                      <a:pt x="426498" y="13674"/>
                    </a:lnTo>
                    <a:close/>
                    <a:moveTo>
                      <a:pt x="467384" y="13511"/>
                    </a:moveTo>
                    <a:cubicBezTo>
                      <a:pt x="467384" y="5928"/>
                      <a:pt x="461231" y="-226"/>
                      <a:pt x="453647" y="-226"/>
                    </a:cubicBezTo>
                    <a:cubicBezTo>
                      <a:pt x="446063" y="-226"/>
                      <a:pt x="439910" y="5928"/>
                      <a:pt x="439910" y="13511"/>
                    </a:cubicBezTo>
                    <a:cubicBezTo>
                      <a:pt x="439910" y="21095"/>
                      <a:pt x="446063" y="27249"/>
                      <a:pt x="453647" y="27249"/>
                    </a:cubicBezTo>
                    <a:cubicBezTo>
                      <a:pt x="453671" y="27249"/>
                      <a:pt x="453704" y="27249"/>
                      <a:pt x="453728" y="27249"/>
                    </a:cubicBezTo>
                    <a:lnTo>
                      <a:pt x="453728" y="27249"/>
                    </a:lnTo>
                    <a:cubicBezTo>
                      <a:pt x="461182" y="27338"/>
                      <a:pt x="467295" y="21372"/>
                      <a:pt x="467384" y="13918"/>
                    </a:cubicBezTo>
                    <a:cubicBezTo>
                      <a:pt x="467384" y="13894"/>
                      <a:pt x="467384" y="13861"/>
                      <a:pt x="467384" y="13837"/>
                    </a:cubicBezTo>
                    <a:lnTo>
                      <a:pt x="467384" y="13837"/>
                    </a:lnTo>
                    <a:close/>
                    <a:moveTo>
                      <a:pt x="508027" y="13511"/>
                    </a:moveTo>
                    <a:cubicBezTo>
                      <a:pt x="508027" y="5928"/>
                      <a:pt x="501873" y="-226"/>
                      <a:pt x="494290" y="-226"/>
                    </a:cubicBezTo>
                    <a:cubicBezTo>
                      <a:pt x="486706" y="-226"/>
                      <a:pt x="480552" y="5928"/>
                      <a:pt x="480552" y="13511"/>
                    </a:cubicBezTo>
                    <a:cubicBezTo>
                      <a:pt x="480552" y="21095"/>
                      <a:pt x="486706" y="27249"/>
                      <a:pt x="494290" y="27249"/>
                    </a:cubicBezTo>
                    <a:cubicBezTo>
                      <a:pt x="494314" y="27249"/>
                      <a:pt x="494347" y="27249"/>
                      <a:pt x="494371" y="27249"/>
                    </a:cubicBezTo>
                    <a:lnTo>
                      <a:pt x="494371" y="27249"/>
                    </a:lnTo>
                    <a:cubicBezTo>
                      <a:pt x="501825" y="27249"/>
                      <a:pt x="507864" y="21209"/>
                      <a:pt x="507864" y="13755"/>
                    </a:cubicBezTo>
                    <a:cubicBezTo>
                      <a:pt x="507864" y="13731"/>
                      <a:pt x="507864" y="13698"/>
                      <a:pt x="507864" y="13674"/>
                    </a:cubicBezTo>
                    <a:lnTo>
                      <a:pt x="507864" y="13674"/>
                    </a:lnTo>
                    <a:close/>
                    <a:moveTo>
                      <a:pt x="304733" y="122921"/>
                    </a:moveTo>
                    <a:cubicBezTo>
                      <a:pt x="304733" y="115337"/>
                      <a:pt x="298579" y="109184"/>
                      <a:pt x="290996" y="109184"/>
                    </a:cubicBezTo>
                    <a:cubicBezTo>
                      <a:pt x="283412" y="109184"/>
                      <a:pt x="277259" y="115337"/>
                      <a:pt x="277259" y="122921"/>
                    </a:cubicBezTo>
                    <a:cubicBezTo>
                      <a:pt x="277259" y="130505"/>
                      <a:pt x="283412" y="136658"/>
                      <a:pt x="290996" y="136658"/>
                    </a:cubicBezTo>
                    <a:cubicBezTo>
                      <a:pt x="298579" y="136658"/>
                      <a:pt x="304733" y="130505"/>
                      <a:pt x="304733" y="122921"/>
                    </a:cubicBezTo>
                    <a:close/>
                    <a:moveTo>
                      <a:pt x="345375" y="122921"/>
                    </a:moveTo>
                    <a:cubicBezTo>
                      <a:pt x="345465" y="115337"/>
                      <a:pt x="339385" y="109111"/>
                      <a:pt x="331801" y="109021"/>
                    </a:cubicBezTo>
                    <a:cubicBezTo>
                      <a:pt x="324217" y="108932"/>
                      <a:pt x="317990" y="115012"/>
                      <a:pt x="317901" y="122596"/>
                    </a:cubicBezTo>
                    <a:cubicBezTo>
                      <a:pt x="317812" y="130180"/>
                      <a:pt x="323892" y="136406"/>
                      <a:pt x="331475" y="136496"/>
                    </a:cubicBezTo>
                    <a:lnTo>
                      <a:pt x="331475" y="136496"/>
                    </a:lnTo>
                    <a:cubicBezTo>
                      <a:pt x="338970" y="136496"/>
                      <a:pt x="345050" y="130416"/>
                      <a:pt x="345050" y="122921"/>
                    </a:cubicBezTo>
                    <a:lnTo>
                      <a:pt x="345050" y="122921"/>
                    </a:lnTo>
                    <a:close/>
                    <a:moveTo>
                      <a:pt x="386018" y="122921"/>
                    </a:moveTo>
                    <a:cubicBezTo>
                      <a:pt x="386107" y="115337"/>
                      <a:pt x="380027" y="109111"/>
                      <a:pt x="372443" y="109021"/>
                    </a:cubicBezTo>
                    <a:cubicBezTo>
                      <a:pt x="364859" y="108932"/>
                      <a:pt x="358633" y="115012"/>
                      <a:pt x="358544" y="122596"/>
                    </a:cubicBezTo>
                    <a:cubicBezTo>
                      <a:pt x="358454" y="130180"/>
                      <a:pt x="364534" y="136406"/>
                      <a:pt x="372118" y="136496"/>
                    </a:cubicBezTo>
                    <a:lnTo>
                      <a:pt x="372118" y="136496"/>
                    </a:lnTo>
                    <a:cubicBezTo>
                      <a:pt x="379702" y="136585"/>
                      <a:pt x="385929" y="130505"/>
                      <a:pt x="386018" y="122921"/>
                    </a:cubicBezTo>
                    <a:cubicBezTo>
                      <a:pt x="386018" y="122864"/>
                      <a:pt x="386018" y="122815"/>
                      <a:pt x="386018" y="122759"/>
                    </a:cubicBezTo>
                    <a:lnTo>
                      <a:pt x="386018" y="122759"/>
                    </a:lnTo>
                    <a:close/>
                    <a:moveTo>
                      <a:pt x="426660" y="122921"/>
                    </a:moveTo>
                    <a:cubicBezTo>
                      <a:pt x="426750" y="115337"/>
                      <a:pt x="420670" y="109111"/>
                      <a:pt x="413086" y="109021"/>
                    </a:cubicBezTo>
                    <a:cubicBezTo>
                      <a:pt x="405502" y="108932"/>
                      <a:pt x="399275" y="115012"/>
                      <a:pt x="399186" y="122596"/>
                    </a:cubicBezTo>
                    <a:cubicBezTo>
                      <a:pt x="399097" y="130180"/>
                      <a:pt x="405177" y="136406"/>
                      <a:pt x="412760" y="136496"/>
                    </a:cubicBezTo>
                    <a:lnTo>
                      <a:pt x="412760" y="136496"/>
                    </a:lnTo>
                    <a:cubicBezTo>
                      <a:pt x="420214" y="136496"/>
                      <a:pt x="426254" y="130456"/>
                      <a:pt x="426254" y="123002"/>
                    </a:cubicBezTo>
                    <a:cubicBezTo>
                      <a:pt x="426254" y="122978"/>
                      <a:pt x="426254" y="122945"/>
                      <a:pt x="426254" y="122921"/>
                    </a:cubicBezTo>
                    <a:lnTo>
                      <a:pt x="426254" y="122921"/>
                    </a:lnTo>
                    <a:close/>
                    <a:moveTo>
                      <a:pt x="467303" y="122921"/>
                    </a:moveTo>
                    <a:cubicBezTo>
                      <a:pt x="467392" y="115337"/>
                      <a:pt x="461312" y="109111"/>
                      <a:pt x="453728" y="109021"/>
                    </a:cubicBezTo>
                    <a:cubicBezTo>
                      <a:pt x="446144" y="108932"/>
                      <a:pt x="439918" y="115012"/>
                      <a:pt x="439829" y="122596"/>
                    </a:cubicBezTo>
                    <a:cubicBezTo>
                      <a:pt x="439739" y="130180"/>
                      <a:pt x="445819" y="136406"/>
                      <a:pt x="453403" y="136496"/>
                    </a:cubicBezTo>
                    <a:cubicBezTo>
                      <a:pt x="453428" y="136496"/>
                      <a:pt x="453460" y="136496"/>
                      <a:pt x="453484" y="136496"/>
                    </a:cubicBezTo>
                    <a:lnTo>
                      <a:pt x="453484" y="136496"/>
                    </a:lnTo>
                    <a:cubicBezTo>
                      <a:pt x="461036" y="136455"/>
                      <a:pt x="467140" y="130310"/>
                      <a:pt x="467140" y="122759"/>
                    </a:cubicBezTo>
                    <a:lnTo>
                      <a:pt x="467140" y="122759"/>
                    </a:lnTo>
                    <a:close/>
                    <a:moveTo>
                      <a:pt x="507945" y="122921"/>
                    </a:moveTo>
                    <a:cubicBezTo>
                      <a:pt x="508035" y="115337"/>
                      <a:pt x="501955" y="109111"/>
                      <a:pt x="494371" y="109021"/>
                    </a:cubicBezTo>
                    <a:cubicBezTo>
                      <a:pt x="486787" y="108932"/>
                      <a:pt x="480560" y="115012"/>
                      <a:pt x="480471" y="122596"/>
                    </a:cubicBezTo>
                    <a:cubicBezTo>
                      <a:pt x="480382" y="130180"/>
                      <a:pt x="486462" y="136406"/>
                      <a:pt x="494045" y="136496"/>
                    </a:cubicBezTo>
                    <a:cubicBezTo>
                      <a:pt x="494070" y="136496"/>
                      <a:pt x="494103" y="136496"/>
                      <a:pt x="494127" y="136496"/>
                    </a:cubicBezTo>
                    <a:lnTo>
                      <a:pt x="494127" y="136496"/>
                    </a:lnTo>
                    <a:cubicBezTo>
                      <a:pt x="501621" y="136496"/>
                      <a:pt x="507701" y="130416"/>
                      <a:pt x="507701" y="122921"/>
                    </a:cubicBezTo>
                    <a:lnTo>
                      <a:pt x="507701" y="122921"/>
                    </a:lnTo>
                    <a:close/>
                    <a:moveTo>
                      <a:pt x="442917" y="279720"/>
                    </a:moveTo>
                    <a:cubicBezTo>
                      <a:pt x="443007" y="272136"/>
                      <a:pt x="436927" y="265910"/>
                      <a:pt x="429343" y="265820"/>
                    </a:cubicBezTo>
                    <a:cubicBezTo>
                      <a:pt x="421759" y="265731"/>
                      <a:pt x="415532" y="271811"/>
                      <a:pt x="415443" y="279395"/>
                    </a:cubicBezTo>
                    <a:cubicBezTo>
                      <a:pt x="415354" y="286979"/>
                      <a:pt x="421434" y="293205"/>
                      <a:pt x="429017" y="293294"/>
                    </a:cubicBezTo>
                    <a:lnTo>
                      <a:pt x="429017" y="293294"/>
                    </a:lnTo>
                    <a:cubicBezTo>
                      <a:pt x="436602" y="293294"/>
                      <a:pt x="442755" y="287141"/>
                      <a:pt x="442755" y="279557"/>
                    </a:cubicBezTo>
                    <a:lnTo>
                      <a:pt x="442755" y="279557"/>
                    </a:lnTo>
                    <a:close/>
                    <a:moveTo>
                      <a:pt x="483560" y="279720"/>
                    </a:moveTo>
                    <a:cubicBezTo>
                      <a:pt x="483649" y="272136"/>
                      <a:pt x="477569" y="265910"/>
                      <a:pt x="469985" y="265820"/>
                    </a:cubicBezTo>
                    <a:cubicBezTo>
                      <a:pt x="462401" y="265731"/>
                      <a:pt x="456175" y="271811"/>
                      <a:pt x="456086" y="279395"/>
                    </a:cubicBezTo>
                    <a:cubicBezTo>
                      <a:pt x="455996" y="286979"/>
                      <a:pt x="462076" y="293205"/>
                      <a:pt x="469660" y="293294"/>
                    </a:cubicBezTo>
                    <a:lnTo>
                      <a:pt x="469660" y="293294"/>
                    </a:lnTo>
                    <a:cubicBezTo>
                      <a:pt x="477154" y="293294"/>
                      <a:pt x="483235" y="287214"/>
                      <a:pt x="483235" y="279720"/>
                    </a:cubicBezTo>
                    <a:lnTo>
                      <a:pt x="483235" y="279720"/>
                    </a:lnTo>
                    <a:close/>
                    <a:moveTo>
                      <a:pt x="524202" y="279720"/>
                    </a:moveTo>
                    <a:cubicBezTo>
                      <a:pt x="524292" y="272136"/>
                      <a:pt x="518212" y="265910"/>
                      <a:pt x="510628" y="265820"/>
                    </a:cubicBezTo>
                    <a:cubicBezTo>
                      <a:pt x="503044" y="265731"/>
                      <a:pt x="496817" y="271811"/>
                      <a:pt x="496728" y="279395"/>
                    </a:cubicBezTo>
                    <a:cubicBezTo>
                      <a:pt x="496639" y="286979"/>
                      <a:pt x="502719" y="293205"/>
                      <a:pt x="510302" y="293294"/>
                    </a:cubicBezTo>
                    <a:lnTo>
                      <a:pt x="510302" y="293294"/>
                    </a:lnTo>
                    <a:cubicBezTo>
                      <a:pt x="517797" y="293294"/>
                      <a:pt x="523877" y="287214"/>
                      <a:pt x="523877" y="279720"/>
                    </a:cubicBezTo>
                    <a:lnTo>
                      <a:pt x="523877" y="279720"/>
                    </a:lnTo>
                    <a:close/>
                    <a:moveTo>
                      <a:pt x="564845" y="279720"/>
                    </a:moveTo>
                    <a:cubicBezTo>
                      <a:pt x="564934" y="272136"/>
                      <a:pt x="558854" y="265910"/>
                      <a:pt x="551270" y="265820"/>
                    </a:cubicBezTo>
                    <a:cubicBezTo>
                      <a:pt x="543686" y="265731"/>
                      <a:pt x="537460" y="271811"/>
                      <a:pt x="537371" y="279395"/>
                    </a:cubicBezTo>
                    <a:cubicBezTo>
                      <a:pt x="537281" y="286979"/>
                      <a:pt x="543361" y="293205"/>
                      <a:pt x="550945" y="293294"/>
                    </a:cubicBezTo>
                    <a:lnTo>
                      <a:pt x="550945" y="293294"/>
                    </a:lnTo>
                    <a:cubicBezTo>
                      <a:pt x="558529" y="293294"/>
                      <a:pt x="564682" y="287141"/>
                      <a:pt x="564682" y="279557"/>
                    </a:cubicBezTo>
                    <a:lnTo>
                      <a:pt x="564682" y="279557"/>
                    </a:lnTo>
                    <a:close/>
                    <a:moveTo>
                      <a:pt x="605487" y="279720"/>
                    </a:moveTo>
                    <a:cubicBezTo>
                      <a:pt x="605577" y="272136"/>
                      <a:pt x="599497" y="265910"/>
                      <a:pt x="591913" y="265820"/>
                    </a:cubicBezTo>
                    <a:cubicBezTo>
                      <a:pt x="584329" y="265731"/>
                      <a:pt x="578102" y="271811"/>
                      <a:pt x="578013" y="279395"/>
                    </a:cubicBezTo>
                    <a:cubicBezTo>
                      <a:pt x="577924" y="286979"/>
                      <a:pt x="584004" y="293205"/>
                      <a:pt x="591587" y="293294"/>
                    </a:cubicBezTo>
                    <a:lnTo>
                      <a:pt x="591587" y="293294"/>
                    </a:lnTo>
                    <a:cubicBezTo>
                      <a:pt x="599082" y="293294"/>
                      <a:pt x="605162" y="287214"/>
                      <a:pt x="605162" y="279720"/>
                    </a:cubicBezTo>
                    <a:lnTo>
                      <a:pt x="605162" y="279720"/>
                    </a:lnTo>
                    <a:close/>
                    <a:moveTo>
                      <a:pt x="646130" y="279720"/>
                    </a:moveTo>
                    <a:cubicBezTo>
                      <a:pt x="646219" y="272136"/>
                      <a:pt x="640139" y="265910"/>
                      <a:pt x="632555" y="265820"/>
                    </a:cubicBezTo>
                    <a:cubicBezTo>
                      <a:pt x="624971" y="265731"/>
                      <a:pt x="618745" y="271811"/>
                      <a:pt x="618656" y="279395"/>
                    </a:cubicBezTo>
                    <a:cubicBezTo>
                      <a:pt x="618566" y="286979"/>
                      <a:pt x="624646" y="293205"/>
                      <a:pt x="632230" y="293294"/>
                    </a:cubicBezTo>
                    <a:cubicBezTo>
                      <a:pt x="632255" y="293294"/>
                      <a:pt x="632287" y="293294"/>
                      <a:pt x="632311" y="293294"/>
                    </a:cubicBezTo>
                    <a:lnTo>
                      <a:pt x="632311" y="293294"/>
                    </a:lnTo>
                    <a:cubicBezTo>
                      <a:pt x="639863" y="293254"/>
                      <a:pt x="645967" y="287109"/>
                      <a:pt x="645967" y="279557"/>
                    </a:cubicBezTo>
                    <a:lnTo>
                      <a:pt x="645967" y="279557"/>
                    </a:lnTo>
                    <a:close/>
                    <a:moveTo>
                      <a:pt x="441617" y="392137"/>
                    </a:moveTo>
                    <a:cubicBezTo>
                      <a:pt x="441706" y="384553"/>
                      <a:pt x="435626" y="378327"/>
                      <a:pt x="428042" y="378237"/>
                    </a:cubicBezTo>
                    <a:cubicBezTo>
                      <a:pt x="420458" y="378148"/>
                      <a:pt x="414232" y="384228"/>
                      <a:pt x="414143" y="391812"/>
                    </a:cubicBezTo>
                    <a:cubicBezTo>
                      <a:pt x="414053" y="399396"/>
                      <a:pt x="420133" y="405622"/>
                      <a:pt x="427717" y="405711"/>
                    </a:cubicBezTo>
                    <a:lnTo>
                      <a:pt x="427717" y="405711"/>
                    </a:lnTo>
                    <a:cubicBezTo>
                      <a:pt x="435301" y="405711"/>
                      <a:pt x="441454" y="399558"/>
                      <a:pt x="441454" y="391975"/>
                    </a:cubicBezTo>
                    <a:lnTo>
                      <a:pt x="441454" y="391975"/>
                    </a:lnTo>
                    <a:close/>
                    <a:moveTo>
                      <a:pt x="482260" y="392137"/>
                    </a:moveTo>
                    <a:cubicBezTo>
                      <a:pt x="482349" y="384553"/>
                      <a:pt x="476269" y="378327"/>
                      <a:pt x="468685" y="378237"/>
                    </a:cubicBezTo>
                    <a:cubicBezTo>
                      <a:pt x="461101" y="378148"/>
                      <a:pt x="454874" y="384228"/>
                      <a:pt x="454785" y="391812"/>
                    </a:cubicBezTo>
                    <a:cubicBezTo>
                      <a:pt x="454695" y="399396"/>
                      <a:pt x="460776" y="405622"/>
                      <a:pt x="468360" y="405711"/>
                    </a:cubicBezTo>
                    <a:lnTo>
                      <a:pt x="468360" y="405711"/>
                    </a:lnTo>
                    <a:cubicBezTo>
                      <a:pt x="475854" y="405711"/>
                      <a:pt x="481934" y="399631"/>
                      <a:pt x="481934" y="392137"/>
                    </a:cubicBezTo>
                    <a:lnTo>
                      <a:pt x="481934" y="392137"/>
                    </a:lnTo>
                    <a:close/>
                    <a:moveTo>
                      <a:pt x="522902" y="392137"/>
                    </a:moveTo>
                    <a:cubicBezTo>
                      <a:pt x="522991" y="384553"/>
                      <a:pt x="516911" y="378327"/>
                      <a:pt x="509327" y="378237"/>
                    </a:cubicBezTo>
                    <a:cubicBezTo>
                      <a:pt x="501743" y="378148"/>
                      <a:pt x="495517" y="384228"/>
                      <a:pt x="495428" y="391812"/>
                    </a:cubicBezTo>
                    <a:cubicBezTo>
                      <a:pt x="495338" y="399396"/>
                      <a:pt x="501418" y="405622"/>
                      <a:pt x="509002" y="405711"/>
                    </a:cubicBezTo>
                    <a:lnTo>
                      <a:pt x="509002" y="405711"/>
                    </a:lnTo>
                    <a:cubicBezTo>
                      <a:pt x="516497" y="405711"/>
                      <a:pt x="522577" y="399631"/>
                      <a:pt x="522577" y="392137"/>
                    </a:cubicBezTo>
                    <a:lnTo>
                      <a:pt x="522577" y="392137"/>
                    </a:lnTo>
                    <a:close/>
                    <a:moveTo>
                      <a:pt x="563545" y="392137"/>
                    </a:moveTo>
                    <a:cubicBezTo>
                      <a:pt x="563634" y="384553"/>
                      <a:pt x="557554" y="378327"/>
                      <a:pt x="549970" y="378237"/>
                    </a:cubicBezTo>
                    <a:cubicBezTo>
                      <a:pt x="542386" y="378148"/>
                      <a:pt x="536159" y="384228"/>
                      <a:pt x="536070" y="391812"/>
                    </a:cubicBezTo>
                    <a:cubicBezTo>
                      <a:pt x="535980" y="399396"/>
                      <a:pt x="542061" y="405622"/>
                      <a:pt x="549645" y="405711"/>
                    </a:cubicBezTo>
                    <a:lnTo>
                      <a:pt x="549645" y="405711"/>
                    </a:lnTo>
                    <a:cubicBezTo>
                      <a:pt x="557188" y="405760"/>
                      <a:pt x="563333" y="399680"/>
                      <a:pt x="563382" y="392137"/>
                    </a:cubicBezTo>
                    <a:cubicBezTo>
                      <a:pt x="563382" y="392080"/>
                      <a:pt x="563382" y="392031"/>
                      <a:pt x="563382" y="391975"/>
                    </a:cubicBezTo>
                    <a:lnTo>
                      <a:pt x="563382" y="391975"/>
                    </a:lnTo>
                    <a:close/>
                    <a:moveTo>
                      <a:pt x="604187" y="392137"/>
                    </a:moveTo>
                    <a:cubicBezTo>
                      <a:pt x="604276" y="384553"/>
                      <a:pt x="598196" y="378327"/>
                      <a:pt x="590612" y="378237"/>
                    </a:cubicBezTo>
                    <a:cubicBezTo>
                      <a:pt x="583028" y="378148"/>
                      <a:pt x="576802" y="384228"/>
                      <a:pt x="576713" y="391812"/>
                    </a:cubicBezTo>
                    <a:cubicBezTo>
                      <a:pt x="576623" y="399396"/>
                      <a:pt x="582703" y="405622"/>
                      <a:pt x="590287" y="405711"/>
                    </a:cubicBezTo>
                    <a:lnTo>
                      <a:pt x="590287" y="405711"/>
                    </a:lnTo>
                    <a:cubicBezTo>
                      <a:pt x="597741" y="405711"/>
                      <a:pt x="603780" y="399672"/>
                      <a:pt x="603780" y="392218"/>
                    </a:cubicBezTo>
                    <a:cubicBezTo>
                      <a:pt x="603780" y="392194"/>
                      <a:pt x="603780" y="392161"/>
                      <a:pt x="603780" y="392137"/>
                    </a:cubicBezTo>
                    <a:lnTo>
                      <a:pt x="603780" y="392137"/>
                    </a:lnTo>
                    <a:close/>
                    <a:moveTo>
                      <a:pt x="644830" y="392137"/>
                    </a:moveTo>
                    <a:cubicBezTo>
                      <a:pt x="644244" y="384569"/>
                      <a:pt x="637644" y="378912"/>
                      <a:pt x="630076" y="379497"/>
                    </a:cubicBezTo>
                    <a:cubicBezTo>
                      <a:pt x="623321" y="380017"/>
                      <a:pt x="617956" y="385382"/>
                      <a:pt x="617436" y="392137"/>
                    </a:cubicBezTo>
                    <a:cubicBezTo>
                      <a:pt x="617347" y="399721"/>
                      <a:pt x="623419" y="405947"/>
                      <a:pt x="631011" y="406037"/>
                    </a:cubicBezTo>
                    <a:cubicBezTo>
                      <a:pt x="631011" y="406037"/>
                      <a:pt x="631011" y="406037"/>
                      <a:pt x="631011" y="406037"/>
                    </a:cubicBezTo>
                    <a:lnTo>
                      <a:pt x="631011" y="406037"/>
                    </a:lnTo>
                    <a:cubicBezTo>
                      <a:pt x="638554" y="406037"/>
                      <a:pt x="644667" y="399924"/>
                      <a:pt x="644667" y="392381"/>
                    </a:cubicBezTo>
                    <a:cubicBezTo>
                      <a:pt x="644667" y="392357"/>
                      <a:pt x="644667" y="392324"/>
                      <a:pt x="644667" y="392300"/>
                    </a:cubicBezTo>
                    <a:lnTo>
                      <a:pt x="644667" y="39230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 name="Google Shape;150;p16"/>
              <p:cNvSpPr/>
              <p:nvPr/>
            </p:nvSpPr>
            <p:spPr>
              <a:xfrm>
                <a:off x="-129830" y="3836475"/>
                <a:ext cx="646622" cy="407808"/>
              </a:xfrm>
              <a:custGeom>
                <a:rect b="b" l="l" r="r" t="t"/>
                <a:pathLst>
                  <a:path extrusionOk="0" h="407808" w="646622">
                    <a:moveTo>
                      <a:pt x="58927" y="25705"/>
                    </a:moveTo>
                    <a:lnTo>
                      <a:pt x="11213" y="25705"/>
                    </a:lnTo>
                    <a:cubicBezTo>
                      <a:pt x="4750" y="25705"/>
                      <a:pt x="-492" y="20462"/>
                      <a:pt x="-492" y="14000"/>
                    </a:cubicBezTo>
                    <a:lnTo>
                      <a:pt x="-492" y="14000"/>
                    </a:lnTo>
                    <a:cubicBezTo>
                      <a:pt x="-492" y="7505"/>
                      <a:pt x="4718" y="2222"/>
                      <a:pt x="11213" y="2133"/>
                    </a:cubicBezTo>
                    <a:lnTo>
                      <a:pt x="58927" y="2133"/>
                    </a:lnTo>
                    <a:cubicBezTo>
                      <a:pt x="65478" y="2133"/>
                      <a:pt x="70794" y="7449"/>
                      <a:pt x="70794" y="14000"/>
                    </a:cubicBezTo>
                    <a:lnTo>
                      <a:pt x="70794" y="14000"/>
                    </a:lnTo>
                    <a:cubicBezTo>
                      <a:pt x="70794" y="20462"/>
                      <a:pt x="65552" y="25705"/>
                      <a:pt x="59090" y="25705"/>
                    </a:cubicBezTo>
                    <a:close/>
                    <a:moveTo>
                      <a:pt x="70794" y="68542"/>
                    </a:moveTo>
                    <a:cubicBezTo>
                      <a:pt x="70794" y="62080"/>
                      <a:pt x="65552" y="56837"/>
                      <a:pt x="59090" y="56837"/>
                    </a:cubicBezTo>
                    <a:lnTo>
                      <a:pt x="11213" y="56837"/>
                    </a:lnTo>
                    <a:cubicBezTo>
                      <a:pt x="4791" y="56789"/>
                      <a:pt x="-444" y="61958"/>
                      <a:pt x="-492" y="68380"/>
                    </a:cubicBezTo>
                    <a:cubicBezTo>
                      <a:pt x="-492" y="68437"/>
                      <a:pt x="-492" y="68486"/>
                      <a:pt x="-492" y="68542"/>
                    </a:cubicBezTo>
                    <a:lnTo>
                      <a:pt x="-492" y="68542"/>
                    </a:lnTo>
                    <a:cubicBezTo>
                      <a:pt x="-492" y="75037"/>
                      <a:pt x="4718" y="80321"/>
                      <a:pt x="11213" y="80410"/>
                    </a:cubicBezTo>
                    <a:lnTo>
                      <a:pt x="58927" y="80410"/>
                    </a:lnTo>
                    <a:cubicBezTo>
                      <a:pt x="65478" y="80410"/>
                      <a:pt x="70794" y="75094"/>
                      <a:pt x="70794" y="68542"/>
                    </a:cubicBezTo>
                    <a:close/>
                    <a:moveTo>
                      <a:pt x="70794" y="123085"/>
                    </a:moveTo>
                    <a:cubicBezTo>
                      <a:pt x="70844" y="116663"/>
                      <a:pt x="65674" y="111428"/>
                      <a:pt x="59252" y="111380"/>
                    </a:cubicBezTo>
                    <a:cubicBezTo>
                      <a:pt x="59196" y="111380"/>
                      <a:pt x="59146" y="111380"/>
                      <a:pt x="59090" y="111380"/>
                    </a:cubicBezTo>
                    <a:lnTo>
                      <a:pt x="11213" y="111380"/>
                    </a:lnTo>
                    <a:cubicBezTo>
                      <a:pt x="4702" y="112144"/>
                      <a:pt x="44" y="118045"/>
                      <a:pt x="817" y="124556"/>
                    </a:cubicBezTo>
                    <a:cubicBezTo>
                      <a:pt x="1459" y="130010"/>
                      <a:pt x="5758" y="134310"/>
                      <a:pt x="11213" y="134952"/>
                    </a:cubicBezTo>
                    <a:lnTo>
                      <a:pt x="58927" y="134952"/>
                    </a:lnTo>
                    <a:cubicBezTo>
                      <a:pt x="65478" y="134952"/>
                      <a:pt x="70794" y="129636"/>
                      <a:pt x="70794" y="123085"/>
                    </a:cubicBezTo>
                    <a:close/>
                    <a:moveTo>
                      <a:pt x="70794" y="177627"/>
                    </a:moveTo>
                    <a:cubicBezTo>
                      <a:pt x="70844" y="171205"/>
                      <a:pt x="65674" y="165971"/>
                      <a:pt x="59252" y="165922"/>
                    </a:cubicBezTo>
                    <a:cubicBezTo>
                      <a:pt x="59196" y="165922"/>
                      <a:pt x="59146" y="165922"/>
                      <a:pt x="59090" y="165922"/>
                    </a:cubicBezTo>
                    <a:lnTo>
                      <a:pt x="11213" y="165922"/>
                    </a:lnTo>
                    <a:cubicBezTo>
                      <a:pt x="4726" y="166458"/>
                      <a:pt x="-94" y="172156"/>
                      <a:pt x="442" y="178643"/>
                    </a:cubicBezTo>
                    <a:cubicBezTo>
                      <a:pt x="922" y="184382"/>
                      <a:pt x="5474" y="188934"/>
                      <a:pt x="11213" y="189413"/>
                    </a:cubicBezTo>
                    <a:lnTo>
                      <a:pt x="58927" y="189413"/>
                    </a:lnTo>
                    <a:cubicBezTo>
                      <a:pt x="65438" y="189462"/>
                      <a:pt x="70746" y="184219"/>
                      <a:pt x="70794" y="177708"/>
                    </a:cubicBezTo>
                    <a:cubicBezTo>
                      <a:pt x="70794" y="177684"/>
                      <a:pt x="70794" y="177651"/>
                      <a:pt x="70794" y="177627"/>
                    </a:cubicBezTo>
                    <a:lnTo>
                      <a:pt x="70794" y="177627"/>
                    </a:lnTo>
                    <a:close/>
                    <a:moveTo>
                      <a:pt x="70794" y="232088"/>
                    </a:moveTo>
                    <a:cubicBezTo>
                      <a:pt x="70794" y="225666"/>
                      <a:pt x="65593" y="220464"/>
                      <a:pt x="59171" y="220464"/>
                    </a:cubicBezTo>
                    <a:cubicBezTo>
                      <a:pt x="59146" y="220464"/>
                      <a:pt x="59114" y="220464"/>
                      <a:pt x="59090" y="220464"/>
                    </a:cubicBezTo>
                    <a:lnTo>
                      <a:pt x="11213" y="220464"/>
                    </a:lnTo>
                    <a:cubicBezTo>
                      <a:pt x="4726" y="221001"/>
                      <a:pt x="-94" y="226699"/>
                      <a:pt x="442" y="233185"/>
                    </a:cubicBezTo>
                    <a:cubicBezTo>
                      <a:pt x="922" y="238924"/>
                      <a:pt x="5474" y="243476"/>
                      <a:pt x="11213" y="243955"/>
                    </a:cubicBezTo>
                    <a:lnTo>
                      <a:pt x="58927" y="243955"/>
                    </a:lnTo>
                    <a:cubicBezTo>
                      <a:pt x="65478" y="243955"/>
                      <a:pt x="70794" y="238640"/>
                      <a:pt x="70794" y="232088"/>
                    </a:cubicBezTo>
                    <a:close/>
                    <a:moveTo>
                      <a:pt x="70794" y="286630"/>
                    </a:moveTo>
                    <a:cubicBezTo>
                      <a:pt x="70794" y="280168"/>
                      <a:pt x="65552" y="274925"/>
                      <a:pt x="59090" y="274925"/>
                    </a:cubicBezTo>
                    <a:lnTo>
                      <a:pt x="11213" y="274925"/>
                    </a:lnTo>
                    <a:cubicBezTo>
                      <a:pt x="4702" y="275689"/>
                      <a:pt x="44" y="281590"/>
                      <a:pt x="817" y="288101"/>
                    </a:cubicBezTo>
                    <a:cubicBezTo>
                      <a:pt x="1459" y="293556"/>
                      <a:pt x="5758" y="297855"/>
                      <a:pt x="11213" y="298498"/>
                    </a:cubicBezTo>
                    <a:lnTo>
                      <a:pt x="58927" y="298498"/>
                    </a:lnTo>
                    <a:cubicBezTo>
                      <a:pt x="65478" y="298498"/>
                      <a:pt x="70794" y="293182"/>
                      <a:pt x="70794" y="286630"/>
                    </a:cubicBezTo>
                    <a:close/>
                    <a:moveTo>
                      <a:pt x="70794" y="341172"/>
                    </a:moveTo>
                    <a:cubicBezTo>
                      <a:pt x="70794" y="334710"/>
                      <a:pt x="65552" y="329467"/>
                      <a:pt x="59090" y="329467"/>
                    </a:cubicBezTo>
                    <a:lnTo>
                      <a:pt x="11213" y="329467"/>
                    </a:lnTo>
                    <a:cubicBezTo>
                      <a:pt x="4702" y="330231"/>
                      <a:pt x="44" y="336133"/>
                      <a:pt x="817" y="342644"/>
                    </a:cubicBezTo>
                    <a:cubicBezTo>
                      <a:pt x="1459" y="348098"/>
                      <a:pt x="5758" y="352398"/>
                      <a:pt x="11213" y="353040"/>
                    </a:cubicBezTo>
                    <a:lnTo>
                      <a:pt x="58927" y="353040"/>
                    </a:lnTo>
                    <a:cubicBezTo>
                      <a:pt x="65478" y="353040"/>
                      <a:pt x="70794" y="347724"/>
                      <a:pt x="70794" y="341172"/>
                    </a:cubicBezTo>
                    <a:close/>
                    <a:moveTo>
                      <a:pt x="70794" y="395877"/>
                    </a:moveTo>
                    <a:cubicBezTo>
                      <a:pt x="70794" y="389326"/>
                      <a:pt x="65478" y="384009"/>
                      <a:pt x="58927" y="384009"/>
                    </a:cubicBezTo>
                    <a:lnTo>
                      <a:pt x="11213" y="384009"/>
                    </a:lnTo>
                    <a:cubicBezTo>
                      <a:pt x="4702" y="384774"/>
                      <a:pt x="44" y="390675"/>
                      <a:pt x="817" y="397186"/>
                    </a:cubicBezTo>
                    <a:cubicBezTo>
                      <a:pt x="1459" y="402640"/>
                      <a:pt x="5758" y="406940"/>
                      <a:pt x="11213" y="407582"/>
                    </a:cubicBezTo>
                    <a:lnTo>
                      <a:pt x="58927" y="407582"/>
                    </a:lnTo>
                    <a:cubicBezTo>
                      <a:pt x="65373" y="407631"/>
                      <a:pt x="70664" y="402486"/>
                      <a:pt x="70794" y="396040"/>
                    </a:cubicBezTo>
                    <a:lnTo>
                      <a:pt x="70794" y="396040"/>
                    </a:lnTo>
                    <a:close/>
                    <a:moveTo>
                      <a:pt x="249621" y="13838"/>
                    </a:moveTo>
                    <a:cubicBezTo>
                      <a:pt x="249581" y="7302"/>
                      <a:pt x="244290" y="2011"/>
                      <a:pt x="237754" y="1970"/>
                    </a:cubicBezTo>
                    <a:lnTo>
                      <a:pt x="112575" y="1970"/>
                    </a:lnTo>
                    <a:cubicBezTo>
                      <a:pt x="106040" y="2011"/>
                      <a:pt x="100748" y="7302"/>
                      <a:pt x="100708" y="13838"/>
                    </a:cubicBezTo>
                    <a:lnTo>
                      <a:pt x="100708" y="13838"/>
                    </a:lnTo>
                    <a:cubicBezTo>
                      <a:pt x="100748" y="20284"/>
                      <a:pt x="105967" y="25502"/>
                      <a:pt x="112413" y="25543"/>
                    </a:cubicBezTo>
                    <a:lnTo>
                      <a:pt x="237754" y="25543"/>
                    </a:lnTo>
                    <a:cubicBezTo>
                      <a:pt x="244216" y="25632"/>
                      <a:pt x="249532" y="20462"/>
                      <a:pt x="249621" y="14000"/>
                    </a:cubicBezTo>
                    <a:cubicBezTo>
                      <a:pt x="249621" y="14000"/>
                      <a:pt x="249621" y="14000"/>
                      <a:pt x="249621" y="14000"/>
                    </a:cubicBezTo>
                    <a:lnTo>
                      <a:pt x="249621" y="14000"/>
                    </a:lnTo>
                    <a:close/>
                    <a:moveTo>
                      <a:pt x="249621" y="68380"/>
                    </a:moveTo>
                    <a:cubicBezTo>
                      <a:pt x="249581" y="61934"/>
                      <a:pt x="244362" y="56715"/>
                      <a:pt x="237917" y="56675"/>
                    </a:cubicBezTo>
                    <a:lnTo>
                      <a:pt x="112250" y="56675"/>
                    </a:lnTo>
                    <a:cubicBezTo>
                      <a:pt x="105804" y="56626"/>
                      <a:pt x="100512" y="61771"/>
                      <a:pt x="100382" y="68217"/>
                    </a:cubicBezTo>
                    <a:lnTo>
                      <a:pt x="100382" y="68217"/>
                    </a:lnTo>
                    <a:cubicBezTo>
                      <a:pt x="100423" y="74753"/>
                      <a:pt x="105715" y="80044"/>
                      <a:pt x="112250" y="80085"/>
                    </a:cubicBezTo>
                    <a:lnTo>
                      <a:pt x="237429" y="80085"/>
                    </a:lnTo>
                    <a:cubicBezTo>
                      <a:pt x="243964" y="80044"/>
                      <a:pt x="249248" y="74753"/>
                      <a:pt x="249296" y="68217"/>
                    </a:cubicBezTo>
                    <a:close/>
                    <a:moveTo>
                      <a:pt x="249621" y="122922"/>
                    </a:moveTo>
                    <a:cubicBezTo>
                      <a:pt x="249621" y="116460"/>
                      <a:pt x="244379" y="111217"/>
                      <a:pt x="237917" y="111217"/>
                    </a:cubicBezTo>
                    <a:lnTo>
                      <a:pt x="112250" y="111217"/>
                    </a:lnTo>
                    <a:cubicBezTo>
                      <a:pt x="105788" y="110412"/>
                      <a:pt x="99903" y="114989"/>
                      <a:pt x="99090" y="121451"/>
                    </a:cubicBezTo>
                    <a:cubicBezTo>
                      <a:pt x="99090" y="121483"/>
                      <a:pt x="99082" y="121508"/>
                      <a:pt x="99082" y="121540"/>
                    </a:cubicBezTo>
                    <a:cubicBezTo>
                      <a:pt x="98318" y="128035"/>
                      <a:pt x="102918" y="133944"/>
                      <a:pt x="109405" y="134790"/>
                    </a:cubicBezTo>
                    <a:lnTo>
                      <a:pt x="237429" y="134790"/>
                    </a:lnTo>
                    <a:cubicBezTo>
                      <a:pt x="243964" y="134749"/>
                      <a:pt x="249248" y="129457"/>
                      <a:pt x="249296" y="122922"/>
                    </a:cubicBezTo>
                    <a:close/>
                    <a:moveTo>
                      <a:pt x="249621" y="177464"/>
                    </a:moveTo>
                    <a:cubicBezTo>
                      <a:pt x="249621" y="171002"/>
                      <a:pt x="244379" y="165759"/>
                      <a:pt x="237917" y="165759"/>
                    </a:cubicBezTo>
                    <a:lnTo>
                      <a:pt x="112250" y="165759"/>
                    </a:lnTo>
                    <a:cubicBezTo>
                      <a:pt x="105698" y="165483"/>
                      <a:pt x="100171" y="170563"/>
                      <a:pt x="99887" y="177115"/>
                    </a:cubicBezTo>
                    <a:cubicBezTo>
                      <a:pt x="99643" y="182951"/>
                      <a:pt x="103675" y="188096"/>
                      <a:pt x="109405" y="189251"/>
                    </a:cubicBezTo>
                    <a:cubicBezTo>
                      <a:pt x="110348" y="189421"/>
                      <a:pt x="111307" y="189421"/>
                      <a:pt x="112250" y="189251"/>
                    </a:cubicBezTo>
                    <a:lnTo>
                      <a:pt x="237429" y="189251"/>
                    </a:lnTo>
                    <a:cubicBezTo>
                      <a:pt x="243940" y="189299"/>
                      <a:pt x="249248" y="184056"/>
                      <a:pt x="249296" y="177546"/>
                    </a:cubicBezTo>
                    <a:cubicBezTo>
                      <a:pt x="249296" y="177521"/>
                      <a:pt x="249296" y="177489"/>
                      <a:pt x="249296" y="177464"/>
                    </a:cubicBezTo>
                    <a:lnTo>
                      <a:pt x="249296" y="177464"/>
                    </a:lnTo>
                    <a:close/>
                    <a:moveTo>
                      <a:pt x="249621" y="231925"/>
                    </a:moveTo>
                    <a:cubicBezTo>
                      <a:pt x="249573" y="225496"/>
                      <a:pt x="244346" y="220302"/>
                      <a:pt x="237917" y="220302"/>
                    </a:cubicBezTo>
                    <a:lnTo>
                      <a:pt x="112250" y="220302"/>
                    </a:lnTo>
                    <a:cubicBezTo>
                      <a:pt x="105829" y="219009"/>
                      <a:pt x="99570" y="223171"/>
                      <a:pt x="98277" y="229592"/>
                    </a:cubicBezTo>
                    <a:cubicBezTo>
                      <a:pt x="96985" y="236022"/>
                      <a:pt x="101146" y="242281"/>
                      <a:pt x="107568" y="243573"/>
                    </a:cubicBezTo>
                    <a:cubicBezTo>
                      <a:pt x="108177" y="243695"/>
                      <a:pt x="108787" y="243768"/>
                      <a:pt x="109405" y="243793"/>
                    </a:cubicBezTo>
                    <a:cubicBezTo>
                      <a:pt x="110348" y="243964"/>
                      <a:pt x="111307" y="243964"/>
                      <a:pt x="112250" y="243793"/>
                    </a:cubicBezTo>
                    <a:lnTo>
                      <a:pt x="237429" y="243793"/>
                    </a:lnTo>
                    <a:cubicBezTo>
                      <a:pt x="243980" y="243793"/>
                      <a:pt x="249296" y="238477"/>
                      <a:pt x="249296" y="231925"/>
                    </a:cubicBezTo>
                    <a:close/>
                    <a:moveTo>
                      <a:pt x="399674" y="286467"/>
                    </a:moveTo>
                    <a:cubicBezTo>
                      <a:pt x="399633" y="280021"/>
                      <a:pt x="394415" y="274803"/>
                      <a:pt x="387969" y="274763"/>
                    </a:cubicBezTo>
                    <a:lnTo>
                      <a:pt x="262140" y="274763"/>
                    </a:lnTo>
                    <a:cubicBezTo>
                      <a:pt x="255628" y="275527"/>
                      <a:pt x="250971" y="281428"/>
                      <a:pt x="251743" y="287939"/>
                    </a:cubicBezTo>
                    <a:cubicBezTo>
                      <a:pt x="252385" y="293393"/>
                      <a:pt x="256685" y="297693"/>
                      <a:pt x="262140" y="298335"/>
                    </a:cubicBezTo>
                    <a:lnTo>
                      <a:pt x="387481" y="298335"/>
                    </a:lnTo>
                    <a:cubicBezTo>
                      <a:pt x="394033" y="298335"/>
                      <a:pt x="399349" y="293019"/>
                      <a:pt x="399349" y="286467"/>
                    </a:cubicBezTo>
                    <a:close/>
                    <a:moveTo>
                      <a:pt x="399674" y="341010"/>
                    </a:moveTo>
                    <a:cubicBezTo>
                      <a:pt x="399633" y="334564"/>
                      <a:pt x="394415" y="329345"/>
                      <a:pt x="387969" y="329305"/>
                    </a:cubicBezTo>
                    <a:lnTo>
                      <a:pt x="262140" y="329305"/>
                    </a:lnTo>
                    <a:cubicBezTo>
                      <a:pt x="255628" y="330069"/>
                      <a:pt x="250971" y="335970"/>
                      <a:pt x="251743" y="342481"/>
                    </a:cubicBezTo>
                    <a:cubicBezTo>
                      <a:pt x="252385" y="347935"/>
                      <a:pt x="256685" y="352235"/>
                      <a:pt x="262140" y="352877"/>
                    </a:cubicBezTo>
                    <a:lnTo>
                      <a:pt x="387481" y="352877"/>
                    </a:lnTo>
                    <a:cubicBezTo>
                      <a:pt x="394033" y="352877"/>
                      <a:pt x="399349" y="347561"/>
                      <a:pt x="399349" y="341010"/>
                    </a:cubicBezTo>
                    <a:close/>
                    <a:moveTo>
                      <a:pt x="399674" y="395714"/>
                    </a:moveTo>
                    <a:cubicBezTo>
                      <a:pt x="399674" y="389163"/>
                      <a:pt x="394358" y="383847"/>
                      <a:pt x="387806" y="383847"/>
                    </a:cubicBezTo>
                    <a:lnTo>
                      <a:pt x="262140" y="383847"/>
                    </a:lnTo>
                    <a:cubicBezTo>
                      <a:pt x="255628" y="384611"/>
                      <a:pt x="250971" y="390512"/>
                      <a:pt x="251743" y="397023"/>
                    </a:cubicBezTo>
                    <a:cubicBezTo>
                      <a:pt x="252385" y="402477"/>
                      <a:pt x="256685" y="406778"/>
                      <a:pt x="262140" y="407419"/>
                    </a:cubicBezTo>
                    <a:lnTo>
                      <a:pt x="387481" y="407419"/>
                    </a:lnTo>
                    <a:cubicBezTo>
                      <a:pt x="393927" y="407468"/>
                      <a:pt x="399219" y="402323"/>
                      <a:pt x="399349" y="395877"/>
                    </a:cubicBezTo>
                    <a:lnTo>
                      <a:pt x="399349" y="395877"/>
                    </a:lnTo>
                    <a:close/>
                    <a:moveTo>
                      <a:pt x="304814" y="13675"/>
                    </a:moveTo>
                    <a:cubicBezTo>
                      <a:pt x="304814" y="6091"/>
                      <a:pt x="298661" y="-62"/>
                      <a:pt x="291077" y="-62"/>
                    </a:cubicBezTo>
                    <a:cubicBezTo>
                      <a:pt x="283493" y="-62"/>
                      <a:pt x="277340" y="6091"/>
                      <a:pt x="277340" y="13675"/>
                    </a:cubicBezTo>
                    <a:cubicBezTo>
                      <a:pt x="277340" y="21259"/>
                      <a:pt x="283493" y="27412"/>
                      <a:pt x="291077" y="27412"/>
                    </a:cubicBezTo>
                    <a:cubicBezTo>
                      <a:pt x="298661" y="27412"/>
                      <a:pt x="304814" y="21259"/>
                      <a:pt x="304814" y="13675"/>
                    </a:cubicBezTo>
                    <a:close/>
                    <a:moveTo>
                      <a:pt x="345457" y="13675"/>
                    </a:moveTo>
                    <a:cubicBezTo>
                      <a:pt x="345546" y="6091"/>
                      <a:pt x="339466" y="-135"/>
                      <a:pt x="331882" y="-225"/>
                    </a:cubicBezTo>
                    <a:cubicBezTo>
                      <a:pt x="324298" y="-314"/>
                      <a:pt x="318072" y="5766"/>
                      <a:pt x="317982" y="13350"/>
                    </a:cubicBezTo>
                    <a:cubicBezTo>
                      <a:pt x="317893" y="20934"/>
                      <a:pt x="323973" y="27160"/>
                      <a:pt x="331557" y="27250"/>
                    </a:cubicBezTo>
                    <a:lnTo>
                      <a:pt x="331557" y="27250"/>
                    </a:lnTo>
                    <a:cubicBezTo>
                      <a:pt x="339051" y="27250"/>
                      <a:pt x="345131" y="21169"/>
                      <a:pt x="345131" y="13675"/>
                    </a:cubicBezTo>
                    <a:close/>
                    <a:moveTo>
                      <a:pt x="386099" y="13675"/>
                    </a:moveTo>
                    <a:cubicBezTo>
                      <a:pt x="386189" y="6091"/>
                      <a:pt x="380109" y="-135"/>
                      <a:pt x="372525" y="-225"/>
                    </a:cubicBezTo>
                    <a:cubicBezTo>
                      <a:pt x="364941" y="-314"/>
                      <a:pt x="358714" y="5766"/>
                      <a:pt x="358625" y="13350"/>
                    </a:cubicBezTo>
                    <a:cubicBezTo>
                      <a:pt x="358536" y="20934"/>
                      <a:pt x="364616" y="27160"/>
                      <a:pt x="372199" y="27250"/>
                    </a:cubicBezTo>
                    <a:lnTo>
                      <a:pt x="372199" y="27250"/>
                    </a:lnTo>
                    <a:cubicBezTo>
                      <a:pt x="379727" y="27250"/>
                      <a:pt x="385847" y="21202"/>
                      <a:pt x="385937" y="13675"/>
                    </a:cubicBezTo>
                    <a:close/>
                    <a:moveTo>
                      <a:pt x="426742" y="13675"/>
                    </a:moveTo>
                    <a:cubicBezTo>
                      <a:pt x="426831" y="6091"/>
                      <a:pt x="420751" y="-135"/>
                      <a:pt x="413167" y="-225"/>
                    </a:cubicBezTo>
                    <a:cubicBezTo>
                      <a:pt x="405583" y="-314"/>
                      <a:pt x="399357" y="5766"/>
                      <a:pt x="399267" y="13350"/>
                    </a:cubicBezTo>
                    <a:cubicBezTo>
                      <a:pt x="399178" y="20934"/>
                      <a:pt x="405258" y="27160"/>
                      <a:pt x="412842" y="27250"/>
                    </a:cubicBezTo>
                    <a:lnTo>
                      <a:pt x="412842" y="27250"/>
                    </a:lnTo>
                    <a:cubicBezTo>
                      <a:pt x="420296" y="27250"/>
                      <a:pt x="426335" y="21210"/>
                      <a:pt x="426335" y="13756"/>
                    </a:cubicBezTo>
                    <a:cubicBezTo>
                      <a:pt x="426335" y="13732"/>
                      <a:pt x="426335" y="13700"/>
                      <a:pt x="426335" y="13675"/>
                    </a:cubicBezTo>
                    <a:close/>
                    <a:moveTo>
                      <a:pt x="467384" y="13675"/>
                    </a:moveTo>
                    <a:cubicBezTo>
                      <a:pt x="467474" y="6091"/>
                      <a:pt x="461394" y="-135"/>
                      <a:pt x="453810" y="-225"/>
                    </a:cubicBezTo>
                    <a:cubicBezTo>
                      <a:pt x="446226" y="-314"/>
                      <a:pt x="439999" y="5766"/>
                      <a:pt x="439910" y="13350"/>
                    </a:cubicBezTo>
                    <a:cubicBezTo>
                      <a:pt x="439821" y="20934"/>
                      <a:pt x="445901" y="27160"/>
                      <a:pt x="453484" y="27250"/>
                    </a:cubicBezTo>
                    <a:cubicBezTo>
                      <a:pt x="453509" y="27250"/>
                      <a:pt x="453541" y="27250"/>
                      <a:pt x="453566" y="27250"/>
                    </a:cubicBezTo>
                    <a:lnTo>
                      <a:pt x="453566" y="27250"/>
                    </a:lnTo>
                    <a:cubicBezTo>
                      <a:pt x="461060" y="27209"/>
                      <a:pt x="467132" y="21169"/>
                      <a:pt x="467222" y="13675"/>
                    </a:cubicBezTo>
                    <a:close/>
                    <a:moveTo>
                      <a:pt x="508027" y="13675"/>
                    </a:moveTo>
                    <a:cubicBezTo>
                      <a:pt x="508116" y="6091"/>
                      <a:pt x="502036" y="-135"/>
                      <a:pt x="494452" y="-225"/>
                    </a:cubicBezTo>
                    <a:cubicBezTo>
                      <a:pt x="486868" y="-314"/>
                      <a:pt x="480642" y="5766"/>
                      <a:pt x="480552" y="13350"/>
                    </a:cubicBezTo>
                    <a:cubicBezTo>
                      <a:pt x="480463" y="20934"/>
                      <a:pt x="486543" y="27160"/>
                      <a:pt x="494127" y="27250"/>
                    </a:cubicBezTo>
                    <a:cubicBezTo>
                      <a:pt x="494151" y="27250"/>
                      <a:pt x="494184" y="27250"/>
                      <a:pt x="494208" y="27250"/>
                    </a:cubicBezTo>
                    <a:lnTo>
                      <a:pt x="494208" y="27250"/>
                    </a:lnTo>
                    <a:cubicBezTo>
                      <a:pt x="501662" y="27250"/>
                      <a:pt x="507701" y="21210"/>
                      <a:pt x="507701" y="13756"/>
                    </a:cubicBezTo>
                    <a:cubicBezTo>
                      <a:pt x="507701" y="13732"/>
                      <a:pt x="507701" y="13700"/>
                      <a:pt x="507701" y="13675"/>
                    </a:cubicBezTo>
                    <a:close/>
                    <a:moveTo>
                      <a:pt x="304733" y="123085"/>
                    </a:moveTo>
                    <a:cubicBezTo>
                      <a:pt x="304310" y="115956"/>
                      <a:pt x="298197" y="110526"/>
                      <a:pt x="291069" y="110941"/>
                    </a:cubicBezTo>
                    <a:cubicBezTo>
                      <a:pt x="283948" y="111363"/>
                      <a:pt x="278510" y="117476"/>
                      <a:pt x="278925" y="124605"/>
                    </a:cubicBezTo>
                    <a:cubicBezTo>
                      <a:pt x="279315" y="131115"/>
                      <a:pt x="284485" y="136318"/>
                      <a:pt x="290996" y="136741"/>
                    </a:cubicBezTo>
                    <a:cubicBezTo>
                      <a:pt x="298539" y="136789"/>
                      <a:pt x="304684" y="130709"/>
                      <a:pt x="304733" y="123166"/>
                    </a:cubicBezTo>
                    <a:cubicBezTo>
                      <a:pt x="304733" y="123142"/>
                      <a:pt x="304733" y="123109"/>
                      <a:pt x="304733" y="123085"/>
                    </a:cubicBezTo>
                    <a:close/>
                    <a:moveTo>
                      <a:pt x="345375" y="123085"/>
                    </a:moveTo>
                    <a:cubicBezTo>
                      <a:pt x="345416" y="115501"/>
                      <a:pt x="339303" y="109315"/>
                      <a:pt x="331720" y="109266"/>
                    </a:cubicBezTo>
                    <a:cubicBezTo>
                      <a:pt x="324136" y="109225"/>
                      <a:pt x="317950" y="115338"/>
                      <a:pt x="317901" y="122922"/>
                    </a:cubicBezTo>
                    <a:cubicBezTo>
                      <a:pt x="317860" y="130506"/>
                      <a:pt x="323973" y="136692"/>
                      <a:pt x="331557" y="136741"/>
                    </a:cubicBezTo>
                    <a:cubicBezTo>
                      <a:pt x="331581" y="136741"/>
                      <a:pt x="331614" y="136741"/>
                      <a:pt x="331638" y="136741"/>
                    </a:cubicBezTo>
                    <a:lnTo>
                      <a:pt x="331638" y="136741"/>
                    </a:lnTo>
                    <a:cubicBezTo>
                      <a:pt x="339092" y="136789"/>
                      <a:pt x="345164" y="130782"/>
                      <a:pt x="345213" y="123329"/>
                    </a:cubicBezTo>
                    <a:cubicBezTo>
                      <a:pt x="345213" y="123304"/>
                      <a:pt x="345213" y="123272"/>
                      <a:pt x="345213" y="123247"/>
                    </a:cubicBezTo>
                    <a:lnTo>
                      <a:pt x="345213" y="123247"/>
                    </a:lnTo>
                    <a:close/>
                    <a:moveTo>
                      <a:pt x="386018" y="123085"/>
                    </a:moveTo>
                    <a:cubicBezTo>
                      <a:pt x="386059" y="115501"/>
                      <a:pt x="379946" y="109315"/>
                      <a:pt x="372362" y="109266"/>
                    </a:cubicBezTo>
                    <a:cubicBezTo>
                      <a:pt x="364778" y="109225"/>
                      <a:pt x="358592" y="115338"/>
                      <a:pt x="358544" y="122922"/>
                    </a:cubicBezTo>
                    <a:cubicBezTo>
                      <a:pt x="358503" y="130506"/>
                      <a:pt x="364616" y="136692"/>
                      <a:pt x="372199" y="136741"/>
                    </a:cubicBezTo>
                    <a:cubicBezTo>
                      <a:pt x="372224" y="136741"/>
                      <a:pt x="372256" y="136741"/>
                      <a:pt x="372281" y="136741"/>
                    </a:cubicBezTo>
                    <a:lnTo>
                      <a:pt x="372281" y="136741"/>
                    </a:lnTo>
                    <a:cubicBezTo>
                      <a:pt x="379734" y="136879"/>
                      <a:pt x="385879" y="130945"/>
                      <a:pt x="386018" y="123491"/>
                    </a:cubicBezTo>
                    <a:cubicBezTo>
                      <a:pt x="386018" y="123467"/>
                      <a:pt x="386018" y="123434"/>
                      <a:pt x="386018" y="123410"/>
                    </a:cubicBezTo>
                    <a:lnTo>
                      <a:pt x="386018" y="123410"/>
                    </a:lnTo>
                    <a:close/>
                    <a:moveTo>
                      <a:pt x="426660" y="123085"/>
                    </a:moveTo>
                    <a:cubicBezTo>
                      <a:pt x="426701" y="115501"/>
                      <a:pt x="420588" y="109315"/>
                      <a:pt x="413005" y="109266"/>
                    </a:cubicBezTo>
                    <a:cubicBezTo>
                      <a:pt x="405421" y="109225"/>
                      <a:pt x="399235" y="115338"/>
                      <a:pt x="399186" y="122922"/>
                    </a:cubicBezTo>
                    <a:cubicBezTo>
                      <a:pt x="399145" y="130506"/>
                      <a:pt x="405258" y="136692"/>
                      <a:pt x="412842" y="136741"/>
                    </a:cubicBezTo>
                    <a:cubicBezTo>
                      <a:pt x="412866" y="136741"/>
                      <a:pt x="412899" y="136741"/>
                      <a:pt x="412923" y="136741"/>
                    </a:cubicBezTo>
                    <a:lnTo>
                      <a:pt x="412923" y="136741"/>
                    </a:lnTo>
                    <a:cubicBezTo>
                      <a:pt x="420377" y="136741"/>
                      <a:pt x="426416" y="130701"/>
                      <a:pt x="426416" y="123247"/>
                    </a:cubicBezTo>
                    <a:lnTo>
                      <a:pt x="426416" y="123247"/>
                    </a:lnTo>
                    <a:close/>
                    <a:moveTo>
                      <a:pt x="467303" y="123085"/>
                    </a:moveTo>
                    <a:cubicBezTo>
                      <a:pt x="467344" y="115501"/>
                      <a:pt x="461231" y="109315"/>
                      <a:pt x="453647" y="109266"/>
                    </a:cubicBezTo>
                    <a:cubicBezTo>
                      <a:pt x="446063" y="109225"/>
                      <a:pt x="439877" y="115338"/>
                      <a:pt x="439829" y="122922"/>
                    </a:cubicBezTo>
                    <a:cubicBezTo>
                      <a:pt x="439788" y="130506"/>
                      <a:pt x="445901" y="136692"/>
                      <a:pt x="453484" y="136741"/>
                    </a:cubicBezTo>
                    <a:cubicBezTo>
                      <a:pt x="453541" y="136741"/>
                      <a:pt x="453590" y="136741"/>
                      <a:pt x="453647" y="136741"/>
                    </a:cubicBezTo>
                    <a:lnTo>
                      <a:pt x="453647" y="136741"/>
                    </a:lnTo>
                    <a:cubicBezTo>
                      <a:pt x="461052" y="136879"/>
                      <a:pt x="467164" y="130977"/>
                      <a:pt x="467303" y="123572"/>
                    </a:cubicBezTo>
                    <a:cubicBezTo>
                      <a:pt x="467303" y="123524"/>
                      <a:pt x="467303" y="123467"/>
                      <a:pt x="467303" y="123410"/>
                    </a:cubicBezTo>
                    <a:lnTo>
                      <a:pt x="467303" y="123410"/>
                    </a:lnTo>
                    <a:close/>
                    <a:moveTo>
                      <a:pt x="507945" y="123085"/>
                    </a:moveTo>
                    <a:cubicBezTo>
                      <a:pt x="507986" y="115501"/>
                      <a:pt x="501873" y="109315"/>
                      <a:pt x="494290" y="109266"/>
                    </a:cubicBezTo>
                    <a:cubicBezTo>
                      <a:pt x="486706" y="109225"/>
                      <a:pt x="480520" y="115338"/>
                      <a:pt x="480471" y="122922"/>
                    </a:cubicBezTo>
                    <a:cubicBezTo>
                      <a:pt x="480430" y="130506"/>
                      <a:pt x="486543" y="136692"/>
                      <a:pt x="494127" y="136741"/>
                    </a:cubicBezTo>
                    <a:cubicBezTo>
                      <a:pt x="494184" y="136741"/>
                      <a:pt x="494232" y="136741"/>
                      <a:pt x="494290" y="136741"/>
                    </a:cubicBezTo>
                    <a:lnTo>
                      <a:pt x="494290" y="136741"/>
                    </a:lnTo>
                    <a:cubicBezTo>
                      <a:pt x="501743" y="136741"/>
                      <a:pt x="507783" y="130701"/>
                      <a:pt x="507783" y="123247"/>
                    </a:cubicBezTo>
                    <a:lnTo>
                      <a:pt x="507783" y="123247"/>
                    </a:lnTo>
                    <a:close/>
                    <a:moveTo>
                      <a:pt x="442917" y="279883"/>
                    </a:moveTo>
                    <a:cubicBezTo>
                      <a:pt x="442917" y="272300"/>
                      <a:pt x="436764" y="266146"/>
                      <a:pt x="429180" y="266146"/>
                    </a:cubicBezTo>
                    <a:cubicBezTo>
                      <a:pt x="421596" y="266146"/>
                      <a:pt x="415443" y="272300"/>
                      <a:pt x="415443" y="279883"/>
                    </a:cubicBezTo>
                    <a:cubicBezTo>
                      <a:pt x="415443" y="287467"/>
                      <a:pt x="421596" y="293620"/>
                      <a:pt x="429180" y="293620"/>
                    </a:cubicBezTo>
                    <a:lnTo>
                      <a:pt x="429180" y="293620"/>
                    </a:lnTo>
                    <a:cubicBezTo>
                      <a:pt x="436658" y="293669"/>
                      <a:pt x="442787" y="287687"/>
                      <a:pt x="442917" y="280209"/>
                    </a:cubicBezTo>
                    <a:lnTo>
                      <a:pt x="442917" y="280209"/>
                    </a:lnTo>
                    <a:close/>
                    <a:moveTo>
                      <a:pt x="483560" y="279883"/>
                    </a:moveTo>
                    <a:cubicBezTo>
                      <a:pt x="483560" y="272300"/>
                      <a:pt x="477406" y="266146"/>
                      <a:pt x="469823" y="266146"/>
                    </a:cubicBezTo>
                    <a:cubicBezTo>
                      <a:pt x="462239" y="266146"/>
                      <a:pt x="456086" y="272300"/>
                      <a:pt x="456086" y="279883"/>
                    </a:cubicBezTo>
                    <a:cubicBezTo>
                      <a:pt x="456086" y="287467"/>
                      <a:pt x="462239" y="293620"/>
                      <a:pt x="469823" y="293620"/>
                    </a:cubicBezTo>
                    <a:lnTo>
                      <a:pt x="469823" y="293620"/>
                    </a:lnTo>
                    <a:cubicBezTo>
                      <a:pt x="477317" y="293620"/>
                      <a:pt x="483397" y="287540"/>
                      <a:pt x="483397" y="280046"/>
                    </a:cubicBezTo>
                    <a:lnTo>
                      <a:pt x="483397" y="280046"/>
                    </a:lnTo>
                    <a:close/>
                    <a:moveTo>
                      <a:pt x="524202" y="279883"/>
                    </a:moveTo>
                    <a:cubicBezTo>
                      <a:pt x="524202" y="272300"/>
                      <a:pt x="518049" y="266146"/>
                      <a:pt x="510465" y="266146"/>
                    </a:cubicBezTo>
                    <a:cubicBezTo>
                      <a:pt x="502881" y="266146"/>
                      <a:pt x="496728" y="272300"/>
                      <a:pt x="496728" y="279883"/>
                    </a:cubicBezTo>
                    <a:cubicBezTo>
                      <a:pt x="496728" y="287467"/>
                      <a:pt x="502881" y="293620"/>
                      <a:pt x="510465" y="293620"/>
                    </a:cubicBezTo>
                    <a:lnTo>
                      <a:pt x="510465" y="293620"/>
                    </a:lnTo>
                    <a:cubicBezTo>
                      <a:pt x="517960" y="293620"/>
                      <a:pt x="524040" y="287540"/>
                      <a:pt x="524040" y="280046"/>
                    </a:cubicBezTo>
                    <a:lnTo>
                      <a:pt x="524040" y="280046"/>
                    </a:lnTo>
                    <a:close/>
                    <a:moveTo>
                      <a:pt x="564845" y="279883"/>
                    </a:moveTo>
                    <a:cubicBezTo>
                      <a:pt x="564845" y="272300"/>
                      <a:pt x="558691" y="266146"/>
                      <a:pt x="551108" y="266146"/>
                    </a:cubicBezTo>
                    <a:cubicBezTo>
                      <a:pt x="543524" y="266146"/>
                      <a:pt x="537371" y="272300"/>
                      <a:pt x="537371" y="279883"/>
                    </a:cubicBezTo>
                    <a:cubicBezTo>
                      <a:pt x="537371" y="287467"/>
                      <a:pt x="543524" y="293620"/>
                      <a:pt x="551108" y="293620"/>
                    </a:cubicBezTo>
                    <a:lnTo>
                      <a:pt x="551108" y="293620"/>
                    </a:lnTo>
                    <a:cubicBezTo>
                      <a:pt x="558602" y="293710"/>
                      <a:pt x="564756" y="287703"/>
                      <a:pt x="564845" y="280209"/>
                    </a:cubicBezTo>
                    <a:cubicBezTo>
                      <a:pt x="564845" y="280209"/>
                      <a:pt x="564845" y="280209"/>
                      <a:pt x="564845" y="280209"/>
                    </a:cubicBezTo>
                    <a:lnTo>
                      <a:pt x="564845" y="280209"/>
                    </a:lnTo>
                    <a:close/>
                    <a:moveTo>
                      <a:pt x="605487" y="279883"/>
                    </a:moveTo>
                    <a:cubicBezTo>
                      <a:pt x="605487" y="272300"/>
                      <a:pt x="599334" y="266146"/>
                      <a:pt x="591750" y="266146"/>
                    </a:cubicBezTo>
                    <a:cubicBezTo>
                      <a:pt x="584166" y="266146"/>
                      <a:pt x="578013" y="272300"/>
                      <a:pt x="578013" y="279883"/>
                    </a:cubicBezTo>
                    <a:cubicBezTo>
                      <a:pt x="578013" y="287467"/>
                      <a:pt x="584166" y="293620"/>
                      <a:pt x="591750" y="293620"/>
                    </a:cubicBezTo>
                    <a:lnTo>
                      <a:pt x="591750" y="293620"/>
                    </a:lnTo>
                    <a:cubicBezTo>
                      <a:pt x="599245" y="293620"/>
                      <a:pt x="605325" y="287540"/>
                      <a:pt x="605325" y="280046"/>
                    </a:cubicBezTo>
                    <a:lnTo>
                      <a:pt x="605325" y="280046"/>
                    </a:lnTo>
                    <a:close/>
                    <a:moveTo>
                      <a:pt x="646130" y="279883"/>
                    </a:moveTo>
                    <a:cubicBezTo>
                      <a:pt x="646130" y="272300"/>
                      <a:pt x="639976" y="266146"/>
                      <a:pt x="632393" y="266146"/>
                    </a:cubicBezTo>
                    <a:cubicBezTo>
                      <a:pt x="624809" y="266146"/>
                      <a:pt x="618656" y="272300"/>
                      <a:pt x="618656" y="279883"/>
                    </a:cubicBezTo>
                    <a:cubicBezTo>
                      <a:pt x="618656" y="287467"/>
                      <a:pt x="624809" y="293620"/>
                      <a:pt x="632393" y="293620"/>
                    </a:cubicBezTo>
                    <a:cubicBezTo>
                      <a:pt x="632417" y="293620"/>
                      <a:pt x="632450" y="293620"/>
                      <a:pt x="632474" y="293620"/>
                    </a:cubicBezTo>
                    <a:lnTo>
                      <a:pt x="632474" y="293620"/>
                    </a:lnTo>
                    <a:cubicBezTo>
                      <a:pt x="639928" y="293710"/>
                      <a:pt x="646041" y="287744"/>
                      <a:pt x="646130" y="280290"/>
                    </a:cubicBezTo>
                    <a:cubicBezTo>
                      <a:pt x="646130" y="280265"/>
                      <a:pt x="646130" y="280233"/>
                      <a:pt x="646130" y="280209"/>
                    </a:cubicBezTo>
                    <a:lnTo>
                      <a:pt x="646130" y="280209"/>
                    </a:lnTo>
                    <a:close/>
                    <a:moveTo>
                      <a:pt x="441617" y="392301"/>
                    </a:moveTo>
                    <a:cubicBezTo>
                      <a:pt x="441617" y="384717"/>
                      <a:pt x="435464" y="378563"/>
                      <a:pt x="427880" y="378563"/>
                    </a:cubicBezTo>
                    <a:cubicBezTo>
                      <a:pt x="420296" y="378563"/>
                      <a:pt x="414143" y="384717"/>
                      <a:pt x="414143" y="392301"/>
                    </a:cubicBezTo>
                    <a:cubicBezTo>
                      <a:pt x="414143" y="399884"/>
                      <a:pt x="420296" y="406038"/>
                      <a:pt x="427880" y="406038"/>
                    </a:cubicBezTo>
                    <a:lnTo>
                      <a:pt x="427880" y="406038"/>
                    </a:lnTo>
                    <a:cubicBezTo>
                      <a:pt x="435358" y="406086"/>
                      <a:pt x="441487" y="400104"/>
                      <a:pt x="441617" y="392626"/>
                    </a:cubicBezTo>
                    <a:lnTo>
                      <a:pt x="441617" y="392626"/>
                    </a:lnTo>
                    <a:close/>
                    <a:moveTo>
                      <a:pt x="482260" y="392301"/>
                    </a:moveTo>
                    <a:cubicBezTo>
                      <a:pt x="482260" y="384717"/>
                      <a:pt x="476106" y="378563"/>
                      <a:pt x="468522" y="378563"/>
                    </a:cubicBezTo>
                    <a:cubicBezTo>
                      <a:pt x="460938" y="378563"/>
                      <a:pt x="454785" y="384717"/>
                      <a:pt x="454785" y="392301"/>
                    </a:cubicBezTo>
                    <a:cubicBezTo>
                      <a:pt x="454785" y="399884"/>
                      <a:pt x="460938" y="406038"/>
                      <a:pt x="468522" y="406038"/>
                    </a:cubicBezTo>
                    <a:lnTo>
                      <a:pt x="468522" y="406038"/>
                    </a:lnTo>
                    <a:cubicBezTo>
                      <a:pt x="476017" y="406038"/>
                      <a:pt x="482097" y="399958"/>
                      <a:pt x="482097" y="392463"/>
                    </a:cubicBezTo>
                    <a:lnTo>
                      <a:pt x="482097" y="392463"/>
                    </a:lnTo>
                    <a:close/>
                    <a:moveTo>
                      <a:pt x="522902" y="392301"/>
                    </a:moveTo>
                    <a:cubicBezTo>
                      <a:pt x="522902" y="384717"/>
                      <a:pt x="516749" y="378563"/>
                      <a:pt x="509165" y="378563"/>
                    </a:cubicBezTo>
                    <a:cubicBezTo>
                      <a:pt x="501581" y="378563"/>
                      <a:pt x="495428" y="384717"/>
                      <a:pt x="495428" y="392301"/>
                    </a:cubicBezTo>
                    <a:cubicBezTo>
                      <a:pt x="495428" y="399884"/>
                      <a:pt x="501581" y="406038"/>
                      <a:pt x="509165" y="406038"/>
                    </a:cubicBezTo>
                    <a:lnTo>
                      <a:pt x="509165" y="406038"/>
                    </a:lnTo>
                    <a:cubicBezTo>
                      <a:pt x="516659" y="406038"/>
                      <a:pt x="522739" y="399958"/>
                      <a:pt x="522739" y="392463"/>
                    </a:cubicBezTo>
                    <a:lnTo>
                      <a:pt x="522739" y="392463"/>
                    </a:lnTo>
                    <a:close/>
                    <a:moveTo>
                      <a:pt x="563545" y="392301"/>
                    </a:moveTo>
                    <a:cubicBezTo>
                      <a:pt x="563545" y="384717"/>
                      <a:pt x="557391" y="378563"/>
                      <a:pt x="549807" y="378563"/>
                    </a:cubicBezTo>
                    <a:cubicBezTo>
                      <a:pt x="542223" y="378563"/>
                      <a:pt x="536070" y="384717"/>
                      <a:pt x="536070" y="392301"/>
                    </a:cubicBezTo>
                    <a:cubicBezTo>
                      <a:pt x="536070" y="399884"/>
                      <a:pt x="542223" y="406038"/>
                      <a:pt x="549807" y="406038"/>
                    </a:cubicBezTo>
                    <a:lnTo>
                      <a:pt x="549807" y="406038"/>
                    </a:lnTo>
                    <a:cubicBezTo>
                      <a:pt x="557302" y="406127"/>
                      <a:pt x="563455" y="400120"/>
                      <a:pt x="563545" y="392626"/>
                    </a:cubicBezTo>
                    <a:cubicBezTo>
                      <a:pt x="563545" y="392626"/>
                      <a:pt x="563545" y="392626"/>
                      <a:pt x="563545" y="392626"/>
                    </a:cubicBezTo>
                    <a:lnTo>
                      <a:pt x="563545" y="392626"/>
                    </a:lnTo>
                    <a:close/>
                    <a:moveTo>
                      <a:pt x="604187" y="392301"/>
                    </a:moveTo>
                    <a:cubicBezTo>
                      <a:pt x="604187" y="384717"/>
                      <a:pt x="598034" y="378563"/>
                      <a:pt x="590450" y="378563"/>
                    </a:cubicBezTo>
                    <a:cubicBezTo>
                      <a:pt x="582866" y="378563"/>
                      <a:pt x="576713" y="384717"/>
                      <a:pt x="576713" y="392301"/>
                    </a:cubicBezTo>
                    <a:cubicBezTo>
                      <a:pt x="576713" y="399884"/>
                      <a:pt x="582866" y="406038"/>
                      <a:pt x="590450" y="406038"/>
                    </a:cubicBezTo>
                    <a:lnTo>
                      <a:pt x="590450" y="406038"/>
                    </a:lnTo>
                    <a:cubicBezTo>
                      <a:pt x="597904" y="406038"/>
                      <a:pt x="603943" y="399998"/>
                      <a:pt x="603943" y="392544"/>
                    </a:cubicBezTo>
                    <a:cubicBezTo>
                      <a:pt x="603943" y="392520"/>
                      <a:pt x="603943" y="392488"/>
                      <a:pt x="603943" y="392463"/>
                    </a:cubicBezTo>
                    <a:lnTo>
                      <a:pt x="603943" y="392463"/>
                    </a:lnTo>
                    <a:close/>
                    <a:moveTo>
                      <a:pt x="644830" y="392301"/>
                    </a:moveTo>
                    <a:cubicBezTo>
                      <a:pt x="644830" y="384717"/>
                      <a:pt x="638676" y="378563"/>
                      <a:pt x="631092" y="378563"/>
                    </a:cubicBezTo>
                    <a:cubicBezTo>
                      <a:pt x="623508" y="378563"/>
                      <a:pt x="617355" y="384717"/>
                      <a:pt x="617355" y="392301"/>
                    </a:cubicBezTo>
                    <a:cubicBezTo>
                      <a:pt x="617355" y="399884"/>
                      <a:pt x="623508" y="406038"/>
                      <a:pt x="631092" y="406038"/>
                    </a:cubicBezTo>
                    <a:cubicBezTo>
                      <a:pt x="631117" y="406038"/>
                      <a:pt x="631149" y="406038"/>
                      <a:pt x="631173" y="406038"/>
                    </a:cubicBezTo>
                    <a:lnTo>
                      <a:pt x="631173" y="406038"/>
                    </a:lnTo>
                    <a:cubicBezTo>
                      <a:pt x="638627" y="406127"/>
                      <a:pt x="644740" y="400161"/>
                      <a:pt x="644830" y="392707"/>
                    </a:cubicBezTo>
                    <a:cubicBezTo>
                      <a:pt x="644830" y="392683"/>
                      <a:pt x="644830" y="392650"/>
                      <a:pt x="644830" y="392626"/>
                    </a:cubicBezTo>
                    <a:lnTo>
                      <a:pt x="644830" y="39262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51" name="Google Shape;151;p16"/>
            <p:cNvGrpSpPr/>
            <p:nvPr/>
          </p:nvGrpSpPr>
          <p:grpSpPr>
            <a:xfrm>
              <a:off x="7692851" y="-482918"/>
              <a:ext cx="1627340" cy="1899886"/>
              <a:chOff x="7511876" y="-463868"/>
              <a:chExt cx="1627340" cy="1899886"/>
            </a:xfrm>
          </p:grpSpPr>
          <p:sp>
            <p:nvSpPr>
              <p:cNvPr id="152" name="Google Shape;152;p16"/>
              <p:cNvSpPr/>
              <p:nvPr/>
            </p:nvSpPr>
            <p:spPr>
              <a:xfrm>
                <a:off x="7511876" y="-463868"/>
                <a:ext cx="1594671" cy="1823598"/>
              </a:xfrm>
              <a:custGeom>
                <a:rect b="b" l="l" r="r" t="t"/>
                <a:pathLst>
                  <a:path extrusionOk="0" h="2084112" w="1822481">
                    <a:moveTo>
                      <a:pt x="1440741" y="2089880"/>
                    </a:moveTo>
                    <a:lnTo>
                      <a:pt x="1211143" y="844745"/>
                    </a:lnTo>
                    <a:lnTo>
                      <a:pt x="1228510" y="841537"/>
                    </a:lnTo>
                    <a:lnTo>
                      <a:pt x="1458113" y="2086671"/>
                    </a:lnTo>
                    <a:close/>
                    <a:moveTo>
                      <a:pt x="1223299" y="852172"/>
                    </a:moveTo>
                    <a:lnTo>
                      <a:pt x="1826542" y="884979"/>
                    </a:lnTo>
                    <a:lnTo>
                      <a:pt x="1827511" y="867351"/>
                    </a:lnTo>
                    <a:lnTo>
                      <a:pt x="1216354" y="834115"/>
                    </a:lnTo>
                    <a:lnTo>
                      <a:pt x="583398" y="1470959"/>
                    </a:lnTo>
                    <a:lnTo>
                      <a:pt x="595919" y="1483411"/>
                    </a:lnTo>
                    <a:close/>
                    <a:moveTo>
                      <a:pt x="928194" y="1527416"/>
                    </a:moveTo>
                    <a:lnTo>
                      <a:pt x="840068" y="1238658"/>
                    </a:lnTo>
                    <a:lnTo>
                      <a:pt x="823184" y="1243816"/>
                    </a:lnTo>
                    <a:lnTo>
                      <a:pt x="911309" y="1532574"/>
                    </a:lnTo>
                    <a:close/>
                    <a:moveTo>
                      <a:pt x="1224796" y="835862"/>
                    </a:moveTo>
                    <a:lnTo>
                      <a:pt x="15015" y="5767"/>
                    </a:lnTo>
                    <a:lnTo>
                      <a:pt x="5030" y="20325"/>
                    </a:lnTo>
                    <a:lnTo>
                      <a:pt x="1214834" y="850432"/>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 name="Google Shape;153;p16"/>
              <p:cNvSpPr/>
              <p:nvPr/>
            </p:nvSpPr>
            <p:spPr>
              <a:xfrm>
                <a:off x="7991308" y="121335"/>
                <a:ext cx="1147908" cy="1314683"/>
              </a:xfrm>
              <a:custGeom>
                <a:rect b="b" l="l" r="r" t="t"/>
                <a:pathLst>
                  <a:path extrusionOk="0" h="1502495" w="1311895">
                    <a:moveTo>
                      <a:pt x="666806" y="348752"/>
                    </a:moveTo>
                    <a:cubicBezTo>
                      <a:pt x="572228" y="348752"/>
                      <a:pt x="495313" y="271820"/>
                      <a:pt x="495313" y="177259"/>
                    </a:cubicBezTo>
                    <a:cubicBezTo>
                      <a:pt x="495313" y="82699"/>
                      <a:pt x="572228" y="5767"/>
                      <a:pt x="666806" y="5767"/>
                    </a:cubicBezTo>
                    <a:cubicBezTo>
                      <a:pt x="761383" y="5767"/>
                      <a:pt x="838299" y="82699"/>
                      <a:pt x="838299" y="177259"/>
                    </a:cubicBezTo>
                    <a:cubicBezTo>
                      <a:pt x="838299" y="271820"/>
                      <a:pt x="761383" y="348752"/>
                      <a:pt x="666806" y="348752"/>
                    </a:cubicBezTo>
                    <a:close/>
                    <a:moveTo>
                      <a:pt x="666806" y="23429"/>
                    </a:moveTo>
                    <a:cubicBezTo>
                      <a:pt x="581982" y="23429"/>
                      <a:pt x="512975" y="92436"/>
                      <a:pt x="512975" y="177259"/>
                    </a:cubicBezTo>
                    <a:cubicBezTo>
                      <a:pt x="512975" y="262083"/>
                      <a:pt x="581982" y="331090"/>
                      <a:pt x="666806" y="331090"/>
                    </a:cubicBezTo>
                    <a:cubicBezTo>
                      <a:pt x="751630" y="331090"/>
                      <a:pt x="820637" y="262083"/>
                      <a:pt x="820637" y="177259"/>
                    </a:cubicBezTo>
                    <a:cubicBezTo>
                      <a:pt x="820637" y="92436"/>
                      <a:pt x="751630" y="23429"/>
                      <a:pt x="666806" y="23429"/>
                    </a:cubicBezTo>
                    <a:close/>
                    <a:moveTo>
                      <a:pt x="666806" y="88954"/>
                    </a:moveTo>
                    <a:cubicBezTo>
                      <a:pt x="715574" y="88954"/>
                      <a:pt x="755111" y="128491"/>
                      <a:pt x="755111" y="177259"/>
                    </a:cubicBezTo>
                    <a:cubicBezTo>
                      <a:pt x="755111" y="177259"/>
                      <a:pt x="755111" y="177265"/>
                      <a:pt x="755111" y="177265"/>
                    </a:cubicBezTo>
                    <a:cubicBezTo>
                      <a:pt x="755111" y="226034"/>
                      <a:pt x="715574" y="265571"/>
                      <a:pt x="666806" y="265571"/>
                    </a:cubicBezTo>
                    <a:cubicBezTo>
                      <a:pt x="618037" y="265576"/>
                      <a:pt x="578501" y="226039"/>
                      <a:pt x="578495" y="177271"/>
                    </a:cubicBezTo>
                    <a:cubicBezTo>
                      <a:pt x="578495" y="177271"/>
                      <a:pt x="578495" y="177265"/>
                      <a:pt x="578495" y="177265"/>
                    </a:cubicBezTo>
                    <a:cubicBezTo>
                      <a:pt x="578495" y="128491"/>
                      <a:pt x="618032" y="88954"/>
                      <a:pt x="666806" y="88954"/>
                    </a:cubicBezTo>
                    <a:close/>
                    <a:moveTo>
                      <a:pt x="49179" y="763095"/>
                    </a:moveTo>
                    <a:cubicBezTo>
                      <a:pt x="73567" y="763095"/>
                      <a:pt x="93335" y="782864"/>
                      <a:pt x="93335" y="807251"/>
                    </a:cubicBezTo>
                    <a:cubicBezTo>
                      <a:pt x="93335" y="831638"/>
                      <a:pt x="73567" y="851406"/>
                      <a:pt x="49179" y="851406"/>
                    </a:cubicBezTo>
                    <a:cubicBezTo>
                      <a:pt x="24798" y="851400"/>
                      <a:pt x="5030" y="831638"/>
                      <a:pt x="5030" y="807251"/>
                    </a:cubicBezTo>
                    <a:cubicBezTo>
                      <a:pt x="5030" y="782869"/>
                      <a:pt x="24792" y="763101"/>
                      <a:pt x="49179" y="763095"/>
                    </a:cubicBezTo>
                    <a:close/>
                    <a:moveTo>
                      <a:pt x="1272770" y="163520"/>
                    </a:moveTo>
                    <a:cubicBezTo>
                      <a:pt x="1297157" y="163520"/>
                      <a:pt x="1316919" y="183282"/>
                      <a:pt x="1316925" y="207669"/>
                    </a:cubicBezTo>
                    <a:cubicBezTo>
                      <a:pt x="1316925" y="232057"/>
                      <a:pt x="1297157" y="251825"/>
                      <a:pt x="1272770" y="251825"/>
                    </a:cubicBezTo>
                    <a:cubicBezTo>
                      <a:pt x="1248383" y="251819"/>
                      <a:pt x="1228620" y="232057"/>
                      <a:pt x="1228620" y="207669"/>
                    </a:cubicBezTo>
                    <a:cubicBezTo>
                      <a:pt x="1228620" y="183288"/>
                      <a:pt x="1248388" y="163520"/>
                      <a:pt x="1272770" y="163520"/>
                    </a:cubicBezTo>
                    <a:close/>
                    <a:moveTo>
                      <a:pt x="901880" y="1331651"/>
                    </a:moveTo>
                    <a:cubicBezTo>
                      <a:pt x="950649" y="1331651"/>
                      <a:pt x="990186" y="1371188"/>
                      <a:pt x="990186" y="1419957"/>
                    </a:cubicBezTo>
                    <a:cubicBezTo>
                      <a:pt x="990186" y="1468725"/>
                      <a:pt x="950649" y="1508262"/>
                      <a:pt x="901880" y="1508262"/>
                    </a:cubicBezTo>
                    <a:cubicBezTo>
                      <a:pt x="853112" y="1508268"/>
                      <a:pt x="813575" y="1468731"/>
                      <a:pt x="813569" y="1419963"/>
                    </a:cubicBezTo>
                    <a:cubicBezTo>
                      <a:pt x="813569" y="1419963"/>
                      <a:pt x="813569" y="1419957"/>
                      <a:pt x="813569" y="1419957"/>
                    </a:cubicBezTo>
                    <a:cubicBezTo>
                      <a:pt x="813552" y="1371188"/>
                      <a:pt x="853077" y="1331640"/>
                      <a:pt x="901846" y="1331622"/>
                    </a:cubicBezTo>
                    <a:cubicBezTo>
                      <a:pt x="901857" y="1331622"/>
                      <a:pt x="901869" y="1331622"/>
                      <a:pt x="901880" y="1331622"/>
                    </a:cubicBezTo>
                    <a:close/>
                    <a:moveTo>
                      <a:pt x="357195" y="905298"/>
                    </a:moveTo>
                    <a:cubicBezTo>
                      <a:pt x="333452" y="899745"/>
                      <a:pt x="318702" y="876002"/>
                      <a:pt x="324255" y="852259"/>
                    </a:cubicBezTo>
                    <a:cubicBezTo>
                      <a:pt x="324255" y="852253"/>
                      <a:pt x="324255" y="852253"/>
                      <a:pt x="324255" y="852253"/>
                    </a:cubicBezTo>
                    <a:cubicBezTo>
                      <a:pt x="329814" y="828510"/>
                      <a:pt x="353563" y="813767"/>
                      <a:pt x="377306" y="819314"/>
                    </a:cubicBezTo>
                    <a:cubicBezTo>
                      <a:pt x="401049" y="824866"/>
                      <a:pt x="415798" y="848609"/>
                      <a:pt x="410245" y="872352"/>
                    </a:cubicBezTo>
                    <a:cubicBezTo>
                      <a:pt x="410245" y="872358"/>
                      <a:pt x="410245" y="872358"/>
                      <a:pt x="410245" y="872358"/>
                    </a:cubicBezTo>
                    <a:cubicBezTo>
                      <a:pt x="410245" y="872451"/>
                      <a:pt x="410205" y="872538"/>
                      <a:pt x="410181" y="872625"/>
                    </a:cubicBezTo>
                    <a:cubicBezTo>
                      <a:pt x="404495" y="896223"/>
                      <a:pt x="380828" y="910804"/>
                      <a:pt x="357195" y="90526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154" name="Google Shape;154;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55" name="Google Shape;155;p16"/>
          <p:cNvSpPr txBox="1"/>
          <p:nvPr>
            <p:ph idx="1" type="subTitle"/>
          </p:nvPr>
        </p:nvSpPr>
        <p:spPr>
          <a:xfrm>
            <a:off x="720100" y="2337701"/>
            <a:ext cx="2379000" cy="1820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6" name="Google Shape;156;p16"/>
          <p:cNvSpPr txBox="1"/>
          <p:nvPr>
            <p:ph idx="2" type="subTitle"/>
          </p:nvPr>
        </p:nvSpPr>
        <p:spPr>
          <a:xfrm>
            <a:off x="3382535" y="2337701"/>
            <a:ext cx="2379000" cy="1820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7" name="Google Shape;157;p16"/>
          <p:cNvSpPr txBox="1"/>
          <p:nvPr>
            <p:ph idx="3" type="subTitle"/>
          </p:nvPr>
        </p:nvSpPr>
        <p:spPr>
          <a:xfrm>
            <a:off x="6045003" y="2337701"/>
            <a:ext cx="2379000" cy="1820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8" name="Google Shape;158;p16"/>
          <p:cNvSpPr txBox="1"/>
          <p:nvPr>
            <p:ph idx="4" type="subTitle"/>
          </p:nvPr>
        </p:nvSpPr>
        <p:spPr>
          <a:xfrm>
            <a:off x="720100" y="1764975"/>
            <a:ext cx="2379000" cy="572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DM Sans"/>
              <a:buNone/>
              <a:defRPr b="1" sz="2000">
                <a:solidFill>
                  <a:schemeClr val="dk1"/>
                </a:solidFill>
                <a:latin typeface="Titillium Web"/>
                <a:ea typeface="Titillium Web"/>
                <a:cs typeface="Titillium Web"/>
                <a:sym typeface="Titillium Web"/>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59" name="Google Shape;159;p16"/>
          <p:cNvSpPr txBox="1"/>
          <p:nvPr>
            <p:ph idx="5" type="subTitle"/>
          </p:nvPr>
        </p:nvSpPr>
        <p:spPr>
          <a:xfrm>
            <a:off x="3382539" y="1764975"/>
            <a:ext cx="2379000" cy="572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DM Sans"/>
              <a:buNone/>
              <a:defRPr b="1" sz="2000">
                <a:solidFill>
                  <a:schemeClr val="dk1"/>
                </a:solidFill>
                <a:latin typeface="Titillium Web"/>
                <a:ea typeface="Titillium Web"/>
                <a:cs typeface="Titillium Web"/>
                <a:sym typeface="Titillium Web"/>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60" name="Google Shape;160;p16"/>
          <p:cNvSpPr txBox="1"/>
          <p:nvPr>
            <p:ph idx="6" type="subTitle"/>
          </p:nvPr>
        </p:nvSpPr>
        <p:spPr>
          <a:xfrm>
            <a:off x="6045003" y="1764975"/>
            <a:ext cx="2379000" cy="572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DM Sans"/>
              <a:buNone/>
              <a:defRPr b="1" sz="2000">
                <a:solidFill>
                  <a:schemeClr val="dk1"/>
                </a:solidFill>
                <a:latin typeface="Titillium Web"/>
                <a:ea typeface="Titillium Web"/>
                <a:cs typeface="Titillium Web"/>
                <a:sym typeface="Titillium Web"/>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61" name="Shape 161"/>
        <p:cNvGrpSpPr/>
        <p:nvPr/>
      </p:nvGrpSpPr>
      <p:grpSpPr>
        <a:xfrm>
          <a:off x="0" y="0"/>
          <a:ext cx="0" cy="0"/>
          <a:chOff x="0" y="0"/>
          <a:chExt cx="0" cy="0"/>
        </a:xfrm>
      </p:grpSpPr>
      <p:grpSp>
        <p:nvGrpSpPr>
          <p:cNvPr id="162" name="Google Shape;162;p17"/>
          <p:cNvGrpSpPr/>
          <p:nvPr/>
        </p:nvGrpSpPr>
        <p:grpSpPr>
          <a:xfrm>
            <a:off x="-1194131" y="-559931"/>
            <a:ext cx="10595334" cy="5978443"/>
            <a:chOff x="-1194131" y="-559931"/>
            <a:chExt cx="10595334" cy="5978443"/>
          </a:xfrm>
        </p:grpSpPr>
        <p:grpSp>
          <p:nvGrpSpPr>
            <p:cNvPr id="163" name="Google Shape;163;p17"/>
            <p:cNvGrpSpPr/>
            <p:nvPr/>
          </p:nvGrpSpPr>
          <p:grpSpPr>
            <a:xfrm>
              <a:off x="-1194131" y="-559931"/>
              <a:ext cx="2269753" cy="2135869"/>
              <a:chOff x="-1194131" y="-559931"/>
              <a:chExt cx="2269753" cy="2135869"/>
            </a:xfrm>
          </p:grpSpPr>
          <p:sp>
            <p:nvSpPr>
              <p:cNvPr id="164" name="Google Shape;164;p17"/>
              <p:cNvSpPr/>
              <p:nvPr/>
            </p:nvSpPr>
            <p:spPr>
              <a:xfrm>
                <a:off x="-1194131" y="-297968"/>
                <a:ext cx="1687691" cy="1873906"/>
              </a:xfrm>
              <a:custGeom>
                <a:rect b="b" l="l" r="r" t="t"/>
                <a:pathLst>
                  <a:path extrusionOk="0" h="2141607" w="1928790">
                    <a:moveTo>
                      <a:pt x="1933821" y="1322611"/>
                    </a:moveTo>
                    <a:lnTo>
                      <a:pt x="1933385" y="1304949"/>
                    </a:lnTo>
                    <a:lnTo>
                      <a:pt x="1656981" y="1311645"/>
                    </a:lnTo>
                    <a:cubicBezTo>
                      <a:pt x="1650349" y="1142798"/>
                      <a:pt x="1569993" y="992663"/>
                      <a:pt x="1447187" y="892562"/>
                    </a:cubicBezTo>
                    <a:lnTo>
                      <a:pt x="1640288" y="647577"/>
                    </a:lnTo>
                    <a:lnTo>
                      <a:pt x="1626420" y="636640"/>
                    </a:lnTo>
                    <a:lnTo>
                      <a:pt x="1433308" y="881648"/>
                    </a:lnTo>
                    <a:cubicBezTo>
                      <a:pt x="1336578" y="807477"/>
                      <a:pt x="1218507" y="766472"/>
                      <a:pt x="1096623" y="764731"/>
                    </a:cubicBezTo>
                    <a:lnTo>
                      <a:pt x="1096623" y="23429"/>
                    </a:lnTo>
                    <a:lnTo>
                      <a:pt x="1864744" y="23429"/>
                    </a:lnTo>
                    <a:lnTo>
                      <a:pt x="1864744" y="5767"/>
                    </a:lnTo>
                    <a:lnTo>
                      <a:pt x="1078961" y="5767"/>
                    </a:lnTo>
                    <a:lnTo>
                      <a:pt x="1078961" y="764708"/>
                    </a:lnTo>
                    <a:cubicBezTo>
                      <a:pt x="768868" y="769466"/>
                      <a:pt x="518035" y="1023038"/>
                      <a:pt x="518035" y="1334239"/>
                    </a:cubicBezTo>
                    <a:cubicBezTo>
                      <a:pt x="518035" y="1459790"/>
                      <a:pt x="558941" y="1575917"/>
                      <a:pt x="628000" y="1670193"/>
                    </a:cubicBezTo>
                    <a:lnTo>
                      <a:pt x="5030" y="2140354"/>
                    </a:lnTo>
                    <a:lnTo>
                      <a:pt x="25036" y="2147374"/>
                    </a:lnTo>
                    <a:lnTo>
                      <a:pt x="638717" y="1684258"/>
                    </a:lnTo>
                    <a:cubicBezTo>
                      <a:pt x="743077" y="1817873"/>
                      <a:pt x="905524" y="1904026"/>
                      <a:pt x="1087815" y="1904026"/>
                    </a:cubicBezTo>
                    <a:cubicBezTo>
                      <a:pt x="1401987" y="1904026"/>
                      <a:pt x="1657602" y="1648434"/>
                      <a:pt x="1657602" y="1334239"/>
                    </a:cubicBezTo>
                    <a:cubicBezTo>
                      <a:pt x="1657602" y="1332580"/>
                      <a:pt x="1657492" y="1330944"/>
                      <a:pt x="1657474" y="1329284"/>
                    </a:cubicBezTo>
                    <a:close/>
                    <a:moveTo>
                      <a:pt x="1639330" y="1312063"/>
                    </a:moveTo>
                    <a:lnTo>
                      <a:pt x="1462360" y="1316345"/>
                    </a:lnTo>
                    <a:cubicBezTo>
                      <a:pt x="1457457" y="1210882"/>
                      <a:pt x="1408300" y="1112377"/>
                      <a:pt x="1326969" y="1045058"/>
                    </a:cubicBezTo>
                    <a:lnTo>
                      <a:pt x="1436250" y="906412"/>
                    </a:lnTo>
                    <a:cubicBezTo>
                      <a:pt x="1555069" y="1003380"/>
                      <a:pt x="1632832" y="1148693"/>
                      <a:pt x="1639330" y="1312063"/>
                    </a:cubicBezTo>
                    <a:close/>
                    <a:moveTo>
                      <a:pt x="1096623" y="976881"/>
                    </a:moveTo>
                    <a:cubicBezTo>
                      <a:pt x="1170846" y="978651"/>
                      <a:pt x="1242650" y="1003618"/>
                      <a:pt x="1301955" y="1048278"/>
                    </a:cubicBezTo>
                    <a:lnTo>
                      <a:pt x="1096623" y="1308802"/>
                    </a:lnTo>
                    <a:close/>
                    <a:moveTo>
                      <a:pt x="1078961" y="1329853"/>
                    </a:moveTo>
                    <a:lnTo>
                      <a:pt x="797323" y="1542414"/>
                    </a:lnTo>
                    <a:cubicBezTo>
                      <a:pt x="755117" y="1483689"/>
                      <a:pt x="729970" y="1411932"/>
                      <a:pt x="729970" y="1334257"/>
                    </a:cubicBezTo>
                    <a:cubicBezTo>
                      <a:pt x="729970" y="1139938"/>
                      <a:pt x="885756" y="981633"/>
                      <a:pt x="1078961" y="976887"/>
                    </a:cubicBezTo>
                    <a:close/>
                    <a:moveTo>
                      <a:pt x="1078961" y="1351983"/>
                    </a:moveTo>
                    <a:lnTo>
                      <a:pt x="1078961" y="1359717"/>
                    </a:lnTo>
                    <a:lnTo>
                      <a:pt x="1092150" y="1342983"/>
                    </a:lnTo>
                    <a:lnTo>
                      <a:pt x="1445609" y="1334425"/>
                    </a:lnTo>
                    <a:cubicBezTo>
                      <a:pt x="1445516" y="1531663"/>
                      <a:pt x="1285036" y="1692114"/>
                      <a:pt x="1087815" y="1692114"/>
                    </a:cubicBezTo>
                    <a:cubicBezTo>
                      <a:pt x="974514" y="1692114"/>
                      <a:pt x="873536" y="1639017"/>
                      <a:pt x="807924" y="1556584"/>
                    </a:cubicBezTo>
                    <a:close/>
                    <a:moveTo>
                      <a:pt x="1106348" y="1324967"/>
                    </a:moveTo>
                    <a:lnTo>
                      <a:pt x="1316038" y="1058943"/>
                    </a:lnTo>
                    <a:cubicBezTo>
                      <a:pt x="1393249" y="1122995"/>
                      <a:pt x="1439952" y="1216568"/>
                      <a:pt x="1444733" y="1316774"/>
                    </a:cubicBezTo>
                    <a:close/>
                    <a:moveTo>
                      <a:pt x="1422382" y="895498"/>
                    </a:moveTo>
                    <a:lnTo>
                      <a:pt x="1312875" y="1034428"/>
                    </a:lnTo>
                    <a:cubicBezTo>
                      <a:pt x="1250460" y="987308"/>
                      <a:pt x="1174809" y="960994"/>
                      <a:pt x="1096623" y="959219"/>
                    </a:cubicBezTo>
                    <a:lnTo>
                      <a:pt x="1096623" y="782382"/>
                    </a:lnTo>
                    <a:cubicBezTo>
                      <a:pt x="1214544" y="784128"/>
                      <a:pt x="1328762" y="823793"/>
                      <a:pt x="1422382" y="895510"/>
                    </a:cubicBezTo>
                    <a:close/>
                    <a:moveTo>
                      <a:pt x="535697" y="1334262"/>
                    </a:moveTo>
                    <a:cubicBezTo>
                      <a:pt x="535697" y="1032798"/>
                      <a:pt x="778605" y="787146"/>
                      <a:pt x="1078961" y="782393"/>
                    </a:cubicBezTo>
                    <a:lnTo>
                      <a:pt x="1078961" y="959230"/>
                    </a:lnTo>
                    <a:cubicBezTo>
                      <a:pt x="876020" y="963988"/>
                      <a:pt x="712308" y="1130207"/>
                      <a:pt x="712308" y="1334262"/>
                    </a:cubicBezTo>
                    <a:cubicBezTo>
                      <a:pt x="712308" y="1415924"/>
                      <a:pt x="738807" y="1491354"/>
                      <a:pt x="783241" y="1553009"/>
                    </a:cubicBezTo>
                    <a:lnTo>
                      <a:pt x="642094" y="1659540"/>
                    </a:lnTo>
                    <a:cubicBezTo>
                      <a:pt x="575274" y="1568264"/>
                      <a:pt x="535697" y="1455821"/>
                      <a:pt x="535697" y="1334262"/>
                    </a:cubicBezTo>
                    <a:close/>
                    <a:moveTo>
                      <a:pt x="1639876" y="1334262"/>
                    </a:moveTo>
                    <a:cubicBezTo>
                      <a:pt x="1639876" y="1638692"/>
                      <a:pt x="1392199" y="1886369"/>
                      <a:pt x="1087775" y="1886369"/>
                    </a:cubicBezTo>
                    <a:cubicBezTo>
                      <a:pt x="911234" y="1886369"/>
                      <a:pt x="753898" y="1802979"/>
                      <a:pt x="652764" y="1673622"/>
                    </a:cubicBezTo>
                    <a:lnTo>
                      <a:pt x="793807" y="1567179"/>
                    </a:lnTo>
                    <a:cubicBezTo>
                      <a:pt x="862686" y="1653883"/>
                      <a:pt x="968740" y="1709753"/>
                      <a:pt x="1087815" y="1709753"/>
                    </a:cubicBezTo>
                    <a:cubicBezTo>
                      <a:pt x="1294859" y="1709753"/>
                      <a:pt x="1463300" y="1541312"/>
                      <a:pt x="1463300" y="1334262"/>
                    </a:cubicBezTo>
                    <a:cubicBezTo>
                      <a:pt x="1463300" y="1334176"/>
                      <a:pt x="1463300" y="1334094"/>
                      <a:pt x="1463300" y="1334007"/>
                    </a:cubicBezTo>
                    <a:lnTo>
                      <a:pt x="1639812" y="1329737"/>
                    </a:lnTo>
                    <a:cubicBezTo>
                      <a:pt x="1639789" y="1331251"/>
                      <a:pt x="1639893" y="1332742"/>
                      <a:pt x="1639893" y="1334262"/>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 name="Google Shape;165;p17"/>
              <p:cNvSpPr/>
              <p:nvPr/>
            </p:nvSpPr>
            <p:spPr>
              <a:xfrm>
                <a:off x="-397817" y="220552"/>
                <a:ext cx="951075" cy="790293"/>
              </a:xfrm>
              <a:custGeom>
                <a:rect b="b" l="l" r="r" t="t"/>
                <a:pathLst>
                  <a:path extrusionOk="0" h="903192" w="1086943">
                    <a:moveTo>
                      <a:pt x="176543" y="908959"/>
                    </a:moveTo>
                    <a:cubicBezTo>
                      <a:pt x="163116" y="908954"/>
                      <a:pt x="149742" y="907369"/>
                      <a:pt x="136687" y="904242"/>
                    </a:cubicBezTo>
                    <a:cubicBezTo>
                      <a:pt x="44715" y="882263"/>
                      <a:pt x="-12229" y="789548"/>
                      <a:pt x="9744" y="697581"/>
                    </a:cubicBezTo>
                    <a:lnTo>
                      <a:pt x="9744" y="697581"/>
                    </a:lnTo>
                    <a:cubicBezTo>
                      <a:pt x="31735" y="605603"/>
                      <a:pt x="124467" y="548671"/>
                      <a:pt x="216405" y="570644"/>
                    </a:cubicBezTo>
                    <a:cubicBezTo>
                      <a:pt x="308342" y="592618"/>
                      <a:pt x="365321" y="685338"/>
                      <a:pt x="343336" y="777305"/>
                    </a:cubicBezTo>
                    <a:cubicBezTo>
                      <a:pt x="324548" y="855926"/>
                      <a:pt x="254068" y="908959"/>
                      <a:pt x="176543" y="908959"/>
                    </a:cubicBezTo>
                    <a:close/>
                    <a:moveTo>
                      <a:pt x="26925" y="701689"/>
                    </a:moveTo>
                    <a:lnTo>
                      <a:pt x="26925" y="701689"/>
                    </a:lnTo>
                    <a:cubicBezTo>
                      <a:pt x="7197" y="784187"/>
                      <a:pt x="58298" y="867345"/>
                      <a:pt x="140789" y="887067"/>
                    </a:cubicBezTo>
                    <a:cubicBezTo>
                      <a:pt x="223281" y="906789"/>
                      <a:pt x="306445" y="855694"/>
                      <a:pt x="326161" y="773197"/>
                    </a:cubicBezTo>
                    <a:cubicBezTo>
                      <a:pt x="345878" y="690700"/>
                      <a:pt x="294829" y="607541"/>
                      <a:pt x="212303" y="587819"/>
                    </a:cubicBezTo>
                    <a:cubicBezTo>
                      <a:pt x="129776" y="568097"/>
                      <a:pt x="46653" y="619204"/>
                      <a:pt x="26925" y="701689"/>
                    </a:cubicBezTo>
                    <a:close/>
                    <a:moveTo>
                      <a:pt x="176398" y="648999"/>
                    </a:moveTo>
                    <a:cubicBezTo>
                      <a:pt x="225172" y="648999"/>
                      <a:pt x="264709" y="688536"/>
                      <a:pt x="264709" y="737310"/>
                    </a:cubicBezTo>
                    <a:cubicBezTo>
                      <a:pt x="264709" y="786078"/>
                      <a:pt x="225172" y="825615"/>
                      <a:pt x="176404" y="825615"/>
                    </a:cubicBezTo>
                    <a:cubicBezTo>
                      <a:pt x="176404" y="825615"/>
                      <a:pt x="176398" y="825615"/>
                      <a:pt x="176398" y="825615"/>
                    </a:cubicBezTo>
                    <a:cubicBezTo>
                      <a:pt x="127630" y="825615"/>
                      <a:pt x="88093" y="786078"/>
                      <a:pt x="88093" y="737310"/>
                    </a:cubicBezTo>
                    <a:cubicBezTo>
                      <a:pt x="88087" y="688541"/>
                      <a:pt x="127624" y="649004"/>
                      <a:pt x="176392" y="648999"/>
                    </a:cubicBezTo>
                    <a:cubicBezTo>
                      <a:pt x="176392" y="648999"/>
                      <a:pt x="176398" y="648999"/>
                      <a:pt x="176398" y="648999"/>
                    </a:cubicBezTo>
                    <a:close/>
                    <a:moveTo>
                      <a:pt x="1047817" y="682025"/>
                    </a:moveTo>
                    <a:cubicBezTo>
                      <a:pt x="1072205" y="682025"/>
                      <a:pt x="1091973" y="701794"/>
                      <a:pt x="1091973" y="726181"/>
                    </a:cubicBezTo>
                    <a:cubicBezTo>
                      <a:pt x="1091973" y="750568"/>
                      <a:pt x="1072205" y="770336"/>
                      <a:pt x="1047817" y="770336"/>
                    </a:cubicBezTo>
                    <a:cubicBezTo>
                      <a:pt x="1023436" y="770331"/>
                      <a:pt x="1003668" y="750568"/>
                      <a:pt x="1003668" y="726181"/>
                    </a:cubicBezTo>
                    <a:cubicBezTo>
                      <a:pt x="1003668" y="701800"/>
                      <a:pt x="1023436" y="682031"/>
                      <a:pt x="1047817" y="682025"/>
                    </a:cubicBezTo>
                    <a:close/>
                    <a:moveTo>
                      <a:pt x="723910" y="5767"/>
                    </a:moveTo>
                    <a:cubicBezTo>
                      <a:pt x="748297" y="5772"/>
                      <a:pt x="768059" y="25541"/>
                      <a:pt x="768059" y="49922"/>
                    </a:cubicBezTo>
                    <a:cubicBezTo>
                      <a:pt x="768059" y="74309"/>
                      <a:pt x="748297" y="94072"/>
                      <a:pt x="723910" y="94078"/>
                    </a:cubicBezTo>
                    <a:cubicBezTo>
                      <a:pt x="699522" y="94078"/>
                      <a:pt x="679754" y="74309"/>
                      <a:pt x="679754" y="49922"/>
                    </a:cubicBezTo>
                    <a:cubicBezTo>
                      <a:pt x="679754" y="25535"/>
                      <a:pt x="699522" y="5767"/>
                      <a:pt x="723910" y="576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 name="Google Shape;166;p17"/>
              <p:cNvSpPr/>
              <p:nvPr/>
            </p:nvSpPr>
            <p:spPr>
              <a:xfrm>
                <a:off x="481797" y="-559931"/>
                <a:ext cx="593825" cy="371934"/>
              </a:xfrm>
              <a:custGeom>
                <a:rect b="b" l="l" r="r" t="t"/>
                <a:pathLst>
                  <a:path extrusionOk="0" h="425067" w="678657">
                    <a:moveTo>
                      <a:pt x="68497" y="32523"/>
                    </a:moveTo>
                    <a:lnTo>
                      <a:pt x="18870" y="32523"/>
                    </a:lnTo>
                    <a:cubicBezTo>
                      <a:pt x="12140" y="32621"/>
                      <a:pt x="6604" y="27248"/>
                      <a:pt x="6506" y="20518"/>
                    </a:cubicBezTo>
                    <a:cubicBezTo>
                      <a:pt x="6506" y="20518"/>
                      <a:pt x="6506" y="20512"/>
                      <a:pt x="6506" y="20512"/>
                    </a:cubicBezTo>
                    <a:lnTo>
                      <a:pt x="6506" y="20332"/>
                    </a:lnTo>
                    <a:cubicBezTo>
                      <a:pt x="6511" y="13503"/>
                      <a:pt x="12047" y="7973"/>
                      <a:pt x="18870" y="7973"/>
                    </a:cubicBezTo>
                    <a:lnTo>
                      <a:pt x="68497" y="7973"/>
                    </a:lnTo>
                    <a:cubicBezTo>
                      <a:pt x="75327" y="7973"/>
                      <a:pt x="80856" y="13503"/>
                      <a:pt x="80862" y="20332"/>
                    </a:cubicBezTo>
                    <a:cubicBezTo>
                      <a:pt x="80862" y="27063"/>
                      <a:pt x="75408" y="32517"/>
                      <a:pt x="68677" y="32517"/>
                    </a:cubicBezTo>
                    <a:close/>
                    <a:moveTo>
                      <a:pt x="80862" y="77201"/>
                    </a:moveTo>
                    <a:cubicBezTo>
                      <a:pt x="80862" y="70371"/>
                      <a:pt x="75327" y="64836"/>
                      <a:pt x="68497" y="64836"/>
                    </a:cubicBezTo>
                    <a:lnTo>
                      <a:pt x="18870" y="64836"/>
                    </a:lnTo>
                    <a:cubicBezTo>
                      <a:pt x="12041" y="64836"/>
                      <a:pt x="6506" y="70371"/>
                      <a:pt x="6506" y="77201"/>
                    </a:cubicBezTo>
                    <a:cubicBezTo>
                      <a:pt x="6511" y="84030"/>
                      <a:pt x="12047" y="89559"/>
                      <a:pt x="18870" y="89559"/>
                    </a:cubicBezTo>
                    <a:lnTo>
                      <a:pt x="68497" y="89559"/>
                    </a:lnTo>
                    <a:cubicBezTo>
                      <a:pt x="75327" y="89559"/>
                      <a:pt x="80856" y="84030"/>
                      <a:pt x="80862" y="77201"/>
                    </a:cubicBezTo>
                    <a:close/>
                    <a:moveTo>
                      <a:pt x="80862" y="134063"/>
                    </a:moveTo>
                    <a:cubicBezTo>
                      <a:pt x="80862" y="127332"/>
                      <a:pt x="75408" y="121878"/>
                      <a:pt x="68677" y="121878"/>
                    </a:cubicBezTo>
                    <a:lnTo>
                      <a:pt x="18870" y="121878"/>
                    </a:lnTo>
                    <a:cubicBezTo>
                      <a:pt x="12140" y="121780"/>
                      <a:pt x="6604" y="127153"/>
                      <a:pt x="6506" y="133883"/>
                    </a:cubicBezTo>
                    <a:cubicBezTo>
                      <a:pt x="6506" y="133883"/>
                      <a:pt x="6506" y="133883"/>
                      <a:pt x="6506" y="133883"/>
                    </a:cubicBezTo>
                    <a:lnTo>
                      <a:pt x="6506" y="134063"/>
                    </a:lnTo>
                    <a:cubicBezTo>
                      <a:pt x="6506" y="140892"/>
                      <a:pt x="12041" y="146428"/>
                      <a:pt x="18870" y="146428"/>
                    </a:cubicBezTo>
                    <a:lnTo>
                      <a:pt x="68497" y="146428"/>
                    </a:lnTo>
                    <a:cubicBezTo>
                      <a:pt x="75321" y="146422"/>
                      <a:pt x="80850" y="140898"/>
                      <a:pt x="80856" y="134075"/>
                    </a:cubicBezTo>
                    <a:close/>
                    <a:moveTo>
                      <a:pt x="80862" y="190926"/>
                    </a:moveTo>
                    <a:cubicBezTo>
                      <a:pt x="80862" y="184195"/>
                      <a:pt x="75408" y="178741"/>
                      <a:pt x="68677" y="178741"/>
                    </a:cubicBezTo>
                    <a:lnTo>
                      <a:pt x="18870" y="178741"/>
                    </a:lnTo>
                    <a:cubicBezTo>
                      <a:pt x="12093" y="177929"/>
                      <a:pt x="5937" y="182762"/>
                      <a:pt x="5119" y="189539"/>
                    </a:cubicBezTo>
                    <a:cubicBezTo>
                      <a:pt x="4306" y="196316"/>
                      <a:pt x="9140" y="202472"/>
                      <a:pt x="15917" y="203291"/>
                    </a:cubicBezTo>
                    <a:cubicBezTo>
                      <a:pt x="16897" y="203406"/>
                      <a:pt x="17889" y="203406"/>
                      <a:pt x="18870" y="203291"/>
                    </a:cubicBezTo>
                    <a:lnTo>
                      <a:pt x="68497" y="203291"/>
                    </a:lnTo>
                    <a:cubicBezTo>
                      <a:pt x="75315" y="203285"/>
                      <a:pt x="80844" y="197761"/>
                      <a:pt x="80856" y="190943"/>
                    </a:cubicBezTo>
                    <a:close/>
                    <a:moveTo>
                      <a:pt x="80862" y="247788"/>
                    </a:moveTo>
                    <a:cubicBezTo>
                      <a:pt x="80862" y="241058"/>
                      <a:pt x="75408" y="235604"/>
                      <a:pt x="68677" y="235604"/>
                    </a:cubicBezTo>
                    <a:lnTo>
                      <a:pt x="18870" y="235604"/>
                    </a:lnTo>
                    <a:cubicBezTo>
                      <a:pt x="12093" y="234791"/>
                      <a:pt x="5937" y="239624"/>
                      <a:pt x="5119" y="246402"/>
                    </a:cubicBezTo>
                    <a:cubicBezTo>
                      <a:pt x="4306" y="253179"/>
                      <a:pt x="9140" y="259335"/>
                      <a:pt x="15917" y="260153"/>
                    </a:cubicBezTo>
                    <a:cubicBezTo>
                      <a:pt x="16897" y="260269"/>
                      <a:pt x="17889" y="260269"/>
                      <a:pt x="18870" y="260153"/>
                    </a:cubicBezTo>
                    <a:lnTo>
                      <a:pt x="68497" y="260153"/>
                    </a:lnTo>
                    <a:cubicBezTo>
                      <a:pt x="75327" y="260153"/>
                      <a:pt x="80862" y="254618"/>
                      <a:pt x="80862" y="247788"/>
                    </a:cubicBezTo>
                    <a:close/>
                    <a:moveTo>
                      <a:pt x="80862" y="304651"/>
                    </a:moveTo>
                    <a:cubicBezTo>
                      <a:pt x="80862" y="297920"/>
                      <a:pt x="75408" y="292466"/>
                      <a:pt x="68677" y="292466"/>
                    </a:cubicBezTo>
                    <a:lnTo>
                      <a:pt x="18870" y="292466"/>
                    </a:lnTo>
                    <a:cubicBezTo>
                      <a:pt x="12093" y="291654"/>
                      <a:pt x="5931" y="296487"/>
                      <a:pt x="5119" y="303270"/>
                    </a:cubicBezTo>
                    <a:cubicBezTo>
                      <a:pt x="5119" y="303270"/>
                      <a:pt x="5119" y="303270"/>
                      <a:pt x="5119" y="303270"/>
                    </a:cubicBezTo>
                    <a:cubicBezTo>
                      <a:pt x="4306" y="310047"/>
                      <a:pt x="9140" y="316203"/>
                      <a:pt x="15917" y="317016"/>
                    </a:cubicBezTo>
                    <a:cubicBezTo>
                      <a:pt x="15917" y="317016"/>
                      <a:pt x="15917" y="317016"/>
                      <a:pt x="15917" y="317016"/>
                    </a:cubicBezTo>
                    <a:cubicBezTo>
                      <a:pt x="16897" y="317138"/>
                      <a:pt x="17889" y="317138"/>
                      <a:pt x="18870" y="317016"/>
                    </a:cubicBezTo>
                    <a:lnTo>
                      <a:pt x="68497" y="317016"/>
                    </a:lnTo>
                    <a:cubicBezTo>
                      <a:pt x="75321" y="317021"/>
                      <a:pt x="80856" y="311486"/>
                      <a:pt x="80862" y="304663"/>
                    </a:cubicBezTo>
                    <a:cubicBezTo>
                      <a:pt x="80862" y="304663"/>
                      <a:pt x="80862" y="304657"/>
                      <a:pt x="80862" y="304657"/>
                    </a:cubicBezTo>
                    <a:close/>
                    <a:moveTo>
                      <a:pt x="80862" y="361514"/>
                    </a:moveTo>
                    <a:cubicBezTo>
                      <a:pt x="80862" y="354783"/>
                      <a:pt x="75408" y="349329"/>
                      <a:pt x="68677" y="349329"/>
                    </a:cubicBezTo>
                    <a:lnTo>
                      <a:pt x="18870" y="349329"/>
                    </a:lnTo>
                    <a:cubicBezTo>
                      <a:pt x="12093" y="348516"/>
                      <a:pt x="5937" y="353350"/>
                      <a:pt x="5119" y="360127"/>
                    </a:cubicBezTo>
                    <a:cubicBezTo>
                      <a:pt x="4306" y="366904"/>
                      <a:pt x="9140" y="373060"/>
                      <a:pt x="15917" y="373878"/>
                    </a:cubicBezTo>
                    <a:cubicBezTo>
                      <a:pt x="16897" y="373994"/>
                      <a:pt x="17889" y="373994"/>
                      <a:pt x="18870" y="373878"/>
                    </a:cubicBezTo>
                    <a:lnTo>
                      <a:pt x="68497" y="373878"/>
                    </a:lnTo>
                    <a:cubicBezTo>
                      <a:pt x="75327" y="373878"/>
                      <a:pt x="80862" y="368343"/>
                      <a:pt x="80862" y="361514"/>
                    </a:cubicBezTo>
                    <a:close/>
                    <a:moveTo>
                      <a:pt x="80862" y="418562"/>
                    </a:moveTo>
                    <a:cubicBezTo>
                      <a:pt x="80862" y="411732"/>
                      <a:pt x="75327" y="406197"/>
                      <a:pt x="68497" y="406197"/>
                    </a:cubicBezTo>
                    <a:lnTo>
                      <a:pt x="18870" y="406197"/>
                    </a:lnTo>
                    <a:cubicBezTo>
                      <a:pt x="12093" y="405385"/>
                      <a:pt x="5937" y="410218"/>
                      <a:pt x="5119" y="416995"/>
                    </a:cubicBezTo>
                    <a:cubicBezTo>
                      <a:pt x="4306" y="423772"/>
                      <a:pt x="9140" y="429928"/>
                      <a:pt x="15917" y="430747"/>
                    </a:cubicBezTo>
                    <a:cubicBezTo>
                      <a:pt x="16897" y="430863"/>
                      <a:pt x="17889" y="430863"/>
                      <a:pt x="18870" y="430747"/>
                    </a:cubicBezTo>
                    <a:lnTo>
                      <a:pt x="68497" y="430747"/>
                    </a:lnTo>
                    <a:cubicBezTo>
                      <a:pt x="75228" y="430845"/>
                      <a:pt x="80763" y="425472"/>
                      <a:pt x="80862" y="418742"/>
                    </a:cubicBezTo>
                    <a:cubicBezTo>
                      <a:pt x="80862" y="418742"/>
                      <a:pt x="80862" y="418736"/>
                      <a:pt x="80862" y="418736"/>
                    </a:cubicBezTo>
                    <a:close/>
                    <a:moveTo>
                      <a:pt x="267012" y="20292"/>
                    </a:moveTo>
                    <a:cubicBezTo>
                      <a:pt x="267017" y="13532"/>
                      <a:pt x="261586" y="8025"/>
                      <a:pt x="254827" y="7933"/>
                    </a:cubicBezTo>
                    <a:lnTo>
                      <a:pt x="124124" y="7933"/>
                    </a:lnTo>
                    <a:cubicBezTo>
                      <a:pt x="117335" y="8025"/>
                      <a:pt x="111858" y="13503"/>
                      <a:pt x="111765" y="20292"/>
                    </a:cubicBezTo>
                    <a:cubicBezTo>
                      <a:pt x="111858" y="27051"/>
                      <a:pt x="117364" y="32476"/>
                      <a:pt x="124124" y="32476"/>
                    </a:cubicBezTo>
                    <a:lnTo>
                      <a:pt x="254821" y="32476"/>
                    </a:lnTo>
                    <a:cubicBezTo>
                      <a:pt x="261552" y="32476"/>
                      <a:pt x="267006" y="27022"/>
                      <a:pt x="267006" y="20292"/>
                    </a:cubicBezTo>
                    <a:close/>
                    <a:moveTo>
                      <a:pt x="267012" y="77154"/>
                    </a:moveTo>
                    <a:cubicBezTo>
                      <a:pt x="267012" y="70394"/>
                      <a:pt x="261586" y="64888"/>
                      <a:pt x="254827" y="64789"/>
                    </a:cubicBezTo>
                    <a:lnTo>
                      <a:pt x="124124" y="64789"/>
                    </a:lnTo>
                    <a:cubicBezTo>
                      <a:pt x="117295" y="64795"/>
                      <a:pt x="111765" y="70325"/>
                      <a:pt x="111765" y="77154"/>
                    </a:cubicBezTo>
                    <a:cubicBezTo>
                      <a:pt x="111765" y="83977"/>
                      <a:pt x="117300" y="89513"/>
                      <a:pt x="124124" y="89513"/>
                    </a:cubicBezTo>
                    <a:lnTo>
                      <a:pt x="254821" y="89513"/>
                    </a:lnTo>
                    <a:cubicBezTo>
                      <a:pt x="261581" y="89420"/>
                      <a:pt x="267012" y="83914"/>
                      <a:pt x="267006" y="77154"/>
                    </a:cubicBezTo>
                    <a:close/>
                    <a:moveTo>
                      <a:pt x="267012" y="134017"/>
                    </a:moveTo>
                    <a:cubicBezTo>
                      <a:pt x="267012" y="127286"/>
                      <a:pt x="261557" y="121832"/>
                      <a:pt x="254827" y="121832"/>
                    </a:cubicBezTo>
                    <a:lnTo>
                      <a:pt x="124124" y="121832"/>
                    </a:lnTo>
                    <a:cubicBezTo>
                      <a:pt x="117364" y="121826"/>
                      <a:pt x="111858" y="127257"/>
                      <a:pt x="111765" y="134017"/>
                    </a:cubicBezTo>
                    <a:cubicBezTo>
                      <a:pt x="111858" y="140806"/>
                      <a:pt x="117335" y="146283"/>
                      <a:pt x="124124" y="146381"/>
                    </a:cubicBezTo>
                    <a:lnTo>
                      <a:pt x="254821" y="146381"/>
                    </a:lnTo>
                    <a:cubicBezTo>
                      <a:pt x="261581" y="146283"/>
                      <a:pt x="267006" y="140776"/>
                      <a:pt x="267006" y="134017"/>
                    </a:cubicBezTo>
                    <a:close/>
                    <a:moveTo>
                      <a:pt x="267012" y="190879"/>
                    </a:moveTo>
                    <a:cubicBezTo>
                      <a:pt x="267012" y="184149"/>
                      <a:pt x="261557" y="178694"/>
                      <a:pt x="254827" y="178694"/>
                    </a:cubicBezTo>
                    <a:lnTo>
                      <a:pt x="124124" y="178694"/>
                    </a:lnTo>
                    <a:cubicBezTo>
                      <a:pt x="117347" y="177882"/>
                      <a:pt x="111191" y="182716"/>
                      <a:pt x="110378" y="189492"/>
                    </a:cubicBezTo>
                    <a:cubicBezTo>
                      <a:pt x="110378" y="189492"/>
                      <a:pt x="110378" y="189492"/>
                      <a:pt x="110378" y="189492"/>
                    </a:cubicBezTo>
                    <a:cubicBezTo>
                      <a:pt x="109560" y="196270"/>
                      <a:pt x="114394" y="202426"/>
                      <a:pt x="121170" y="203244"/>
                    </a:cubicBezTo>
                    <a:cubicBezTo>
                      <a:pt x="121170" y="203244"/>
                      <a:pt x="121176" y="203244"/>
                      <a:pt x="121176" y="203244"/>
                    </a:cubicBezTo>
                    <a:cubicBezTo>
                      <a:pt x="122157" y="203360"/>
                      <a:pt x="123143" y="203360"/>
                      <a:pt x="124124" y="203244"/>
                    </a:cubicBezTo>
                    <a:lnTo>
                      <a:pt x="254821" y="203244"/>
                    </a:lnTo>
                    <a:cubicBezTo>
                      <a:pt x="261552" y="203244"/>
                      <a:pt x="267006" y="197790"/>
                      <a:pt x="267006" y="191059"/>
                    </a:cubicBezTo>
                    <a:cubicBezTo>
                      <a:pt x="267006" y="191001"/>
                      <a:pt x="267006" y="190937"/>
                      <a:pt x="267006" y="190879"/>
                    </a:cubicBezTo>
                    <a:close/>
                    <a:moveTo>
                      <a:pt x="267012" y="247742"/>
                    </a:moveTo>
                    <a:cubicBezTo>
                      <a:pt x="267012" y="241011"/>
                      <a:pt x="261557" y="235557"/>
                      <a:pt x="254827" y="235557"/>
                    </a:cubicBezTo>
                    <a:lnTo>
                      <a:pt x="124124" y="235557"/>
                    </a:lnTo>
                    <a:cubicBezTo>
                      <a:pt x="117347" y="234745"/>
                      <a:pt x="111191" y="239578"/>
                      <a:pt x="110378" y="246355"/>
                    </a:cubicBezTo>
                    <a:cubicBezTo>
                      <a:pt x="110378" y="246355"/>
                      <a:pt x="110378" y="246355"/>
                      <a:pt x="110378" y="246355"/>
                    </a:cubicBezTo>
                    <a:cubicBezTo>
                      <a:pt x="109560" y="253132"/>
                      <a:pt x="114394" y="259288"/>
                      <a:pt x="121170" y="260107"/>
                    </a:cubicBezTo>
                    <a:cubicBezTo>
                      <a:pt x="121170" y="260107"/>
                      <a:pt x="121176" y="260107"/>
                      <a:pt x="121176" y="260107"/>
                    </a:cubicBezTo>
                    <a:cubicBezTo>
                      <a:pt x="122157" y="260228"/>
                      <a:pt x="123143" y="260228"/>
                      <a:pt x="124124" y="260107"/>
                    </a:cubicBezTo>
                    <a:lnTo>
                      <a:pt x="254821" y="260107"/>
                    </a:lnTo>
                    <a:cubicBezTo>
                      <a:pt x="261552" y="260107"/>
                      <a:pt x="267006" y="254653"/>
                      <a:pt x="267006" y="247922"/>
                    </a:cubicBezTo>
                    <a:cubicBezTo>
                      <a:pt x="267006" y="247864"/>
                      <a:pt x="267006" y="247806"/>
                      <a:pt x="267006" y="247742"/>
                    </a:cubicBezTo>
                    <a:close/>
                    <a:moveTo>
                      <a:pt x="423494" y="304605"/>
                    </a:moveTo>
                    <a:cubicBezTo>
                      <a:pt x="423494" y="297874"/>
                      <a:pt x="418040" y="292420"/>
                      <a:pt x="411309" y="292420"/>
                    </a:cubicBezTo>
                    <a:lnTo>
                      <a:pt x="280606" y="292420"/>
                    </a:lnTo>
                    <a:cubicBezTo>
                      <a:pt x="273829" y="291601"/>
                      <a:pt x="267673" y="296435"/>
                      <a:pt x="266855" y="303212"/>
                    </a:cubicBezTo>
                    <a:cubicBezTo>
                      <a:pt x="266855" y="303212"/>
                      <a:pt x="266855" y="303218"/>
                      <a:pt x="266855" y="303218"/>
                    </a:cubicBezTo>
                    <a:cubicBezTo>
                      <a:pt x="266043" y="310001"/>
                      <a:pt x="270882" y="316151"/>
                      <a:pt x="277659" y="316969"/>
                    </a:cubicBezTo>
                    <a:cubicBezTo>
                      <a:pt x="278639" y="317085"/>
                      <a:pt x="279626" y="317085"/>
                      <a:pt x="280606" y="316969"/>
                    </a:cubicBezTo>
                    <a:lnTo>
                      <a:pt x="411123" y="316969"/>
                    </a:lnTo>
                    <a:cubicBezTo>
                      <a:pt x="417953" y="316969"/>
                      <a:pt x="423488" y="311434"/>
                      <a:pt x="423488" y="304605"/>
                    </a:cubicBezTo>
                    <a:close/>
                    <a:moveTo>
                      <a:pt x="423494" y="361467"/>
                    </a:moveTo>
                    <a:cubicBezTo>
                      <a:pt x="423494" y="354736"/>
                      <a:pt x="418040" y="349282"/>
                      <a:pt x="411309" y="349282"/>
                    </a:cubicBezTo>
                    <a:lnTo>
                      <a:pt x="280606" y="349282"/>
                    </a:lnTo>
                    <a:cubicBezTo>
                      <a:pt x="273829" y="348470"/>
                      <a:pt x="267673" y="353303"/>
                      <a:pt x="266855" y="360080"/>
                    </a:cubicBezTo>
                    <a:cubicBezTo>
                      <a:pt x="266043" y="366857"/>
                      <a:pt x="270882" y="373014"/>
                      <a:pt x="277659" y="373832"/>
                    </a:cubicBezTo>
                    <a:cubicBezTo>
                      <a:pt x="278639" y="373948"/>
                      <a:pt x="279626" y="373948"/>
                      <a:pt x="280606" y="373832"/>
                    </a:cubicBezTo>
                    <a:lnTo>
                      <a:pt x="411123" y="373832"/>
                    </a:lnTo>
                    <a:cubicBezTo>
                      <a:pt x="417953" y="373832"/>
                      <a:pt x="423488" y="368296"/>
                      <a:pt x="423488" y="361467"/>
                    </a:cubicBezTo>
                    <a:close/>
                    <a:moveTo>
                      <a:pt x="423494" y="418515"/>
                    </a:moveTo>
                    <a:cubicBezTo>
                      <a:pt x="423494" y="411686"/>
                      <a:pt x="417958" y="406151"/>
                      <a:pt x="411129" y="406151"/>
                    </a:cubicBezTo>
                    <a:lnTo>
                      <a:pt x="280606" y="406151"/>
                    </a:lnTo>
                    <a:cubicBezTo>
                      <a:pt x="273829" y="405338"/>
                      <a:pt x="267673" y="410172"/>
                      <a:pt x="266855" y="416949"/>
                    </a:cubicBezTo>
                    <a:cubicBezTo>
                      <a:pt x="266043" y="423726"/>
                      <a:pt x="270876" y="429888"/>
                      <a:pt x="277659" y="430700"/>
                    </a:cubicBezTo>
                    <a:cubicBezTo>
                      <a:pt x="277659" y="430700"/>
                      <a:pt x="277659" y="430700"/>
                      <a:pt x="277659" y="430700"/>
                    </a:cubicBezTo>
                    <a:cubicBezTo>
                      <a:pt x="278639" y="430816"/>
                      <a:pt x="279626" y="430816"/>
                      <a:pt x="280606" y="430700"/>
                    </a:cubicBezTo>
                    <a:lnTo>
                      <a:pt x="411123" y="430700"/>
                    </a:lnTo>
                    <a:cubicBezTo>
                      <a:pt x="417854" y="430799"/>
                      <a:pt x="423390" y="425426"/>
                      <a:pt x="423488" y="418695"/>
                    </a:cubicBezTo>
                    <a:cubicBezTo>
                      <a:pt x="423488" y="418695"/>
                      <a:pt x="423488" y="418690"/>
                      <a:pt x="423488" y="418690"/>
                    </a:cubicBezTo>
                    <a:lnTo>
                      <a:pt x="423488" y="418515"/>
                    </a:lnTo>
                    <a:close/>
                    <a:moveTo>
                      <a:pt x="324588" y="20245"/>
                    </a:moveTo>
                    <a:cubicBezTo>
                      <a:pt x="324686" y="12348"/>
                      <a:pt x="318368" y="5867"/>
                      <a:pt x="310471" y="5768"/>
                    </a:cubicBezTo>
                    <a:cubicBezTo>
                      <a:pt x="310471" y="5768"/>
                      <a:pt x="310465" y="5768"/>
                      <a:pt x="310459" y="5768"/>
                    </a:cubicBezTo>
                    <a:cubicBezTo>
                      <a:pt x="302562" y="5670"/>
                      <a:pt x="296081" y="11988"/>
                      <a:pt x="295983" y="19885"/>
                    </a:cubicBezTo>
                    <a:cubicBezTo>
                      <a:pt x="295983" y="19885"/>
                      <a:pt x="295983" y="19891"/>
                      <a:pt x="295983" y="19897"/>
                    </a:cubicBezTo>
                    <a:cubicBezTo>
                      <a:pt x="295884" y="27794"/>
                      <a:pt x="302208" y="34275"/>
                      <a:pt x="310111" y="34374"/>
                    </a:cubicBezTo>
                    <a:cubicBezTo>
                      <a:pt x="310111" y="34374"/>
                      <a:pt x="310111" y="34374"/>
                      <a:pt x="310111" y="34374"/>
                    </a:cubicBezTo>
                    <a:lnTo>
                      <a:pt x="310285" y="34374"/>
                    </a:lnTo>
                    <a:cubicBezTo>
                      <a:pt x="318118" y="34379"/>
                      <a:pt x="324495" y="28078"/>
                      <a:pt x="324588" y="20245"/>
                    </a:cubicBezTo>
                    <a:close/>
                    <a:moveTo>
                      <a:pt x="367154" y="20245"/>
                    </a:moveTo>
                    <a:cubicBezTo>
                      <a:pt x="367252" y="12348"/>
                      <a:pt x="360934" y="5867"/>
                      <a:pt x="353037" y="5768"/>
                    </a:cubicBezTo>
                    <a:cubicBezTo>
                      <a:pt x="353037" y="5768"/>
                      <a:pt x="353031" y="5768"/>
                      <a:pt x="353025" y="5768"/>
                    </a:cubicBezTo>
                    <a:cubicBezTo>
                      <a:pt x="345128" y="5658"/>
                      <a:pt x="338635" y="11965"/>
                      <a:pt x="338519" y="19868"/>
                    </a:cubicBezTo>
                    <a:cubicBezTo>
                      <a:pt x="338519" y="19874"/>
                      <a:pt x="338519" y="19885"/>
                      <a:pt x="338519" y="19897"/>
                    </a:cubicBezTo>
                    <a:cubicBezTo>
                      <a:pt x="338426" y="27794"/>
                      <a:pt x="344751" y="34275"/>
                      <a:pt x="352648" y="34374"/>
                    </a:cubicBezTo>
                    <a:cubicBezTo>
                      <a:pt x="352770" y="34374"/>
                      <a:pt x="352886" y="34374"/>
                      <a:pt x="353002" y="34374"/>
                    </a:cubicBezTo>
                    <a:cubicBezTo>
                      <a:pt x="360800" y="34588"/>
                      <a:pt x="367293" y="28438"/>
                      <a:pt x="367508" y="20645"/>
                    </a:cubicBezTo>
                    <a:cubicBezTo>
                      <a:pt x="367508" y="20628"/>
                      <a:pt x="367508" y="20616"/>
                      <a:pt x="367508" y="20605"/>
                    </a:cubicBezTo>
                    <a:cubicBezTo>
                      <a:pt x="367508" y="20483"/>
                      <a:pt x="367508" y="20367"/>
                      <a:pt x="367508" y="20245"/>
                    </a:cubicBezTo>
                    <a:close/>
                    <a:moveTo>
                      <a:pt x="409893" y="20245"/>
                    </a:moveTo>
                    <a:cubicBezTo>
                      <a:pt x="409992" y="12348"/>
                      <a:pt x="403673" y="5867"/>
                      <a:pt x="395776" y="5768"/>
                    </a:cubicBezTo>
                    <a:cubicBezTo>
                      <a:pt x="395776" y="5768"/>
                      <a:pt x="395771" y="5768"/>
                      <a:pt x="395765" y="5768"/>
                    </a:cubicBezTo>
                    <a:cubicBezTo>
                      <a:pt x="387868" y="5652"/>
                      <a:pt x="381375" y="11959"/>
                      <a:pt x="381259" y="19856"/>
                    </a:cubicBezTo>
                    <a:cubicBezTo>
                      <a:pt x="381259" y="19868"/>
                      <a:pt x="381259" y="19880"/>
                      <a:pt x="381259" y="19897"/>
                    </a:cubicBezTo>
                    <a:cubicBezTo>
                      <a:pt x="381160" y="27794"/>
                      <a:pt x="387485" y="34275"/>
                      <a:pt x="395382" y="34374"/>
                    </a:cubicBezTo>
                    <a:lnTo>
                      <a:pt x="395562" y="34374"/>
                    </a:lnTo>
                    <a:cubicBezTo>
                      <a:pt x="403395" y="34379"/>
                      <a:pt x="409771" y="28078"/>
                      <a:pt x="409864" y="20245"/>
                    </a:cubicBezTo>
                    <a:close/>
                    <a:moveTo>
                      <a:pt x="452459" y="20245"/>
                    </a:moveTo>
                    <a:cubicBezTo>
                      <a:pt x="452558" y="12348"/>
                      <a:pt x="446233" y="5867"/>
                      <a:pt x="438331" y="5768"/>
                    </a:cubicBezTo>
                    <a:cubicBezTo>
                      <a:pt x="438331" y="5768"/>
                      <a:pt x="438331" y="5768"/>
                      <a:pt x="438331" y="5768"/>
                    </a:cubicBezTo>
                    <a:cubicBezTo>
                      <a:pt x="430433" y="5658"/>
                      <a:pt x="423941" y="11965"/>
                      <a:pt x="423825" y="19868"/>
                    </a:cubicBezTo>
                    <a:cubicBezTo>
                      <a:pt x="423825" y="19874"/>
                      <a:pt x="423825" y="19885"/>
                      <a:pt x="423825" y="19897"/>
                    </a:cubicBezTo>
                    <a:cubicBezTo>
                      <a:pt x="423732" y="27794"/>
                      <a:pt x="430056" y="34275"/>
                      <a:pt x="437953" y="34374"/>
                    </a:cubicBezTo>
                    <a:cubicBezTo>
                      <a:pt x="438075" y="34374"/>
                      <a:pt x="438191" y="34374"/>
                      <a:pt x="438307" y="34374"/>
                    </a:cubicBezTo>
                    <a:cubicBezTo>
                      <a:pt x="446111" y="34374"/>
                      <a:pt x="452436" y="28049"/>
                      <a:pt x="452436" y="20245"/>
                    </a:cubicBezTo>
                    <a:close/>
                    <a:moveTo>
                      <a:pt x="495199" y="20245"/>
                    </a:moveTo>
                    <a:cubicBezTo>
                      <a:pt x="495297" y="12348"/>
                      <a:pt x="488979" y="5867"/>
                      <a:pt x="481082" y="5768"/>
                    </a:cubicBezTo>
                    <a:cubicBezTo>
                      <a:pt x="481082" y="5768"/>
                      <a:pt x="481076" y="5768"/>
                      <a:pt x="481070" y="5768"/>
                    </a:cubicBezTo>
                    <a:cubicBezTo>
                      <a:pt x="473168" y="5658"/>
                      <a:pt x="466675" y="11977"/>
                      <a:pt x="466564" y="19880"/>
                    </a:cubicBezTo>
                    <a:cubicBezTo>
                      <a:pt x="466564" y="19885"/>
                      <a:pt x="466564" y="19891"/>
                      <a:pt x="466564" y="19897"/>
                    </a:cubicBezTo>
                    <a:cubicBezTo>
                      <a:pt x="466472" y="27800"/>
                      <a:pt x="472796" y="34281"/>
                      <a:pt x="480699" y="34374"/>
                    </a:cubicBezTo>
                    <a:cubicBezTo>
                      <a:pt x="480815" y="34374"/>
                      <a:pt x="480931" y="34374"/>
                      <a:pt x="481047" y="34374"/>
                    </a:cubicBezTo>
                    <a:cubicBezTo>
                      <a:pt x="488851" y="34374"/>
                      <a:pt x="495176" y="28049"/>
                      <a:pt x="495176" y="20245"/>
                    </a:cubicBezTo>
                    <a:close/>
                    <a:moveTo>
                      <a:pt x="537939" y="20245"/>
                    </a:moveTo>
                    <a:cubicBezTo>
                      <a:pt x="538037" y="12348"/>
                      <a:pt x="531719" y="5867"/>
                      <a:pt x="523822" y="5768"/>
                    </a:cubicBezTo>
                    <a:cubicBezTo>
                      <a:pt x="523822" y="5768"/>
                      <a:pt x="523816" y="5768"/>
                      <a:pt x="523810" y="5768"/>
                    </a:cubicBezTo>
                    <a:cubicBezTo>
                      <a:pt x="515913" y="5670"/>
                      <a:pt x="509432" y="11988"/>
                      <a:pt x="509333" y="19885"/>
                    </a:cubicBezTo>
                    <a:cubicBezTo>
                      <a:pt x="509333" y="19885"/>
                      <a:pt x="509333" y="19891"/>
                      <a:pt x="509333" y="19897"/>
                    </a:cubicBezTo>
                    <a:cubicBezTo>
                      <a:pt x="509235" y="27794"/>
                      <a:pt x="515559" y="34275"/>
                      <a:pt x="523462" y="34374"/>
                    </a:cubicBezTo>
                    <a:cubicBezTo>
                      <a:pt x="523462" y="34374"/>
                      <a:pt x="523462" y="34374"/>
                      <a:pt x="523462" y="34374"/>
                    </a:cubicBezTo>
                    <a:lnTo>
                      <a:pt x="523636" y="34374"/>
                    </a:lnTo>
                    <a:cubicBezTo>
                      <a:pt x="531469" y="34379"/>
                      <a:pt x="537846" y="28078"/>
                      <a:pt x="537939" y="20245"/>
                    </a:cubicBezTo>
                    <a:close/>
                    <a:moveTo>
                      <a:pt x="324588" y="133970"/>
                    </a:moveTo>
                    <a:cubicBezTo>
                      <a:pt x="324588" y="126067"/>
                      <a:pt x="318188" y="119668"/>
                      <a:pt x="310285" y="119662"/>
                    </a:cubicBezTo>
                    <a:cubicBezTo>
                      <a:pt x="302382" y="119662"/>
                      <a:pt x="295977" y="126067"/>
                      <a:pt x="295977" y="133970"/>
                    </a:cubicBezTo>
                    <a:cubicBezTo>
                      <a:pt x="295930" y="141867"/>
                      <a:pt x="302301" y="148308"/>
                      <a:pt x="310198" y="148354"/>
                    </a:cubicBezTo>
                    <a:cubicBezTo>
                      <a:pt x="310227" y="148354"/>
                      <a:pt x="310250" y="148354"/>
                      <a:pt x="310279" y="148354"/>
                    </a:cubicBezTo>
                    <a:lnTo>
                      <a:pt x="310279" y="148354"/>
                    </a:lnTo>
                    <a:cubicBezTo>
                      <a:pt x="318072" y="148453"/>
                      <a:pt x="324472" y="142221"/>
                      <a:pt x="324582" y="134429"/>
                    </a:cubicBezTo>
                    <a:cubicBezTo>
                      <a:pt x="324582" y="134312"/>
                      <a:pt x="324582" y="134191"/>
                      <a:pt x="324582" y="134075"/>
                    </a:cubicBezTo>
                    <a:close/>
                    <a:moveTo>
                      <a:pt x="367154" y="133970"/>
                    </a:moveTo>
                    <a:cubicBezTo>
                      <a:pt x="367159" y="126073"/>
                      <a:pt x="360760" y="119673"/>
                      <a:pt x="352862" y="119668"/>
                    </a:cubicBezTo>
                    <a:cubicBezTo>
                      <a:pt x="352857" y="119668"/>
                      <a:pt x="352851" y="119668"/>
                      <a:pt x="352845" y="119668"/>
                    </a:cubicBezTo>
                    <a:cubicBezTo>
                      <a:pt x="344948" y="119668"/>
                      <a:pt x="338542" y="126073"/>
                      <a:pt x="338542" y="133970"/>
                    </a:cubicBezTo>
                    <a:cubicBezTo>
                      <a:pt x="338542" y="141873"/>
                      <a:pt x="344948" y="148279"/>
                      <a:pt x="352851" y="148279"/>
                    </a:cubicBezTo>
                    <a:lnTo>
                      <a:pt x="353025" y="148279"/>
                    </a:lnTo>
                    <a:cubicBezTo>
                      <a:pt x="360823" y="148494"/>
                      <a:pt x="367316" y="142343"/>
                      <a:pt x="367531" y="134550"/>
                    </a:cubicBezTo>
                    <a:cubicBezTo>
                      <a:pt x="367531" y="134533"/>
                      <a:pt x="367531" y="134522"/>
                      <a:pt x="367531" y="134510"/>
                    </a:cubicBezTo>
                    <a:cubicBezTo>
                      <a:pt x="367531" y="134330"/>
                      <a:pt x="367531" y="134156"/>
                      <a:pt x="367531" y="133976"/>
                    </a:cubicBezTo>
                    <a:close/>
                    <a:moveTo>
                      <a:pt x="409893" y="133970"/>
                    </a:moveTo>
                    <a:cubicBezTo>
                      <a:pt x="409893" y="126067"/>
                      <a:pt x="403493" y="119668"/>
                      <a:pt x="395591" y="119662"/>
                    </a:cubicBezTo>
                    <a:cubicBezTo>
                      <a:pt x="387688" y="119662"/>
                      <a:pt x="381282" y="126067"/>
                      <a:pt x="381282" y="133970"/>
                    </a:cubicBezTo>
                    <a:cubicBezTo>
                      <a:pt x="381282" y="141867"/>
                      <a:pt x="387688" y="148273"/>
                      <a:pt x="395585" y="148273"/>
                    </a:cubicBezTo>
                    <a:cubicBezTo>
                      <a:pt x="395585" y="148273"/>
                      <a:pt x="395591" y="148273"/>
                      <a:pt x="395591" y="148273"/>
                    </a:cubicBezTo>
                    <a:lnTo>
                      <a:pt x="395591" y="148273"/>
                    </a:lnTo>
                    <a:cubicBezTo>
                      <a:pt x="403383" y="148371"/>
                      <a:pt x="409783" y="142140"/>
                      <a:pt x="409893" y="134347"/>
                    </a:cubicBezTo>
                    <a:cubicBezTo>
                      <a:pt x="409893" y="134231"/>
                      <a:pt x="409893" y="134110"/>
                      <a:pt x="409893" y="133993"/>
                    </a:cubicBezTo>
                    <a:close/>
                    <a:moveTo>
                      <a:pt x="452459" y="133970"/>
                    </a:moveTo>
                    <a:cubicBezTo>
                      <a:pt x="452465" y="126073"/>
                      <a:pt x="446065" y="119673"/>
                      <a:pt x="438168" y="119668"/>
                    </a:cubicBezTo>
                    <a:cubicBezTo>
                      <a:pt x="438162" y="119668"/>
                      <a:pt x="438156" y="119668"/>
                      <a:pt x="438151" y="119668"/>
                    </a:cubicBezTo>
                    <a:cubicBezTo>
                      <a:pt x="430254" y="119668"/>
                      <a:pt x="423848" y="126073"/>
                      <a:pt x="423848" y="133970"/>
                    </a:cubicBezTo>
                    <a:cubicBezTo>
                      <a:pt x="423848" y="141873"/>
                      <a:pt x="430254" y="148279"/>
                      <a:pt x="438156" y="148279"/>
                    </a:cubicBezTo>
                    <a:lnTo>
                      <a:pt x="438331" y="148279"/>
                    </a:lnTo>
                    <a:cubicBezTo>
                      <a:pt x="446129" y="148284"/>
                      <a:pt x="452453" y="141960"/>
                      <a:pt x="452459" y="134162"/>
                    </a:cubicBezTo>
                    <a:cubicBezTo>
                      <a:pt x="452459" y="134162"/>
                      <a:pt x="452459" y="134156"/>
                      <a:pt x="452459" y="134156"/>
                    </a:cubicBezTo>
                    <a:lnTo>
                      <a:pt x="452459" y="133976"/>
                    </a:lnTo>
                    <a:close/>
                    <a:moveTo>
                      <a:pt x="495199" y="133970"/>
                    </a:moveTo>
                    <a:cubicBezTo>
                      <a:pt x="495205" y="126073"/>
                      <a:pt x="488805" y="119673"/>
                      <a:pt x="480908" y="119668"/>
                    </a:cubicBezTo>
                    <a:cubicBezTo>
                      <a:pt x="480902" y="119668"/>
                      <a:pt x="480896" y="119668"/>
                      <a:pt x="480891" y="119668"/>
                    </a:cubicBezTo>
                    <a:cubicBezTo>
                      <a:pt x="472993" y="119668"/>
                      <a:pt x="466588" y="126073"/>
                      <a:pt x="466588" y="133970"/>
                    </a:cubicBezTo>
                    <a:cubicBezTo>
                      <a:pt x="466588" y="141873"/>
                      <a:pt x="472993" y="148279"/>
                      <a:pt x="480896" y="148279"/>
                    </a:cubicBezTo>
                    <a:lnTo>
                      <a:pt x="481070" y="148279"/>
                    </a:lnTo>
                    <a:cubicBezTo>
                      <a:pt x="488869" y="148284"/>
                      <a:pt x="495193" y="141960"/>
                      <a:pt x="495199" y="134162"/>
                    </a:cubicBezTo>
                    <a:cubicBezTo>
                      <a:pt x="495199" y="134162"/>
                      <a:pt x="495199" y="134156"/>
                      <a:pt x="495199" y="134156"/>
                    </a:cubicBezTo>
                    <a:lnTo>
                      <a:pt x="495199" y="133976"/>
                    </a:lnTo>
                    <a:close/>
                    <a:moveTo>
                      <a:pt x="537939" y="133970"/>
                    </a:moveTo>
                    <a:cubicBezTo>
                      <a:pt x="537944" y="126073"/>
                      <a:pt x="531539" y="119668"/>
                      <a:pt x="523642" y="119662"/>
                    </a:cubicBezTo>
                    <a:cubicBezTo>
                      <a:pt x="523642" y="119662"/>
                      <a:pt x="523636" y="119662"/>
                      <a:pt x="523636" y="119662"/>
                    </a:cubicBezTo>
                    <a:cubicBezTo>
                      <a:pt x="515733" y="119662"/>
                      <a:pt x="509327" y="126067"/>
                      <a:pt x="509327" y="133970"/>
                    </a:cubicBezTo>
                    <a:cubicBezTo>
                      <a:pt x="509281" y="141867"/>
                      <a:pt x="515652" y="148308"/>
                      <a:pt x="523549" y="148354"/>
                    </a:cubicBezTo>
                    <a:cubicBezTo>
                      <a:pt x="523578" y="148354"/>
                      <a:pt x="523601" y="148354"/>
                      <a:pt x="523630" y="148354"/>
                    </a:cubicBezTo>
                    <a:lnTo>
                      <a:pt x="523630" y="148354"/>
                    </a:lnTo>
                    <a:cubicBezTo>
                      <a:pt x="531423" y="148453"/>
                      <a:pt x="537823" y="142221"/>
                      <a:pt x="537933" y="134429"/>
                    </a:cubicBezTo>
                    <a:cubicBezTo>
                      <a:pt x="537933" y="134312"/>
                      <a:pt x="537933" y="134191"/>
                      <a:pt x="537933" y="134075"/>
                    </a:cubicBezTo>
                    <a:close/>
                    <a:moveTo>
                      <a:pt x="470295" y="298396"/>
                    </a:moveTo>
                    <a:cubicBezTo>
                      <a:pt x="470295" y="290499"/>
                      <a:pt x="463890" y="284093"/>
                      <a:pt x="455993" y="284093"/>
                    </a:cubicBezTo>
                    <a:cubicBezTo>
                      <a:pt x="448090" y="284093"/>
                      <a:pt x="441684" y="290499"/>
                      <a:pt x="441684" y="298402"/>
                    </a:cubicBezTo>
                    <a:cubicBezTo>
                      <a:pt x="441690" y="306305"/>
                      <a:pt x="448090" y="312704"/>
                      <a:pt x="455993" y="312704"/>
                    </a:cubicBezTo>
                    <a:lnTo>
                      <a:pt x="456167" y="312704"/>
                    </a:lnTo>
                    <a:cubicBezTo>
                      <a:pt x="463971" y="312704"/>
                      <a:pt x="470295" y="306380"/>
                      <a:pt x="470301" y="298576"/>
                    </a:cubicBezTo>
                    <a:cubicBezTo>
                      <a:pt x="470295" y="298634"/>
                      <a:pt x="470290" y="298564"/>
                      <a:pt x="470290" y="298500"/>
                    </a:cubicBezTo>
                    <a:close/>
                    <a:moveTo>
                      <a:pt x="513041" y="298396"/>
                    </a:moveTo>
                    <a:cubicBezTo>
                      <a:pt x="513035" y="290493"/>
                      <a:pt x="506635" y="284093"/>
                      <a:pt x="498733" y="284093"/>
                    </a:cubicBezTo>
                    <a:cubicBezTo>
                      <a:pt x="490830" y="284093"/>
                      <a:pt x="484430" y="290493"/>
                      <a:pt x="484424" y="298396"/>
                    </a:cubicBezTo>
                    <a:cubicBezTo>
                      <a:pt x="484424" y="306299"/>
                      <a:pt x="490830" y="312704"/>
                      <a:pt x="498733" y="312704"/>
                    </a:cubicBezTo>
                    <a:lnTo>
                      <a:pt x="498733" y="312704"/>
                    </a:lnTo>
                    <a:cubicBezTo>
                      <a:pt x="506525" y="312803"/>
                      <a:pt x="512925" y="306572"/>
                      <a:pt x="513041" y="298779"/>
                    </a:cubicBezTo>
                    <a:close/>
                    <a:moveTo>
                      <a:pt x="555601" y="298396"/>
                    </a:moveTo>
                    <a:cubicBezTo>
                      <a:pt x="555601" y="290499"/>
                      <a:pt x="549195" y="284093"/>
                      <a:pt x="541298" y="284093"/>
                    </a:cubicBezTo>
                    <a:cubicBezTo>
                      <a:pt x="533395" y="284093"/>
                      <a:pt x="526990" y="290499"/>
                      <a:pt x="526990" y="298402"/>
                    </a:cubicBezTo>
                    <a:cubicBezTo>
                      <a:pt x="526996" y="306305"/>
                      <a:pt x="533395" y="312704"/>
                      <a:pt x="541298" y="312704"/>
                    </a:cubicBezTo>
                    <a:lnTo>
                      <a:pt x="541472" y="312704"/>
                    </a:lnTo>
                    <a:cubicBezTo>
                      <a:pt x="549276" y="312704"/>
                      <a:pt x="555601" y="306380"/>
                      <a:pt x="555601" y="298576"/>
                    </a:cubicBezTo>
                    <a:lnTo>
                      <a:pt x="555601" y="298396"/>
                    </a:lnTo>
                    <a:close/>
                    <a:moveTo>
                      <a:pt x="598341" y="298396"/>
                    </a:moveTo>
                    <a:cubicBezTo>
                      <a:pt x="598341" y="290499"/>
                      <a:pt x="591935" y="284093"/>
                      <a:pt x="584038" y="284093"/>
                    </a:cubicBezTo>
                    <a:cubicBezTo>
                      <a:pt x="576141" y="284093"/>
                      <a:pt x="569735" y="290493"/>
                      <a:pt x="569730" y="298396"/>
                    </a:cubicBezTo>
                    <a:cubicBezTo>
                      <a:pt x="569730" y="306299"/>
                      <a:pt x="576135" y="312704"/>
                      <a:pt x="584038" y="312704"/>
                    </a:cubicBezTo>
                    <a:lnTo>
                      <a:pt x="584038" y="312704"/>
                    </a:lnTo>
                    <a:cubicBezTo>
                      <a:pt x="591830" y="312803"/>
                      <a:pt x="598231" y="306572"/>
                      <a:pt x="598341" y="298779"/>
                    </a:cubicBezTo>
                    <a:cubicBezTo>
                      <a:pt x="598341" y="298738"/>
                      <a:pt x="598341" y="298634"/>
                      <a:pt x="598335" y="298500"/>
                    </a:cubicBezTo>
                    <a:close/>
                    <a:moveTo>
                      <a:pt x="640906" y="298396"/>
                    </a:moveTo>
                    <a:cubicBezTo>
                      <a:pt x="640906" y="290499"/>
                      <a:pt x="634501" y="284093"/>
                      <a:pt x="626604" y="284093"/>
                    </a:cubicBezTo>
                    <a:cubicBezTo>
                      <a:pt x="618701" y="284093"/>
                      <a:pt x="612295" y="290499"/>
                      <a:pt x="612295" y="298402"/>
                    </a:cubicBezTo>
                    <a:cubicBezTo>
                      <a:pt x="612301" y="306305"/>
                      <a:pt x="618701" y="312704"/>
                      <a:pt x="626604" y="312704"/>
                    </a:cubicBezTo>
                    <a:lnTo>
                      <a:pt x="626778" y="312704"/>
                    </a:lnTo>
                    <a:cubicBezTo>
                      <a:pt x="634582" y="312704"/>
                      <a:pt x="640906" y="306380"/>
                      <a:pt x="640906" y="298576"/>
                    </a:cubicBezTo>
                    <a:lnTo>
                      <a:pt x="640906" y="298396"/>
                    </a:lnTo>
                    <a:close/>
                    <a:moveTo>
                      <a:pt x="683646" y="298396"/>
                    </a:moveTo>
                    <a:cubicBezTo>
                      <a:pt x="683646" y="290499"/>
                      <a:pt x="677241" y="284093"/>
                      <a:pt x="669343" y="284093"/>
                    </a:cubicBezTo>
                    <a:cubicBezTo>
                      <a:pt x="661447" y="284093"/>
                      <a:pt x="655041" y="290493"/>
                      <a:pt x="655035" y="298396"/>
                    </a:cubicBezTo>
                    <a:cubicBezTo>
                      <a:pt x="655035" y="306299"/>
                      <a:pt x="661441" y="312704"/>
                      <a:pt x="669343" y="312704"/>
                    </a:cubicBezTo>
                    <a:lnTo>
                      <a:pt x="669343" y="312704"/>
                    </a:lnTo>
                    <a:cubicBezTo>
                      <a:pt x="677136" y="312803"/>
                      <a:pt x="683536" y="306572"/>
                      <a:pt x="683646" y="298779"/>
                    </a:cubicBezTo>
                    <a:cubicBezTo>
                      <a:pt x="683646" y="298657"/>
                      <a:pt x="683646" y="298541"/>
                      <a:pt x="683646" y="298419"/>
                    </a:cubicBezTo>
                    <a:close/>
                    <a:moveTo>
                      <a:pt x="470295" y="415672"/>
                    </a:moveTo>
                    <a:cubicBezTo>
                      <a:pt x="470295" y="407769"/>
                      <a:pt x="463896" y="401370"/>
                      <a:pt x="455993" y="401364"/>
                    </a:cubicBezTo>
                    <a:cubicBezTo>
                      <a:pt x="448090" y="401364"/>
                      <a:pt x="441684" y="407769"/>
                      <a:pt x="441684" y="415672"/>
                    </a:cubicBezTo>
                    <a:cubicBezTo>
                      <a:pt x="441678" y="423569"/>
                      <a:pt x="448078" y="429969"/>
                      <a:pt x="455975" y="429975"/>
                    </a:cubicBezTo>
                    <a:cubicBezTo>
                      <a:pt x="455981" y="429975"/>
                      <a:pt x="455987" y="429975"/>
                      <a:pt x="455993" y="429975"/>
                    </a:cubicBezTo>
                    <a:lnTo>
                      <a:pt x="456167" y="429975"/>
                    </a:lnTo>
                    <a:cubicBezTo>
                      <a:pt x="463971" y="429998"/>
                      <a:pt x="470313" y="423691"/>
                      <a:pt x="470336" y="415887"/>
                    </a:cubicBezTo>
                    <a:cubicBezTo>
                      <a:pt x="470336" y="415521"/>
                      <a:pt x="470336" y="415156"/>
                      <a:pt x="470295" y="414790"/>
                    </a:cubicBezTo>
                    <a:close/>
                    <a:moveTo>
                      <a:pt x="513041" y="415672"/>
                    </a:moveTo>
                    <a:cubicBezTo>
                      <a:pt x="513041" y="407769"/>
                      <a:pt x="506635" y="401364"/>
                      <a:pt x="498733" y="401364"/>
                    </a:cubicBezTo>
                    <a:cubicBezTo>
                      <a:pt x="490830" y="401364"/>
                      <a:pt x="484424" y="407769"/>
                      <a:pt x="484424" y="415672"/>
                    </a:cubicBezTo>
                    <a:cubicBezTo>
                      <a:pt x="484424" y="423575"/>
                      <a:pt x="490830" y="429975"/>
                      <a:pt x="498733" y="429975"/>
                    </a:cubicBezTo>
                    <a:lnTo>
                      <a:pt x="498733" y="429975"/>
                    </a:lnTo>
                    <a:cubicBezTo>
                      <a:pt x="506531" y="430097"/>
                      <a:pt x="512954" y="423877"/>
                      <a:pt x="513076" y="416078"/>
                    </a:cubicBezTo>
                    <a:cubicBezTo>
                      <a:pt x="513076" y="416067"/>
                      <a:pt x="513076" y="416061"/>
                      <a:pt x="513076" y="416049"/>
                    </a:cubicBezTo>
                    <a:cubicBezTo>
                      <a:pt x="513076" y="415620"/>
                      <a:pt x="513076" y="415197"/>
                      <a:pt x="513041" y="414773"/>
                    </a:cubicBezTo>
                    <a:close/>
                    <a:moveTo>
                      <a:pt x="555601" y="415672"/>
                    </a:moveTo>
                    <a:cubicBezTo>
                      <a:pt x="555601" y="407769"/>
                      <a:pt x="549201" y="401370"/>
                      <a:pt x="541298" y="401364"/>
                    </a:cubicBezTo>
                    <a:cubicBezTo>
                      <a:pt x="533395" y="401364"/>
                      <a:pt x="526990" y="407769"/>
                      <a:pt x="526990" y="415672"/>
                    </a:cubicBezTo>
                    <a:cubicBezTo>
                      <a:pt x="526984" y="423569"/>
                      <a:pt x="533384" y="429969"/>
                      <a:pt x="541281" y="429975"/>
                    </a:cubicBezTo>
                    <a:cubicBezTo>
                      <a:pt x="541287" y="429975"/>
                      <a:pt x="541292" y="429975"/>
                      <a:pt x="541298" y="429975"/>
                    </a:cubicBezTo>
                    <a:lnTo>
                      <a:pt x="541472" y="429975"/>
                    </a:lnTo>
                    <a:cubicBezTo>
                      <a:pt x="549276" y="429998"/>
                      <a:pt x="555618" y="423691"/>
                      <a:pt x="555641" y="415887"/>
                    </a:cubicBezTo>
                    <a:cubicBezTo>
                      <a:pt x="555641" y="415521"/>
                      <a:pt x="555641" y="415156"/>
                      <a:pt x="555601" y="414790"/>
                    </a:cubicBezTo>
                    <a:close/>
                    <a:moveTo>
                      <a:pt x="598341" y="415672"/>
                    </a:moveTo>
                    <a:cubicBezTo>
                      <a:pt x="598346" y="407775"/>
                      <a:pt x="591941" y="401370"/>
                      <a:pt x="584044" y="401364"/>
                    </a:cubicBezTo>
                    <a:cubicBezTo>
                      <a:pt x="584044" y="401364"/>
                      <a:pt x="584038" y="401364"/>
                      <a:pt x="584038" y="401364"/>
                    </a:cubicBezTo>
                    <a:cubicBezTo>
                      <a:pt x="576135" y="401364"/>
                      <a:pt x="569730" y="407769"/>
                      <a:pt x="569730" y="415672"/>
                    </a:cubicBezTo>
                    <a:cubicBezTo>
                      <a:pt x="569735" y="423575"/>
                      <a:pt x="576135" y="429975"/>
                      <a:pt x="584038" y="429975"/>
                    </a:cubicBezTo>
                    <a:lnTo>
                      <a:pt x="584038" y="429975"/>
                    </a:lnTo>
                    <a:cubicBezTo>
                      <a:pt x="591842" y="430097"/>
                      <a:pt x="598259" y="423865"/>
                      <a:pt x="598381" y="416067"/>
                    </a:cubicBezTo>
                    <a:cubicBezTo>
                      <a:pt x="598381" y="416061"/>
                      <a:pt x="598381" y="416055"/>
                      <a:pt x="598381" y="416049"/>
                    </a:cubicBezTo>
                    <a:cubicBezTo>
                      <a:pt x="598381" y="415620"/>
                      <a:pt x="598381" y="415197"/>
                      <a:pt x="598341" y="414773"/>
                    </a:cubicBezTo>
                    <a:close/>
                    <a:moveTo>
                      <a:pt x="640906" y="415672"/>
                    </a:moveTo>
                    <a:cubicBezTo>
                      <a:pt x="640906" y="407769"/>
                      <a:pt x="634507" y="401370"/>
                      <a:pt x="626604" y="401364"/>
                    </a:cubicBezTo>
                    <a:cubicBezTo>
                      <a:pt x="618701" y="401364"/>
                      <a:pt x="612295" y="407769"/>
                      <a:pt x="612295" y="415672"/>
                    </a:cubicBezTo>
                    <a:cubicBezTo>
                      <a:pt x="612290" y="423569"/>
                      <a:pt x="618689" y="429969"/>
                      <a:pt x="626586" y="429975"/>
                    </a:cubicBezTo>
                    <a:cubicBezTo>
                      <a:pt x="626592" y="429975"/>
                      <a:pt x="626598" y="429975"/>
                      <a:pt x="626604" y="429975"/>
                    </a:cubicBezTo>
                    <a:lnTo>
                      <a:pt x="626778" y="429975"/>
                    </a:lnTo>
                    <a:cubicBezTo>
                      <a:pt x="634582" y="429998"/>
                      <a:pt x="640924" y="423691"/>
                      <a:pt x="640947" y="415887"/>
                    </a:cubicBezTo>
                    <a:cubicBezTo>
                      <a:pt x="640947" y="415521"/>
                      <a:pt x="640947" y="415156"/>
                      <a:pt x="640906" y="414790"/>
                    </a:cubicBezTo>
                    <a:close/>
                    <a:moveTo>
                      <a:pt x="683646" y="415672"/>
                    </a:moveTo>
                    <a:cubicBezTo>
                      <a:pt x="683652" y="407775"/>
                      <a:pt x="677246" y="401370"/>
                      <a:pt x="669349" y="401364"/>
                    </a:cubicBezTo>
                    <a:cubicBezTo>
                      <a:pt x="669349" y="401364"/>
                      <a:pt x="669343" y="401364"/>
                      <a:pt x="669343" y="401364"/>
                    </a:cubicBezTo>
                    <a:cubicBezTo>
                      <a:pt x="661441" y="401364"/>
                      <a:pt x="655035" y="407769"/>
                      <a:pt x="655035" y="415672"/>
                    </a:cubicBezTo>
                    <a:cubicBezTo>
                      <a:pt x="655041" y="423575"/>
                      <a:pt x="661441" y="429975"/>
                      <a:pt x="669343" y="429975"/>
                    </a:cubicBezTo>
                    <a:lnTo>
                      <a:pt x="669343" y="429975"/>
                    </a:lnTo>
                    <a:cubicBezTo>
                      <a:pt x="677148" y="430097"/>
                      <a:pt x="683565" y="423865"/>
                      <a:pt x="683687" y="416067"/>
                    </a:cubicBezTo>
                    <a:cubicBezTo>
                      <a:pt x="683687" y="416061"/>
                      <a:pt x="683687" y="416055"/>
                      <a:pt x="683687" y="416049"/>
                    </a:cubicBezTo>
                    <a:cubicBezTo>
                      <a:pt x="683687" y="415620"/>
                      <a:pt x="683687" y="415197"/>
                      <a:pt x="683646" y="41477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 name="Google Shape;167;p17"/>
              <p:cNvSpPr/>
              <p:nvPr/>
            </p:nvSpPr>
            <p:spPr>
              <a:xfrm>
                <a:off x="481797" y="-151591"/>
                <a:ext cx="593786" cy="371876"/>
              </a:xfrm>
              <a:custGeom>
                <a:rect b="b" l="l" r="r" t="t"/>
                <a:pathLst>
                  <a:path extrusionOk="0" h="425001" w="678612">
                    <a:moveTo>
                      <a:pt x="68497" y="32459"/>
                    </a:moveTo>
                    <a:lnTo>
                      <a:pt x="18870" y="32459"/>
                    </a:lnTo>
                    <a:cubicBezTo>
                      <a:pt x="12093" y="33271"/>
                      <a:pt x="5937" y="28438"/>
                      <a:pt x="5119" y="21661"/>
                    </a:cubicBezTo>
                    <a:cubicBezTo>
                      <a:pt x="4306" y="14884"/>
                      <a:pt x="9140" y="8727"/>
                      <a:pt x="15917" y="7909"/>
                    </a:cubicBezTo>
                    <a:cubicBezTo>
                      <a:pt x="16897" y="7793"/>
                      <a:pt x="17889" y="7793"/>
                      <a:pt x="18870" y="7909"/>
                    </a:cubicBezTo>
                    <a:lnTo>
                      <a:pt x="68497" y="7909"/>
                    </a:lnTo>
                    <a:cubicBezTo>
                      <a:pt x="75274" y="7097"/>
                      <a:pt x="81431" y="11930"/>
                      <a:pt x="82249" y="18707"/>
                    </a:cubicBezTo>
                    <a:cubicBezTo>
                      <a:pt x="83061" y="25484"/>
                      <a:pt x="78228" y="31641"/>
                      <a:pt x="71451" y="32459"/>
                    </a:cubicBezTo>
                    <a:cubicBezTo>
                      <a:pt x="70470" y="32575"/>
                      <a:pt x="69478" y="32575"/>
                      <a:pt x="68497" y="32459"/>
                    </a:cubicBezTo>
                    <a:close/>
                    <a:moveTo>
                      <a:pt x="80862" y="77137"/>
                    </a:moveTo>
                    <a:cubicBezTo>
                      <a:pt x="80862" y="70307"/>
                      <a:pt x="75327" y="64772"/>
                      <a:pt x="68497" y="64772"/>
                    </a:cubicBezTo>
                    <a:lnTo>
                      <a:pt x="18870" y="64772"/>
                    </a:lnTo>
                    <a:cubicBezTo>
                      <a:pt x="12093" y="63960"/>
                      <a:pt x="5931" y="68793"/>
                      <a:pt x="5119" y="75576"/>
                    </a:cubicBezTo>
                    <a:cubicBezTo>
                      <a:pt x="5119" y="75576"/>
                      <a:pt x="5119" y="75576"/>
                      <a:pt x="5119" y="75576"/>
                    </a:cubicBezTo>
                    <a:cubicBezTo>
                      <a:pt x="4306" y="82353"/>
                      <a:pt x="9140" y="88509"/>
                      <a:pt x="15917" y="89321"/>
                    </a:cubicBezTo>
                    <a:cubicBezTo>
                      <a:pt x="15917" y="89321"/>
                      <a:pt x="15917" y="89321"/>
                      <a:pt x="15917" y="89321"/>
                    </a:cubicBezTo>
                    <a:cubicBezTo>
                      <a:pt x="16897" y="89443"/>
                      <a:pt x="17889" y="89443"/>
                      <a:pt x="18870" y="89321"/>
                    </a:cubicBezTo>
                    <a:lnTo>
                      <a:pt x="68497" y="89321"/>
                    </a:lnTo>
                    <a:cubicBezTo>
                      <a:pt x="75228" y="89420"/>
                      <a:pt x="80763" y="84047"/>
                      <a:pt x="80862" y="77316"/>
                    </a:cubicBezTo>
                    <a:cubicBezTo>
                      <a:pt x="80862" y="77316"/>
                      <a:pt x="80862" y="77316"/>
                      <a:pt x="80862" y="77316"/>
                    </a:cubicBezTo>
                    <a:close/>
                    <a:moveTo>
                      <a:pt x="80862" y="133999"/>
                    </a:moveTo>
                    <a:cubicBezTo>
                      <a:pt x="80862" y="127176"/>
                      <a:pt x="75327" y="121640"/>
                      <a:pt x="68503" y="121640"/>
                    </a:cubicBezTo>
                    <a:cubicBezTo>
                      <a:pt x="68503" y="121640"/>
                      <a:pt x="68497" y="121640"/>
                      <a:pt x="68497" y="121640"/>
                    </a:cubicBezTo>
                    <a:lnTo>
                      <a:pt x="18870" y="121640"/>
                    </a:lnTo>
                    <a:cubicBezTo>
                      <a:pt x="12093" y="120822"/>
                      <a:pt x="5937" y="125655"/>
                      <a:pt x="5119" y="132427"/>
                    </a:cubicBezTo>
                    <a:cubicBezTo>
                      <a:pt x="5119" y="132433"/>
                      <a:pt x="5119" y="132433"/>
                      <a:pt x="5119" y="132438"/>
                    </a:cubicBezTo>
                    <a:cubicBezTo>
                      <a:pt x="4306" y="139215"/>
                      <a:pt x="9140" y="145372"/>
                      <a:pt x="15917" y="146190"/>
                    </a:cubicBezTo>
                    <a:cubicBezTo>
                      <a:pt x="16897" y="146306"/>
                      <a:pt x="17889" y="146306"/>
                      <a:pt x="18870" y="146190"/>
                    </a:cubicBezTo>
                    <a:lnTo>
                      <a:pt x="68497" y="146190"/>
                    </a:lnTo>
                    <a:cubicBezTo>
                      <a:pt x="75228" y="146288"/>
                      <a:pt x="80763" y="140915"/>
                      <a:pt x="80862" y="134185"/>
                    </a:cubicBezTo>
                    <a:cubicBezTo>
                      <a:pt x="80862" y="134185"/>
                      <a:pt x="80862" y="134179"/>
                      <a:pt x="80862" y="134179"/>
                    </a:cubicBezTo>
                    <a:close/>
                    <a:moveTo>
                      <a:pt x="80862" y="190862"/>
                    </a:moveTo>
                    <a:cubicBezTo>
                      <a:pt x="80862" y="184032"/>
                      <a:pt x="75327" y="178497"/>
                      <a:pt x="68497" y="178497"/>
                    </a:cubicBezTo>
                    <a:lnTo>
                      <a:pt x="18870" y="178497"/>
                    </a:lnTo>
                    <a:cubicBezTo>
                      <a:pt x="12093" y="177685"/>
                      <a:pt x="5937" y="182518"/>
                      <a:pt x="5119" y="189295"/>
                    </a:cubicBezTo>
                    <a:cubicBezTo>
                      <a:pt x="4306" y="196072"/>
                      <a:pt x="9140" y="202229"/>
                      <a:pt x="15917" y="203047"/>
                    </a:cubicBezTo>
                    <a:cubicBezTo>
                      <a:pt x="16897" y="203163"/>
                      <a:pt x="17889" y="203163"/>
                      <a:pt x="18870" y="203047"/>
                    </a:cubicBezTo>
                    <a:lnTo>
                      <a:pt x="68497" y="203047"/>
                    </a:lnTo>
                    <a:cubicBezTo>
                      <a:pt x="75228" y="203145"/>
                      <a:pt x="80763" y="197772"/>
                      <a:pt x="80862" y="191042"/>
                    </a:cubicBezTo>
                    <a:cubicBezTo>
                      <a:pt x="80862" y="191042"/>
                      <a:pt x="80862" y="191036"/>
                      <a:pt x="80862" y="191036"/>
                    </a:cubicBezTo>
                    <a:close/>
                    <a:moveTo>
                      <a:pt x="80862" y="247724"/>
                    </a:moveTo>
                    <a:cubicBezTo>
                      <a:pt x="80862" y="240895"/>
                      <a:pt x="75327" y="235360"/>
                      <a:pt x="68497" y="235360"/>
                    </a:cubicBezTo>
                    <a:lnTo>
                      <a:pt x="18870" y="235360"/>
                    </a:lnTo>
                    <a:cubicBezTo>
                      <a:pt x="12093" y="234547"/>
                      <a:pt x="5937" y="239381"/>
                      <a:pt x="5119" y="246158"/>
                    </a:cubicBezTo>
                    <a:cubicBezTo>
                      <a:pt x="4306" y="252935"/>
                      <a:pt x="9140" y="259091"/>
                      <a:pt x="15917" y="259909"/>
                    </a:cubicBezTo>
                    <a:cubicBezTo>
                      <a:pt x="16897" y="260025"/>
                      <a:pt x="17889" y="260025"/>
                      <a:pt x="18870" y="259909"/>
                    </a:cubicBezTo>
                    <a:lnTo>
                      <a:pt x="68497" y="259909"/>
                    </a:lnTo>
                    <a:cubicBezTo>
                      <a:pt x="75228" y="260008"/>
                      <a:pt x="80763" y="254635"/>
                      <a:pt x="80862" y="247904"/>
                    </a:cubicBezTo>
                    <a:cubicBezTo>
                      <a:pt x="80862" y="247904"/>
                      <a:pt x="80862" y="247898"/>
                      <a:pt x="80862" y="247898"/>
                    </a:cubicBezTo>
                    <a:close/>
                    <a:moveTo>
                      <a:pt x="80862" y="304587"/>
                    </a:moveTo>
                    <a:cubicBezTo>
                      <a:pt x="80856" y="297758"/>
                      <a:pt x="75327" y="292228"/>
                      <a:pt x="68497" y="292228"/>
                    </a:cubicBezTo>
                    <a:lnTo>
                      <a:pt x="18870" y="292228"/>
                    </a:lnTo>
                    <a:cubicBezTo>
                      <a:pt x="12041" y="292228"/>
                      <a:pt x="6506" y="297763"/>
                      <a:pt x="6506" y="304593"/>
                    </a:cubicBezTo>
                    <a:cubicBezTo>
                      <a:pt x="6506" y="311323"/>
                      <a:pt x="11960" y="316778"/>
                      <a:pt x="18690" y="316778"/>
                    </a:cubicBezTo>
                    <a:lnTo>
                      <a:pt x="68497" y="316778"/>
                    </a:lnTo>
                    <a:cubicBezTo>
                      <a:pt x="75228" y="316876"/>
                      <a:pt x="80763" y="311503"/>
                      <a:pt x="80862" y="304773"/>
                    </a:cubicBezTo>
                    <a:cubicBezTo>
                      <a:pt x="80862" y="304773"/>
                      <a:pt x="80862" y="304773"/>
                      <a:pt x="80862" y="304773"/>
                    </a:cubicBezTo>
                    <a:close/>
                    <a:moveTo>
                      <a:pt x="80862" y="361450"/>
                    </a:moveTo>
                    <a:cubicBezTo>
                      <a:pt x="80862" y="354719"/>
                      <a:pt x="75408" y="349265"/>
                      <a:pt x="68677" y="349265"/>
                    </a:cubicBezTo>
                    <a:lnTo>
                      <a:pt x="18870" y="349265"/>
                    </a:lnTo>
                    <a:cubicBezTo>
                      <a:pt x="12140" y="349166"/>
                      <a:pt x="6604" y="354539"/>
                      <a:pt x="6506" y="361270"/>
                    </a:cubicBezTo>
                    <a:cubicBezTo>
                      <a:pt x="6506" y="361270"/>
                      <a:pt x="6506" y="361275"/>
                      <a:pt x="6506" y="361275"/>
                    </a:cubicBezTo>
                    <a:lnTo>
                      <a:pt x="6506" y="361450"/>
                    </a:lnTo>
                    <a:cubicBezTo>
                      <a:pt x="6506" y="368279"/>
                      <a:pt x="12041" y="373814"/>
                      <a:pt x="18870" y="373814"/>
                    </a:cubicBezTo>
                    <a:lnTo>
                      <a:pt x="68497" y="373814"/>
                    </a:lnTo>
                    <a:cubicBezTo>
                      <a:pt x="75123" y="373820"/>
                      <a:pt x="80578" y="368604"/>
                      <a:pt x="80862" y="361983"/>
                    </a:cubicBezTo>
                    <a:close/>
                    <a:moveTo>
                      <a:pt x="80862" y="418312"/>
                    </a:moveTo>
                    <a:cubicBezTo>
                      <a:pt x="80862" y="411581"/>
                      <a:pt x="75408" y="406127"/>
                      <a:pt x="68677" y="406127"/>
                    </a:cubicBezTo>
                    <a:lnTo>
                      <a:pt x="18870" y="406127"/>
                    </a:lnTo>
                    <a:cubicBezTo>
                      <a:pt x="12093" y="405315"/>
                      <a:pt x="5931" y="410148"/>
                      <a:pt x="5119" y="416931"/>
                    </a:cubicBezTo>
                    <a:cubicBezTo>
                      <a:pt x="5119" y="416931"/>
                      <a:pt x="5119" y="416931"/>
                      <a:pt x="5119" y="416931"/>
                    </a:cubicBezTo>
                    <a:cubicBezTo>
                      <a:pt x="4306" y="423708"/>
                      <a:pt x="9140" y="429864"/>
                      <a:pt x="15917" y="430677"/>
                    </a:cubicBezTo>
                    <a:cubicBezTo>
                      <a:pt x="15917" y="430677"/>
                      <a:pt x="15917" y="430677"/>
                      <a:pt x="15917" y="430677"/>
                    </a:cubicBezTo>
                    <a:cubicBezTo>
                      <a:pt x="16897" y="430799"/>
                      <a:pt x="17889" y="430799"/>
                      <a:pt x="18870" y="430677"/>
                    </a:cubicBezTo>
                    <a:lnTo>
                      <a:pt x="68497" y="430677"/>
                    </a:lnTo>
                    <a:cubicBezTo>
                      <a:pt x="75327" y="430671"/>
                      <a:pt x="80856" y="425141"/>
                      <a:pt x="80856" y="418312"/>
                    </a:cubicBezTo>
                    <a:close/>
                    <a:moveTo>
                      <a:pt x="267006" y="20274"/>
                    </a:moveTo>
                    <a:cubicBezTo>
                      <a:pt x="267104" y="13543"/>
                      <a:pt x="261731" y="8008"/>
                      <a:pt x="255001" y="7909"/>
                    </a:cubicBezTo>
                    <a:cubicBezTo>
                      <a:pt x="255001" y="7909"/>
                      <a:pt x="255001" y="7909"/>
                      <a:pt x="255001" y="7909"/>
                    </a:cubicBezTo>
                    <a:lnTo>
                      <a:pt x="124124" y="7909"/>
                    </a:lnTo>
                    <a:cubicBezTo>
                      <a:pt x="117347" y="7097"/>
                      <a:pt x="111191" y="11930"/>
                      <a:pt x="110378" y="18707"/>
                    </a:cubicBezTo>
                    <a:cubicBezTo>
                      <a:pt x="110378" y="18707"/>
                      <a:pt x="110378" y="18707"/>
                      <a:pt x="110378" y="18707"/>
                    </a:cubicBezTo>
                    <a:cubicBezTo>
                      <a:pt x="109560" y="25484"/>
                      <a:pt x="114394" y="31641"/>
                      <a:pt x="121170" y="32459"/>
                    </a:cubicBezTo>
                    <a:cubicBezTo>
                      <a:pt x="121170" y="32459"/>
                      <a:pt x="121176" y="32459"/>
                      <a:pt x="121176" y="32459"/>
                    </a:cubicBezTo>
                    <a:cubicBezTo>
                      <a:pt x="122157" y="32575"/>
                      <a:pt x="123143" y="32575"/>
                      <a:pt x="124124" y="32459"/>
                    </a:cubicBezTo>
                    <a:lnTo>
                      <a:pt x="254821" y="32459"/>
                    </a:lnTo>
                    <a:cubicBezTo>
                      <a:pt x="261552" y="32459"/>
                      <a:pt x="267006" y="27005"/>
                      <a:pt x="267006" y="20274"/>
                    </a:cubicBezTo>
                    <a:close/>
                    <a:moveTo>
                      <a:pt x="267006" y="77137"/>
                    </a:moveTo>
                    <a:cubicBezTo>
                      <a:pt x="267104" y="70406"/>
                      <a:pt x="261731" y="64871"/>
                      <a:pt x="255001" y="64772"/>
                    </a:cubicBezTo>
                    <a:cubicBezTo>
                      <a:pt x="255001" y="64772"/>
                      <a:pt x="255001" y="64772"/>
                      <a:pt x="255001" y="64772"/>
                    </a:cubicBezTo>
                    <a:lnTo>
                      <a:pt x="124124" y="64772"/>
                    </a:lnTo>
                    <a:cubicBezTo>
                      <a:pt x="117347" y="63960"/>
                      <a:pt x="111191" y="68793"/>
                      <a:pt x="110378" y="75570"/>
                    </a:cubicBezTo>
                    <a:cubicBezTo>
                      <a:pt x="110378" y="75570"/>
                      <a:pt x="110378" y="75576"/>
                      <a:pt x="110378" y="75576"/>
                    </a:cubicBezTo>
                    <a:cubicBezTo>
                      <a:pt x="109566" y="82353"/>
                      <a:pt x="114399" y="88509"/>
                      <a:pt x="121176" y="89321"/>
                    </a:cubicBezTo>
                    <a:cubicBezTo>
                      <a:pt x="121176" y="89321"/>
                      <a:pt x="121176" y="89321"/>
                      <a:pt x="121176" y="89321"/>
                    </a:cubicBezTo>
                    <a:cubicBezTo>
                      <a:pt x="122157" y="89443"/>
                      <a:pt x="123143" y="89443"/>
                      <a:pt x="124124" y="89321"/>
                    </a:cubicBezTo>
                    <a:lnTo>
                      <a:pt x="254821" y="89321"/>
                    </a:lnTo>
                    <a:cubicBezTo>
                      <a:pt x="261552" y="89321"/>
                      <a:pt x="267006" y="83867"/>
                      <a:pt x="267006" y="77137"/>
                    </a:cubicBezTo>
                    <a:close/>
                    <a:moveTo>
                      <a:pt x="267006" y="133999"/>
                    </a:moveTo>
                    <a:cubicBezTo>
                      <a:pt x="267104" y="127274"/>
                      <a:pt x="261726" y="121739"/>
                      <a:pt x="255001" y="121640"/>
                    </a:cubicBezTo>
                    <a:lnTo>
                      <a:pt x="124124" y="121640"/>
                    </a:lnTo>
                    <a:cubicBezTo>
                      <a:pt x="117353" y="120822"/>
                      <a:pt x="111196" y="125650"/>
                      <a:pt x="110378" y="132427"/>
                    </a:cubicBezTo>
                    <a:cubicBezTo>
                      <a:pt x="110378" y="132427"/>
                      <a:pt x="110378" y="132433"/>
                      <a:pt x="110378" y="132438"/>
                    </a:cubicBezTo>
                    <a:cubicBezTo>
                      <a:pt x="109566" y="139215"/>
                      <a:pt x="114399" y="145372"/>
                      <a:pt x="121176" y="146190"/>
                    </a:cubicBezTo>
                    <a:cubicBezTo>
                      <a:pt x="122157" y="146306"/>
                      <a:pt x="123143" y="146306"/>
                      <a:pt x="124124" y="146190"/>
                    </a:cubicBezTo>
                    <a:lnTo>
                      <a:pt x="254821" y="146190"/>
                    </a:lnTo>
                    <a:cubicBezTo>
                      <a:pt x="261552" y="146190"/>
                      <a:pt x="267006" y="140736"/>
                      <a:pt x="267006" y="134005"/>
                    </a:cubicBezTo>
                    <a:close/>
                    <a:moveTo>
                      <a:pt x="267006" y="190862"/>
                    </a:moveTo>
                    <a:cubicBezTo>
                      <a:pt x="267104" y="184131"/>
                      <a:pt x="261731" y="178596"/>
                      <a:pt x="255001" y="178497"/>
                    </a:cubicBezTo>
                    <a:cubicBezTo>
                      <a:pt x="255001" y="178497"/>
                      <a:pt x="255001" y="178497"/>
                      <a:pt x="255001" y="178497"/>
                    </a:cubicBezTo>
                    <a:lnTo>
                      <a:pt x="124124" y="178497"/>
                    </a:lnTo>
                    <a:cubicBezTo>
                      <a:pt x="117347" y="177685"/>
                      <a:pt x="111191" y="182518"/>
                      <a:pt x="110378" y="189295"/>
                    </a:cubicBezTo>
                    <a:cubicBezTo>
                      <a:pt x="110378" y="189295"/>
                      <a:pt x="110378" y="189295"/>
                      <a:pt x="110378" y="189295"/>
                    </a:cubicBezTo>
                    <a:cubicBezTo>
                      <a:pt x="109566" y="196072"/>
                      <a:pt x="114399" y="202229"/>
                      <a:pt x="121176" y="203047"/>
                    </a:cubicBezTo>
                    <a:cubicBezTo>
                      <a:pt x="122157" y="203163"/>
                      <a:pt x="123143" y="203163"/>
                      <a:pt x="124124" y="203047"/>
                    </a:cubicBezTo>
                    <a:lnTo>
                      <a:pt x="254821" y="203047"/>
                    </a:lnTo>
                    <a:cubicBezTo>
                      <a:pt x="261552" y="203047"/>
                      <a:pt x="267006" y="197592"/>
                      <a:pt x="267006" y="190862"/>
                    </a:cubicBezTo>
                    <a:close/>
                    <a:moveTo>
                      <a:pt x="267006" y="247724"/>
                    </a:moveTo>
                    <a:cubicBezTo>
                      <a:pt x="267104" y="240994"/>
                      <a:pt x="261731" y="235458"/>
                      <a:pt x="255001" y="235360"/>
                    </a:cubicBezTo>
                    <a:cubicBezTo>
                      <a:pt x="255001" y="235360"/>
                      <a:pt x="255001" y="235360"/>
                      <a:pt x="255001" y="235360"/>
                    </a:cubicBezTo>
                    <a:lnTo>
                      <a:pt x="124124" y="235360"/>
                    </a:lnTo>
                    <a:cubicBezTo>
                      <a:pt x="117347" y="234547"/>
                      <a:pt x="111191" y="239381"/>
                      <a:pt x="110378" y="246158"/>
                    </a:cubicBezTo>
                    <a:cubicBezTo>
                      <a:pt x="110378" y="246158"/>
                      <a:pt x="110378" y="246158"/>
                      <a:pt x="110378" y="246158"/>
                    </a:cubicBezTo>
                    <a:cubicBezTo>
                      <a:pt x="109560" y="252935"/>
                      <a:pt x="114394" y="259091"/>
                      <a:pt x="121170" y="259909"/>
                    </a:cubicBezTo>
                    <a:cubicBezTo>
                      <a:pt x="121170" y="259909"/>
                      <a:pt x="121176" y="259909"/>
                      <a:pt x="121176" y="259909"/>
                    </a:cubicBezTo>
                    <a:cubicBezTo>
                      <a:pt x="122157" y="260025"/>
                      <a:pt x="123143" y="260025"/>
                      <a:pt x="124124" y="259909"/>
                    </a:cubicBezTo>
                    <a:lnTo>
                      <a:pt x="254821" y="259909"/>
                    </a:lnTo>
                    <a:cubicBezTo>
                      <a:pt x="261552" y="259909"/>
                      <a:pt x="267006" y="254455"/>
                      <a:pt x="267006" y="247724"/>
                    </a:cubicBezTo>
                    <a:close/>
                    <a:moveTo>
                      <a:pt x="423488" y="304587"/>
                    </a:moveTo>
                    <a:cubicBezTo>
                      <a:pt x="423488" y="297758"/>
                      <a:pt x="417953" y="292222"/>
                      <a:pt x="411123" y="292222"/>
                    </a:cubicBezTo>
                    <a:lnTo>
                      <a:pt x="280606" y="292222"/>
                    </a:lnTo>
                    <a:cubicBezTo>
                      <a:pt x="273777" y="292222"/>
                      <a:pt x="268242" y="297758"/>
                      <a:pt x="268242" y="304587"/>
                    </a:cubicBezTo>
                    <a:cubicBezTo>
                      <a:pt x="268242" y="311318"/>
                      <a:pt x="273696" y="316772"/>
                      <a:pt x="280427" y="316772"/>
                    </a:cubicBezTo>
                    <a:lnTo>
                      <a:pt x="411123" y="316772"/>
                    </a:lnTo>
                    <a:cubicBezTo>
                      <a:pt x="417854" y="316870"/>
                      <a:pt x="423390" y="311497"/>
                      <a:pt x="423488" y="304767"/>
                    </a:cubicBezTo>
                    <a:cubicBezTo>
                      <a:pt x="423488" y="304767"/>
                      <a:pt x="423488" y="304767"/>
                      <a:pt x="423488" y="304767"/>
                    </a:cubicBezTo>
                    <a:close/>
                    <a:moveTo>
                      <a:pt x="423488" y="361450"/>
                    </a:moveTo>
                    <a:cubicBezTo>
                      <a:pt x="423488" y="354719"/>
                      <a:pt x="418034" y="349265"/>
                      <a:pt x="411303" y="349265"/>
                    </a:cubicBezTo>
                    <a:lnTo>
                      <a:pt x="280606" y="349265"/>
                    </a:lnTo>
                    <a:cubicBezTo>
                      <a:pt x="273876" y="349166"/>
                      <a:pt x="268346" y="354545"/>
                      <a:pt x="268247" y="361275"/>
                    </a:cubicBezTo>
                    <a:cubicBezTo>
                      <a:pt x="268247" y="361275"/>
                      <a:pt x="268247" y="361275"/>
                      <a:pt x="268247" y="361275"/>
                    </a:cubicBezTo>
                    <a:cubicBezTo>
                      <a:pt x="268247" y="361334"/>
                      <a:pt x="268247" y="361391"/>
                      <a:pt x="268247" y="361450"/>
                    </a:cubicBezTo>
                    <a:cubicBezTo>
                      <a:pt x="268247" y="368279"/>
                      <a:pt x="273783" y="373814"/>
                      <a:pt x="280612" y="373814"/>
                    </a:cubicBezTo>
                    <a:lnTo>
                      <a:pt x="411123" y="373814"/>
                    </a:lnTo>
                    <a:cubicBezTo>
                      <a:pt x="417750" y="373820"/>
                      <a:pt x="423204" y="368604"/>
                      <a:pt x="423488" y="361983"/>
                    </a:cubicBezTo>
                    <a:close/>
                    <a:moveTo>
                      <a:pt x="423488" y="418312"/>
                    </a:moveTo>
                    <a:cubicBezTo>
                      <a:pt x="423488" y="411581"/>
                      <a:pt x="418034" y="406127"/>
                      <a:pt x="411303" y="406127"/>
                    </a:cubicBezTo>
                    <a:lnTo>
                      <a:pt x="280606" y="406127"/>
                    </a:lnTo>
                    <a:cubicBezTo>
                      <a:pt x="273829" y="405315"/>
                      <a:pt x="267673" y="410154"/>
                      <a:pt x="266855" y="416931"/>
                    </a:cubicBezTo>
                    <a:cubicBezTo>
                      <a:pt x="266043" y="423708"/>
                      <a:pt x="270876" y="429864"/>
                      <a:pt x="277653" y="430677"/>
                    </a:cubicBezTo>
                    <a:cubicBezTo>
                      <a:pt x="277653" y="430677"/>
                      <a:pt x="277659" y="430677"/>
                      <a:pt x="277659" y="430677"/>
                    </a:cubicBezTo>
                    <a:cubicBezTo>
                      <a:pt x="278639" y="430799"/>
                      <a:pt x="279626" y="430799"/>
                      <a:pt x="280606" y="430677"/>
                    </a:cubicBezTo>
                    <a:lnTo>
                      <a:pt x="411123" y="430677"/>
                    </a:lnTo>
                    <a:cubicBezTo>
                      <a:pt x="417953" y="430677"/>
                      <a:pt x="423482" y="425147"/>
                      <a:pt x="423488" y="418318"/>
                    </a:cubicBezTo>
                    <a:close/>
                    <a:moveTo>
                      <a:pt x="324582" y="20274"/>
                    </a:moveTo>
                    <a:cubicBezTo>
                      <a:pt x="324692" y="12377"/>
                      <a:pt x="318385" y="5878"/>
                      <a:pt x="310482" y="5768"/>
                    </a:cubicBezTo>
                    <a:cubicBezTo>
                      <a:pt x="310477" y="5768"/>
                      <a:pt x="310465" y="5768"/>
                      <a:pt x="310453" y="5768"/>
                    </a:cubicBezTo>
                    <a:cubicBezTo>
                      <a:pt x="302557" y="5670"/>
                      <a:pt x="296075" y="11988"/>
                      <a:pt x="295977" y="19885"/>
                    </a:cubicBezTo>
                    <a:cubicBezTo>
                      <a:pt x="295977" y="19885"/>
                      <a:pt x="295977" y="19891"/>
                      <a:pt x="295977" y="19897"/>
                    </a:cubicBezTo>
                    <a:cubicBezTo>
                      <a:pt x="295866" y="27800"/>
                      <a:pt x="302185" y="34292"/>
                      <a:pt x="310088" y="34403"/>
                    </a:cubicBezTo>
                    <a:cubicBezTo>
                      <a:pt x="310094" y="34403"/>
                      <a:pt x="310100" y="34403"/>
                      <a:pt x="310105" y="34403"/>
                    </a:cubicBezTo>
                    <a:lnTo>
                      <a:pt x="310279" y="34403"/>
                    </a:lnTo>
                    <a:cubicBezTo>
                      <a:pt x="318113" y="34403"/>
                      <a:pt x="324489" y="28107"/>
                      <a:pt x="324582" y="20274"/>
                    </a:cubicBezTo>
                    <a:close/>
                    <a:moveTo>
                      <a:pt x="367148" y="20274"/>
                    </a:moveTo>
                    <a:cubicBezTo>
                      <a:pt x="367258" y="12377"/>
                      <a:pt x="360951" y="5878"/>
                      <a:pt x="353048" y="5768"/>
                    </a:cubicBezTo>
                    <a:cubicBezTo>
                      <a:pt x="353042" y="5768"/>
                      <a:pt x="353031" y="5768"/>
                      <a:pt x="353019" y="5768"/>
                    </a:cubicBezTo>
                    <a:cubicBezTo>
                      <a:pt x="345117" y="5658"/>
                      <a:pt x="338624" y="11977"/>
                      <a:pt x="338513" y="19879"/>
                    </a:cubicBezTo>
                    <a:cubicBezTo>
                      <a:pt x="338513" y="19885"/>
                      <a:pt x="338513" y="19891"/>
                      <a:pt x="338513" y="19897"/>
                    </a:cubicBezTo>
                    <a:cubicBezTo>
                      <a:pt x="338409" y="27800"/>
                      <a:pt x="344728" y="34298"/>
                      <a:pt x="352636" y="34403"/>
                    </a:cubicBezTo>
                    <a:cubicBezTo>
                      <a:pt x="352636" y="34403"/>
                      <a:pt x="352642" y="34403"/>
                      <a:pt x="352642" y="34403"/>
                    </a:cubicBezTo>
                    <a:lnTo>
                      <a:pt x="352996" y="34403"/>
                    </a:lnTo>
                    <a:cubicBezTo>
                      <a:pt x="360794" y="34611"/>
                      <a:pt x="367293" y="28461"/>
                      <a:pt x="367502" y="20663"/>
                    </a:cubicBezTo>
                    <a:cubicBezTo>
                      <a:pt x="367502" y="20651"/>
                      <a:pt x="367502" y="20639"/>
                      <a:pt x="367502" y="20628"/>
                    </a:cubicBezTo>
                    <a:cubicBezTo>
                      <a:pt x="367502" y="20512"/>
                      <a:pt x="367502" y="20390"/>
                      <a:pt x="367502" y="20274"/>
                    </a:cubicBezTo>
                    <a:close/>
                    <a:moveTo>
                      <a:pt x="409888" y="20274"/>
                    </a:moveTo>
                    <a:cubicBezTo>
                      <a:pt x="409998" y="12377"/>
                      <a:pt x="403691" y="5878"/>
                      <a:pt x="395788" y="5768"/>
                    </a:cubicBezTo>
                    <a:cubicBezTo>
                      <a:pt x="395782" y="5768"/>
                      <a:pt x="395771" y="5768"/>
                      <a:pt x="395759" y="5768"/>
                    </a:cubicBezTo>
                    <a:cubicBezTo>
                      <a:pt x="387862" y="5652"/>
                      <a:pt x="381369" y="11959"/>
                      <a:pt x="381253" y="19856"/>
                    </a:cubicBezTo>
                    <a:cubicBezTo>
                      <a:pt x="381253" y="19868"/>
                      <a:pt x="381253" y="19885"/>
                      <a:pt x="381253" y="19897"/>
                    </a:cubicBezTo>
                    <a:cubicBezTo>
                      <a:pt x="381143" y="27800"/>
                      <a:pt x="387462" y="34292"/>
                      <a:pt x="395364" y="34403"/>
                    </a:cubicBezTo>
                    <a:cubicBezTo>
                      <a:pt x="395364" y="34403"/>
                      <a:pt x="395370" y="34403"/>
                      <a:pt x="395376" y="34403"/>
                    </a:cubicBezTo>
                    <a:lnTo>
                      <a:pt x="395556" y="34403"/>
                    </a:lnTo>
                    <a:cubicBezTo>
                      <a:pt x="403401" y="34420"/>
                      <a:pt x="409795" y="28119"/>
                      <a:pt x="409888" y="20274"/>
                    </a:cubicBezTo>
                    <a:close/>
                    <a:moveTo>
                      <a:pt x="452453" y="20274"/>
                    </a:moveTo>
                    <a:cubicBezTo>
                      <a:pt x="452563" y="12371"/>
                      <a:pt x="446245" y="5878"/>
                      <a:pt x="438342" y="5768"/>
                    </a:cubicBezTo>
                    <a:cubicBezTo>
                      <a:pt x="438336" y="5768"/>
                      <a:pt x="438331" y="5768"/>
                      <a:pt x="438325" y="5768"/>
                    </a:cubicBezTo>
                    <a:cubicBezTo>
                      <a:pt x="430422" y="5658"/>
                      <a:pt x="423929" y="11977"/>
                      <a:pt x="423819" y="19879"/>
                    </a:cubicBezTo>
                    <a:cubicBezTo>
                      <a:pt x="423819" y="19885"/>
                      <a:pt x="423819" y="19891"/>
                      <a:pt x="423819" y="19897"/>
                    </a:cubicBezTo>
                    <a:cubicBezTo>
                      <a:pt x="423715" y="27800"/>
                      <a:pt x="430033" y="34298"/>
                      <a:pt x="437942" y="34403"/>
                    </a:cubicBezTo>
                    <a:cubicBezTo>
                      <a:pt x="437942" y="34403"/>
                      <a:pt x="437948" y="34403"/>
                      <a:pt x="437948" y="34403"/>
                    </a:cubicBezTo>
                    <a:lnTo>
                      <a:pt x="438301" y="34403"/>
                    </a:lnTo>
                    <a:cubicBezTo>
                      <a:pt x="446106" y="34403"/>
                      <a:pt x="452430" y="28078"/>
                      <a:pt x="452430" y="20274"/>
                    </a:cubicBezTo>
                    <a:close/>
                    <a:moveTo>
                      <a:pt x="495193" y="20274"/>
                    </a:moveTo>
                    <a:cubicBezTo>
                      <a:pt x="495303" y="12377"/>
                      <a:pt x="488996" y="5878"/>
                      <a:pt x="481093" y="5768"/>
                    </a:cubicBezTo>
                    <a:cubicBezTo>
                      <a:pt x="481088" y="5768"/>
                      <a:pt x="481076" y="5768"/>
                      <a:pt x="481064" y="5768"/>
                    </a:cubicBezTo>
                    <a:cubicBezTo>
                      <a:pt x="473162" y="5664"/>
                      <a:pt x="466663" y="11982"/>
                      <a:pt x="466559" y="19891"/>
                    </a:cubicBezTo>
                    <a:cubicBezTo>
                      <a:pt x="466559" y="19891"/>
                      <a:pt x="466559" y="19897"/>
                      <a:pt x="466559" y="19897"/>
                    </a:cubicBezTo>
                    <a:cubicBezTo>
                      <a:pt x="466454" y="27800"/>
                      <a:pt x="472773" y="34298"/>
                      <a:pt x="480681" y="34403"/>
                    </a:cubicBezTo>
                    <a:cubicBezTo>
                      <a:pt x="480681" y="34403"/>
                      <a:pt x="480687" y="34403"/>
                      <a:pt x="480693" y="34403"/>
                    </a:cubicBezTo>
                    <a:lnTo>
                      <a:pt x="481041" y="34403"/>
                    </a:lnTo>
                    <a:cubicBezTo>
                      <a:pt x="488845" y="34403"/>
                      <a:pt x="495170" y="28078"/>
                      <a:pt x="495170" y="20274"/>
                    </a:cubicBezTo>
                    <a:close/>
                    <a:moveTo>
                      <a:pt x="537933" y="20274"/>
                    </a:moveTo>
                    <a:cubicBezTo>
                      <a:pt x="538043" y="12377"/>
                      <a:pt x="531736" y="5878"/>
                      <a:pt x="523833" y="5768"/>
                    </a:cubicBezTo>
                    <a:cubicBezTo>
                      <a:pt x="523828" y="5768"/>
                      <a:pt x="523816" y="5768"/>
                      <a:pt x="523804" y="5768"/>
                    </a:cubicBezTo>
                    <a:cubicBezTo>
                      <a:pt x="515907" y="5670"/>
                      <a:pt x="509426" y="11988"/>
                      <a:pt x="509327" y="19885"/>
                    </a:cubicBezTo>
                    <a:cubicBezTo>
                      <a:pt x="509327" y="19885"/>
                      <a:pt x="509327" y="19891"/>
                      <a:pt x="509327" y="19897"/>
                    </a:cubicBezTo>
                    <a:cubicBezTo>
                      <a:pt x="509217" y="27800"/>
                      <a:pt x="515536" y="34292"/>
                      <a:pt x="523439" y="34403"/>
                    </a:cubicBezTo>
                    <a:cubicBezTo>
                      <a:pt x="523445" y="34403"/>
                      <a:pt x="523450" y="34403"/>
                      <a:pt x="523456" y="34403"/>
                    </a:cubicBezTo>
                    <a:lnTo>
                      <a:pt x="523630" y="34403"/>
                    </a:lnTo>
                    <a:cubicBezTo>
                      <a:pt x="531463" y="34403"/>
                      <a:pt x="537840" y="28107"/>
                      <a:pt x="537933" y="20274"/>
                    </a:cubicBezTo>
                    <a:close/>
                    <a:moveTo>
                      <a:pt x="324582" y="133999"/>
                    </a:moveTo>
                    <a:cubicBezTo>
                      <a:pt x="324698" y="126102"/>
                      <a:pt x="318391" y="119609"/>
                      <a:pt x="310494" y="119493"/>
                    </a:cubicBezTo>
                    <a:cubicBezTo>
                      <a:pt x="310482" y="119493"/>
                      <a:pt x="310465" y="119493"/>
                      <a:pt x="310453" y="119493"/>
                    </a:cubicBezTo>
                    <a:cubicBezTo>
                      <a:pt x="302557" y="119395"/>
                      <a:pt x="296075" y="125713"/>
                      <a:pt x="295977" y="133610"/>
                    </a:cubicBezTo>
                    <a:cubicBezTo>
                      <a:pt x="295977" y="133610"/>
                      <a:pt x="295977" y="133616"/>
                      <a:pt x="295977" y="133616"/>
                    </a:cubicBezTo>
                    <a:cubicBezTo>
                      <a:pt x="295866" y="141513"/>
                      <a:pt x="302174" y="148006"/>
                      <a:pt x="310076" y="148122"/>
                    </a:cubicBezTo>
                    <a:cubicBezTo>
                      <a:pt x="310082" y="148122"/>
                      <a:pt x="310094" y="148122"/>
                      <a:pt x="310105" y="148122"/>
                    </a:cubicBezTo>
                    <a:lnTo>
                      <a:pt x="310279" y="148122"/>
                    </a:lnTo>
                    <a:cubicBezTo>
                      <a:pt x="318113" y="148128"/>
                      <a:pt x="324489" y="141826"/>
                      <a:pt x="324582" y="133993"/>
                    </a:cubicBezTo>
                    <a:close/>
                    <a:moveTo>
                      <a:pt x="367148" y="133999"/>
                    </a:moveTo>
                    <a:cubicBezTo>
                      <a:pt x="367246" y="126102"/>
                      <a:pt x="360928" y="119621"/>
                      <a:pt x="353031" y="119522"/>
                    </a:cubicBezTo>
                    <a:cubicBezTo>
                      <a:pt x="353031" y="119522"/>
                      <a:pt x="353025" y="119522"/>
                      <a:pt x="353019" y="119522"/>
                    </a:cubicBezTo>
                    <a:cubicBezTo>
                      <a:pt x="345122" y="119412"/>
                      <a:pt x="338629" y="125719"/>
                      <a:pt x="338513" y="133622"/>
                    </a:cubicBezTo>
                    <a:cubicBezTo>
                      <a:pt x="338513" y="133628"/>
                      <a:pt x="338513" y="133639"/>
                      <a:pt x="338513" y="133651"/>
                    </a:cubicBezTo>
                    <a:cubicBezTo>
                      <a:pt x="338403" y="141554"/>
                      <a:pt x="344722" y="148047"/>
                      <a:pt x="352625" y="148157"/>
                    </a:cubicBezTo>
                    <a:cubicBezTo>
                      <a:pt x="352630" y="148157"/>
                      <a:pt x="352636" y="148157"/>
                      <a:pt x="352642" y="148157"/>
                    </a:cubicBezTo>
                    <a:lnTo>
                      <a:pt x="352996" y="148157"/>
                    </a:lnTo>
                    <a:cubicBezTo>
                      <a:pt x="360794" y="148371"/>
                      <a:pt x="367287" y="142221"/>
                      <a:pt x="367502" y="134429"/>
                    </a:cubicBezTo>
                    <a:cubicBezTo>
                      <a:pt x="367502" y="134411"/>
                      <a:pt x="367502" y="134399"/>
                      <a:pt x="367502" y="134388"/>
                    </a:cubicBezTo>
                    <a:cubicBezTo>
                      <a:pt x="367502" y="134266"/>
                      <a:pt x="367502" y="134150"/>
                      <a:pt x="367502" y="134028"/>
                    </a:cubicBezTo>
                    <a:close/>
                    <a:moveTo>
                      <a:pt x="409888" y="133999"/>
                    </a:moveTo>
                    <a:cubicBezTo>
                      <a:pt x="410004" y="126102"/>
                      <a:pt x="403697" y="119609"/>
                      <a:pt x="395799" y="119493"/>
                    </a:cubicBezTo>
                    <a:cubicBezTo>
                      <a:pt x="395782" y="119493"/>
                      <a:pt x="395765" y="119493"/>
                      <a:pt x="395747" y="119493"/>
                    </a:cubicBezTo>
                    <a:cubicBezTo>
                      <a:pt x="387850" y="119377"/>
                      <a:pt x="381358" y="125684"/>
                      <a:pt x="381242" y="133581"/>
                    </a:cubicBezTo>
                    <a:cubicBezTo>
                      <a:pt x="381242" y="133593"/>
                      <a:pt x="381242" y="133605"/>
                      <a:pt x="381242" y="133616"/>
                    </a:cubicBezTo>
                    <a:cubicBezTo>
                      <a:pt x="381131" y="141513"/>
                      <a:pt x="387439" y="148012"/>
                      <a:pt x="395341" y="148122"/>
                    </a:cubicBezTo>
                    <a:cubicBezTo>
                      <a:pt x="395347" y="148122"/>
                      <a:pt x="395359" y="148122"/>
                      <a:pt x="395364" y="148122"/>
                    </a:cubicBezTo>
                    <a:lnTo>
                      <a:pt x="395544" y="148122"/>
                    </a:lnTo>
                    <a:cubicBezTo>
                      <a:pt x="403377" y="148128"/>
                      <a:pt x="409754" y="141826"/>
                      <a:pt x="409847" y="133993"/>
                    </a:cubicBezTo>
                    <a:close/>
                    <a:moveTo>
                      <a:pt x="452453" y="133999"/>
                    </a:moveTo>
                    <a:cubicBezTo>
                      <a:pt x="452552" y="126102"/>
                      <a:pt x="446227" y="119621"/>
                      <a:pt x="438325" y="119522"/>
                    </a:cubicBezTo>
                    <a:cubicBezTo>
                      <a:pt x="438325" y="119522"/>
                      <a:pt x="438325" y="119522"/>
                      <a:pt x="438325" y="119522"/>
                    </a:cubicBezTo>
                    <a:cubicBezTo>
                      <a:pt x="430428" y="119412"/>
                      <a:pt x="423935" y="125719"/>
                      <a:pt x="423819" y="133622"/>
                    </a:cubicBezTo>
                    <a:cubicBezTo>
                      <a:pt x="423819" y="133628"/>
                      <a:pt x="423819" y="133639"/>
                      <a:pt x="423819" y="133651"/>
                    </a:cubicBezTo>
                    <a:cubicBezTo>
                      <a:pt x="423709" y="141554"/>
                      <a:pt x="430027" y="148047"/>
                      <a:pt x="437930" y="148157"/>
                    </a:cubicBezTo>
                    <a:cubicBezTo>
                      <a:pt x="437936" y="148157"/>
                      <a:pt x="437942" y="148157"/>
                      <a:pt x="437948" y="148157"/>
                    </a:cubicBezTo>
                    <a:lnTo>
                      <a:pt x="438301" y="148157"/>
                    </a:lnTo>
                    <a:cubicBezTo>
                      <a:pt x="446106" y="148157"/>
                      <a:pt x="452430" y="141832"/>
                      <a:pt x="452430" y="134028"/>
                    </a:cubicBezTo>
                    <a:close/>
                    <a:moveTo>
                      <a:pt x="495193" y="133999"/>
                    </a:moveTo>
                    <a:cubicBezTo>
                      <a:pt x="495309" y="126102"/>
                      <a:pt x="489002" y="119609"/>
                      <a:pt x="481105" y="119493"/>
                    </a:cubicBezTo>
                    <a:cubicBezTo>
                      <a:pt x="481088" y="119493"/>
                      <a:pt x="481064" y="119493"/>
                      <a:pt x="481041" y="119493"/>
                    </a:cubicBezTo>
                    <a:cubicBezTo>
                      <a:pt x="473138" y="119383"/>
                      <a:pt x="466646" y="125702"/>
                      <a:pt x="466535" y="133605"/>
                    </a:cubicBezTo>
                    <a:cubicBezTo>
                      <a:pt x="466535" y="133610"/>
                      <a:pt x="466535" y="133616"/>
                      <a:pt x="466535" y="133622"/>
                    </a:cubicBezTo>
                    <a:cubicBezTo>
                      <a:pt x="466425" y="141525"/>
                      <a:pt x="472744" y="148017"/>
                      <a:pt x="480647" y="148128"/>
                    </a:cubicBezTo>
                    <a:cubicBezTo>
                      <a:pt x="480653" y="148128"/>
                      <a:pt x="480664" y="148128"/>
                      <a:pt x="480670" y="148128"/>
                    </a:cubicBezTo>
                    <a:lnTo>
                      <a:pt x="481018" y="148128"/>
                    </a:lnTo>
                    <a:cubicBezTo>
                      <a:pt x="488822" y="148128"/>
                      <a:pt x="495147" y="141803"/>
                      <a:pt x="495147" y="133999"/>
                    </a:cubicBezTo>
                    <a:close/>
                    <a:moveTo>
                      <a:pt x="537933" y="133999"/>
                    </a:moveTo>
                    <a:cubicBezTo>
                      <a:pt x="538049" y="126102"/>
                      <a:pt x="531742" y="119609"/>
                      <a:pt x="523845" y="119493"/>
                    </a:cubicBezTo>
                    <a:cubicBezTo>
                      <a:pt x="523833" y="119493"/>
                      <a:pt x="523816" y="119493"/>
                      <a:pt x="523804" y="119493"/>
                    </a:cubicBezTo>
                    <a:cubicBezTo>
                      <a:pt x="515907" y="119395"/>
                      <a:pt x="509426" y="125713"/>
                      <a:pt x="509327" y="133610"/>
                    </a:cubicBezTo>
                    <a:cubicBezTo>
                      <a:pt x="509327" y="133610"/>
                      <a:pt x="509327" y="133616"/>
                      <a:pt x="509327" y="133616"/>
                    </a:cubicBezTo>
                    <a:cubicBezTo>
                      <a:pt x="509217" y="141513"/>
                      <a:pt x="515524" y="148006"/>
                      <a:pt x="523427" y="148122"/>
                    </a:cubicBezTo>
                    <a:cubicBezTo>
                      <a:pt x="523433" y="148122"/>
                      <a:pt x="523445" y="148122"/>
                      <a:pt x="523456" y="148122"/>
                    </a:cubicBezTo>
                    <a:lnTo>
                      <a:pt x="523630" y="148122"/>
                    </a:lnTo>
                    <a:cubicBezTo>
                      <a:pt x="531463" y="148128"/>
                      <a:pt x="537840" y="141826"/>
                      <a:pt x="537933" y="133993"/>
                    </a:cubicBezTo>
                    <a:close/>
                    <a:moveTo>
                      <a:pt x="470290" y="297549"/>
                    </a:moveTo>
                    <a:cubicBezTo>
                      <a:pt x="470400" y="289652"/>
                      <a:pt x="464093" y="283159"/>
                      <a:pt x="456190" y="283043"/>
                    </a:cubicBezTo>
                    <a:cubicBezTo>
                      <a:pt x="456184" y="283043"/>
                      <a:pt x="456173" y="283043"/>
                      <a:pt x="456161" y="283043"/>
                    </a:cubicBezTo>
                    <a:cubicBezTo>
                      <a:pt x="448264" y="282944"/>
                      <a:pt x="441783" y="289269"/>
                      <a:pt x="441684" y="297172"/>
                    </a:cubicBezTo>
                    <a:cubicBezTo>
                      <a:pt x="441684" y="297172"/>
                      <a:pt x="441684" y="297172"/>
                      <a:pt x="441684" y="297172"/>
                    </a:cubicBezTo>
                    <a:cubicBezTo>
                      <a:pt x="441574" y="305069"/>
                      <a:pt x="447881" y="311567"/>
                      <a:pt x="455784" y="311677"/>
                    </a:cubicBezTo>
                    <a:cubicBezTo>
                      <a:pt x="455790" y="311677"/>
                      <a:pt x="455801" y="311677"/>
                      <a:pt x="455813" y="311677"/>
                    </a:cubicBezTo>
                    <a:lnTo>
                      <a:pt x="456161" y="311677"/>
                    </a:lnTo>
                    <a:cubicBezTo>
                      <a:pt x="463965" y="311677"/>
                      <a:pt x="470290" y="305353"/>
                      <a:pt x="470290" y="297549"/>
                    </a:cubicBezTo>
                    <a:close/>
                    <a:moveTo>
                      <a:pt x="513029" y="297549"/>
                    </a:moveTo>
                    <a:cubicBezTo>
                      <a:pt x="513139" y="289652"/>
                      <a:pt x="506833" y="283159"/>
                      <a:pt x="498930" y="283043"/>
                    </a:cubicBezTo>
                    <a:cubicBezTo>
                      <a:pt x="498924" y="283043"/>
                      <a:pt x="498912" y="283043"/>
                      <a:pt x="498907" y="283043"/>
                    </a:cubicBezTo>
                    <a:cubicBezTo>
                      <a:pt x="491010" y="282933"/>
                      <a:pt x="484511" y="289240"/>
                      <a:pt x="484401" y="297143"/>
                    </a:cubicBezTo>
                    <a:cubicBezTo>
                      <a:pt x="484401" y="297148"/>
                      <a:pt x="484401" y="297160"/>
                      <a:pt x="484401" y="297172"/>
                    </a:cubicBezTo>
                    <a:cubicBezTo>
                      <a:pt x="484291" y="305074"/>
                      <a:pt x="490609" y="311567"/>
                      <a:pt x="498512" y="311677"/>
                    </a:cubicBezTo>
                    <a:cubicBezTo>
                      <a:pt x="498518" y="311677"/>
                      <a:pt x="498524" y="311677"/>
                      <a:pt x="498529" y="311677"/>
                    </a:cubicBezTo>
                    <a:lnTo>
                      <a:pt x="498703" y="311677"/>
                    </a:lnTo>
                    <a:cubicBezTo>
                      <a:pt x="506537" y="311677"/>
                      <a:pt x="512907" y="305382"/>
                      <a:pt x="513012" y="297549"/>
                    </a:cubicBezTo>
                    <a:close/>
                    <a:moveTo>
                      <a:pt x="555595" y="297549"/>
                    </a:moveTo>
                    <a:cubicBezTo>
                      <a:pt x="555705" y="289652"/>
                      <a:pt x="549398" y="283159"/>
                      <a:pt x="541495" y="283043"/>
                    </a:cubicBezTo>
                    <a:cubicBezTo>
                      <a:pt x="541490" y="283043"/>
                      <a:pt x="541478" y="283043"/>
                      <a:pt x="541467" y="283043"/>
                    </a:cubicBezTo>
                    <a:cubicBezTo>
                      <a:pt x="533569" y="282933"/>
                      <a:pt x="527071" y="289240"/>
                      <a:pt x="526961" y="297143"/>
                    </a:cubicBezTo>
                    <a:cubicBezTo>
                      <a:pt x="526961" y="297148"/>
                      <a:pt x="526961" y="297160"/>
                      <a:pt x="526961" y="297172"/>
                    </a:cubicBezTo>
                    <a:cubicBezTo>
                      <a:pt x="526851" y="305069"/>
                      <a:pt x="533157" y="311561"/>
                      <a:pt x="541060" y="311677"/>
                    </a:cubicBezTo>
                    <a:cubicBezTo>
                      <a:pt x="541066" y="311677"/>
                      <a:pt x="541078" y="311677"/>
                      <a:pt x="541089" y="311677"/>
                    </a:cubicBezTo>
                    <a:lnTo>
                      <a:pt x="541437" y="311677"/>
                    </a:lnTo>
                    <a:cubicBezTo>
                      <a:pt x="549242" y="311677"/>
                      <a:pt x="555566" y="305353"/>
                      <a:pt x="555566" y="297549"/>
                    </a:cubicBezTo>
                    <a:close/>
                    <a:moveTo>
                      <a:pt x="598335" y="297549"/>
                    </a:moveTo>
                    <a:cubicBezTo>
                      <a:pt x="598445" y="289652"/>
                      <a:pt x="592138" y="283159"/>
                      <a:pt x="584235" y="283043"/>
                    </a:cubicBezTo>
                    <a:cubicBezTo>
                      <a:pt x="584229" y="283043"/>
                      <a:pt x="584218" y="283043"/>
                      <a:pt x="584212" y="283043"/>
                    </a:cubicBezTo>
                    <a:cubicBezTo>
                      <a:pt x="576315" y="282933"/>
                      <a:pt x="569817" y="289240"/>
                      <a:pt x="569706" y="297143"/>
                    </a:cubicBezTo>
                    <a:cubicBezTo>
                      <a:pt x="569706" y="297148"/>
                      <a:pt x="569706" y="297160"/>
                      <a:pt x="569706" y="297172"/>
                    </a:cubicBezTo>
                    <a:cubicBezTo>
                      <a:pt x="569596" y="305074"/>
                      <a:pt x="575915" y="311567"/>
                      <a:pt x="583817" y="311677"/>
                    </a:cubicBezTo>
                    <a:cubicBezTo>
                      <a:pt x="583823" y="311677"/>
                      <a:pt x="583829" y="311677"/>
                      <a:pt x="583835" y="311677"/>
                    </a:cubicBezTo>
                    <a:lnTo>
                      <a:pt x="584009" y="311677"/>
                    </a:lnTo>
                    <a:cubicBezTo>
                      <a:pt x="591842" y="311677"/>
                      <a:pt x="598219" y="305382"/>
                      <a:pt x="598312" y="297549"/>
                    </a:cubicBezTo>
                    <a:close/>
                    <a:moveTo>
                      <a:pt x="640900" y="297549"/>
                    </a:moveTo>
                    <a:cubicBezTo>
                      <a:pt x="641011" y="289652"/>
                      <a:pt x="634704" y="283159"/>
                      <a:pt x="626801" y="283043"/>
                    </a:cubicBezTo>
                    <a:cubicBezTo>
                      <a:pt x="626795" y="283043"/>
                      <a:pt x="626784" y="283043"/>
                      <a:pt x="626772" y="283043"/>
                    </a:cubicBezTo>
                    <a:cubicBezTo>
                      <a:pt x="618869" y="282939"/>
                      <a:pt x="612371" y="289257"/>
                      <a:pt x="612266" y="297166"/>
                    </a:cubicBezTo>
                    <a:cubicBezTo>
                      <a:pt x="612266" y="297166"/>
                      <a:pt x="612266" y="297172"/>
                      <a:pt x="612266" y="297172"/>
                    </a:cubicBezTo>
                    <a:cubicBezTo>
                      <a:pt x="612162" y="305074"/>
                      <a:pt x="618481" y="311573"/>
                      <a:pt x="626389" y="311677"/>
                    </a:cubicBezTo>
                    <a:cubicBezTo>
                      <a:pt x="626389" y="311677"/>
                      <a:pt x="626395" y="311677"/>
                      <a:pt x="626401" y="311677"/>
                    </a:cubicBezTo>
                    <a:lnTo>
                      <a:pt x="626749" y="311677"/>
                    </a:lnTo>
                    <a:cubicBezTo>
                      <a:pt x="634553" y="311677"/>
                      <a:pt x="640878" y="305353"/>
                      <a:pt x="640878" y="297549"/>
                    </a:cubicBezTo>
                    <a:close/>
                    <a:moveTo>
                      <a:pt x="683640" y="297549"/>
                    </a:moveTo>
                    <a:cubicBezTo>
                      <a:pt x="683751" y="289652"/>
                      <a:pt x="677444" y="283159"/>
                      <a:pt x="669541" y="283043"/>
                    </a:cubicBezTo>
                    <a:cubicBezTo>
                      <a:pt x="669535" y="283043"/>
                      <a:pt x="669523" y="283043"/>
                      <a:pt x="669512" y="283043"/>
                    </a:cubicBezTo>
                    <a:cubicBezTo>
                      <a:pt x="661615" y="282944"/>
                      <a:pt x="655134" y="289263"/>
                      <a:pt x="655035" y="297160"/>
                    </a:cubicBezTo>
                    <a:cubicBezTo>
                      <a:pt x="655035" y="297160"/>
                      <a:pt x="655035" y="297166"/>
                      <a:pt x="655035" y="297172"/>
                    </a:cubicBezTo>
                    <a:cubicBezTo>
                      <a:pt x="654925" y="305074"/>
                      <a:pt x="661243" y="311567"/>
                      <a:pt x="669146" y="311677"/>
                    </a:cubicBezTo>
                    <a:cubicBezTo>
                      <a:pt x="669152" y="311677"/>
                      <a:pt x="669158" y="311677"/>
                      <a:pt x="669164" y="311677"/>
                    </a:cubicBezTo>
                    <a:lnTo>
                      <a:pt x="669338" y="311677"/>
                    </a:lnTo>
                    <a:cubicBezTo>
                      <a:pt x="677171" y="311677"/>
                      <a:pt x="683547" y="305382"/>
                      <a:pt x="683640" y="297549"/>
                    </a:cubicBezTo>
                    <a:close/>
                    <a:moveTo>
                      <a:pt x="470290" y="414993"/>
                    </a:moveTo>
                    <a:cubicBezTo>
                      <a:pt x="470290" y="407096"/>
                      <a:pt x="463884" y="400690"/>
                      <a:pt x="455987" y="400690"/>
                    </a:cubicBezTo>
                    <a:cubicBezTo>
                      <a:pt x="448084" y="400690"/>
                      <a:pt x="441678" y="407096"/>
                      <a:pt x="441678" y="414999"/>
                    </a:cubicBezTo>
                    <a:cubicBezTo>
                      <a:pt x="441684" y="422902"/>
                      <a:pt x="448084" y="429302"/>
                      <a:pt x="455987" y="429302"/>
                    </a:cubicBezTo>
                    <a:lnTo>
                      <a:pt x="456161" y="429302"/>
                    </a:lnTo>
                    <a:cubicBezTo>
                      <a:pt x="464000" y="429203"/>
                      <a:pt x="470301" y="422815"/>
                      <a:pt x="470290" y="414976"/>
                    </a:cubicBezTo>
                    <a:close/>
                    <a:moveTo>
                      <a:pt x="513035" y="414993"/>
                    </a:moveTo>
                    <a:cubicBezTo>
                      <a:pt x="513029" y="407090"/>
                      <a:pt x="506629" y="400690"/>
                      <a:pt x="498727" y="400690"/>
                    </a:cubicBezTo>
                    <a:cubicBezTo>
                      <a:pt x="490824" y="400690"/>
                      <a:pt x="484424" y="407090"/>
                      <a:pt x="484418" y="414993"/>
                    </a:cubicBezTo>
                    <a:cubicBezTo>
                      <a:pt x="484418" y="422896"/>
                      <a:pt x="490824" y="429302"/>
                      <a:pt x="498727" y="429302"/>
                    </a:cubicBezTo>
                    <a:lnTo>
                      <a:pt x="498727" y="429302"/>
                    </a:lnTo>
                    <a:cubicBezTo>
                      <a:pt x="506629" y="429302"/>
                      <a:pt x="513035" y="422896"/>
                      <a:pt x="513035" y="414993"/>
                    </a:cubicBezTo>
                    <a:cubicBezTo>
                      <a:pt x="513035" y="414987"/>
                      <a:pt x="513035" y="414982"/>
                      <a:pt x="513035" y="414976"/>
                    </a:cubicBezTo>
                    <a:close/>
                    <a:moveTo>
                      <a:pt x="555595" y="414993"/>
                    </a:moveTo>
                    <a:cubicBezTo>
                      <a:pt x="555595" y="407096"/>
                      <a:pt x="549189" y="400690"/>
                      <a:pt x="541292" y="400690"/>
                    </a:cubicBezTo>
                    <a:cubicBezTo>
                      <a:pt x="533390" y="400690"/>
                      <a:pt x="526984" y="407096"/>
                      <a:pt x="526984" y="414999"/>
                    </a:cubicBezTo>
                    <a:cubicBezTo>
                      <a:pt x="526990" y="422902"/>
                      <a:pt x="533390" y="429302"/>
                      <a:pt x="541292" y="429302"/>
                    </a:cubicBezTo>
                    <a:lnTo>
                      <a:pt x="541467" y="429302"/>
                    </a:lnTo>
                    <a:cubicBezTo>
                      <a:pt x="549300" y="429203"/>
                      <a:pt x="555595" y="422826"/>
                      <a:pt x="555595" y="414993"/>
                    </a:cubicBezTo>
                    <a:close/>
                    <a:moveTo>
                      <a:pt x="598335" y="414993"/>
                    </a:moveTo>
                    <a:cubicBezTo>
                      <a:pt x="598335" y="407096"/>
                      <a:pt x="591929" y="400690"/>
                      <a:pt x="584032" y="400690"/>
                    </a:cubicBezTo>
                    <a:cubicBezTo>
                      <a:pt x="576129" y="400690"/>
                      <a:pt x="569730" y="407090"/>
                      <a:pt x="569724" y="414993"/>
                    </a:cubicBezTo>
                    <a:cubicBezTo>
                      <a:pt x="569724" y="422896"/>
                      <a:pt x="576129" y="429302"/>
                      <a:pt x="584032" y="429302"/>
                    </a:cubicBezTo>
                    <a:lnTo>
                      <a:pt x="584032" y="429302"/>
                    </a:lnTo>
                    <a:cubicBezTo>
                      <a:pt x="591929" y="429302"/>
                      <a:pt x="598335" y="422896"/>
                      <a:pt x="598335" y="414999"/>
                    </a:cubicBezTo>
                    <a:cubicBezTo>
                      <a:pt x="598335" y="414993"/>
                      <a:pt x="598335" y="414982"/>
                      <a:pt x="598335" y="414976"/>
                    </a:cubicBezTo>
                    <a:close/>
                    <a:moveTo>
                      <a:pt x="640900" y="414993"/>
                    </a:moveTo>
                    <a:cubicBezTo>
                      <a:pt x="640900" y="407096"/>
                      <a:pt x="634495" y="400690"/>
                      <a:pt x="626598" y="400690"/>
                    </a:cubicBezTo>
                    <a:cubicBezTo>
                      <a:pt x="618695" y="400690"/>
                      <a:pt x="612290" y="407096"/>
                      <a:pt x="612290" y="414999"/>
                    </a:cubicBezTo>
                    <a:cubicBezTo>
                      <a:pt x="612295" y="422902"/>
                      <a:pt x="618695" y="429302"/>
                      <a:pt x="626598" y="429302"/>
                    </a:cubicBezTo>
                    <a:lnTo>
                      <a:pt x="626772" y="429302"/>
                    </a:lnTo>
                    <a:cubicBezTo>
                      <a:pt x="634605" y="429203"/>
                      <a:pt x="640900" y="422826"/>
                      <a:pt x="640900" y="414993"/>
                    </a:cubicBezTo>
                    <a:close/>
                    <a:moveTo>
                      <a:pt x="683640" y="414993"/>
                    </a:moveTo>
                    <a:cubicBezTo>
                      <a:pt x="683640" y="407096"/>
                      <a:pt x="677235" y="400690"/>
                      <a:pt x="669338" y="400690"/>
                    </a:cubicBezTo>
                    <a:cubicBezTo>
                      <a:pt x="661435" y="400690"/>
                      <a:pt x="655035" y="407090"/>
                      <a:pt x="655029" y="414993"/>
                    </a:cubicBezTo>
                    <a:cubicBezTo>
                      <a:pt x="655029" y="422896"/>
                      <a:pt x="661435" y="429302"/>
                      <a:pt x="669338" y="429302"/>
                    </a:cubicBezTo>
                    <a:lnTo>
                      <a:pt x="669338" y="429302"/>
                    </a:lnTo>
                    <a:cubicBezTo>
                      <a:pt x="677235" y="429302"/>
                      <a:pt x="683640" y="422896"/>
                      <a:pt x="683640" y="414999"/>
                    </a:cubicBezTo>
                    <a:cubicBezTo>
                      <a:pt x="683640" y="414999"/>
                      <a:pt x="683640" y="414993"/>
                      <a:pt x="683640" y="41499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68" name="Google Shape;168;p17"/>
            <p:cNvGrpSpPr/>
            <p:nvPr/>
          </p:nvGrpSpPr>
          <p:grpSpPr>
            <a:xfrm>
              <a:off x="7474336" y="3174083"/>
              <a:ext cx="1926867" cy="2244429"/>
              <a:chOff x="7474336" y="3174083"/>
              <a:chExt cx="1926867" cy="2244429"/>
            </a:xfrm>
          </p:grpSpPr>
          <p:sp>
            <p:nvSpPr>
              <p:cNvPr id="169" name="Google Shape;169;p17"/>
              <p:cNvSpPr/>
              <p:nvPr/>
            </p:nvSpPr>
            <p:spPr>
              <a:xfrm>
                <a:off x="8503837" y="3925685"/>
                <a:ext cx="292080" cy="402729"/>
              </a:xfrm>
              <a:custGeom>
                <a:rect b="b" l="l" r="r" t="t"/>
                <a:pathLst>
                  <a:path extrusionOk="0" h="460262" w="333806">
                    <a:moveTo>
                      <a:pt x="330005" y="5767"/>
                    </a:moveTo>
                    <a:lnTo>
                      <a:pt x="97043" y="5767"/>
                    </a:lnTo>
                    <a:cubicBezTo>
                      <a:pt x="94762" y="5765"/>
                      <a:pt x="92563" y="6649"/>
                      <a:pt x="90921" y="8233"/>
                    </a:cubicBezTo>
                    <a:lnTo>
                      <a:pt x="7733" y="88246"/>
                    </a:lnTo>
                    <a:cubicBezTo>
                      <a:pt x="6666" y="89337"/>
                      <a:pt x="5900" y="90690"/>
                      <a:pt x="5523" y="92169"/>
                    </a:cubicBezTo>
                    <a:cubicBezTo>
                      <a:pt x="5424" y="92538"/>
                      <a:pt x="5349" y="92914"/>
                      <a:pt x="5296" y="93294"/>
                    </a:cubicBezTo>
                    <a:cubicBezTo>
                      <a:pt x="5175" y="93726"/>
                      <a:pt x="5082" y="94166"/>
                      <a:pt x="5030" y="94612"/>
                    </a:cubicBezTo>
                    <a:lnTo>
                      <a:pt x="5030" y="457198"/>
                    </a:lnTo>
                    <a:cubicBezTo>
                      <a:pt x="5024" y="462072"/>
                      <a:pt x="8975" y="466025"/>
                      <a:pt x="13849" y="466029"/>
                    </a:cubicBezTo>
                    <a:cubicBezTo>
                      <a:pt x="13855" y="466029"/>
                      <a:pt x="13855" y="466029"/>
                      <a:pt x="13861" y="466029"/>
                    </a:cubicBezTo>
                    <a:lnTo>
                      <a:pt x="330005" y="466029"/>
                    </a:lnTo>
                    <a:cubicBezTo>
                      <a:pt x="334879" y="466032"/>
                      <a:pt x="338831" y="462083"/>
                      <a:pt x="338836" y="457209"/>
                    </a:cubicBezTo>
                    <a:cubicBezTo>
                      <a:pt x="338836" y="457205"/>
                      <a:pt x="338836" y="457202"/>
                      <a:pt x="338836" y="457198"/>
                    </a:cubicBezTo>
                    <a:lnTo>
                      <a:pt x="338836" y="14598"/>
                    </a:lnTo>
                    <a:cubicBezTo>
                      <a:pt x="338842" y="9724"/>
                      <a:pt x="334891" y="5770"/>
                      <a:pt x="330017" y="5767"/>
                    </a:cubicBezTo>
                    <a:cubicBezTo>
                      <a:pt x="330011" y="5767"/>
                      <a:pt x="330011" y="5767"/>
                      <a:pt x="330005" y="5767"/>
                    </a:cubicBezTo>
                    <a:close/>
                    <a:moveTo>
                      <a:pt x="91043" y="34871"/>
                    </a:moveTo>
                    <a:lnTo>
                      <a:pt x="91043" y="85780"/>
                    </a:lnTo>
                    <a:lnTo>
                      <a:pt x="36316" y="85780"/>
                    </a:lnTo>
                    <a:close/>
                    <a:moveTo>
                      <a:pt x="321174" y="448366"/>
                    </a:moveTo>
                    <a:lnTo>
                      <a:pt x="22692" y="448366"/>
                    </a:lnTo>
                    <a:lnTo>
                      <a:pt x="22692" y="103460"/>
                    </a:lnTo>
                    <a:lnTo>
                      <a:pt x="99862" y="103460"/>
                    </a:lnTo>
                    <a:cubicBezTo>
                      <a:pt x="104736" y="103464"/>
                      <a:pt x="108688" y="99514"/>
                      <a:pt x="108694" y="94641"/>
                    </a:cubicBezTo>
                    <a:cubicBezTo>
                      <a:pt x="108694" y="94636"/>
                      <a:pt x="108694" y="94633"/>
                      <a:pt x="108694" y="94629"/>
                    </a:cubicBezTo>
                    <a:lnTo>
                      <a:pt x="108694" y="23446"/>
                    </a:lnTo>
                    <a:lnTo>
                      <a:pt x="321163" y="23446"/>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 name="Google Shape;170;p17"/>
              <p:cNvSpPr/>
              <p:nvPr/>
            </p:nvSpPr>
            <p:spPr>
              <a:xfrm>
                <a:off x="8806477" y="3925685"/>
                <a:ext cx="292075" cy="402729"/>
              </a:xfrm>
              <a:custGeom>
                <a:rect b="b" l="l" r="r" t="t"/>
                <a:pathLst>
                  <a:path extrusionOk="0" h="460262" w="333800">
                    <a:moveTo>
                      <a:pt x="330005" y="5767"/>
                    </a:moveTo>
                    <a:lnTo>
                      <a:pt x="97048" y="5767"/>
                    </a:lnTo>
                    <a:cubicBezTo>
                      <a:pt x="94768" y="5765"/>
                      <a:pt x="92569" y="6649"/>
                      <a:pt x="90927" y="8233"/>
                    </a:cubicBezTo>
                    <a:lnTo>
                      <a:pt x="7739" y="88246"/>
                    </a:lnTo>
                    <a:cubicBezTo>
                      <a:pt x="6672" y="89337"/>
                      <a:pt x="5906" y="90690"/>
                      <a:pt x="5529" y="92169"/>
                    </a:cubicBezTo>
                    <a:cubicBezTo>
                      <a:pt x="5424" y="92538"/>
                      <a:pt x="5349" y="92914"/>
                      <a:pt x="5302" y="93294"/>
                    </a:cubicBezTo>
                    <a:cubicBezTo>
                      <a:pt x="5175" y="93726"/>
                      <a:pt x="5088" y="94166"/>
                      <a:pt x="5030" y="94612"/>
                    </a:cubicBezTo>
                    <a:lnTo>
                      <a:pt x="5030" y="457198"/>
                    </a:lnTo>
                    <a:cubicBezTo>
                      <a:pt x="5024" y="462072"/>
                      <a:pt x="8975" y="466025"/>
                      <a:pt x="13849" y="466029"/>
                    </a:cubicBezTo>
                    <a:cubicBezTo>
                      <a:pt x="13855" y="466029"/>
                      <a:pt x="13855" y="466029"/>
                      <a:pt x="13861" y="466029"/>
                    </a:cubicBezTo>
                    <a:lnTo>
                      <a:pt x="330005" y="466029"/>
                    </a:lnTo>
                    <a:cubicBezTo>
                      <a:pt x="334873" y="466029"/>
                      <a:pt x="338825" y="462084"/>
                      <a:pt x="338831" y="457215"/>
                    </a:cubicBezTo>
                    <a:lnTo>
                      <a:pt x="338831" y="14615"/>
                    </a:lnTo>
                    <a:cubicBezTo>
                      <a:pt x="338842" y="9741"/>
                      <a:pt x="334902" y="5779"/>
                      <a:pt x="330028" y="5767"/>
                    </a:cubicBezTo>
                    <a:cubicBezTo>
                      <a:pt x="330023" y="5767"/>
                      <a:pt x="330011" y="5767"/>
                      <a:pt x="330005" y="5767"/>
                    </a:cubicBezTo>
                    <a:close/>
                    <a:moveTo>
                      <a:pt x="91072" y="34888"/>
                    </a:moveTo>
                    <a:lnTo>
                      <a:pt x="91072" y="85798"/>
                    </a:lnTo>
                    <a:lnTo>
                      <a:pt x="36350" y="85798"/>
                    </a:lnTo>
                    <a:close/>
                    <a:moveTo>
                      <a:pt x="321203" y="448384"/>
                    </a:moveTo>
                    <a:lnTo>
                      <a:pt x="22692" y="448384"/>
                    </a:lnTo>
                    <a:lnTo>
                      <a:pt x="22692" y="103460"/>
                    </a:lnTo>
                    <a:lnTo>
                      <a:pt x="99862" y="103460"/>
                    </a:lnTo>
                    <a:cubicBezTo>
                      <a:pt x="104736" y="103464"/>
                      <a:pt x="108688" y="99514"/>
                      <a:pt x="108694" y="94641"/>
                    </a:cubicBezTo>
                    <a:cubicBezTo>
                      <a:pt x="108694" y="94636"/>
                      <a:pt x="108694" y="94633"/>
                      <a:pt x="108694" y="94629"/>
                    </a:cubicBezTo>
                    <a:lnTo>
                      <a:pt x="108694" y="23446"/>
                    </a:lnTo>
                    <a:lnTo>
                      <a:pt x="321163" y="23446"/>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1" name="Google Shape;171;p17"/>
              <p:cNvSpPr/>
              <p:nvPr/>
            </p:nvSpPr>
            <p:spPr>
              <a:xfrm>
                <a:off x="9109128" y="3925685"/>
                <a:ext cx="292075" cy="402729"/>
              </a:xfrm>
              <a:custGeom>
                <a:rect b="b" l="l" r="r" t="t"/>
                <a:pathLst>
                  <a:path extrusionOk="0" h="460262" w="333800">
                    <a:moveTo>
                      <a:pt x="329988" y="5767"/>
                    </a:moveTo>
                    <a:lnTo>
                      <a:pt x="97043" y="5767"/>
                    </a:lnTo>
                    <a:cubicBezTo>
                      <a:pt x="94762" y="5765"/>
                      <a:pt x="92563" y="6649"/>
                      <a:pt x="90921" y="8233"/>
                    </a:cubicBezTo>
                    <a:lnTo>
                      <a:pt x="7734" y="88246"/>
                    </a:lnTo>
                    <a:cubicBezTo>
                      <a:pt x="6666" y="89337"/>
                      <a:pt x="5906" y="90690"/>
                      <a:pt x="5523" y="92169"/>
                    </a:cubicBezTo>
                    <a:cubicBezTo>
                      <a:pt x="5424" y="92538"/>
                      <a:pt x="5349" y="92914"/>
                      <a:pt x="5296" y="93294"/>
                    </a:cubicBezTo>
                    <a:cubicBezTo>
                      <a:pt x="5175" y="93726"/>
                      <a:pt x="5082" y="94166"/>
                      <a:pt x="5030" y="94612"/>
                    </a:cubicBezTo>
                    <a:lnTo>
                      <a:pt x="5030" y="457198"/>
                    </a:lnTo>
                    <a:cubicBezTo>
                      <a:pt x="5024" y="462072"/>
                      <a:pt x="8975" y="466025"/>
                      <a:pt x="13849" y="466029"/>
                    </a:cubicBezTo>
                    <a:cubicBezTo>
                      <a:pt x="13855" y="466029"/>
                      <a:pt x="13855" y="466029"/>
                      <a:pt x="13861" y="466029"/>
                    </a:cubicBezTo>
                    <a:lnTo>
                      <a:pt x="330000" y="466029"/>
                    </a:lnTo>
                    <a:cubicBezTo>
                      <a:pt x="334873" y="466032"/>
                      <a:pt x="338825" y="462083"/>
                      <a:pt x="338831" y="457209"/>
                    </a:cubicBezTo>
                    <a:cubicBezTo>
                      <a:pt x="338831" y="457205"/>
                      <a:pt x="338831" y="457202"/>
                      <a:pt x="338831" y="457198"/>
                    </a:cubicBezTo>
                    <a:lnTo>
                      <a:pt x="338831" y="14598"/>
                    </a:lnTo>
                    <a:cubicBezTo>
                      <a:pt x="338836" y="9724"/>
                      <a:pt x="334885" y="5770"/>
                      <a:pt x="330011" y="5767"/>
                    </a:cubicBezTo>
                    <a:cubicBezTo>
                      <a:pt x="330005" y="5767"/>
                      <a:pt x="329994" y="5767"/>
                      <a:pt x="329988" y="5767"/>
                    </a:cubicBezTo>
                    <a:close/>
                    <a:moveTo>
                      <a:pt x="91031" y="34871"/>
                    </a:moveTo>
                    <a:lnTo>
                      <a:pt x="91031" y="85780"/>
                    </a:lnTo>
                    <a:lnTo>
                      <a:pt x="36304" y="85780"/>
                    </a:lnTo>
                    <a:close/>
                    <a:moveTo>
                      <a:pt x="321157" y="448366"/>
                    </a:moveTo>
                    <a:lnTo>
                      <a:pt x="22675" y="448366"/>
                    </a:lnTo>
                    <a:lnTo>
                      <a:pt x="22675" y="103460"/>
                    </a:lnTo>
                    <a:lnTo>
                      <a:pt x="99845" y="103460"/>
                    </a:lnTo>
                    <a:cubicBezTo>
                      <a:pt x="104719" y="103464"/>
                      <a:pt x="108670" y="99514"/>
                      <a:pt x="108676" y="94641"/>
                    </a:cubicBezTo>
                    <a:cubicBezTo>
                      <a:pt x="108676" y="94636"/>
                      <a:pt x="108676" y="94633"/>
                      <a:pt x="108676" y="94629"/>
                    </a:cubicBezTo>
                    <a:lnTo>
                      <a:pt x="108676" y="23446"/>
                    </a:lnTo>
                    <a:lnTo>
                      <a:pt x="321139" y="23446"/>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2" name="Google Shape;172;p17"/>
              <p:cNvSpPr/>
              <p:nvPr/>
            </p:nvSpPr>
            <p:spPr>
              <a:xfrm rot="5400000">
                <a:off x="7890349" y="4383229"/>
                <a:ext cx="710265" cy="1287404"/>
              </a:xfrm>
              <a:custGeom>
                <a:rect b="b" l="l" r="r" t="t"/>
                <a:pathLst>
                  <a:path extrusionOk="0" h="1471319" w="811731">
                    <a:moveTo>
                      <a:pt x="350859" y="504469"/>
                    </a:moveTo>
                    <a:lnTo>
                      <a:pt x="350859" y="1444396"/>
                    </a:lnTo>
                    <a:lnTo>
                      <a:pt x="346890" y="1447013"/>
                    </a:lnTo>
                    <a:lnTo>
                      <a:pt x="313991" y="1477086"/>
                    </a:lnTo>
                    <a:lnTo>
                      <a:pt x="303048" y="1463161"/>
                    </a:lnTo>
                    <a:lnTo>
                      <a:pt x="333220" y="1434904"/>
                    </a:lnTo>
                    <a:lnTo>
                      <a:pt x="333220" y="504469"/>
                    </a:lnTo>
                    <a:close/>
                    <a:moveTo>
                      <a:pt x="339614" y="473496"/>
                    </a:moveTo>
                    <a:lnTo>
                      <a:pt x="267392" y="5767"/>
                    </a:lnTo>
                    <a:lnTo>
                      <a:pt x="249933" y="8459"/>
                    </a:lnTo>
                    <a:lnTo>
                      <a:pt x="320779" y="467253"/>
                    </a:lnTo>
                    <a:lnTo>
                      <a:pt x="5030" y="778471"/>
                    </a:lnTo>
                    <a:lnTo>
                      <a:pt x="17429" y="791045"/>
                    </a:lnTo>
                    <a:close/>
                    <a:moveTo>
                      <a:pt x="816761" y="215154"/>
                    </a:moveTo>
                    <a:lnTo>
                      <a:pt x="808307" y="199651"/>
                    </a:lnTo>
                    <a:lnTo>
                      <a:pt x="325973" y="462623"/>
                    </a:lnTo>
                    <a:lnTo>
                      <a:pt x="334421" y="47812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3" name="Google Shape;173;p17"/>
              <p:cNvSpPr/>
              <p:nvPr/>
            </p:nvSpPr>
            <p:spPr>
              <a:xfrm rot="5400000">
                <a:off x="7813542" y="4305066"/>
                <a:ext cx="774239" cy="1452651"/>
              </a:xfrm>
              <a:custGeom>
                <a:rect b="b" l="l" r="r" t="t"/>
                <a:pathLst>
                  <a:path extrusionOk="0" h="1660173" w="884845">
                    <a:moveTo>
                      <a:pt x="361634" y="425273"/>
                    </a:moveTo>
                    <a:cubicBezTo>
                      <a:pt x="410408" y="425273"/>
                      <a:pt x="449945" y="464810"/>
                      <a:pt x="449945" y="513584"/>
                    </a:cubicBezTo>
                    <a:cubicBezTo>
                      <a:pt x="449945" y="562359"/>
                      <a:pt x="410408" y="601896"/>
                      <a:pt x="361634" y="601896"/>
                    </a:cubicBezTo>
                    <a:cubicBezTo>
                      <a:pt x="312859" y="601896"/>
                      <a:pt x="273322" y="562359"/>
                      <a:pt x="273322" y="513584"/>
                    </a:cubicBezTo>
                    <a:cubicBezTo>
                      <a:pt x="273317" y="464816"/>
                      <a:pt x="312854" y="425279"/>
                      <a:pt x="361622" y="425273"/>
                    </a:cubicBezTo>
                    <a:cubicBezTo>
                      <a:pt x="361628" y="425273"/>
                      <a:pt x="361628" y="425273"/>
                      <a:pt x="361634" y="425273"/>
                    </a:cubicBezTo>
                    <a:close/>
                    <a:moveTo>
                      <a:pt x="361866" y="1665940"/>
                    </a:moveTo>
                    <a:cubicBezTo>
                      <a:pt x="348927" y="1665934"/>
                      <a:pt x="336034" y="1664472"/>
                      <a:pt x="323419" y="1661588"/>
                    </a:cubicBezTo>
                    <a:cubicBezTo>
                      <a:pt x="231232" y="1640578"/>
                      <a:pt x="173325" y="1548443"/>
                      <a:pt x="194341" y="1456273"/>
                    </a:cubicBezTo>
                    <a:cubicBezTo>
                      <a:pt x="215462" y="1363982"/>
                      <a:pt x="307399" y="1306284"/>
                      <a:pt x="399691" y="1327398"/>
                    </a:cubicBezTo>
                    <a:cubicBezTo>
                      <a:pt x="491982" y="1348519"/>
                      <a:pt x="549681" y="1440456"/>
                      <a:pt x="528560" y="1532748"/>
                    </a:cubicBezTo>
                    <a:cubicBezTo>
                      <a:pt x="510764" y="1610528"/>
                      <a:pt x="441659" y="1665748"/>
                      <a:pt x="361866" y="1665940"/>
                    </a:cubicBezTo>
                    <a:close/>
                    <a:moveTo>
                      <a:pt x="361245" y="1340500"/>
                    </a:moveTo>
                    <a:cubicBezTo>
                      <a:pt x="289563" y="1340686"/>
                      <a:pt x="227490" y="1390319"/>
                      <a:pt x="211545" y="1460202"/>
                    </a:cubicBezTo>
                    <a:lnTo>
                      <a:pt x="211545" y="1460202"/>
                    </a:lnTo>
                    <a:cubicBezTo>
                      <a:pt x="192694" y="1542896"/>
                      <a:pt x="244618" y="1625521"/>
                      <a:pt x="327342" y="1644373"/>
                    </a:cubicBezTo>
                    <a:cubicBezTo>
                      <a:pt x="410118" y="1663514"/>
                      <a:pt x="492742" y="1611920"/>
                      <a:pt x="511878" y="1529145"/>
                    </a:cubicBezTo>
                    <a:cubicBezTo>
                      <a:pt x="531020" y="1446369"/>
                      <a:pt x="479426" y="1363744"/>
                      <a:pt x="396651" y="1344608"/>
                    </a:cubicBezTo>
                    <a:cubicBezTo>
                      <a:pt x="396337" y="1344533"/>
                      <a:pt x="396024" y="1344463"/>
                      <a:pt x="395710" y="1344393"/>
                    </a:cubicBezTo>
                    <a:cubicBezTo>
                      <a:pt x="384402" y="1341806"/>
                      <a:pt x="372844" y="1340488"/>
                      <a:pt x="361245" y="1340471"/>
                    </a:cubicBezTo>
                    <a:close/>
                    <a:moveTo>
                      <a:pt x="361634" y="1406194"/>
                    </a:moveTo>
                    <a:cubicBezTo>
                      <a:pt x="410408" y="1406194"/>
                      <a:pt x="449945" y="1445731"/>
                      <a:pt x="449945" y="1494505"/>
                    </a:cubicBezTo>
                    <a:cubicBezTo>
                      <a:pt x="449945" y="1543279"/>
                      <a:pt x="410408" y="1582816"/>
                      <a:pt x="361634" y="1582816"/>
                    </a:cubicBezTo>
                    <a:cubicBezTo>
                      <a:pt x="312859" y="1582816"/>
                      <a:pt x="273322" y="1543279"/>
                      <a:pt x="273322" y="1494505"/>
                    </a:cubicBezTo>
                    <a:cubicBezTo>
                      <a:pt x="273305" y="1445736"/>
                      <a:pt x="312824" y="1406182"/>
                      <a:pt x="361593" y="1406165"/>
                    </a:cubicBezTo>
                    <a:cubicBezTo>
                      <a:pt x="361604" y="1406165"/>
                      <a:pt x="361622" y="1406165"/>
                      <a:pt x="361634" y="1406165"/>
                    </a:cubicBezTo>
                    <a:close/>
                    <a:moveTo>
                      <a:pt x="49179" y="779005"/>
                    </a:moveTo>
                    <a:cubicBezTo>
                      <a:pt x="73566" y="778999"/>
                      <a:pt x="93335" y="798768"/>
                      <a:pt x="93341" y="823155"/>
                    </a:cubicBezTo>
                    <a:cubicBezTo>
                      <a:pt x="93347" y="847542"/>
                      <a:pt x="73578" y="867310"/>
                      <a:pt x="49191" y="867316"/>
                    </a:cubicBezTo>
                    <a:cubicBezTo>
                      <a:pt x="24804" y="867322"/>
                      <a:pt x="5035" y="847554"/>
                      <a:pt x="5030" y="823166"/>
                    </a:cubicBezTo>
                    <a:cubicBezTo>
                      <a:pt x="5030" y="823166"/>
                      <a:pt x="5030" y="823161"/>
                      <a:pt x="5030" y="823161"/>
                    </a:cubicBezTo>
                    <a:cubicBezTo>
                      <a:pt x="5030" y="798774"/>
                      <a:pt x="24798" y="779011"/>
                      <a:pt x="49179" y="779005"/>
                    </a:cubicBezTo>
                    <a:close/>
                    <a:moveTo>
                      <a:pt x="845714" y="210838"/>
                    </a:moveTo>
                    <a:cubicBezTo>
                      <a:pt x="870101" y="210832"/>
                      <a:pt x="889870" y="230600"/>
                      <a:pt x="889875" y="254987"/>
                    </a:cubicBezTo>
                    <a:cubicBezTo>
                      <a:pt x="889881" y="279374"/>
                      <a:pt x="870113" y="299143"/>
                      <a:pt x="845726" y="299149"/>
                    </a:cubicBezTo>
                    <a:cubicBezTo>
                      <a:pt x="821339" y="299154"/>
                      <a:pt x="801570" y="279386"/>
                      <a:pt x="801564" y="254999"/>
                    </a:cubicBezTo>
                    <a:cubicBezTo>
                      <a:pt x="801564" y="254993"/>
                      <a:pt x="801564" y="254993"/>
                      <a:pt x="801564" y="254987"/>
                    </a:cubicBezTo>
                    <a:cubicBezTo>
                      <a:pt x="801570" y="230600"/>
                      <a:pt x="821339" y="210832"/>
                      <a:pt x="845726" y="210838"/>
                    </a:cubicBezTo>
                    <a:cubicBezTo>
                      <a:pt x="845726" y="210838"/>
                      <a:pt x="845732" y="210838"/>
                      <a:pt x="845732" y="210838"/>
                    </a:cubicBezTo>
                    <a:close/>
                    <a:moveTo>
                      <a:pt x="283389" y="5767"/>
                    </a:moveTo>
                    <a:cubicBezTo>
                      <a:pt x="307776" y="5764"/>
                      <a:pt x="327545" y="25530"/>
                      <a:pt x="327551" y="49916"/>
                    </a:cubicBezTo>
                    <a:cubicBezTo>
                      <a:pt x="327557" y="74303"/>
                      <a:pt x="307788" y="94075"/>
                      <a:pt x="283401" y="94078"/>
                    </a:cubicBezTo>
                    <a:cubicBezTo>
                      <a:pt x="259014" y="94081"/>
                      <a:pt x="239246" y="74314"/>
                      <a:pt x="239240" y="49928"/>
                    </a:cubicBezTo>
                    <a:cubicBezTo>
                      <a:pt x="239240" y="49926"/>
                      <a:pt x="239240" y="49924"/>
                      <a:pt x="239240" y="49922"/>
                    </a:cubicBezTo>
                    <a:cubicBezTo>
                      <a:pt x="239240" y="25538"/>
                      <a:pt x="259002" y="5770"/>
                      <a:pt x="283389" y="576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4" name="Google Shape;174;p17"/>
              <p:cNvSpPr/>
              <p:nvPr/>
            </p:nvSpPr>
            <p:spPr>
              <a:xfrm>
                <a:off x="8674048" y="3174083"/>
                <a:ext cx="591360" cy="371744"/>
              </a:xfrm>
              <a:custGeom>
                <a:rect b="b" l="l" r="r" t="t"/>
                <a:pathLst>
                  <a:path extrusionOk="0" h="424850" w="675840">
                    <a:moveTo>
                      <a:pt x="65715" y="32521"/>
                    </a:moveTo>
                    <a:lnTo>
                      <a:pt x="15908" y="32521"/>
                    </a:lnTo>
                    <a:cubicBezTo>
                      <a:pt x="9131" y="31697"/>
                      <a:pt x="4297" y="25535"/>
                      <a:pt x="5121" y="18758"/>
                    </a:cubicBezTo>
                    <a:cubicBezTo>
                      <a:pt x="5806" y="13106"/>
                      <a:pt x="10256" y="8656"/>
                      <a:pt x="15908" y="7972"/>
                    </a:cubicBezTo>
                    <a:lnTo>
                      <a:pt x="65715" y="7972"/>
                    </a:lnTo>
                    <a:cubicBezTo>
                      <a:pt x="72480" y="7043"/>
                      <a:pt x="78718" y="11772"/>
                      <a:pt x="79646" y="18537"/>
                    </a:cubicBezTo>
                    <a:cubicBezTo>
                      <a:pt x="80574" y="25303"/>
                      <a:pt x="75845" y="31540"/>
                      <a:pt x="69080" y="32469"/>
                    </a:cubicBezTo>
                    <a:cubicBezTo>
                      <a:pt x="68941" y="32492"/>
                      <a:pt x="68801" y="32509"/>
                      <a:pt x="68662" y="32521"/>
                    </a:cubicBezTo>
                    <a:cubicBezTo>
                      <a:pt x="67682" y="32637"/>
                      <a:pt x="66695" y="32637"/>
                      <a:pt x="65715" y="32521"/>
                    </a:cubicBezTo>
                    <a:close/>
                    <a:moveTo>
                      <a:pt x="78079" y="77030"/>
                    </a:moveTo>
                    <a:cubicBezTo>
                      <a:pt x="78079" y="70300"/>
                      <a:pt x="72625" y="64846"/>
                      <a:pt x="65894" y="64846"/>
                    </a:cubicBezTo>
                    <a:lnTo>
                      <a:pt x="15908" y="64846"/>
                    </a:lnTo>
                    <a:cubicBezTo>
                      <a:pt x="9131" y="65670"/>
                      <a:pt x="4297" y="71832"/>
                      <a:pt x="5121" y="78609"/>
                    </a:cubicBezTo>
                    <a:cubicBezTo>
                      <a:pt x="5806" y="84260"/>
                      <a:pt x="10256" y="88711"/>
                      <a:pt x="15908" y="89395"/>
                    </a:cubicBezTo>
                    <a:lnTo>
                      <a:pt x="65715" y="89395"/>
                    </a:lnTo>
                    <a:cubicBezTo>
                      <a:pt x="72544" y="89395"/>
                      <a:pt x="78073" y="83866"/>
                      <a:pt x="78079" y="77036"/>
                    </a:cubicBezTo>
                    <a:close/>
                    <a:moveTo>
                      <a:pt x="78079" y="133893"/>
                    </a:moveTo>
                    <a:cubicBezTo>
                      <a:pt x="78079" y="127162"/>
                      <a:pt x="72625" y="121708"/>
                      <a:pt x="65894" y="121708"/>
                    </a:cubicBezTo>
                    <a:lnTo>
                      <a:pt x="15908" y="121708"/>
                    </a:lnTo>
                    <a:cubicBezTo>
                      <a:pt x="9131" y="122532"/>
                      <a:pt x="4297" y="128694"/>
                      <a:pt x="5121" y="135471"/>
                    </a:cubicBezTo>
                    <a:cubicBezTo>
                      <a:pt x="5806" y="141123"/>
                      <a:pt x="10256" y="145573"/>
                      <a:pt x="15908" y="146258"/>
                    </a:cubicBezTo>
                    <a:lnTo>
                      <a:pt x="65715" y="146258"/>
                    </a:lnTo>
                    <a:cubicBezTo>
                      <a:pt x="72544" y="146258"/>
                      <a:pt x="78079" y="140722"/>
                      <a:pt x="78079" y="133893"/>
                    </a:cubicBezTo>
                    <a:close/>
                    <a:moveTo>
                      <a:pt x="78079" y="190941"/>
                    </a:moveTo>
                    <a:cubicBezTo>
                      <a:pt x="78079" y="184112"/>
                      <a:pt x="72544" y="178577"/>
                      <a:pt x="65715" y="178577"/>
                    </a:cubicBezTo>
                    <a:lnTo>
                      <a:pt x="15908" y="178577"/>
                    </a:lnTo>
                    <a:cubicBezTo>
                      <a:pt x="9131" y="179401"/>
                      <a:pt x="4297" y="185563"/>
                      <a:pt x="5121" y="192340"/>
                    </a:cubicBezTo>
                    <a:cubicBezTo>
                      <a:pt x="5806" y="197991"/>
                      <a:pt x="10256" y="202442"/>
                      <a:pt x="15908" y="203126"/>
                    </a:cubicBezTo>
                    <a:lnTo>
                      <a:pt x="65715" y="203126"/>
                    </a:lnTo>
                    <a:cubicBezTo>
                      <a:pt x="72445" y="203225"/>
                      <a:pt x="77981" y="197852"/>
                      <a:pt x="78079" y="191121"/>
                    </a:cubicBezTo>
                    <a:cubicBezTo>
                      <a:pt x="78079" y="191121"/>
                      <a:pt x="78079" y="191115"/>
                      <a:pt x="78079" y="191115"/>
                    </a:cubicBezTo>
                    <a:close/>
                    <a:moveTo>
                      <a:pt x="78079" y="247804"/>
                    </a:moveTo>
                    <a:cubicBezTo>
                      <a:pt x="78079" y="240975"/>
                      <a:pt x="72544" y="235439"/>
                      <a:pt x="65715" y="235439"/>
                    </a:cubicBezTo>
                    <a:lnTo>
                      <a:pt x="15908" y="235439"/>
                    </a:lnTo>
                    <a:cubicBezTo>
                      <a:pt x="9131" y="236263"/>
                      <a:pt x="4297" y="242425"/>
                      <a:pt x="5121" y="249202"/>
                    </a:cubicBezTo>
                    <a:cubicBezTo>
                      <a:pt x="5806" y="254854"/>
                      <a:pt x="10256" y="259304"/>
                      <a:pt x="15908" y="259989"/>
                    </a:cubicBezTo>
                    <a:lnTo>
                      <a:pt x="65715" y="259989"/>
                    </a:lnTo>
                    <a:cubicBezTo>
                      <a:pt x="72445" y="260099"/>
                      <a:pt x="77986" y="254732"/>
                      <a:pt x="78097" y="248007"/>
                    </a:cubicBezTo>
                    <a:cubicBezTo>
                      <a:pt x="78097" y="248001"/>
                      <a:pt x="78097" y="248001"/>
                      <a:pt x="78097" y="248001"/>
                    </a:cubicBezTo>
                    <a:cubicBezTo>
                      <a:pt x="78097" y="247700"/>
                      <a:pt x="78097" y="247398"/>
                      <a:pt x="78097" y="247096"/>
                    </a:cubicBezTo>
                    <a:close/>
                    <a:moveTo>
                      <a:pt x="78079" y="304667"/>
                    </a:moveTo>
                    <a:cubicBezTo>
                      <a:pt x="78079" y="297843"/>
                      <a:pt x="72544" y="292308"/>
                      <a:pt x="65720" y="292308"/>
                    </a:cubicBezTo>
                    <a:cubicBezTo>
                      <a:pt x="65720" y="292308"/>
                      <a:pt x="65715" y="292308"/>
                      <a:pt x="65715" y="292308"/>
                    </a:cubicBezTo>
                    <a:lnTo>
                      <a:pt x="15908" y="292308"/>
                    </a:lnTo>
                    <a:cubicBezTo>
                      <a:pt x="9131" y="293132"/>
                      <a:pt x="4297" y="299294"/>
                      <a:pt x="5121" y="306071"/>
                    </a:cubicBezTo>
                    <a:cubicBezTo>
                      <a:pt x="5806" y="311722"/>
                      <a:pt x="10256" y="316173"/>
                      <a:pt x="15908" y="316857"/>
                    </a:cubicBezTo>
                    <a:lnTo>
                      <a:pt x="65715" y="316857"/>
                    </a:lnTo>
                    <a:cubicBezTo>
                      <a:pt x="72445" y="316956"/>
                      <a:pt x="77981" y="311583"/>
                      <a:pt x="78079" y="304852"/>
                    </a:cubicBezTo>
                    <a:cubicBezTo>
                      <a:pt x="78079" y="304852"/>
                      <a:pt x="78079" y="304846"/>
                      <a:pt x="78079" y="304846"/>
                    </a:cubicBezTo>
                    <a:lnTo>
                      <a:pt x="78079" y="304667"/>
                    </a:lnTo>
                    <a:close/>
                    <a:moveTo>
                      <a:pt x="78079" y="361529"/>
                    </a:moveTo>
                    <a:cubicBezTo>
                      <a:pt x="78079" y="354700"/>
                      <a:pt x="72544" y="349164"/>
                      <a:pt x="65715" y="349164"/>
                    </a:cubicBezTo>
                    <a:lnTo>
                      <a:pt x="15908" y="349164"/>
                    </a:lnTo>
                    <a:cubicBezTo>
                      <a:pt x="9131" y="349988"/>
                      <a:pt x="4297" y="356150"/>
                      <a:pt x="5121" y="362928"/>
                    </a:cubicBezTo>
                    <a:cubicBezTo>
                      <a:pt x="5806" y="368579"/>
                      <a:pt x="10256" y="373029"/>
                      <a:pt x="15908" y="373714"/>
                    </a:cubicBezTo>
                    <a:lnTo>
                      <a:pt x="65715" y="373714"/>
                    </a:lnTo>
                    <a:cubicBezTo>
                      <a:pt x="72445" y="373813"/>
                      <a:pt x="77981" y="368440"/>
                      <a:pt x="78079" y="361709"/>
                    </a:cubicBezTo>
                    <a:cubicBezTo>
                      <a:pt x="78079" y="361709"/>
                      <a:pt x="78079" y="361703"/>
                      <a:pt x="78079" y="361703"/>
                    </a:cubicBezTo>
                    <a:lnTo>
                      <a:pt x="78079" y="361523"/>
                    </a:lnTo>
                    <a:close/>
                    <a:moveTo>
                      <a:pt x="78079" y="418392"/>
                    </a:moveTo>
                    <a:cubicBezTo>
                      <a:pt x="78079" y="411562"/>
                      <a:pt x="72544" y="406027"/>
                      <a:pt x="65715" y="406027"/>
                    </a:cubicBezTo>
                    <a:lnTo>
                      <a:pt x="15908" y="406027"/>
                    </a:lnTo>
                    <a:cubicBezTo>
                      <a:pt x="9131" y="406851"/>
                      <a:pt x="4297" y="413013"/>
                      <a:pt x="5121" y="419790"/>
                    </a:cubicBezTo>
                    <a:cubicBezTo>
                      <a:pt x="5806" y="425442"/>
                      <a:pt x="10256" y="429892"/>
                      <a:pt x="15908" y="430577"/>
                    </a:cubicBezTo>
                    <a:lnTo>
                      <a:pt x="65715" y="430577"/>
                    </a:lnTo>
                    <a:cubicBezTo>
                      <a:pt x="72445" y="430675"/>
                      <a:pt x="77981" y="425302"/>
                      <a:pt x="78079" y="418572"/>
                    </a:cubicBezTo>
                    <a:cubicBezTo>
                      <a:pt x="78079" y="418572"/>
                      <a:pt x="78079" y="418572"/>
                      <a:pt x="78079" y="418572"/>
                    </a:cubicBezTo>
                    <a:lnTo>
                      <a:pt x="78079" y="418392"/>
                    </a:lnTo>
                    <a:close/>
                    <a:moveTo>
                      <a:pt x="264229" y="20122"/>
                    </a:moveTo>
                    <a:cubicBezTo>
                      <a:pt x="264229" y="13391"/>
                      <a:pt x="258775" y="7937"/>
                      <a:pt x="252044" y="7937"/>
                    </a:cubicBezTo>
                    <a:lnTo>
                      <a:pt x="121359" y="7937"/>
                    </a:lnTo>
                    <a:cubicBezTo>
                      <a:pt x="114564" y="7240"/>
                      <a:pt x="108495" y="12178"/>
                      <a:pt x="107793" y="18973"/>
                    </a:cubicBezTo>
                    <a:cubicBezTo>
                      <a:pt x="107108" y="25599"/>
                      <a:pt x="111808" y="31581"/>
                      <a:pt x="118411" y="32486"/>
                    </a:cubicBezTo>
                    <a:cubicBezTo>
                      <a:pt x="119392" y="32602"/>
                      <a:pt x="120378" y="32602"/>
                      <a:pt x="121359" y="32486"/>
                    </a:cubicBezTo>
                    <a:lnTo>
                      <a:pt x="252938" y="32486"/>
                    </a:lnTo>
                    <a:cubicBezTo>
                      <a:pt x="259390" y="32016"/>
                      <a:pt x="264351" y="26591"/>
                      <a:pt x="264241" y="20122"/>
                    </a:cubicBezTo>
                    <a:close/>
                    <a:moveTo>
                      <a:pt x="264229" y="76984"/>
                    </a:moveTo>
                    <a:cubicBezTo>
                      <a:pt x="264229" y="70253"/>
                      <a:pt x="258775" y="64799"/>
                      <a:pt x="252044" y="64799"/>
                    </a:cubicBezTo>
                    <a:lnTo>
                      <a:pt x="121359" y="64799"/>
                    </a:lnTo>
                    <a:cubicBezTo>
                      <a:pt x="114564" y="64103"/>
                      <a:pt x="108495" y="69041"/>
                      <a:pt x="107793" y="75835"/>
                    </a:cubicBezTo>
                    <a:cubicBezTo>
                      <a:pt x="107108" y="82461"/>
                      <a:pt x="111808" y="88444"/>
                      <a:pt x="118411" y="89349"/>
                    </a:cubicBezTo>
                    <a:cubicBezTo>
                      <a:pt x="119392" y="89471"/>
                      <a:pt x="120378" y="89471"/>
                      <a:pt x="121359" y="89349"/>
                    </a:cubicBezTo>
                    <a:lnTo>
                      <a:pt x="252938" y="89349"/>
                    </a:lnTo>
                    <a:cubicBezTo>
                      <a:pt x="259390" y="88879"/>
                      <a:pt x="264351" y="83454"/>
                      <a:pt x="264241" y="76990"/>
                    </a:cubicBezTo>
                    <a:close/>
                    <a:moveTo>
                      <a:pt x="264229" y="133847"/>
                    </a:moveTo>
                    <a:cubicBezTo>
                      <a:pt x="264229" y="127116"/>
                      <a:pt x="258775" y="121662"/>
                      <a:pt x="252044" y="121662"/>
                    </a:cubicBezTo>
                    <a:lnTo>
                      <a:pt x="121359" y="121662"/>
                    </a:lnTo>
                    <a:cubicBezTo>
                      <a:pt x="114564" y="120966"/>
                      <a:pt x="108495" y="125903"/>
                      <a:pt x="107793" y="132698"/>
                    </a:cubicBezTo>
                    <a:cubicBezTo>
                      <a:pt x="107108" y="139324"/>
                      <a:pt x="111808" y="145306"/>
                      <a:pt x="118411" y="146211"/>
                    </a:cubicBezTo>
                    <a:cubicBezTo>
                      <a:pt x="119392" y="146327"/>
                      <a:pt x="120378" y="146327"/>
                      <a:pt x="121359" y="146211"/>
                    </a:cubicBezTo>
                    <a:lnTo>
                      <a:pt x="252938" y="146211"/>
                    </a:lnTo>
                    <a:cubicBezTo>
                      <a:pt x="259390" y="145741"/>
                      <a:pt x="264351" y="140316"/>
                      <a:pt x="264241" y="133847"/>
                    </a:cubicBezTo>
                    <a:close/>
                    <a:moveTo>
                      <a:pt x="264229" y="190895"/>
                    </a:moveTo>
                    <a:cubicBezTo>
                      <a:pt x="264328" y="184164"/>
                      <a:pt x="258955" y="178629"/>
                      <a:pt x="252224" y="178530"/>
                    </a:cubicBezTo>
                    <a:cubicBezTo>
                      <a:pt x="252224" y="178530"/>
                      <a:pt x="252224" y="178530"/>
                      <a:pt x="252224" y="178530"/>
                    </a:cubicBezTo>
                    <a:lnTo>
                      <a:pt x="121359" y="178530"/>
                    </a:lnTo>
                    <a:cubicBezTo>
                      <a:pt x="114564" y="177834"/>
                      <a:pt x="108495" y="182772"/>
                      <a:pt x="107793" y="189566"/>
                    </a:cubicBezTo>
                    <a:cubicBezTo>
                      <a:pt x="107108" y="196192"/>
                      <a:pt x="111808" y="202175"/>
                      <a:pt x="118411" y="203080"/>
                    </a:cubicBezTo>
                    <a:cubicBezTo>
                      <a:pt x="119392" y="203196"/>
                      <a:pt x="120378" y="203196"/>
                      <a:pt x="121359" y="203080"/>
                    </a:cubicBezTo>
                    <a:lnTo>
                      <a:pt x="252938" y="203080"/>
                    </a:lnTo>
                    <a:cubicBezTo>
                      <a:pt x="259297" y="202610"/>
                      <a:pt x="264217" y="197324"/>
                      <a:pt x="264229" y="190947"/>
                    </a:cubicBezTo>
                    <a:close/>
                    <a:moveTo>
                      <a:pt x="264229" y="247757"/>
                    </a:moveTo>
                    <a:cubicBezTo>
                      <a:pt x="264328" y="241027"/>
                      <a:pt x="258955" y="235491"/>
                      <a:pt x="252224" y="235393"/>
                    </a:cubicBezTo>
                    <a:cubicBezTo>
                      <a:pt x="252224" y="235393"/>
                      <a:pt x="252224" y="235393"/>
                      <a:pt x="252224" y="235393"/>
                    </a:cubicBezTo>
                    <a:lnTo>
                      <a:pt x="121359" y="235393"/>
                    </a:lnTo>
                    <a:cubicBezTo>
                      <a:pt x="114564" y="234697"/>
                      <a:pt x="108495" y="239634"/>
                      <a:pt x="107793" y="246429"/>
                    </a:cubicBezTo>
                    <a:cubicBezTo>
                      <a:pt x="107108" y="253055"/>
                      <a:pt x="111808" y="259037"/>
                      <a:pt x="118411" y="259942"/>
                    </a:cubicBezTo>
                    <a:cubicBezTo>
                      <a:pt x="119392" y="260064"/>
                      <a:pt x="120378" y="260064"/>
                      <a:pt x="121359" y="259942"/>
                    </a:cubicBezTo>
                    <a:lnTo>
                      <a:pt x="252938" y="259942"/>
                    </a:lnTo>
                    <a:cubicBezTo>
                      <a:pt x="259604" y="259472"/>
                      <a:pt x="264647" y="253722"/>
                      <a:pt x="264241" y="247050"/>
                    </a:cubicBezTo>
                    <a:close/>
                    <a:moveTo>
                      <a:pt x="420711" y="304620"/>
                    </a:moveTo>
                    <a:cubicBezTo>
                      <a:pt x="420711" y="297797"/>
                      <a:pt x="415176" y="292261"/>
                      <a:pt x="408352" y="292261"/>
                    </a:cubicBezTo>
                    <a:cubicBezTo>
                      <a:pt x="408352" y="292261"/>
                      <a:pt x="408347" y="292261"/>
                      <a:pt x="408347" y="292261"/>
                    </a:cubicBezTo>
                    <a:lnTo>
                      <a:pt x="277829" y="292261"/>
                    </a:lnTo>
                    <a:cubicBezTo>
                      <a:pt x="271064" y="291333"/>
                      <a:pt x="264826" y="296062"/>
                      <a:pt x="263898" y="302827"/>
                    </a:cubicBezTo>
                    <a:cubicBezTo>
                      <a:pt x="262970" y="309593"/>
                      <a:pt x="267699" y="315830"/>
                      <a:pt x="274464" y="316759"/>
                    </a:cubicBezTo>
                    <a:cubicBezTo>
                      <a:pt x="274603" y="316782"/>
                      <a:pt x="274743" y="316799"/>
                      <a:pt x="274882" y="316811"/>
                    </a:cubicBezTo>
                    <a:cubicBezTo>
                      <a:pt x="275862" y="316927"/>
                      <a:pt x="276849" y="316927"/>
                      <a:pt x="277829" y="316811"/>
                    </a:cubicBezTo>
                    <a:lnTo>
                      <a:pt x="408347" y="316811"/>
                    </a:lnTo>
                    <a:cubicBezTo>
                      <a:pt x="415077" y="316909"/>
                      <a:pt x="420613" y="311537"/>
                      <a:pt x="420711" y="304806"/>
                    </a:cubicBezTo>
                    <a:cubicBezTo>
                      <a:pt x="420711" y="304806"/>
                      <a:pt x="420711" y="304800"/>
                      <a:pt x="420711" y="304800"/>
                    </a:cubicBezTo>
                    <a:lnTo>
                      <a:pt x="420711" y="304620"/>
                    </a:lnTo>
                    <a:close/>
                    <a:moveTo>
                      <a:pt x="420711" y="361483"/>
                    </a:moveTo>
                    <a:cubicBezTo>
                      <a:pt x="420711" y="354653"/>
                      <a:pt x="415176" y="349118"/>
                      <a:pt x="408347" y="349118"/>
                    </a:cubicBezTo>
                    <a:lnTo>
                      <a:pt x="277829" y="349118"/>
                    </a:lnTo>
                    <a:cubicBezTo>
                      <a:pt x="271064" y="348190"/>
                      <a:pt x="264826" y="352919"/>
                      <a:pt x="263898" y="359684"/>
                    </a:cubicBezTo>
                    <a:cubicBezTo>
                      <a:pt x="262970" y="366449"/>
                      <a:pt x="267699" y="372687"/>
                      <a:pt x="274464" y="373615"/>
                    </a:cubicBezTo>
                    <a:cubicBezTo>
                      <a:pt x="274603" y="373639"/>
                      <a:pt x="274743" y="373656"/>
                      <a:pt x="274882" y="373668"/>
                    </a:cubicBezTo>
                    <a:cubicBezTo>
                      <a:pt x="275862" y="373784"/>
                      <a:pt x="276849" y="373784"/>
                      <a:pt x="277829" y="373668"/>
                    </a:cubicBezTo>
                    <a:lnTo>
                      <a:pt x="408347" y="373668"/>
                    </a:lnTo>
                    <a:cubicBezTo>
                      <a:pt x="415077" y="373766"/>
                      <a:pt x="420613" y="368393"/>
                      <a:pt x="420711" y="361663"/>
                    </a:cubicBezTo>
                    <a:cubicBezTo>
                      <a:pt x="420711" y="361663"/>
                      <a:pt x="420711" y="361657"/>
                      <a:pt x="420711" y="361657"/>
                    </a:cubicBezTo>
                    <a:lnTo>
                      <a:pt x="420711" y="361477"/>
                    </a:lnTo>
                    <a:close/>
                    <a:moveTo>
                      <a:pt x="420711" y="418345"/>
                    </a:moveTo>
                    <a:cubicBezTo>
                      <a:pt x="420711" y="411516"/>
                      <a:pt x="415176" y="405981"/>
                      <a:pt x="408347" y="405981"/>
                    </a:cubicBezTo>
                    <a:lnTo>
                      <a:pt x="277829" y="405981"/>
                    </a:lnTo>
                    <a:cubicBezTo>
                      <a:pt x="271064" y="405052"/>
                      <a:pt x="264826" y="409781"/>
                      <a:pt x="263898" y="416547"/>
                    </a:cubicBezTo>
                    <a:cubicBezTo>
                      <a:pt x="262970" y="423312"/>
                      <a:pt x="267699" y="429550"/>
                      <a:pt x="274464" y="430478"/>
                    </a:cubicBezTo>
                    <a:cubicBezTo>
                      <a:pt x="274603" y="430501"/>
                      <a:pt x="274743" y="430519"/>
                      <a:pt x="274882" y="430530"/>
                    </a:cubicBezTo>
                    <a:cubicBezTo>
                      <a:pt x="275862" y="430646"/>
                      <a:pt x="276849" y="430646"/>
                      <a:pt x="277829" y="430530"/>
                    </a:cubicBezTo>
                    <a:lnTo>
                      <a:pt x="408347" y="430530"/>
                    </a:lnTo>
                    <a:cubicBezTo>
                      <a:pt x="415077" y="430629"/>
                      <a:pt x="420613" y="425256"/>
                      <a:pt x="420711" y="418525"/>
                    </a:cubicBezTo>
                    <a:cubicBezTo>
                      <a:pt x="420711" y="418525"/>
                      <a:pt x="420711" y="418525"/>
                      <a:pt x="420711" y="418525"/>
                    </a:cubicBezTo>
                    <a:lnTo>
                      <a:pt x="420711" y="418345"/>
                    </a:lnTo>
                    <a:close/>
                    <a:moveTo>
                      <a:pt x="321805" y="20075"/>
                    </a:moveTo>
                    <a:cubicBezTo>
                      <a:pt x="321805" y="12172"/>
                      <a:pt x="315399" y="5767"/>
                      <a:pt x="307497" y="5767"/>
                    </a:cubicBezTo>
                    <a:cubicBezTo>
                      <a:pt x="299594" y="5767"/>
                      <a:pt x="293188" y="12172"/>
                      <a:pt x="293188" y="20075"/>
                    </a:cubicBezTo>
                    <a:cubicBezTo>
                      <a:pt x="293188" y="27978"/>
                      <a:pt x="299594" y="34383"/>
                      <a:pt x="307497" y="34383"/>
                    </a:cubicBezTo>
                    <a:cubicBezTo>
                      <a:pt x="307497" y="34383"/>
                      <a:pt x="307503" y="34383"/>
                      <a:pt x="307503" y="34383"/>
                    </a:cubicBezTo>
                    <a:lnTo>
                      <a:pt x="307503" y="34383"/>
                    </a:lnTo>
                    <a:cubicBezTo>
                      <a:pt x="315295" y="34482"/>
                      <a:pt x="321695" y="28251"/>
                      <a:pt x="321805" y="20458"/>
                    </a:cubicBezTo>
                    <a:cubicBezTo>
                      <a:pt x="321805" y="20336"/>
                      <a:pt x="321805" y="20220"/>
                      <a:pt x="321805" y="20098"/>
                    </a:cubicBezTo>
                    <a:close/>
                    <a:moveTo>
                      <a:pt x="364371" y="20075"/>
                    </a:moveTo>
                    <a:cubicBezTo>
                      <a:pt x="364371" y="12172"/>
                      <a:pt x="357965" y="5767"/>
                      <a:pt x="350063" y="5767"/>
                    </a:cubicBezTo>
                    <a:cubicBezTo>
                      <a:pt x="342160" y="5767"/>
                      <a:pt x="335754" y="12172"/>
                      <a:pt x="335754" y="20075"/>
                    </a:cubicBezTo>
                    <a:cubicBezTo>
                      <a:pt x="335754" y="27978"/>
                      <a:pt x="342160" y="34383"/>
                      <a:pt x="350063" y="34383"/>
                    </a:cubicBezTo>
                    <a:cubicBezTo>
                      <a:pt x="350063" y="34383"/>
                      <a:pt x="350068" y="34383"/>
                      <a:pt x="350068" y="34383"/>
                    </a:cubicBezTo>
                    <a:lnTo>
                      <a:pt x="350242" y="34383"/>
                    </a:lnTo>
                    <a:cubicBezTo>
                      <a:pt x="358046" y="34383"/>
                      <a:pt x="364371" y="28059"/>
                      <a:pt x="364371" y="20255"/>
                    </a:cubicBezTo>
                    <a:lnTo>
                      <a:pt x="364371" y="20075"/>
                    </a:lnTo>
                    <a:close/>
                    <a:moveTo>
                      <a:pt x="407111" y="20075"/>
                    </a:moveTo>
                    <a:cubicBezTo>
                      <a:pt x="407111" y="12172"/>
                      <a:pt x="400705" y="5767"/>
                      <a:pt x="392802" y="5767"/>
                    </a:cubicBezTo>
                    <a:cubicBezTo>
                      <a:pt x="384900" y="5767"/>
                      <a:pt x="378494" y="12172"/>
                      <a:pt x="378494" y="20075"/>
                    </a:cubicBezTo>
                    <a:cubicBezTo>
                      <a:pt x="378494" y="27978"/>
                      <a:pt x="384900" y="34383"/>
                      <a:pt x="392802" y="34383"/>
                    </a:cubicBezTo>
                    <a:cubicBezTo>
                      <a:pt x="392802" y="34383"/>
                      <a:pt x="392808" y="34383"/>
                      <a:pt x="392808" y="34383"/>
                    </a:cubicBezTo>
                    <a:lnTo>
                      <a:pt x="392808" y="34383"/>
                    </a:lnTo>
                    <a:cubicBezTo>
                      <a:pt x="400600" y="34482"/>
                      <a:pt x="407000" y="28251"/>
                      <a:pt x="407111" y="20458"/>
                    </a:cubicBezTo>
                    <a:cubicBezTo>
                      <a:pt x="407111" y="20336"/>
                      <a:pt x="407111" y="20220"/>
                      <a:pt x="407111" y="20098"/>
                    </a:cubicBezTo>
                    <a:close/>
                    <a:moveTo>
                      <a:pt x="449676" y="20075"/>
                    </a:moveTo>
                    <a:cubicBezTo>
                      <a:pt x="449676" y="12172"/>
                      <a:pt x="443271" y="5767"/>
                      <a:pt x="435368" y="5767"/>
                    </a:cubicBezTo>
                    <a:cubicBezTo>
                      <a:pt x="427465" y="5767"/>
                      <a:pt x="421059" y="12172"/>
                      <a:pt x="421059" y="20075"/>
                    </a:cubicBezTo>
                    <a:cubicBezTo>
                      <a:pt x="421059" y="27978"/>
                      <a:pt x="427465" y="34383"/>
                      <a:pt x="435368" y="34383"/>
                    </a:cubicBezTo>
                    <a:cubicBezTo>
                      <a:pt x="435368" y="34383"/>
                      <a:pt x="435374" y="34383"/>
                      <a:pt x="435374" y="34383"/>
                    </a:cubicBezTo>
                    <a:lnTo>
                      <a:pt x="435548" y="34383"/>
                    </a:lnTo>
                    <a:cubicBezTo>
                      <a:pt x="443352" y="34383"/>
                      <a:pt x="449676" y="28059"/>
                      <a:pt x="449676" y="20255"/>
                    </a:cubicBezTo>
                    <a:lnTo>
                      <a:pt x="449676" y="20075"/>
                    </a:lnTo>
                    <a:close/>
                    <a:moveTo>
                      <a:pt x="492416" y="20075"/>
                    </a:moveTo>
                    <a:cubicBezTo>
                      <a:pt x="492416" y="12172"/>
                      <a:pt x="486010" y="5767"/>
                      <a:pt x="478108" y="5767"/>
                    </a:cubicBezTo>
                    <a:cubicBezTo>
                      <a:pt x="470205" y="5767"/>
                      <a:pt x="463799" y="12172"/>
                      <a:pt x="463799" y="20075"/>
                    </a:cubicBezTo>
                    <a:cubicBezTo>
                      <a:pt x="463799" y="27978"/>
                      <a:pt x="470205" y="34383"/>
                      <a:pt x="478108" y="34383"/>
                    </a:cubicBezTo>
                    <a:cubicBezTo>
                      <a:pt x="478108" y="34383"/>
                      <a:pt x="478114" y="34383"/>
                      <a:pt x="478114" y="34383"/>
                    </a:cubicBezTo>
                    <a:lnTo>
                      <a:pt x="478114" y="34383"/>
                    </a:lnTo>
                    <a:cubicBezTo>
                      <a:pt x="485906" y="34482"/>
                      <a:pt x="492306" y="28251"/>
                      <a:pt x="492416" y="20458"/>
                    </a:cubicBezTo>
                    <a:lnTo>
                      <a:pt x="492416" y="20098"/>
                    </a:lnTo>
                    <a:close/>
                    <a:moveTo>
                      <a:pt x="535162" y="20075"/>
                    </a:moveTo>
                    <a:cubicBezTo>
                      <a:pt x="535162" y="12172"/>
                      <a:pt x="528756" y="5767"/>
                      <a:pt x="520853" y="5767"/>
                    </a:cubicBezTo>
                    <a:cubicBezTo>
                      <a:pt x="512951" y="5767"/>
                      <a:pt x="506545" y="12172"/>
                      <a:pt x="506545" y="20075"/>
                    </a:cubicBezTo>
                    <a:cubicBezTo>
                      <a:pt x="506545" y="27978"/>
                      <a:pt x="512951" y="34383"/>
                      <a:pt x="520853" y="34383"/>
                    </a:cubicBezTo>
                    <a:lnTo>
                      <a:pt x="520853" y="34383"/>
                    </a:lnTo>
                    <a:cubicBezTo>
                      <a:pt x="528744" y="34575"/>
                      <a:pt x="535295" y="28343"/>
                      <a:pt x="535510" y="20458"/>
                    </a:cubicBezTo>
                    <a:lnTo>
                      <a:pt x="535510" y="20098"/>
                    </a:lnTo>
                    <a:close/>
                    <a:moveTo>
                      <a:pt x="321811" y="133800"/>
                    </a:moveTo>
                    <a:cubicBezTo>
                      <a:pt x="321817" y="125898"/>
                      <a:pt x="315411" y="119492"/>
                      <a:pt x="307508" y="119486"/>
                    </a:cubicBezTo>
                    <a:cubicBezTo>
                      <a:pt x="299606" y="119480"/>
                      <a:pt x="293200" y="125886"/>
                      <a:pt x="293194" y="133789"/>
                    </a:cubicBezTo>
                    <a:cubicBezTo>
                      <a:pt x="293194" y="141691"/>
                      <a:pt x="299594" y="148097"/>
                      <a:pt x="307497" y="148103"/>
                    </a:cubicBezTo>
                    <a:cubicBezTo>
                      <a:pt x="307497" y="148103"/>
                      <a:pt x="307503" y="148103"/>
                      <a:pt x="307503" y="148103"/>
                    </a:cubicBezTo>
                    <a:lnTo>
                      <a:pt x="307503" y="148103"/>
                    </a:lnTo>
                    <a:cubicBezTo>
                      <a:pt x="315295" y="148207"/>
                      <a:pt x="321701" y="141970"/>
                      <a:pt x="321805" y="134177"/>
                    </a:cubicBezTo>
                    <a:cubicBezTo>
                      <a:pt x="321805" y="134061"/>
                      <a:pt x="321805" y="133939"/>
                      <a:pt x="321805" y="133823"/>
                    </a:cubicBezTo>
                    <a:close/>
                    <a:moveTo>
                      <a:pt x="364371" y="133800"/>
                    </a:moveTo>
                    <a:cubicBezTo>
                      <a:pt x="364371" y="125898"/>
                      <a:pt x="357965" y="119492"/>
                      <a:pt x="350063" y="119492"/>
                    </a:cubicBezTo>
                    <a:cubicBezTo>
                      <a:pt x="342160" y="119492"/>
                      <a:pt x="335754" y="125898"/>
                      <a:pt x="335754" y="133800"/>
                    </a:cubicBezTo>
                    <a:cubicBezTo>
                      <a:pt x="335754" y="141703"/>
                      <a:pt x="342160" y="148109"/>
                      <a:pt x="350063" y="148109"/>
                    </a:cubicBezTo>
                    <a:cubicBezTo>
                      <a:pt x="350063" y="148109"/>
                      <a:pt x="350068" y="148109"/>
                      <a:pt x="350068" y="148109"/>
                    </a:cubicBezTo>
                    <a:lnTo>
                      <a:pt x="350242" y="148109"/>
                    </a:lnTo>
                    <a:cubicBezTo>
                      <a:pt x="358046" y="148109"/>
                      <a:pt x="364371" y="141784"/>
                      <a:pt x="364371" y="133980"/>
                    </a:cubicBezTo>
                    <a:lnTo>
                      <a:pt x="364371" y="133806"/>
                    </a:lnTo>
                    <a:close/>
                    <a:moveTo>
                      <a:pt x="407111" y="133800"/>
                    </a:moveTo>
                    <a:cubicBezTo>
                      <a:pt x="407117" y="125898"/>
                      <a:pt x="400711" y="119492"/>
                      <a:pt x="392808" y="119486"/>
                    </a:cubicBezTo>
                    <a:cubicBezTo>
                      <a:pt x="384905" y="119480"/>
                      <a:pt x="378499" y="125886"/>
                      <a:pt x="378494" y="133789"/>
                    </a:cubicBezTo>
                    <a:cubicBezTo>
                      <a:pt x="378488" y="141691"/>
                      <a:pt x="384894" y="148097"/>
                      <a:pt x="392796" y="148103"/>
                    </a:cubicBezTo>
                    <a:cubicBezTo>
                      <a:pt x="392802" y="148103"/>
                      <a:pt x="392802" y="148103"/>
                      <a:pt x="392808" y="148103"/>
                    </a:cubicBezTo>
                    <a:lnTo>
                      <a:pt x="392808" y="148103"/>
                    </a:lnTo>
                    <a:cubicBezTo>
                      <a:pt x="400600" y="148202"/>
                      <a:pt x="407000" y="141970"/>
                      <a:pt x="407111" y="134177"/>
                    </a:cubicBezTo>
                    <a:cubicBezTo>
                      <a:pt x="407111" y="134061"/>
                      <a:pt x="407111" y="133939"/>
                      <a:pt x="407111" y="133823"/>
                    </a:cubicBezTo>
                    <a:close/>
                    <a:moveTo>
                      <a:pt x="449676" y="133800"/>
                    </a:moveTo>
                    <a:cubicBezTo>
                      <a:pt x="449676" y="125898"/>
                      <a:pt x="443271" y="119492"/>
                      <a:pt x="435368" y="119492"/>
                    </a:cubicBezTo>
                    <a:cubicBezTo>
                      <a:pt x="427465" y="119492"/>
                      <a:pt x="421059" y="125898"/>
                      <a:pt x="421059" y="133800"/>
                    </a:cubicBezTo>
                    <a:cubicBezTo>
                      <a:pt x="421059" y="141703"/>
                      <a:pt x="427465" y="148109"/>
                      <a:pt x="435368" y="148109"/>
                    </a:cubicBezTo>
                    <a:cubicBezTo>
                      <a:pt x="435368" y="148109"/>
                      <a:pt x="435374" y="148109"/>
                      <a:pt x="435374" y="148109"/>
                    </a:cubicBezTo>
                    <a:lnTo>
                      <a:pt x="435548" y="148109"/>
                    </a:lnTo>
                    <a:cubicBezTo>
                      <a:pt x="443352" y="148109"/>
                      <a:pt x="449676" y="141784"/>
                      <a:pt x="449676" y="133980"/>
                    </a:cubicBezTo>
                    <a:lnTo>
                      <a:pt x="449676" y="133806"/>
                    </a:lnTo>
                    <a:close/>
                    <a:moveTo>
                      <a:pt x="492416" y="133800"/>
                    </a:moveTo>
                    <a:cubicBezTo>
                      <a:pt x="492422" y="125898"/>
                      <a:pt x="486016" y="119492"/>
                      <a:pt x="478114" y="119486"/>
                    </a:cubicBezTo>
                    <a:cubicBezTo>
                      <a:pt x="470211" y="119480"/>
                      <a:pt x="463805" y="125886"/>
                      <a:pt x="463799" y="133789"/>
                    </a:cubicBezTo>
                    <a:cubicBezTo>
                      <a:pt x="463793" y="141691"/>
                      <a:pt x="470199" y="148097"/>
                      <a:pt x="478102" y="148103"/>
                    </a:cubicBezTo>
                    <a:cubicBezTo>
                      <a:pt x="478108" y="148103"/>
                      <a:pt x="478108" y="148103"/>
                      <a:pt x="478114" y="148103"/>
                    </a:cubicBezTo>
                    <a:lnTo>
                      <a:pt x="478114" y="148103"/>
                    </a:lnTo>
                    <a:cubicBezTo>
                      <a:pt x="485906" y="148202"/>
                      <a:pt x="492306" y="141970"/>
                      <a:pt x="492416" y="134177"/>
                    </a:cubicBezTo>
                    <a:lnTo>
                      <a:pt x="492416" y="133823"/>
                    </a:lnTo>
                    <a:close/>
                    <a:moveTo>
                      <a:pt x="535162" y="133800"/>
                    </a:moveTo>
                    <a:cubicBezTo>
                      <a:pt x="535168" y="125898"/>
                      <a:pt x="528762" y="119492"/>
                      <a:pt x="520859" y="119486"/>
                    </a:cubicBezTo>
                    <a:cubicBezTo>
                      <a:pt x="512956" y="119480"/>
                      <a:pt x="506551" y="125886"/>
                      <a:pt x="506545" y="133789"/>
                    </a:cubicBezTo>
                    <a:cubicBezTo>
                      <a:pt x="506539" y="141691"/>
                      <a:pt x="512945" y="148097"/>
                      <a:pt x="520848" y="148103"/>
                    </a:cubicBezTo>
                    <a:cubicBezTo>
                      <a:pt x="520848" y="148103"/>
                      <a:pt x="520853" y="148103"/>
                      <a:pt x="520853" y="148103"/>
                    </a:cubicBezTo>
                    <a:lnTo>
                      <a:pt x="520853" y="148103"/>
                    </a:lnTo>
                    <a:cubicBezTo>
                      <a:pt x="528744" y="148300"/>
                      <a:pt x="535301" y="142069"/>
                      <a:pt x="535510" y="134177"/>
                    </a:cubicBezTo>
                    <a:lnTo>
                      <a:pt x="535510" y="133823"/>
                    </a:lnTo>
                    <a:close/>
                    <a:moveTo>
                      <a:pt x="467518" y="297437"/>
                    </a:moveTo>
                    <a:cubicBezTo>
                      <a:pt x="467518" y="289534"/>
                      <a:pt x="461113" y="283128"/>
                      <a:pt x="453210" y="283128"/>
                    </a:cubicBezTo>
                    <a:cubicBezTo>
                      <a:pt x="445307" y="283128"/>
                      <a:pt x="438902" y="289534"/>
                      <a:pt x="438902" y="297437"/>
                    </a:cubicBezTo>
                    <a:cubicBezTo>
                      <a:pt x="438902" y="305340"/>
                      <a:pt x="445307" y="311745"/>
                      <a:pt x="453210" y="311745"/>
                    </a:cubicBezTo>
                    <a:lnTo>
                      <a:pt x="453210" y="311745"/>
                    </a:lnTo>
                    <a:cubicBezTo>
                      <a:pt x="461014" y="311844"/>
                      <a:pt x="467414" y="305595"/>
                      <a:pt x="467513" y="297791"/>
                    </a:cubicBezTo>
                    <a:cubicBezTo>
                      <a:pt x="467513" y="297791"/>
                      <a:pt x="467513" y="297791"/>
                      <a:pt x="467513" y="297791"/>
                    </a:cubicBezTo>
                    <a:cubicBezTo>
                      <a:pt x="467513" y="297675"/>
                      <a:pt x="467513" y="297559"/>
                      <a:pt x="467513" y="297437"/>
                    </a:cubicBezTo>
                    <a:close/>
                    <a:moveTo>
                      <a:pt x="510258" y="297437"/>
                    </a:moveTo>
                    <a:cubicBezTo>
                      <a:pt x="510258" y="289534"/>
                      <a:pt x="503853" y="283128"/>
                      <a:pt x="495950" y="283128"/>
                    </a:cubicBezTo>
                    <a:cubicBezTo>
                      <a:pt x="488047" y="283128"/>
                      <a:pt x="481641" y="289534"/>
                      <a:pt x="481641" y="297437"/>
                    </a:cubicBezTo>
                    <a:cubicBezTo>
                      <a:pt x="481641" y="305340"/>
                      <a:pt x="488047" y="311745"/>
                      <a:pt x="495950" y="311745"/>
                    </a:cubicBezTo>
                    <a:lnTo>
                      <a:pt x="495950" y="311745"/>
                    </a:lnTo>
                    <a:cubicBezTo>
                      <a:pt x="503754" y="311844"/>
                      <a:pt x="510160" y="305595"/>
                      <a:pt x="510258" y="297791"/>
                    </a:cubicBezTo>
                    <a:lnTo>
                      <a:pt x="510258" y="297437"/>
                    </a:lnTo>
                    <a:close/>
                    <a:moveTo>
                      <a:pt x="552824" y="297437"/>
                    </a:moveTo>
                    <a:cubicBezTo>
                      <a:pt x="552824" y="289534"/>
                      <a:pt x="546418" y="283128"/>
                      <a:pt x="538516" y="283128"/>
                    </a:cubicBezTo>
                    <a:cubicBezTo>
                      <a:pt x="530613" y="283128"/>
                      <a:pt x="524207" y="289534"/>
                      <a:pt x="524207" y="297437"/>
                    </a:cubicBezTo>
                    <a:cubicBezTo>
                      <a:pt x="524207" y="305340"/>
                      <a:pt x="530613" y="311745"/>
                      <a:pt x="538516" y="311745"/>
                    </a:cubicBezTo>
                    <a:lnTo>
                      <a:pt x="538695" y="311745"/>
                    </a:lnTo>
                    <a:cubicBezTo>
                      <a:pt x="546494" y="311937"/>
                      <a:pt x="552975" y="305769"/>
                      <a:pt x="553172" y="297971"/>
                    </a:cubicBezTo>
                    <a:cubicBezTo>
                      <a:pt x="553172" y="297791"/>
                      <a:pt x="553172" y="297617"/>
                      <a:pt x="553172" y="297437"/>
                    </a:cubicBezTo>
                    <a:close/>
                    <a:moveTo>
                      <a:pt x="595564" y="297437"/>
                    </a:moveTo>
                    <a:cubicBezTo>
                      <a:pt x="595564" y="289534"/>
                      <a:pt x="589158" y="283128"/>
                      <a:pt x="581255" y="283128"/>
                    </a:cubicBezTo>
                    <a:cubicBezTo>
                      <a:pt x="573353" y="283128"/>
                      <a:pt x="566947" y="289534"/>
                      <a:pt x="566947" y="297437"/>
                    </a:cubicBezTo>
                    <a:cubicBezTo>
                      <a:pt x="566947" y="305340"/>
                      <a:pt x="573353" y="311745"/>
                      <a:pt x="581255" y="311745"/>
                    </a:cubicBezTo>
                    <a:lnTo>
                      <a:pt x="581255" y="311745"/>
                    </a:lnTo>
                    <a:cubicBezTo>
                      <a:pt x="589059" y="311844"/>
                      <a:pt x="595459" y="305595"/>
                      <a:pt x="595558" y="297791"/>
                    </a:cubicBezTo>
                    <a:cubicBezTo>
                      <a:pt x="595558" y="297791"/>
                      <a:pt x="595558" y="297791"/>
                      <a:pt x="595558" y="297791"/>
                    </a:cubicBezTo>
                    <a:cubicBezTo>
                      <a:pt x="595558" y="297675"/>
                      <a:pt x="595558" y="297553"/>
                      <a:pt x="595558" y="297437"/>
                    </a:cubicBezTo>
                    <a:close/>
                    <a:moveTo>
                      <a:pt x="638129" y="297437"/>
                    </a:moveTo>
                    <a:cubicBezTo>
                      <a:pt x="638129" y="289534"/>
                      <a:pt x="631724" y="283128"/>
                      <a:pt x="623821" y="283128"/>
                    </a:cubicBezTo>
                    <a:cubicBezTo>
                      <a:pt x="615918" y="283128"/>
                      <a:pt x="609513" y="289534"/>
                      <a:pt x="609513" y="297437"/>
                    </a:cubicBezTo>
                    <a:cubicBezTo>
                      <a:pt x="609513" y="305340"/>
                      <a:pt x="615918" y="311745"/>
                      <a:pt x="623821" y="311745"/>
                    </a:cubicBezTo>
                    <a:lnTo>
                      <a:pt x="624001" y="311745"/>
                    </a:lnTo>
                    <a:cubicBezTo>
                      <a:pt x="631805" y="311740"/>
                      <a:pt x="638129" y="305415"/>
                      <a:pt x="638124" y="297611"/>
                    </a:cubicBezTo>
                    <a:lnTo>
                      <a:pt x="638124" y="297437"/>
                    </a:lnTo>
                    <a:close/>
                    <a:moveTo>
                      <a:pt x="680869" y="297437"/>
                    </a:moveTo>
                    <a:cubicBezTo>
                      <a:pt x="680869" y="289534"/>
                      <a:pt x="674464" y="283128"/>
                      <a:pt x="666561" y="283128"/>
                    </a:cubicBezTo>
                    <a:cubicBezTo>
                      <a:pt x="658658" y="283128"/>
                      <a:pt x="652252" y="289534"/>
                      <a:pt x="652252" y="297437"/>
                    </a:cubicBezTo>
                    <a:cubicBezTo>
                      <a:pt x="652252" y="305340"/>
                      <a:pt x="658658" y="311745"/>
                      <a:pt x="666561" y="311745"/>
                    </a:cubicBezTo>
                    <a:lnTo>
                      <a:pt x="666561" y="311745"/>
                    </a:lnTo>
                    <a:cubicBezTo>
                      <a:pt x="674365" y="311844"/>
                      <a:pt x="680765" y="305595"/>
                      <a:pt x="680863" y="297791"/>
                    </a:cubicBezTo>
                    <a:cubicBezTo>
                      <a:pt x="680863" y="297791"/>
                      <a:pt x="680863" y="297791"/>
                      <a:pt x="680863" y="297791"/>
                    </a:cubicBezTo>
                    <a:cubicBezTo>
                      <a:pt x="680863" y="297675"/>
                      <a:pt x="680863" y="297553"/>
                      <a:pt x="680863" y="297437"/>
                    </a:cubicBezTo>
                    <a:close/>
                    <a:moveTo>
                      <a:pt x="467518" y="414887"/>
                    </a:moveTo>
                    <a:cubicBezTo>
                      <a:pt x="467617" y="406984"/>
                      <a:pt x="461293" y="400498"/>
                      <a:pt x="453390" y="400399"/>
                    </a:cubicBezTo>
                    <a:cubicBezTo>
                      <a:pt x="445487" y="400300"/>
                      <a:pt x="439000" y="406630"/>
                      <a:pt x="438902" y="414527"/>
                    </a:cubicBezTo>
                    <a:cubicBezTo>
                      <a:pt x="438803" y="422424"/>
                      <a:pt x="445116" y="428906"/>
                      <a:pt x="453013" y="429016"/>
                    </a:cubicBezTo>
                    <a:lnTo>
                      <a:pt x="453187" y="429016"/>
                    </a:lnTo>
                    <a:cubicBezTo>
                      <a:pt x="461020" y="429022"/>
                      <a:pt x="467397" y="422720"/>
                      <a:pt x="467490" y="414887"/>
                    </a:cubicBezTo>
                    <a:close/>
                    <a:moveTo>
                      <a:pt x="510258" y="414887"/>
                    </a:moveTo>
                    <a:cubicBezTo>
                      <a:pt x="510357" y="406984"/>
                      <a:pt x="504032" y="400498"/>
                      <a:pt x="496130" y="400399"/>
                    </a:cubicBezTo>
                    <a:cubicBezTo>
                      <a:pt x="488227" y="400300"/>
                      <a:pt x="481740" y="406630"/>
                      <a:pt x="481641" y="414527"/>
                    </a:cubicBezTo>
                    <a:cubicBezTo>
                      <a:pt x="481543" y="422424"/>
                      <a:pt x="487861" y="428906"/>
                      <a:pt x="495753" y="429016"/>
                    </a:cubicBezTo>
                    <a:lnTo>
                      <a:pt x="495932" y="429016"/>
                    </a:lnTo>
                    <a:cubicBezTo>
                      <a:pt x="503766" y="429016"/>
                      <a:pt x="510136" y="422714"/>
                      <a:pt x="510235" y="414887"/>
                    </a:cubicBezTo>
                    <a:close/>
                    <a:moveTo>
                      <a:pt x="552824" y="414887"/>
                    </a:moveTo>
                    <a:cubicBezTo>
                      <a:pt x="552923" y="406984"/>
                      <a:pt x="546598" y="400498"/>
                      <a:pt x="538695" y="400399"/>
                    </a:cubicBezTo>
                    <a:cubicBezTo>
                      <a:pt x="530793" y="400300"/>
                      <a:pt x="524306" y="406630"/>
                      <a:pt x="524207" y="414527"/>
                    </a:cubicBezTo>
                    <a:cubicBezTo>
                      <a:pt x="524108" y="422424"/>
                      <a:pt x="530421" y="428906"/>
                      <a:pt x="538318" y="429016"/>
                    </a:cubicBezTo>
                    <a:lnTo>
                      <a:pt x="538672" y="429016"/>
                    </a:lnTo>
                    <a:cubicBezTo>
                      <a:pt x="546471" y="429219"/>
                      <a:pt x="552963" y="423063"/>
                      <a:pt x="553166" y="415259"/>
                    </a:cubicBezTo>
                    <a:cubicBezTo>
                      <a:pt x="553166" y="415247"/>
                      <a:pt x="553166" y="415235"/>
                      <a:pt x="553166" y="415224"/>
                    </a:cubicBezTo>
                    <a:cubicBezTo>
                      <a:pt x="553166" y="415108"/>
                      <a:pt x="553166" y="414986"/>
                      <a:pt x="553166" y="414870"/>
                    </a:cubicBezTo>
                    <a:close/>
                    <a:moveTo>
                      <a:pt x="595564" y="414887"/>
                    </a:moveTo>
                    <a:cubicBezTo>
                      <a:pt x="595662" y="406984"/>
                      <a:pt x="589338" y="400498"/>
                      <a:pt x="581435" y="400399"/>
                    </a:cubicBezTo>
                    <a:cubicBezTo>
                      <a:pt x="573532" y="400300"/>
                      <a:pt x="567046" y="406630"/>
                      <a:pt x="566947" y="414527"/>
                    </a:cubicBezTo>
                    <a:cubicBezTo>
                      <a:pt x="566848" y="422424"/>
                      <a:pt x="573167" y="428906"/>
                      <a:pt x="581058" y="429016"/>
                    </a:cubicBezTo>
                    <a:lnTo>
                      <a:pt x="581238" y="429016"/>
                    </a:lnTo>
                    <a:cubicBezTo>
                      <a:pt x="589071" y="429016"/>
                      <a:pt x="595442" y="422720"/>
                      <a:pt x="595535" y="414887"/>
                    </a:cubicBezTo>
                    <a:close/>
                    <a:moveTo>
                      <a:pt x="638129" y="414887"/>
                    </a:moveTo>
                    <a:cubicBezTo>
                      <a:pt x="638228" y="406984"/>
                      <a:pt x="631904" y="400498"/>
                      <a:pt x="624001" y="400399"/>
                    </a:cubicBezTo>
                    <a:cubicBezTo>
                      <a:pt x="616098" y="400300"/>
                      <a:pt x="609611" y="406630"/>
                      <a:pt x="609513" y="414527"/>
                    </a:cubicBezTo>
                    <a:cubicBezTo>
                      <a:pt x="609414" y="422424"/>
                      <a:pt x="615727" y="428906"/>
                      <a:pt x="623624" y="429016"/>
                    </a:cubicBezTo>
                    <a:lnTo>
                      <a:pt x="623978" y="429016"/>
                    </a:lnTo>
                    <a:cubicBezTo>
                      <a:pt x="631776" y="429010"/>
                      <a:pt x="638101" y="422686"/>
                      <a:pt x="638101" y="414887"/>
                    </a:cubicBezTo>
                    <a:close/>
                    <a:moveTo>
                      <a:pt x="680869" y="414887"/>
                    </a:moveTo>
                    <a:cubicBezTo>
                      <a:pt x="680968" y="406984"/>
                      <a:pt x="674643" y="400498"/>
                      <a:pt x="666741" y="400399"/>
                    </a:cubicBezTo>
                    <a:cubicBezTo>
                      <a:pt x="658838" y="400300"/>
                      <a:pt x="652351" y="406630"/>
                      <a:pt x="652252" y="414527"/>
                    </a:cubicBezTo>
                    <a:cubicBezTo>
                      <a:pt x="652154" y="422424"/>
                      <a:pt x="658472" y="428906"/>
                      <a:pt x="666364" y="429016"/>
                    </a:cubicBezTo>
                    <a:lnTo>
                      <a:pt x="666543" y="429016"/>
                    </a:lnTo>
                    <a:cubicBezTo>
                      <a:pt x="674377" y="429016"/>
                      <a:pt x="680748" y="422720"/>
                      <a:pt x="680840" y="41488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175" name="Google Shape;175;p17"/>
          <p:cNvGrpSpPr/>
          <p:nvPr/>
        </p:nvGrpSpPr>
        <p:grpSpPr>
          <a:xfrm>
            <a:off x="8" y="-1779122"/>
            <a:ext cx="8032720" cy="9488760"/>
            <a:chOff x="8" y="-1779122"/>
            <a:chExt cx="8032720" cy="9488760"/>
          </a:xfrm>
        </p:grpSpPr>
        <p:sp>
          <p:nvSpPr>
            <p:cNvPr id="176" name="Google Shape;176;p17"/>
            <p:cNvSpPr/>
            <p:nvPr/>
          </p:nvSpPr>
          <p:spPr>
            <a:xfrm flipH="1">
              <a:off x="8" y="4761517"/>
              <a:ext cx="3167369" cy="2948121"/>
            </a:xfrm>
            <a:custGeom>
              <a:rect b="b" l="l" r="r" t="t"/>
              <a:pathLst>
                <a:path extrusionOk="0" h="2948121" w="3167369">
                  <a:moveTo>
                    <a:pt x="34236" y="1013848"/>
                  </a:moveTo>
                  <a:cubicBezTo>
                    <a:pt x="34236" y="1013848"/>
                    <a:pt x="167945" y="448589"/>
                    <a:pt x="694863" y="173392"/>
                  </a:cubicBezTo>
                  <a:cubicBezTo>
                    <a:pt x="1221781" y="-101805"/>
                    <a:pt x="1850178" y="15442"/>
                    <a:pt x="2361884" y="96292"/>
                  </a:cubicBezTo>
                  <a:cubicBezTo>
                    <a:pt x="2873590" y="177143"/>
                    <a:pt x="3199076" y="568615"/>
                    <a:pt x="3164277" y="1038229"/>
                  </a:cubicBezTo>
                  <a:cubicBezTo>
                    <a:pt x="3129478" y="1507842"/>
                    <a:pt x="2716821" y="1552227"/>
                    <a:pt x="2401754" y="2023090"/>
                  </a:cubicBezTo>
                  <a:cubicBezTo>
                    <a:pt x="2086687" y="2493955"/>
                    <a:pt x="2070364" y="2669061"/>
                    <a:pt x="1562825" y="2885496"/>
                  </a:cubicBezTo>
                  <a:cubicBezTo>
                    <a:pt x="1055287" y="3101931"/>
                    <a:pt x="403481" y="2745814"/>
                    <a:pt x="152803" y="2114499"/>
                  </a:cubicBezTo>
                  <a:cubicBezTo>
                    <a:pt x="-97875" y="1483184"/>
                    <a:pt x="34236" y="1013848"/>
                    <a:pt x="34236" y="1013848"/>
                  </a:cubicBezTo>
                  <a:close/>
                </a:path>
              </a:pathLst>
            </a:custGeom>
            <a:solidFill>
              <a:srgbClr val="87E8BD">
                <a:alpha val="3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7" name="Google Shape;177;p17"/>
            <p:cNvSpPr/>
            <p:nvPr/>
          </p:nvSpPr>
          <p:spPr>
            <a:xfrm flipH="1" rot="-1701538">
              <a:off x="5216436" y="-1284494"/>
              <a:ext cx="2539372" cy="1807589"/>
            </a:xfrm>
            <a:custGeom>
              <a:rect b="b" l="l" r="r" t="t"/>
              <a:pathLst>
                <a:path extrusionOk="0" h="1807566" w="2539340">
                  <a:moveTo>
                    <a:pt x="65938" y="1326437"/>
                  </a:moveTo>
                  <a:cubicBezTo>
                    <a:pt x="-119866" y="832095"/>
                    <a:pt x="116574" y="472088"/>
                    <a:pt x="371558" y="397906"/>
                  </a:cubicBezTo>
                  <a:cubicBezTo>
                    <a:pt x="729690" y="293717"/>
                    <a:pt x="1065248" y="672756"/>
                    <a:pt x="1296964" y="618995"/>
                  </a:cubicBezTo>
                  <a:cubicBezTo>
                    <a:pt x="1483462" y="575722"/>
                    <a:pt x="1514579" y="120625"/>
                    <a:pt x="1783734" y="27689"/>
                  </a:cubicBezTo>
                  <a:cubicBezTo>
                    <a:pt x="2117138" y="-87336"/>
                    <a:pt x="2533893" y="179179"/>
                    <a:pt x="2538755" y="616286"/>
                  </a:cubicBezTo>
                  <a:cubicBezTo>
                    <a:pt x="2543201" y="1050614"/>
                    <a:pt x="2096856" y="1427847"/>
                    <a:pt x="1798181" y="1577393"/>
                  </a:cubicBezTo>
                  <a:cubicBezTo>
                    <a:pt x="1503119" y="1725341"/>
                    <a:pt x="1019127" y="1838559"/>
                    <a:pt x="750042" y="1801329"/>
                  </a:cubicBezTo>
                  <a:cubicBezTo>
                    <a:pt x="443727" y="1758890"/>
                    <a:pt x="176795" y="1621291"/>
                    <a:pt x="65938" y="1326437"/>
                  </a:cubicBezTo>
                  <a:close/>
                </a:path>
              </a:pathLst>
            </a:custGeom>
            <a:solidFill>
              <a:srgbClr val="87E8BD">
                <a:alpha val="3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78" name="Google Shape;178;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79" name="Google Shape;179;p17"/>
          <p:cNvSpPr txBox="1"/>
          <p:nvPr>
            <p:ph idx="1" type="subTitle"/>
          </p:nvPr>
        </p:nvSpPr>
        <p:spPr>
          <a:xfrm>
            <a:off x="1521525" y="1567024"/>
            <a:ext cx="6784500" cy="3201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0" name="Google Shape;180;p17"/>
          <p:cNvSpPr txBox="1"/>
          <p:nvPr>
            <p:ph idx="2" type="subTitle"/>
          </p:nvPr>
        </p:nvSpPr>
        <p:spPr>
          <a:xfrm>
            <a:off x="1521525" y="2382084"/>
            <a:ext cx="6784500" cy="3201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1" name="Google Shape;181;p17"/>
          <p:cNvSpPr txBox="1"/>
          <p:nvPr>
            <p:ph idx="3" type="subTitle"/>
          </p:nvPr>
        </p:nvSpPr>
        <p:spPr>
          <a:xfrm>
            <a:off x="1521525" y="3199583"/>
            <a:ext cx="6784500" cy="3201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2" name="Google Shape;182;p17"/>
          <p:cNvSpPr txBox="1"/>
          <p:nvPr>
            <p:ph idx="4" type="subTitle"/>
          </p:nvPr>
        </p:nvSpPr>
        <p:spPr>
          <a:xfrm>
            <a:off x="1521525" y="4017085"/>
            <a:ext cx="6784500" cy="3216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3" name="Google Shape;183;p17"/>
          <p:cNvSpPr txBox="1"/>
          <p:nvPr>
            <p:ph hasCustomPrompt="1" idx="5" type="title"/>
          </p:nvPr>
        </p:nvSpPr>
        <p:spPr>
          <a:xfrm>
            <a:off x="837975" y="1338325"/>
            <a:ext cx="694500" cy="4275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4" name="Google Shape;184;p17"/>
          <p:cNvSpPr txBox="1"/>
          <p:nvPr>
            <p:ph hasCustomPrompt="1" idx="6" type="title"/>
          </p:nvPr>
        </p:nvSpPr>
        <p:spPr>
          <a:xfrm>
            <a:off x="837975" y="2972525"/>
            <a:ext cx="694500" cy="4299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5" name="Google Shape;185;p17"/>
          <p:cNvSpPr txBox="1"/>
          <p:nvPr>
            <p:ph hasCustomPrompt="1" idx="7" type="title"/>
          </p:nvPr>
        </p:nvSpPr>
        <p:spPr>
          <a:xfrm>
            <a:off x="837975" y="2154225"/>
            <a:ext cx="694500" cy="4299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6" name="Google Shape;186;p17"/>
          <p:cNvSpPr txBox="1"/>
          <p:nvPr>
            <p:ph hasCustomPrompt="1" idx="8" type="title"/>
          </p:nvPr>
        </p:nvSpPr>
        <p:spPr>
          <a:xfrm>
            <a:off x="837975" y="3790825"/>
            <a:ext cx="694500" cy="4299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7" name="Google Shape;187;p17"/>
          <p:cNvSpPr txBox="1"/>
          <p:nvPr>
            <p:ph idx="9" type="subTitle"/>
          </p:nvPr>
        </p:nvSpPr>
        <p:spPr>
          <a:xfrm>
            <a:off x="1521525" y="1338325"/>
            <a:ext cx="6784500" cy="3444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DM Sans"/>
              <a:buNone/>
              <a:defRPr b="1" sz="2000">
                <a:solidFill>
                  <a:schemeClr val="dk1"/>
                </a:solidFill>
                <a:latin typeface="Titillium Web"/>
                <a:ea typeface="Titillium Web"/>
                <a:cs typeface="Titillium Web"/>
                <a:sym typeface="Titillium Web"/>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88" name="Google Shape;188;p17"/>
          <p:cNvSpPr txBox="1"/>
          <p:nvPr>
            <p:ph idx="13" type="subTitle"/>
          </p:nvPr>
        </p:nvSpPr>
        <p:spPr>
          <a:xfrm>
            <a:off x="1521525" y="2155824"/>
            <a:ext cx="6784500" cy="3474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DM Sans"/>
              <a:buNone/>
              <a:defRPr b="1" sz="2000">
                <a:solidFill>
                  <a:schemeClr val="dk1"/>
                </a:solidFill>
                <a:latin typeface="Titillium Web"/>
                <a:ea typeface="Titillium Web"/>
                <a:cs typeface="Titillium Web"/>
                <a:sym typeface="Titillium Web"/>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89" name="Google Shape;189;p17"/>
          <p:cNvSpPr txBox="1"/>
          <p:nvPr>
            <p:ph idx="14" type="subTitle"/>
          </p:nvPr>
        </p:nvSpPr>
        <p:spPr>
          <a:xfrm>
            <a:off x="1521525" y="2973323"/>
            <a:ext cx="6784500" cy="3474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DM Sans"/>
              <a:buNone/>
              <a:defRPr b="1" sz="2000">
                <a:solidFill>
                  <a:schemeClr val="dk1"/>
                </a:solidFill>
                <a:latin typeface="Titillium Web"/>
                <a:ea typeface="Titillium Web"/>
                <a:cs typeface="Titillium Web"/>
                <a:sym typeface="Titillium Web"/>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90" name="Google Shape;190;p17"/>
          <p:cNvSpPr txBox="1"/>
          <p:nvPr>
            <p:ph idx="15" type="subTitle"/>
          </p:nvPr>
        </p:nvSpPr>
        <p:spPr>
          <a:xfrm>
            <a:off x="1521525" y="3790822"/>
            <a:ext cx="6784500" cy="3474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DM Sans"/>
              <a:buNone/>
              <a:defRPr b="1" sz="2000">
                <a:solidFill>
                  <a:schemeClr val="dk1"/>
                </a:solidFill>
                <a:latin typeface="Titillium Web"/>
                <a:ea typeface="Titillium Web"/>
                <a:cs typeface="Titillium Web"/>
                <a:sym typeface="Titillium Web"/>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91" name="Shape 191"/>
        <p:cNvGrpSpPr/>
        <p:nvPr/>
      </p:nvGrpSpPr>
      <p:grpSpPr>
        <a:xfrm>
          <a:off x="0" y="0"/>
          <a:ext cx="0" cy="0"/>
          <a:chOff x="0" y="0"/>
          <a:chExt cx="0" cy="0"/>
        </a:xfrm>
      </p:grpSpPr>
      <p:grpSp>
        <p:nvGrpSpPr>
          <p:cNvPr id="192" name="Google Shape;192;p18"/>
          <p:cNvGrpSpPr/>
          <p:nvPr/>
        </p:nvGrpSpPr>
        <p:grpSpPr>
          <a:xfrm>
            <a:off x="8" y="-1779122"/>
            <a:ext cx="8032720" cy="9488760"/>
            <a:chOff x="8" y="-1779122"/>
            <a:chExt cx="8032720" cy="9488760"/>
          </a:xfrm>
        </p:grpSpPr>
        <p:sp>
          <p:nvSpPr>
            <p:cNvPr id="193" name="Google Shape;193;p18"/>
            <p:cNvSpPr/>
            <p:nvPr/>
          </p:nvSpPr>
          <p:spPr>
            <a:xfrm flipH="1">
              <a:off x="8" y="4761517"/>
              <a:ext cx="3167369" cy="2948121"/>
            </a:xfrm>
            <a:custGeom>
              <a:rect b="b" l="l" r="r" t="t"/>
              <a:pathLst>
                <a:path extrusionOk="0" h="2948121" w="3167369">
                  <a:moveTo>
                    <a:pt x="34236" y="1013848"/>
                  </a:moveTo>
                  <a:cubicBezTo>
                    <a:pt x="34236" y="1013848"/>
                    <a:pt x="167945" y="448589"/>
                    <a:pt x="694863" y="173392"/>
                  </a:cubicBezTo>
                  <a:cubicBezTo>
                    <a:pt x="1221781" y="-101805"/>
                    <a:pt x="1850178" y="15442"/>
                    <a:pt x="2361884" y="96292"/>
                  </a:cubicBezTo>
                  <a:cubicBezTo>
                    <a:pt x="2873590" y="177143"/>
                    <a:pt x="3199076" y="568615"/>
                    <a:pt x="3164277" y="1038229"/>
                  </a:cubicBezTo>
                  <a:cubicBezTo>
                    <a:pt x="3129478" y="1507842"/>
                    <a:pt x="2716821" y="1552227"/>
                    <a:pt x="2401754" y="2023090"/>
                  </a:cubicBezTo>
                  <a:cubicBezTo>
                    <a:pt x="2086687" y="2493955"/>
                    <a:pt x="2070364" y="2669061"/>
                    <a:pt x="1562825" y="2885496"/>
                  </a:cubicBezTo>
                  <a:cubicBezTo>
                    <a:pt x="1055287" y="3101931"/>
                    <a:pt x="403481" y="2745814"/>
                    <a:pt x="152803" y="2114499"/>
                  </a:cubicBezTo>
                  <a:cubicBezTo>
                    <a:pt x="-97875" y="1483184"/>
                    <a:pt x="34236" y="1013848"/>
                    <a:pt x="34236" y="1013848"/>
                  </a:cubicBezTo>
                  <a:close/>
                </a:path>
              </a:pathLst>
            </a:custGeom>
            <a:solidFill>
              <a:srgbClr val="87E8BD">
                <a:alpha val="3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4" name="Google Shape;194;p18"/>
            <p:cNvSpPr/>
            <p:nvPr/>
          </p:nvSpPr>
          <p:spPr>
            <a:xfrm flipH="1" rot="-1701538">
              <a:off x="5216436" y="-1284494"/>
              <a:ext cx="2539372" cy="1807589"/>
            </a:xfrm>
            <a:custGeom>
              <a:rect b="b" l="l" r="r" t="t"/>
              <a:pathLst>
                <a:path extrusionOk="0" h="1807566" w="2539340">
                  <a:moveTo>
                    <a:pt x="65938" y="1326437"/>
                  </a:moveTo>
                  <a:cubicBezTo>
                    <a:pt x="-119866" y="832095"/>
                    <a:pt x="116574" y="472088"/>
                    <a:pt x="371558" y="397906"/>
                  </a:cubicBezTo>
                  <a:cubicBezTo>
                    <a:pt x="729690" y="293717"/>
                    <a:pt x="1065248" y="672756"/>
                    <a:pt x="1296964" y="618995"/>
                  </a:cubicBezTo>
                  <a:cubicBezTo>
                    <a:pt x="1483462" y="575722"/>
                    <a:pt x="1514579" y="120625"/>
                    <a:pt x="1783734" y="27689"/>
                  </a:cubicBezTo>
                  <a:cubicBezTo>
                    <a:pt x="2117138" y="-87336"/>
                    <a:pt x="2533893" y="179179"/>
                    <a:pt x="2538755" y="616286"/>
                  </a:cubicBezTo>
                  <a:cubicBezTo>
                    <a:pt x="2543201" y="1050614"/>
                    <a:pt x="2096856" y="1427847"/>
                    <a:pt x="1798181" y="1577393"/>
                  </a:cubicBezTo>
                  <a:cubicBezTo>
                    <a:pt x="1503119" y="1725341"/>
                    <a:pt x="1019127" y="1838559"/>
                    <a:pt x="750042" y="1801329"/>
                  </a:cubicBezTo>
                  <a:cubicBezTo>
                    <a:pt x="443727" y="1758890"/>
                    <a:pt x="176795" y="1621291"/>
                    <a:pt x="65938" y="1326437"/>
                  </a:cubicBezTo>
                  <a:close/>
                </a:path>
              </a:pathLst>
            </a:custGeom>
            <a:solidFill>
              <a:srgbClr val="87E8BD">
                <a:alpha val="3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95" name="Google Shape;195;p18"/>
          <p:cNvGrpSpPr/>
          <p:nvPr/>
        </p:nvGrpSpPr>
        <p:grpSpPr>
          <a:xfrm>
            <a:off x="-1194131" y="-559931"/>
            <a:ext cx="10595334" cy="5978443"/>
            <a:chOff x="-1194131" y="-559931"/>
            <a:chExt cx="10595334" cy="5978443"/>
          </a:xfrm>
        </p:grpSpPr>
        <p:grpSp>
          <p:nvGrpSpPr>
            <p:cNvPr id="196" name="Google Shape;196;p18"/>
            <p:cNvGrpSpPr/>
            <p:nvPr/>
          </p:nvGrpSpPr>
          <p:grpSpPr>
            <a:xfrm>
              <a:off x="-1194131" y="-559931"/>
              <a:ext cx="2269753" cy="2135869"/>
              <a:chOff x="-1194131" y="-559931"/>
              <a:chExt cx="2269753" cy="2135869"/>
            </a:xfrm>
          </p:grpSpPr>
          <p:sp>
            <p:nvSpPr>
              <p:cNvPr id="197" name="Google Shape;197;p18"/>
              <p:cNvSpPr/>
              <p:nvPr/>
            </p:nvSpPr>
            <p:spPr>
              <a:xfrm>
                <a:off x="-1194131" y="-297968"/>
                <a:ext cx="1687691" cy="1873906"/>
              </a:xfrm>
              <a:custGeom>
                <a:rect b="b" l="l" r="r" t="t"/>
                <a:pathLst>
                  <a:path extrusionOk="0" h="2141607" w="1928790">
                    <a:moveTo>
                      <a:pt x="1933821" y="1322611"/>
                    </a:moveTo>
                    <a:lnTo>
                      <a:pt x="1933385" y="1304949"/>
                    </a:lnTo>
                    <a:lnTo>
                      <a:pt x="1656981" y="1311645"/>
                    </a:lnTo>
                    <a:cubicBezTo>
                      <a:pt x="1650349" y="1142798"/>
                      <a:pt x="1569993" y="992663"/>
                      <a:pt x="1447187" y="892562"/>
                    </a:cubicBezTo>
                    <a:lnTo>
                      <a:pt x="1640288" y="647577"/>
                    </a:lnTo>
                    <a:lnTo>
                      <a:pt x="1626420" y="636640"/>
                    </a:lnTo>
                    <a:lnTo>
                      <a:pt x="1433308" y="881648"/>
                    </a:lnTo>
                    <a:cubicBezTo>
                      <a:pt x="1336578" y="807477"/>
                      <a:pt x="1218507" y="766472"/>
                      <a:pt x="1096623" y="764731"/>
                    </a:cubicBezTo>
                    <a:lnTo>
                      <a:pt x="1096623" y="23429"/>
                    </a:lnTo>
                    <a:lnTo>
                      <a:pt x="1864744" y="23429"/>
                    </a:lnTo>
                    <a:lnTo>
                      <a:pt x="1864744" y="5767"/>
                    </a:lnTo>
                    <a:lnTo>
                      <a:pt x="1078961" y="5767"/>
                    </a:lnTo>
                    <a:lnTo>
                      <a:pt x="1078961" y="764708"/>
                    </a:lnTo>
                    <a:cubicBezTo>
                      <a:pt x="768868" y="769466"/>
                      <a:pt x="518035" y="1023038"/>
                      <a:pt x="518035" y="1334239"/>
                    </a:cubicBezTo>
                    <a:cubicBezTo>
                      <a:pt x="518035" y="1459790"/>
                      <a:pt x="558941" y="1575917"/>
                      <a:pt x="628000" y="1670193"/>
                    </a:cubicBezTo>
                    <a:lnTo>
                      <a:pt x="5030" y="2140354"/>
                    </a:lnTo>
                    <a:lnTo>
                      <a:pt x="25036" y="2147374"/>
                    </a:lnTo>
                    <a:lnTo>
                      <a:pt x="638717" y="1684258"/>
                    </a:lnTo>
                    <a:cubicBezTo>
                      <a:pt x="743077" y="1817873"/>
                      <a:pt x="905524" y="1904026"/>
                      <a:pt x="1087815" y="1904026"/>
                    </a:cubicBezTo>
                    <a:cubicBezTo>
                      <a:pt x="1401987" y="1904026"/>
                      <a:pt x="1657602" y="1648434"/>
                      <a:pt x="1657602" y="1334239"/>
                    </a:cubicBezTo>
                    <a:cubicBezTo>
                      <a:pt x="1657602" y="1332580"/>
                      <a:pt x="1657492" y="1330944"/>
                      <a:pt x="1657474" y="1329284"/>
                    </a:cubicBezTo>
                    <a:close/>
                    <a:moveTo>
                      <a:pt x="1639330" y="1312063"/>
                    </a:moveTo>
                    <a:lnTo>
                      <a:pt x="1462360" y="1316345"/>
                    </a:lnTo>
                    <a:cubicBezTo>
                      <a:pt x="1457457" y="1210882"/>
                      <a:pt x="1408300" y="1112377"/>
                      <a:pt x="1326969" y="1045058"/>
                    </a:cubicBezTo>
                    <a:lnTo>
                      <a:pt x="1436250" y="906412"/>
                    </a:lnTo>
                    <a:cubicBezTo>
                      <a:pt x="1555069" y="1003380"/>
                      <a:pt x="1632832" y="1148693"/>
                      <a:pt x="1639330" y="1312063"/>
                    </a:cubicBezTo>
                    <a:close/>
                    <a:moveTo>
                      <a:pt x="1096623" y="976881"/>
                    </a:moveTo>
                    <a:cubicBezTo>
                      <a:pt x="1170846" y="978651"/>
                      <a:pt x="1242650" y="1003618"/>
                      <a:pt x="1301955" y="1048278"/>
                    </a:cubicBezTo>
                    <a:lnTo>
                      <a:pt x="1096623" y="1308802"/>
                    </a:lnTo>
                    <a:close/>
                    <a:moveTo>
                      <a:pt x="1078961" y="1329853"/>
                    </a:moveTo>
                    <a:lnTo>
                      <a:pt x="797323" y="1542414"/>
                    </a:lnTo>
                    <a:cubicBezTo>
                      <a:pt x="755117" y="1483689"/>
                      <a:pt x="729970" y="1411932"/>
                      <a:pt x="729970" y="1334257"/>
                    </a:cubicBezTo>
                    <a:cubicBezTo>
                      <a:pt x="729970" y="1139938"/>
                      <a:pt x="885756" y="981633"/>
                      <a:pt x="1078961" y="976887"/>
                    </a:cubicBezTo>
                    <a:close/>
                    <a:moveTo>
                      <a:pt x="1078961" y="1351983"/>
                    </a:moveTo>
                    <a:lnTo>
                      <a:pt x="1078961" y="1359717"/>
                    </a:lnTo>
                    <a:lnTo>
                      <a:pt x="1092150" y="1342983"/>
                    </a:lnTo>
                    <a:lnTo>
                      <a:pt x="1445609" y="1334425"/>
                    </a:lnTo>
                    <a:cubicBezTo>
                      <a:pt x="1445516" y="1531663"/>
                      <a:pt x="1285036" y="1692114"/>
                      <a:pt x="1087815" y="1692114"/>
                    </a:cubicBezTo>
                    <a:cubicBezTo>
                      <a:pt x="974514" y="1692114"/>
                      <a:pt x="873536" y="1639017"/>
                      <a:pt x="807924" y="1556584"/>
                    </a:cubicBezTo>
                    <a:close/>
                    <a:moveTo>
                      <a:pt x="1106348" y="1324967"/>
                    </a:moveTo>
                    <a:lnTo>
                      <a:pt x="1316038" y="1058943"/>
                    </a:lnTo>
                    <a:cubicBezTo>
                      <a:pt x="1393249" y="1122995"/>
                      <a:pt x="1439952" y="1216568"/>
                      <a:pt x="1444733" y="1316774"/>
                    </a:cubicBezTo>
                    <a:close/>
                    <a:moveTo>
                      <a:pt x="1422382" y="895498"/>
                    </a:moveTo>
                    <a:lnTo>
                      <a:pt x="1312875" y="1034428"/>
                    </a:lnTo>
                    <a:cubicBezTo>
                      <a:pt x="1250460" y="987308"/>
                      <a:pt x="1174809" y="960994"/>
                      <a:pt x="1096623" y="959219"/>
                    </a:cubicBezTo>
                    <a:lnTo>
                      <a:pt x="1096623" y="782382"/>
                    </a:lnTo>
                    <a:cubicBezTo>
                      <a:pt x="1214544" y="784128"/>
                      <a:pt x="1328762" y="823793"/>
                      <a:pt x="1422382" y="895510"/>
                    </a:cubicBezTo>
                    <a:close/>
                    <a:moveTo>
                      <a:pt x="535697" y="1334262"/>
                    </a:moveTo>
                    <a:cubicBezTo>
                      <a:pt x="535697" y="1032798"/>
                      <a:pt x="778605" y="787146"/>
                      <a:pt x="1078961" y="782393"/>
                    </a:cubicBezTo>
                    <a:lnTo>
                      <a:pt x="1078961" y="959230"/>
                    </a:lnTo>
                    <a:cubicBezTo>
                      <a:pt x="876020" y="963988"/>
                      <a:pt x="712308" y="1130207"/>
                      <a:pt x="712308" y="1334262"/>
                    </a:cubicBezTo>
                    <a:cubicBezTo>
                      <a:pt x="712308" y="1415924"/>
                      <a:pt x="738807" y="1491354"/>
                      <a:pt x="783241" y="1553009"/>
                    </a:cubicBezTo>
                    <a:lnTo>
                      <a:pt x="642094" y="1659540"/>
                    </a:lnTo>
                    <a:cubicBezTo>
                      <a:pt x="575274" y="1568264"/>
                      <a:pt x="535697" y="1455821"/>
                      <a:pt x="535697" y="1334262"/>
                    </a:cubicBezTo>
                    <a:close/>
                    <a:moveTo>
                      <a:pt x="1639876" y="1334262"/>
                    </a:moveTo>
                    <a:cubicBezTo>
                      <a:pt x="1639876" y="1638692"/>
                      <a:pt x="1392199" y="1886369"/>
                      <a:pt x="1087775" y="1886369"/>
                    </a:cubicBezTo>
                    <a:cubicBezTo>
                      <a:pt x="911234" y="1886369"/>
                      <a:pt x="753898" y="1802979"/>
                      <a:pt x="652764" y="1673622"/>
                    </a:cubicBezTo>
                    <a:lnTo>
                      <a:pt x="793807" y="1567179"/>
                    </a:lnTo>
                    <a:cubicBezTo>
                      <a:pt x="862686" y="1653883"/>
                      <a:pt x="968740" y="1709753"/>
                      <a:pt x="1087815" y="1709753"/>
                    </a:cubicBezTo>
                    <a:cubicBezTo>
                      <a:pt x="1294859" y="1709753"/>
                      <a:pt x="1463300" y="1541312"/>
                      <a:pt x="1463300" y="1334262"/>
                    </a:cubicBezTo>
                    <a:cubicBezTo>
                      <a:pt x="1463300" y="1334176"/>
                      <a:pt x="1463300" y="1334094"/>
                      <a:pt x="1463300" y="1334007"/>
                    </a:cubicBezTo>
                    <a:lnTo>
                      <a:pt x="1639812" y="1329737"/>
                    </a:lnTo>
                    <a:cubicBezTo>
                      <a:pt x="1639789" y="1331251"/>
                      <a:pt x="1639893" y="1332742"/>
                      <a:pt x="1639893" y="1334262"/>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8" name="Google Shape;198;p18"/>
              <p:cNvSpPr/>
              <p:nvPr/>
            </p:nvSpPr>
            <p:spPr>
              <a:xfrm>
                <a:off x="-397817" y="220552"/>
                <a:ext cx="951075" cy="790293"/>
              </a:xfrm>
              <a:custGeom>
                <a:rect b="b" l="l" r="r" t="t"/>
                <a:pathLst>
                  <a:path extrusionOk="0" h="903192" w="1086943">
                    <a:moveTo>
                      <a:pt x="176543" y="908959"/>
                    </a:moveTo>
                    <a:cubicBezTo>
                      <a:pt x="163116" y="908954"/>
                      <a:pt x="149742" y="907369"/>
                      <a:pt x="136687" y="904242"/>
                    </a:cubicBezTo>
                    <a:cubicBezTo>
                      <a:pt x="44715" y="882263"/>
                      <a:pt x="-12229" y="789548"/>
                      <a:pt x="9744" y="697581"/>
                    </a:cubicBezTo>
                    <a:lnTo>
                      <a:pt x="9744" y="697581"/>
                    </a:lnTo>
                    <a:cubicBezTo>
                      <a:pt x="31735" y="605603"/>
                      <a:pt x="124467" y="548671"/>
                      <a:pt x="216405" y="570644"/>
                    </a:cubicBezTo>
                    <a:cubicBezTo>
                      <a:pt x="308342" y="592618"/>
                      <a:pt x="365321" y="685338"/>
                      <a:pt x="343336" y="777305"/>
                    </a:cubicBezTo>
                    <a:cubicBezTo>
                      <a:pt x="324548" y="855926"/>
                      <a:pt x="254068" y="908959"/>
                      <a:pt x="176543" y="908959"/>
                    </a:cubicBezTo>
                    <a:close/>
                    <a:moveTo>
                      <a:pt x="26925" y="701689"/>
                    </a:moveTo>
                    <a:lnTo>
                      <a:pt x="26925" y="701689"/>
                    </a:lnTo>
                    <a:cubicBezTo>
                      <a:pt x="7197" y="784187"/>
                      <a:pt x="58298" y="867345"/>
                      <a:pt x="140789" y="887067"/>
                    </a:cubicBezTo>
                    <a:cubicBezTo>
                      <a:pt x="223281" y="906789"/>
                      <a:pt x="306445" y="855694"/>
                      <a:pt x="326161" y="773197"/>
                    </a:cubicBezTo>
                    <a:cubicBezTo>
                      <a:pt x="345878" y="690700"/>
                      <a:pt x="294829" y="607541"/>
                      <a:pt x="212303" y="587819"/>
                    </a:cubicBezTo>
                    <a:cubicBezTo>
                      <a:pt x="129776" y="568097"/>
                      <a:pt x="46653" y="619204"/>
                      <a:pt x="26925" y="701689"/>
                    </a:cubicBezTo>
                    <a:close/>
                    <a:moveTo>
                      <a:pt x="176398" y="648999"/>
                    </a:moveTo>
                    <a:cubicBezTo>
                      <a:pt x="225172" y="648999"/>
                      <a:pt x="264709" y="688536"/>
                      <a:pt x="264709" y="737310"/>
                    </a:cubicBezTo>
                    <a:cubicBezTo>
                      <a:pt x="264709" y="786078"/>
                      <a:pt x="225172" y="825615"/>
                      <a:pt x="176404" y="825615"/>
                    </a:cubicBezTo>
                    <a:cubicBezTo>
                      <a:pt x="176404" y="825615"/>
                      <a:pt x="176398" y="825615"/>
                      <a:pt x="176398" y="825615"/>
                    </a:cubicBezTo>
                    <a:cubicBezTo>
                      <a:pt x="127630" y="825615"/>
                      <a:pt x="88093" y="786078"/>
                      <a:pt x="88093" y="737310"/>
                    </a:cubicBezTo>
                    <a:cubicBezTo>
                      <a:pt x="88087" y="688541"/>
                      <a:pt x="127624" y="649004"/>
                      <a:pt x="176392" y="648999"/>
                    </a:cubicBezTo>
                    <a:cubicBezTo>
                      <a:pt x="176392" y="648999"/>
                      <a:pt x="176398" y="648999"/>
                      <a:pt x="176398" y="648999"/>
                    </a:cubicBezTo>
                    <a:close/>
                    <a:moveTo>
                      <a:pt x="1047817" y="682025"/>
                    </a:moveTo>
                    <a:cubicBezTo>
                      <a:pt x="1072205" y="682025"/>
                      <a:pt x="1091973" y="701794"/>
                      <a:pt x="1091973" y="726181"/>
                    </a:cubicBezTo>
                    <a:cubicBezTo>
                      <a:pt x="1091973" y="750568"/>
                      <a:pt x="1072205" y="770336"/>
                      <a:pt x="1047817" y="770336"/>
                    </a:cubicBezTo>
                    <a:cubicBezTo>
                      <a:pt x="1023436" y="770331"/>
                      <a:pt x="1003668" y="750568"/>
                      <a:pt x="1003668" y="726181"/>
                    </a:cubicBezTo>
                    <a:cubicBezTo>
                      <a:pt x="1003668" y="701800"/>
                      <a:pt x="1023436" y="682031"/>
                      <a:pt x="1047817" y="682025"/>
                    </a:cubicBezTo>
                    <a:close/>
                    <a:moveTo>
                      <a:pt x="723910" y="5767"/>
                    </a:moveTo>
                    <a:cubicBezTo>
                      <a:pt x="748297" y="5772"/>
                      <a:pt x="768059" y="25541"/>
                      <a:pt x="768059" y="49922"/>
                    </a:cubicBezTo>
                    <a:cubicBezTo>
                      <a:pt x="768059" y="74309"/>
                      <a:pt x="748297" y="94072"/>
                      <a:pt x="723910" y="94078"/>
                    </a:cubicBezTo>
                    <a:cubicBezTo>
                      <a:pt x="699522" y="94078"/>
                      <a:pt x="679754" y="74309"/>
                      <a:pt x="679754" y="49922"/>
                    </a:cubicBezTo>
                    <a:cubicBezTo>
                      <a:pt x="679754" y="25535"/>
                      <a:pt x="699522" y="5767"/>
                      <a:pt x="723910" y="576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9" name="Google Shape;199;p18"/>
              <p:cNvSpPr/>
              <p:nvPr/>
            </p:nvSpPr>
            <p:spPr>
              <a:xfrm>
                <a:off x="481797" y="-559931"/>
                <a:ext cx="593825" cy="371934"/>
              </a:xfrm>
              <a:custGeom>
                <a:rect b="b" l="l" r="r" t="t"/>
                <a:pathLst>
                  <a:path extrusionOk="0" h="425067" w="678657">
                    <a:moveTo>
                      <a:pt x="68497" y="32523"/>
                    </a:moveTo>
                    <a:lnTo>
                      <a:pt x="18870" y="32523"/>
                    </a:lnTo>
                    <a:cubicBezTo>
                      <a:pt x="12140" y="32621"/>
                      <a:pt x="6604" y="27248"/>
                      <a:pt x="6506" y="20518"/>
                    </a:cubicBezTo>
                    <a:cubicBezTo>
                      <a:pt x="6506" y="20518"/>
                      <a:pt x="6506" y="20512"/>
                      <a:pt x="6506" y="20512"/>
                    </a:cubicBezTo>
                    <a:lnTo>
                      <a:pt x="6506" y="20332"/>
                    </a:lnTo>
                    <a:cubicBezTo>
                      <a:pt x="6511" y="13503"/>
                      <a:pt x="12047" y="7973"/>
                      <a:pt x="18870" y="7973"/>
                    </a:cubicBezTo>
                    <a:lnTo>
                      <a:pt x="68497" y="7973"/>
                    </a:lnTo>
                    <a:cubicBezTo>
                      <a:pt x="75327" y="7973"/>
                      <a:pt x="80856" y="13503"/>
                      <a:pt x="80862" y="20332"/>
                    </a:cubicBezTo>
                    <a:cubicBezTo>
                      <a:pt x="80862" y="27063"/>
                      <a:pt x="75408" y="32517"/>
                      <a:pt x="68677" y="32517"/>
                    </a:cubicBezTo>
                    <a:close/>
                    <a:moveTo>
                      <a:pt x="80862" y="77201"/>
                    </a:moveTo>
                    <a:cubicBezTo>
                      <a:pt x="80862" y="70371"/>
                      <a:pt x="75327" y="64836"/>
                      <a:pt x="68497" y="64836"/>
                    </a:cubicBezTo>
                    <a:lnTo>
                      <a:pt x="18870" y="64836"/>
                    </a:lnTo>
                    <a:cubicBezTo>
                      <a:pt x="12041" y="64836"/>
                      <a:pt x="6506" y="70371"/>
                      <a:pt x="6506" y="77201"/>
                    </a:cubicBezTo>
                    <a:cubicBezTo>
                      <a:pt x="6511" y="84030"/>
                      <a:pt x="12047" y="89559"/>
                      <a:pt x="18870" y="89559"/>
                    </a:cubicBezTo>
                    <a:lnTo>
                      <a:pt x="68497" y="89559"/>
                    </a:lnTo>
                    <a:cubicBezTo>
                      <a:pt x="75327" y="89559"/>
                      <a:pt x="80856" y="84030"/>
                      <a:pt x="80862" y="77201"/>
                    </a:cubicBezTo>
                    <a:close/>
                    <a:moveTo>
                      <a:pt x="80862" y="134063"/>
                    </a:moveTo>
                    <a:cubicBezTo>
                      <a:pt x="80862" y="127332"/>
                      <a:pt x="75408" y="121878"/>
                      <a:pt x="68677" y="121878"/>
                    </a:cubicBezTo>
                    <a:lnTo>
                      <a:pt x="18870" y="121878"/>
                    </a:lnTo>
                    <a:cubicBezTo>
                      <a:pt x="12140" y="121780"/>
                      <a:pt x="6604" y="127153"/>
                      <a:pt x="6506" y="133883"/>
                    </a:cubicBezTo>
                    <a:cubicBezTo>
                      <a:pt x="6506" y="133883"/>
                      <a:pt x="6506" y="133883"/>
                      <a:pt x="6506" y="133883"/>
                    </a:cubicBezTo>
                    <a:lnTo>
                      <a:pt x="6506" y="134063"/>
                    </a:lnTo>
                    <a:cubicBezTo>
                      <a:pt x="6506" y="140892"/>
                      <a:pt x="12041" y="146428"/>
                      <a:pt x="18870" y="146428"/>
                    </a:cubicBezTo>
                    <a:lnTo>
                      <a:pt x="68497" y="146428"/>
                    </a:lnTo>
                    <a:cubicBezTo>
                      <a:pt x="75321" y="146422"/>
                      <a:pt x="80850" y="140898"/>
                      <a:pt x="80856" y="134075"/>
                    </a:cubicBezTo>
                    <a:close/>
                    <a:moveTo>
                      <a:pt x="80862" y="190926"/>
                    </a:moveTo>
                    <a:cubicBezTo>
                      <a:pt x="80862" y="184195"/>
                      <a:pt x="75408" y="178741"/>
                      <a:pt x="68677" y="178741"/>
                    </a:cubicBezTo>
                    <a:lnTo>
                      <a:pt x="18870" y="178741"/>
                    </a:lnTo>
                    <a:cubicBezTo>
                      <a:pt x="12093" y="177929"/>
                      <a:pt x="5937" y="182762"/>
                      <a:pt x="5119" y="189539"/>
                    </a:cubicBezTo>
                    <a:cubicBezTo>
                      <a:pt x="4306" y="196316"/>
                      <a:pt x="9140" y="202472"/>
                      <a:pt x="15917" y="203291"/>
                    </a:cubicBezTo>
                    <a:cubicBezTo>
                      <a:pt x="16897" y="203406"/>
                      <a:pt x="17889" y="203406"/>
                      <a:pt x="18870" y="203291"/>
                    </a:cubicBezTo>
                    <a:lnTo>
                      <a:pt x="68497" y="203291"/>
                    </a:lnTo>
                    <a:cubicBezTo>
                      <a:pt x="75315" y="203285"/>
                      <a:pt x="80844" y="197761"/>
                      <a:pt x="80856" y="190943"/>
                    </a:cubicBezTo>
                    <a:close/>
                    <a:moveTo>
                      <a:pt x="80862" y="247788"/>
                    </a:moveTo>
                    <a:cubicBezTo>
                      <a:pt x="80862" y="241058"/>
                      <a:pt x="75408" y="235604"/>
                      <a:pt x="68677" y="235604"/>
                    </a:cubicBezTo>
                    <a:lnTo>
                      <a:pt x="18870" y="235604"/>
                    </a:lnTo>
                    <a:cubicBezTo>
                      <a:pt x="12093" y="234791"/>
                      <a:pt x="5937" y="239624"/>
                      <a:pt x="5119" y="246402"/>
                    </a:cubicBezTo>
                    <a:cubicBezTo>
                      <a:pt x="4306" y="253179"/>
                      <a:pt x="9140" y="259335"/>
                      <a:pt x="15917" y="260153"/>
                    </a:cubicBezTo>
                    <a:cubicBezTo>
                      <a:pt x="16897" y="260269"/>
                      <a:pt x="17889" y="260269"/>
                      <a:pt x="18870" y="260153"/>
                    </a:cubicBezTo>
                    <a:lnTo>
                      <a:pt x="68497" y="260153"/>
                    </a:lnTo>
                    <a:cubicBezTo>
                      <a:pt x="75327" y="260153"/>
                      <a:pt x="80862" y="254618"/>
                      <a:pt x="80862" y="247788"/>
                    </a:cubicBezTo>
                    <a:close/>
                    <a:moveTo>
                      <a:pt x="80862" y="304651"/>
                    </a:moveTo>
                    <a:cubicBezTo>
                      <a:pt x="80862" y="297920"/>
                      <a:pt x="75408" y="292466"/>
                      <a:pt x="68677" y="292466"/>
                    </a:cubicBezTo>
                    <a:lnTo>
                      <a:pt x="18870" y="292466"/>
                    </a:lnTo>
                    <a:cubicBezTo>
                      <a:pt x="12093" y="291654"/>
                      <a:pt x="5931" y="296487"/>
                      <a:pt x="5119" y="303270"/>
                    </a:cubicBezTo>
                    <a:cubicBezTo>
                      <a:pt x="5119" y="303270"/>
                      <a:pt x="5119" y="303270"/>
                      <a:pt x="5119" y="303270"/>
                    </a:cubicBezTo>
                    <a:cubicBezTo>
                      <a:pt x="4306" y="310047"/>
                      <a:pt x="9140" y="316203"/>
                      <a:pt x="15917" y="317016"/>
                    </a:cubicBezTo>
                    <a:cubicBezTo>
                      <a:pt x="15917" y="317016"/>
                      <a:pt x="15917" y="317016"/>
                      <a:pt x="15917" y="317016"/>
                    </a:cubicBezTo>
                    <a:cubicBezTo>
                      <a:pt x="16897" y="317138"/>
                      <a:pt x="17889" y="317138"/>
                      <a:pt x="18870" y="317016"/>
                    </a:cubicBezTo>
                    <a:lnTo>
                      <a:pt x="68497" y="317016"/>
                    </a:lnTo>
                    <a:cubicBezTo>
                      <a:pt x="75321" y="317021"/>
                      <a:pt x="80856" y="311486"/>
                      <a:pt x="80862" y="304663"/>
                    </a:cubicBezTo>
                    <a:cubicBezTo>
                      <a:pt x="80862" y="304663"/>
                      <a:pt x="80862" y="304657"/>
                      <a:pt x="80862" y="304657"/>
                    </a:cubicBezTo>
                    <a:close/>
                    <a:moveTo>
                      <a:pt x="80862" y="361514"/>
                    </a:moveTo>
                    <a:cubicBezTo>
                      <a:pt x="80862" y="354783"/>
                      <a:pt x="75408" y="349329"/>
                      <a:pt x="68677" y="349329"/>
                    </a:cubicBezTo>
                    <a:lnTo>
                      <a:pt x="18870" y="349329"/>
                    </a:lnTo>
                    <a:cubicBezTo>
                      <a:pt x="12093" y="348516"/>
                      <a:pt x="5937" y="353350"/>
                      <a:pt x="5119" y="360127"/>
                    </a:cubicBezTo>
                    <a:cubicBezTo>
                      <a:pt x="4306" y="366904"/>
                      <a:pt x="9140" y="373060"/>
                      <a:pt x="15917" y="373878"/>
                    </a:cubicBezTo>
                    <a:cubicBezTo>
                      <a:pt x="16897" y="373994"/>
                      <a:pt x="17889" y="373994"/>
                      <a:pt x="18870" y="373878"/>
                    </a:cubicBezTo>
                    <a:lnTo>
                      <a:pt x="68497" y="373878"/>
                    </a:lnTo>
                    <a:cubicBezTo>
                      <a:pt x="75327" y="373878"/>
                      <a:pt x="80862" y="368343"/>
                      <a:pt x="80862" y="361514"/>
                    </a:cubicBezTo>
                    <a:close/>
                    <a:moveTo>
                      <a:pt x="80862" y="418562"/>
                    </a:moveTo>
                    <a:cubicBezTo>
                      <a:pt x="80862" y="411732"/>
                      <a:pt x="75327" y="406197"/>
                      <a:pt x="68497" y="406197"/>
                    </a:cubicBezTo>
                    <a:lnTo>
                      <a:pt x="18870" y="406197"/>
                    </a:lnTo>
                    <a:cubicBezTo>
                      <a:pt x="12093" y="405385"/>
                      <a:pt x="5937" y="410218"/>
                      <a:pt x="5119" y="416995"/>
                    </a:cubicBezTo>
                    <a:cubicBezTo>
                      <a:pt x="4306" y="423772"/>
                      <a:pt x="9140" y="429928"/>
                      <a:pt x="15917" y="430747"/>
                    </a:cubicBezTo>
                    <a:cubicBezTo>
                      <a:pt x="16897" y="430863"/>
                      <a:pt x="17889" y="430863"/>
                      <a:pt x="18870" y="430747"/>
                    </a:cubicBezTo>
                    <a:lnTo>
                      <a:pt x="68497" y="430747"/>
                    </a:lnTo>
                    <a:cubicBezTo>
                      <a:pt x="75228" y="430845"/>
                      <a:pt x="80763" y="425472"/>
                      <a:pt x="80862" y="418742"/>
                    </a:cubicBezTo>
                    <a:cubicBezTo>
                      <a:pt x="80862" y="418742"/>
                      <a:pt x="80862" y="418736"/>
                      <a:pt x="80862" y="418736"/>
                    </a:cubicBezTo>
                    <a:close/>
                    <a:moveTo>
                      <a:pt x="267012" y="20292"/>
                    </a:moveTo>
                    <a:cubicBezTo>
                      <a:pt x="267017" y="13532"/>
                      <a:pt x="261586" y="8025"/>
                      <a:pt x="254827" y="7933"/>
                    </a:cubicBezTo>
                    <a:lnTo>
                      <a:pt x="124124" y="7933"/>
                    </a:lnTo>
                    <a:cubicBezTo>
                      <a:pt x="117335" y="8025"/>
                      <a:pt x="111858" y="13503"/>
                      <a:pt x="111765" y="20292"/>
                    </a:cubicBezTo>
                    <a:cubicBezTo>
                      <a:pt x="111858" y="27051"/>
                      <a:pt x="117364" y="32476"/>
                      <a:pt x="124124" y="32476"/>
                    </a:cubicBezTo>
                    <a:lnTo>
                      <a:pt x="254821" y="32476"/>
                    </a:lnTo>
                    <a:cubicBezTo>
                      <a:pt x="261552" y="32476"/>
                      <a:pt x="267006" y="27022"/>
                      <a:pt x="267006" y="20292"/>
                    </a:cubicBezTo>
                    <a:close/>
                    <a:moveTo>
                      <a:pt x="267012" y="77154"/>
                    </a:moveTo>
                    <a:cubicBezTo>
                      <a:pt x="267012" y="70394"/>
                      <a:pt x="261586" y="64888"/>
                      <a:pt x="254827" y="64789"/>
                    </a:cubicBezTo>
                    <a:lnTo>
                      <a:pt x="124124" y="64789"/>
                    </a:lnTo>
                    <a:cubicBezTo>
                      <a:pt x="117295" y="64795"/>
                      <a:pt x="111765" y="70325"/>
                      <a:pt x="111765" y="77154"/>
                    </a:cubicBezTo>
                    <a:cubicBezTo>
                      <a:pt x="111765" y="83977"/>
                      <a:pt x="117300" y="89513"/>
                      <a:pt x="124124" y="89513"/>
                    </a:cubicBezTo>
                    <a:lnTo>
                      <a:pt x="254821" y="89513"/>
                    </a:lnTo>
                    <a:cubicBezTo>
                      <a:pt x="261581" y="89420"/>
                      <a:pt x="267012" y="83914"/>
                      <a:pt x="267006" y="77154"/>
                    </a:cubicBezTo>
                    <a:close/>
                    <a:moveTo>
                      <a:pt x="267012" y="134017"/>
                    </a:moveTo>
                    <a:cubicBezTo>
                      <a:pt x="267012" y="127286"/>
                      <a:pt x="261557" y="121832"/>
                      <a:pt x="254827" y="121832"/>
                    </a:cubicBezTo>
                    <a:lnTo>
                      <a:pt x="124124" y="121832"/>
                    </a:lnTo>
                    <a:cubicBezTo>
                      <a:pt x="117364" y="121826"/>
                      <a:pt x="111858" y="127257"/>
                      <a:pt x="111765" y="134017"/>
                    </a:cubicBezTo>
                    <a:cubicBezTo>
                      <a:pt x="111858" y="140806"/>
                      <a:pt x="117335" y="146283"/>
                      <a:pt x="124124" y="146381"/>
                    </a:cubicBezTo>
                    <a:lnTo>
                      <a:pt x="254821" y="146381"/>
                    </a:lnTo>
                    <a:cubicBezTo>
                      <a:pt x="261581" y="146283"/>
                      <a:pt x="267006" y="140776"/>
                      <a:pt x="267006" y="134017"/>
                    </a:cubicBezTo>
                    <a:close/>
                    <a:moveTo>
                      <a:pt x="267012" y="190879"/>
                    </a:moveTo>
                    <a:cubicBezTo>
                      <a:pt x="267012" y="184149"/>
                      <a:pt x="261557" y="178694"/>
                      <a:pt x="254827" y="178694"/>
                    </a:cubicBezTo>
                    <a:lnTo>
                      <a:pt x="124124" y="178694"/>
                    </a:lnTo>
                    <a:cubicBezTo>
                      <a:pt x="117347" y="177882"/>
                      <a:pt x="111191" y="182716"/>
                      <a:pt x="110378" y="189492"/>
                    </a:cubicBezTo>
                    <a:cubicBezTo>
                      <a:pt x="110378" y="189492"/>
                      <a:pt x="110378" y="189492"/>
                      <a:pt x="110378" y="189492"/>
                    </a:cubicBezTo>
                    <a:cubicBezTo>
                      <a:pt x="109560" y="196270"/>
                      <a:pt x="114394" y="202426"/>
                      <a:pt x="121170" y="203244"/>
                    </a:cubicBezTo>
                    <a:cubicBezTo>
                      <a:pt x="121170" y="203244"/>
                      <a:pt x="121176" y="203244"/>
                      <a:pt x="121176" y="203244"/>
                    </a:cubicBezTo>
                    <a:cubicBezTo>
                      <a:pt x="122157" y="203360"/>
                      <a:pt x="123143" y="203360"/>
                      <a:pt x="124124" y="203244"/>
                    </a:cubicBezTo>
                    <a:lnTo>
                      <a:pt x="254821" y="203244"/>
                    </a:lnTo>
                    <a:cubicBezTo>
                      <a:pt x="261552" y="203244"/>
                      <a:pt x="267006" y="197790"/>
                      <a:pt x="267006" y="191059"/>
                    </a:cubicBezTo>
                    <a:cubicBezTo>
                      <a:pt x="267006" y="191001"/>
                      <a:pt x="267006" y="190937"/>
                      <a:pt x="267006" y="190879"/>
                    </a:cubicBezTo>
                    <a:close/>
                    <a:moveTo>
                      <a:pt x="267012" y="247742"/>
                    </a:moveTo>
                    <a:cubicBezTo>
                      <a:pt x="267012" y="241011"/>
                      <a:pt x="261557" y="235557"/>
                      <a:pt x="254827" y="235557"/>
                    </a:cubicBezTo>
                    <a:lnTo>
                      <a:pt x="124124" y="235557"/>
                    </a:lnTo>
                    <a:cubicBezTo>
                      <a:pt x="117347" y="234745"/>
                      <a:pt x="111191" y="239578"/>
                      <a:pt x="110378" y="246355"/>
                    </a:cubicBezTo>
                    <a:cubicBezTo>
                      <a:pt x="110378" y="246355"/>
                      <a:pt x="110378" y="246355"/>
                      <a:pt x="110378" y="246355"/>
                    </a:cubicBezTo>
                    <a:cubicBezTo>
                      <a:pt x="109560" y="253132"/>
                      <a:pt x="114394" y="259288"/>
                      <a:pt x="121170" y="260107"/>
                    </a:cubicBezTo>
                    <a:cubicBezTo>
                      <a:pt x="121170" y="260107"/>
                      <a:pt x="121176" y="260107"/>
                      <a:pt x="121176" y="260107"/>
                    </a:cubicBezTo>
                    <a:cubicBezTo>
                      <a:pt x="122157" y="260228"/>
                      <a:pt x="123143" y="260228"/>
                      <a:pt x="124124" y="260107"/>
                    </a:cubicBezTo>
                    <a:lnTo>
                      <a:pt x="254821" y="260107"/>
                    </a:lnTo>
                    <a:cubicBezTo>
                      <a:pt x="261552" y="260107"/>
                      <a:pt x="267006" y="254653"/>
                      <a:pt x="267006" y="247922"/>
                    </a:cubicBezTo>
                    <a:cubicBezTo>
                      <a:pt x="267006" y="247864"/>
                      <a:pt x="267006" y="247806"/>
                      <a:pt x="267006" y="247742"/>
                    </a:cubicBezTo>
                    <a:close/>
                    <a:moveTo>
                      <a:pt x="423494" y="304605"/>
                    </a:moveTo>
                    <a:cubicBezTo>
                      <a:pt x="423494" y="297874"/>
                      <a:pt x="418040" y="292420"/>
                      <a:pt x="411309" y="292420"/>
                    </a:cubicBezTo>
                    <a:lnTo>
                      <a:pt x="280606" y="292420"/>
                    </a:lnTo>
                    <a:cubicBezTo>
                      <a:pt x="273829" y="291601"/>
                      <a:pt x="267673" y="296435"/>
                      <a:pt x="266855" y="303212"/>
                    </a:cubicBezTo>
                    <a:cubicBezTo>
                      <a:pt x="266855" y="303212"/>
                      <a:pt x="266855" y="303218"/>
                      <a:pt x="266855" y="303218"/>
                    </a:cubicBezTo>
                    <a:cubicBezTo>
                      <a:pt x="266043" y="310001"/>
                      <a:pt x="270882" y="316151"/>
                      <a:pt x="277659" y="316969"/>
                    </a:cubicBezTo>
                    <a:cubicBezTo>
                      <a:pt x="278639" y="317085"/>
                      <a:pt x="279626" y="317085"/>
                      <a:pt x="280606" y="316969"/>
                    </a:cubicBezTo>
                    <a:lnTo>
                      <a:pt x="411123" y="316969"/>
                    </a:lnTo>
                    <a:cubicBezTo>
                      <a:pt x="417953" y="316969"/>
                      <a:pt x="423488" y="311434"/>
                      <a:pt x="423488" y="304605"/>
                    </a:cubicBezTo>
                    <a:close/>
                    <a:moveTo>
                      <a:pt x="423494" y="361467"/>
                    </a:moveTo>
                    <a:cubicBezTo>
                      <a:pt x="423494" y="354736"/>
                      <a:pt x="418040" y="349282"/>
                      <a:pt x="411309" y="349282"/>
                    </a:cubicBezTo>
                    <a:lnTo>
                      <a:pt x="280606" y="349282"/>
                    </a:lnTo>
                    <a:cubicBezTo>
                      <a:pt x="273829" y="348470"/>
                      <a:pt x="267673" y="353303"/>
                      <a:pt x="266855" y="360080"/>
                    </a:cubicBezTo>
                    <a:cubicBezTo>
                      <a:pt x="266043" y="366857"/>
                      <a:pt x="270882" y="373014"/>
                      <a:pt x="277659" y="373832"/>
                    </a:cubicBezTo>
                    <a:cubicBezTo>
                      <a:pt x="278639" y="373948"/>
                      <a:pt x="279626" y="373948"/>
                      <a:pt x="280606" y="373832"/>
                    </a:cubicBezTo>
                    <a:lnTo>
                      <a:pt x="411123" y="373832"/>
                    </a:lnTo>
                    <a:cubicBezTo>
                      <a:pt x="417953" y="373832"/>
                      <a:pt x="423488" y="368296"/>
                      <a:pt x="423488" y="361467"/>
                    </a:cubicBezTo>
                    <a:close/>
                    <a:moveTo>
                      <a:pt x="423494" y="418515"/>
                    </a:moveTo>
                    <a:cubicBezTo>
                      <a:pt x="423494" y="411686"/>
                      <a:pt x="417958" y="406151"/>
                      <a:pt x="411129" y="406151"/>
                    </a:cubicBezTo>
                    <a:lnTo>
                      <a:pt x="280606" y="406151"/>
                    </a:lnTo>
                    <a:cubicBezTo>
                      <a:pt x="273829" y="405338"/>
                      <a:pt x="267673" y="410172"/>
                      <a:pt x="266855" y="416949"/>
                    </a:cubicBezTo>
                    <a:cubicBezTo>
                      <a:pt x="266043" y="423726"/>
                      <a:pt x="270876" y="429888"/>
                      <a:pt x="277659" y="430700"/>
                    </a:cubicBezTo>
                    <a:cubicBezTo>
                      <a:pt x="277659" y="430700"/>
                      <a:pt x="277659" y="430700"/>
                      <a:pt x="277659" y="430700"/>
                    </a:cubicBezTo>
                    <a:cubicBezTo>
                      <a:pt x="278639" y="430816"/>
                      <a:pt x="279626" y="430816"/>
                      <a:pt x="280606" y="430700"/>
                    </a:cubicBezTo>
                    <a:lnTo>
                      <a:pt x="411123" y="430700"/>
                    </a:lnTo>
                    <a:cubicBezTo>
                      <a:pt x="417854" y="430799"/>
                      <a:pt x="423390" y="425426"/>
                      <a:pt x="423488" y="418695"/>
                    </a:cubicBezTo>
                    <a:cubicBezTo>
                      <a:pt x="423488" y="418695"/>
                      <a:pt x="423488" y="418690"/>
                      <a:pt x="423488" y="418690"/>
                    </a:cubicBezTo>
                    <a:lnTo>
                      <a:pt x="423488" y="418515"/>
                    </a:lnTo>
                    <a:close/>
                    <a:moveTo>
                      <a:pt x="324588" y="20245"/>
                    </a:moveTo>
                    <a:cubicBezTo>
                      <a:pt x="324686" y="12348"/>
                      <a:pt x="318368" y="5867"/>
                      <a:pt x="310471" y="5768"/>
                    </a:cubicBezTo>
                    <a:cubicBezTo>
                      <a:pt x="310471" y="5768"/>
                      <a:pt x="310465" y="5768"/>
                      <a:pt x="310459" y="5768"/>
                    </a:cubicBezTo>
                    <a:cubicBezTo>
                      <a:pt x="302562" y="5670"/>
                      <a:pt x="296081" y="11988"/>
                      <a:pt x="295983" y="19885"/>
                    </a:cubicBezTo>
                    <a:cubicBezTo>
                      <a:pt x="295983" y="19885"/>
                      <a:pt x="295983" y="19891"/>
                      <a:pt x="295983" y="19897"/>
                    </a:cubicBezTo>
                    <a:cubicBezTo>
                      <a:pt x="295884" y="27794"/>
                      <a:pt x="302208" y="34275"/>
                      <a:pt x="310111" y="34374"/>
                    </a:cubicBezTo>
                    <a:cubicBezTo>
                      <a:pt x="310111" y="34374"/>
                      <a:pt x="310111" y="34374"/>
                      <a:pt x="310111" y="34374"/>
                    </a:cubicBezTo>
                    <a:lnTo>
                      <a:pt x="310285" y="34374"/>
                    </a:lnTo>
                    <a:cubicBezTo>
                      <a:pt x="318118" y="34379"/>
                      <a:pt x="324495" y="28078"/>
                      <a:pt x="324588" y="20245"/>
                    </a:cubicBezTo>
                    <a:close/>
                    <a:moveTo>
                      <a:pt x="367154" y="20245"/>
                    </a:moveTo>
                    <a:cubicBezTo>
                      <a:pt x="367252" y="12348"/>
                      <a:pt x="360934" y="5867"/>
                      <a:pt x="353037" y="5768"/>
                    </a:cubicBezTo>
                    <a:cubicBezTo>
                      <a:pt x="353037" y="5768"/>
                      <a:pt x="353031" y="5768"/>
                      <a:pt x="353025" y="5768"/>
                    </a:cubicBezTo>
                    <a:cubicBezTo>
                      <a:pt x="345128" y="5658"/>
                      <a:pt x="338635" y="11965"/>
                      <a:pt x="338519" y="19868"/>
                    </a:cubicBezTo>
                    <a:cubicBezTo>
                      <a:pt x="338519" y="19874"/>
                      <a:pt x="338519" y="19885"/>
                      <a:pt x="338519" y="19897"/>
                    </a:cubicBezTo>
                    <a:cubicBezTo>
                      <a:pt x="338426" y="27794"/>
                      <a:pt x="344751" y="34275"/>
                      <a:pt x="352648" y="34374"/>
                    </a:cubicBezTo>
                    <a:cubicBezTo>
                      <a:pt x="352770" y="34374"/>
                      <a:pt x="352886" y="34374"/>
                      <a:pt x="353002" y="34374"/>
                    </a:cubicBezTo>
                    <a:cubicBezTo>
                      <a:pt x="360800" y="34588"/>
                      <a:pt x="367293" y="28438"/>
                      <a:pt x="367508" y="20645"/>
                    </a:cubicBezTo>
                    <a:cubicBezTo>
                      <a:pt x="367508" y="20628"/>
                      <a:pt x="367508" y="20616"/>
                      <a:pt x="367508" y="20605"/>
                    </a:cubicBezTo>
                    <a:cubicBezTo>
                      <a:pt x="367508" y="20483"/>
                      <a:pt x="367508" y="20367"/>
                      <a:pt x="367508" y="20245"/>
                    </a:cubicBezTo>
                    <a:close/>
                    <a:moveTo>
                      <a:pt x="409893" y="20245"/>
                    </a:moveTo>
                    <a:cubicBezTo>
                      <a:pt x="409992" y="12348"/>
                      <a:pt x="403673" y="5867"/>
                      <a:pt x="395776" y="5768"/>
                    </a:cubicBezTo>
                    <a:cubicBezTo>
                      <a:pt x="395776" y="5768"/>
                      <a:pt x="395771" y="5768"/>
                      <a:pt x="395765" y="5768"/>
                    </a:cubicBezTo>
                    <a:cubicBezTo>
                      <a:pt x="387868" y="5652"/>
                      <a:pt x="381375" y="11959"/>
                      <a:pt x="381259" y="19856"/>
                    </a:cubicBezTo>
                    <a:cubicBezTo>
                      <a:pt x="381259" y="19868"/>
                      <a:pt x="381259" y="19880"/>
                      <a:pt x="381259" y="19897"/>
                    </a:cubicBezTo>
                    <a:cubicBezTo>
                      <a:pt x="381160" y="27794"/>
                      <a:pt x="387485" y="34275"/>
                      <a:pt x="395382" y="34374"/>
                    </a:cubicBezTo>
                    <a:lnTo>
                      <a:pt x="395562" y="34374"/>
                    </a:lnTo>
                    <a:cubicBezTo>
                      <a:pt x="403395" y="34379"/>
                      <a:pt x="409771" y="28078"/>
                      <a:pt x="409864" y="20245"/>
                    </a:cubicBezTo>
                    <a:close/>
                    <a:moveTo>
                      <a:pt x="452459" y="20245"/>
                    </a:moveTo>
                    <a:cubicBezTo>
                      <a:pt x="452558" y="12348"/>
                      <a:pt x="446233" y="5867"/>
                      <a:pt x="438331" y="5768"/>
                    </a:cubicBezTo>
                    <a:cubicBezTo>
                      <a:pt x="438331" y="5768"/>
                      <a:pt x="438331" y="5768"/>
                      <a:pt x="438331" y="5768"/>
                    </a:cubicBezTo>
                    <a:cubicBezTo>
                      <a:pt x="430433" y="5658"/>
                      <a:pt x="423941" y="11965"/>
                      <a:pt x="423825" y="19868"/>
                    </a:cubicBezTo>
                    <a:cubicBezTo>
                      <a:pt x="423825" y="19874"/>
                      <a:pt x="423825" y="19885"/>
                      <a:pt x="423825" y="19897"/>
                    </a:cubicBezTo>
                    <a:cubicBezTo>
                      <a:pt x="423732" y="27794"/>
                      <a:pt x="430056" y="34275"/>
                      <a:pt x="437953" y="34374"/>
                    </a:cubicBezTo>
                    <a:cubicBezTo>
                      <a:pt x="438075" y="34374"/>
                      <a:pt x="438191" y="34374"/>
                      <a:pt x="438307" y="34374"/>
                    </a:cubicBezTo>
                    <a:cubicBezTo>
                      <a:pt x="446111" y="34374"/>
                      <a:pt x="452436" y="28049"/>
                      <a:pt x="452436" y="20245"/>
                    </a:cubicBezTo>
                    <a:close/>
                    <a:moveTo>
                      <a:pt x="495199" y="20245"/>
                    </a:moveTo>
                    <a:cubicBezTo>
                      <a:pt x="495297" y="12348"/>
                      <a:pt x="488979" y="5867"/>
                      <a:pt x="481082" y="5768"/>
                    </a:cubicBezTo>
                    <a:cubicBezTo>
                      <a:pt x="481082" y="5768"/>
                      <a:pt x="481076" y="5768"/>
                      <a:pt x="481070" y="5768"/>
                    </a:cubicBezTo>
                    <a:cubicBezTo>
                      <a:pt x="473168" y="5658"/>
                      <a:pt x="466675" y="11977"/>
                      <a:pt x="466564" y="19880"/>
                    </a:cubicBezTo>
                    <a:cubicBezTo>
                      <a:pt x="466564" y="19885"/>
                      <a:pt x="466564" y="19891"/>
                      <a:pt x="466564" y="19897"/>
                    </a:cubicBezTo>
                    <a:cubicBezTo>
                      <a:pt x="466472" y="27800"/>
                      <a:pt x="472796" y="34281"/>
                      <a:pt x="480699" y="34374"/>
                    </a:cubicBezTo>
                    <a:cubicBezTo>
                      <a:pt x="480815" y="34374"/>
                      <a:pt x="480931" y="34374"/>
                      <a:pt x="481047" y="34374"/>
                    </a:cubicBezTo>
                    <a:cubicBezTo>
                      <a:pt x="488851" y="34374"/>
                      <a:pt x="495176" y="28049"/>
                      <a:pt x="495176" y="20245"/>
                    </a:cubicBezTo>
                    <a:close/>
                    <a:moveTo>
                      <a:pt x="537939" y="20245"/>
                    </a:moveTo>
                    <a:cubicBezTo>
                      <a:pt x="538037" y="12348"/>
                      <a:pt x="531719" y="5867"/>
                      <a:pt x="523822" y="5768"/>
                    </a:cubicBezTo>
                    <a:cubicBezTo>
                      <a:pt x="523822" y="5768"/>
                      <a:pt x="523816" y="5768"/>
                      <a:pt x="523810" y="5768"/>
                    </a:cubicBezTo>
                    <a:cubicBezTo>
                      <a:pt x="515913" y="5670"/>
                      <a:pt x="509432" y="11988"/>
                      <a:pt x="509333" y="19885"/>
                    </a:cubicBezTo>
                    <a:cubicBezTo>
                      <a:pt x="509333" y="19885"/>
                      <a:pt x="509333" y="19891"/>
                      <a:pt x="509333" y="19897"/>
                    </a:cubicBezTo>
                    <a:cubicBezTo>
                      <a:pt x="509235" y="27794"/>
                      <a:pt x="515559" y="34275"/>
                      <a:pt x="523462" y="34374"/>
                    </a:cubicBezTo>
                    <a:cubicBezTo>
                      <a:pt x="523462" y="34374"/>
                      <a:pt x="523462" y="34374"/>
                      <a:pt x="523462" y="34374"/>
                    </a:cubicBezTo>
                    <a:lnTo>
                      <a:pt x="523636" y="34374"/>
                    </a:lnTo>
                    <a:cubicBezTo>
                      <a:pt x="531469" y="34379"/>
                      <a:pt x="537846" y="28078"/>
                      <a:pt x="537939" y="20245"/>
                    </a:cubicBezTo>
                    <a:close/>
                    <a:moveTo>
                      <a:pt x="324588" y="133970"/>
                    </a:moveTo>
                    <a:cubicBezTo>
                      <a:pt x="324588" y="126067"/>
                      <a:pt x="318188" y="119668"/>
                      <a:pt x="310285" y="119662"/>
                    </a:cubicBezTo>
                    <a:cubicBezTo>
                      <a:pt x="302382" y="119662"/>
                      <a:pt x="295977" y="126067"/>
                      <a:pt x="295977" y="133970"/>
                    </a:cubicBezTo>
                    <a:cubicBezTo>
                      <a:pt x="295930" y="141867"/>
                      <a:pt x="302301" y="148308"/>
                      <a:pt x="310198" y="148354"/>
                    </a:cubicBezTo>
                    <a:cubicBezTo>
                      <a:pt x="310227" y="148354"/>
                      <a:pt x="310250" y="148354"/>
                      <a:pt x="310279" y="148354"/>
                    </a:cubicBezTo>
                    <a:lnTo>
                      <a:pt x="310279" y="148354"/>
                    </a:lnTo>
                    <a:cubicBezTo>
                      <a:pt x="318072" y="148453"/>
                      <a:pt x="324472" y="142221"/>
                      <a:pt x="324582" y="134429"/>
                    </a:cubicBezTo>
                    <a:cubicBezTo>
                      <a:pt x="324582" y="134312"/>
                      <a:pt x="324582" y="134191"/>
                      <a:pt x="324582" y="134075"/>
                    </a:cubicBezTo>
                    <a:close/>
                    <a:moveTo>
                      <a:pt x="367154" y="133970"/>
                    </a:moveTo>
                    <a:cubicBezTo>
                      <a:pt x="367159" y="126073"/>
                      <a:pt x="360760" y="119673"/>
                      <a:pt x="352862" y="119668"/>
                    </a:cubicBezTo>
                    <a:cubicBezTo>
                      <a:pt x="352857" y="119668"/>
                      <a:pt x="352851" y="119668"/>
                      <a:pt x="352845" y="119668"/>
                    </a:cubicBezTo>
                    <a:cubicBezTo>
                      <a:pt x="344948" y="119668"/>
                      <a:pt x="338542" y="126073"/>
                      <a:pt x="338542" y="133970"/>
                    </a:cubicBezTo>
                    <a:cubicBezTo>
                      <a:pt x="338542" y="141873"/>
                      <a:pt x="344948" y="148279"/>
                      <a:pt x="352851" y="148279"/>
                    </a:cubicBezTo>
                    <a:lnTo>
                      <a:pt x="353025" y="148279"/>
                    </a:lnTo>
                    <a:cubicBezTo>
                      <a:pt x="360823" y="148494"/>
                      <a:pt x="367316" y="142343"/>
                      <a:pt x="367531" y="134550"/>
                    </a:cubicBezTo>
                    <a:cubicBezTo>
                      <a:pt x="367531" y="134533"/>
                      <a:pt x="367531" y="134522"/>
                      <a:pt x="367531" y="134510"/>
                    </a:cubicBezTo>
                    <a:cubicBezTo>
                      <a:pt x="367531" y="134330"/>
                      <a:pt x="367531" y="134156"/>
                      <a:pt x="367531" y="133976"/>
                    </a:cubicBezTo>
                    <a:close/>
                    <a:moveTo>
                      <a:pt x="409893" y="133970"/>
                    </a:moveTo>
                    <a:cubicBezTo>
                      <a:pt x="409893" y="126067"/>
                      <a:pt x="403493" y="119668"/>
                      <a:pt x="395591" y="119662"/>
                    </a:cubicBezTo>
                    <a:cubicBezTo>
                      <a:pt x="387688" y="119662"/>
                      <a:pt x="381282" y="126067"/>
                      <a:pt x="381282" y="133970"/>
                    </a:cubicBezTo>
                    <a:cubicBezTo>
                      <a:pt x="381282" y="141867"/>
                      <a:pt x="387688" y="148273"/>
                      <a:pt x="395585" y="148273"/>
                    </a:cubicBezTo>
                    <a:cubicBezTo>
                      <a:pt x="395585" y="148273"/>
                      <a:pt x="395591" y="148273"/>
                      <a:pt x="395591" y="148273"/>
                    </a:cubicBezTo>
                    <a:lnTo>
                      <a:pt x="395591" y="148273"/>
                    </a:lnTo>
                    <a:cubicBezTo>
                      <a:pt x="403383" y="148371"/>
                      <a:pt x="409783" y="142140"/>
                      <a:pt x="409893" y="134347"/>
                    </a:cubicBezTo>
                    <a:cubicBezTo>
                      <a:pt x="409893" y="134231"/>
                      <a:pt x="409893" y="134110"/>
                      <a:pt x="409893" y="133993"/>
                    </a:cubicBezTo>
                    <a:close/>
                    <a:moveTo>
                      <a:pt x="452459" y="133970"/>
                    </a:moveTo>
                    <a:cubicBezTo>
                      <a:pt x="452465" y="126073"/>
                      <a:pt x="446065" y="119673"/>
                      <a:pt x="438168" y="119668"/>
                    </a:cubicBezTo>
                    <a:cubicBezTo>
                      <a:pt x="438162" y="119668"/>
                      <a:pt x="438156" y="119668"/>
                      <a:pt x="438151" y="119668"/>
                    </a:cubicBezTo>
                    <a:cubicBezTo>
                      <a:pt x="430254" y="119668"/>
                      <a:pt x="423848" y="126073"/>
                      <a:pt x="423848" y="133970"/>
                    </a:cubicBezTo>
                    <a:cubicBezTo>
                      <a:pt x="423848" y="141873"/>
                      <a:pt x="430254" y="148279"/>
                      <a:pt x="438156" y="148279"/>
                    </a:cubicBezTo>
                    <a:lnTo>
                      <a:pt x="438331" y="148279"/>
                    </a:lnTo>
                    <a:cubicBezTo>
                      <a:pt x="446129" y="148284"/>
                      <a:pt x="452453" y="141960"/>
                      <a:pt x="452459" y="134162"/>
                    </a:cubicBezTo>
                    <a:cubicBezTo>
                      <a:pt x="452459" y="134162"/>
                      <a:pt x="452459" y="134156"/>
                      <a:pt x="452459" y="134156"/>
                    </a:cubicBezTo>
                    <a:lnTo>
                      <a:pt x="452459" y="133976"/>
                    </a:lnTo>
                    <a:close/>
                    <a:moveTo>
                      <a:pt x="495199" y="133970"/>
                    </a:moveTo>
                    <a:cubicBezTo>
                      <a:pt x="495205" y="126073"/>
                      <a:pt x="488805" y="119673"/>
                      <a:pt x="480908" y="119668"/>
                    </a:cubicBezTo>
                    <a:cubicBezTo>
                      <a:pt x="480902" y="119668"/>
                      <a:pt x="480896" y="119668"/>
                      <a:pt x="480891" y="119668"/>
                    </a:cubicBezTo>
                    <a:cubicBezTo>
                      <a:pt x="472993" y="119668"/>
                      <a:pt x="466588" y="126073"/>
                      <a:pt x="466588" y="133970"/>
                    </a:cubicBezTo>
                    <a:cubicBezTo>
                      <a:pt x="466588" y="141873"/>
                      <a:pt x="472993" y="148279"/>
                      <a:pt x="480896" y="148279"/>
                    </a:cubicBezTo>
                    <a:lnTo>
                      <a:pt x="481070" y="148279"/>
                    </a:lnTo>
                    <a:cubicBezTo>
                      <a:pt x="488869" y="148284"/>
                      <a:pt x="495193" y="141960"/>
                      <a:pt x="495199" y="134162"/>
                    </a:cubicBezTo>
                    <a:cubicBezTo>
                      <a:pt x="495199" y="134162"/>
                      <a:pt x="495199" y="134156"/>
                      <a:pt x="495199" y="134156"/>
                    </a:cubicBezTo>
                    <a:lnTo>
                      <a:pt x="495199" y="133976"/>
                    </a:lnTo>
                    <a:close/>
                    <a:moveTo>
                      <a:pt x="537939" y="133970"/>
                    </a:moveTo>
                    <a:cubicBezTo>
                      <a:pt x="537944" y="126073"/>
                      <a:pt x="531539" y="119668"/>
                      <a:pt x="523642" y="119662"/>
                    </a:cubicBezTo>
                    <a:cubicBezTo>
                      <a:pt x="523642" y="119662"/>
                      <a:pt x="523636" y="119662"/>
                      <a:pt x="523636" y="119662"/>
                    </a:cubicBezTo>
                    <a:cubicBezTo>
                      <a:pt x="515733" y="119662"/>
                      <a:pt x="509327" y="126067"/>
                      <a:pt x="509327" y="133970"/>
                    </a:cubicBezTo>
                    <a:cubicBezTo>
                      <a:pt x="509281" y="141867"/>
                      <a:pt x="515652" y="148308"/>
                      <a:pt x="523549" y="148354"/>
                    </a:cubicBezTo>
                    <a:cubicBezTo>
                      <a:pt x="523578" y="148354"/>
                      <a:pt x="523601" y="148354"/>
                      <a:pt x="523630" y="148354"/>
                    </a:cubicBezTo>
                    <a:lnTo>
                      <a:pt x="523630" y="148354"/>
                    </a:lnTo>
                    <a:cubicBezTo>
                      <a:pt x="531423" y="148453"/>
                      <a:pt x="537823" y="142221"/>
                      <a:pt x="537933" y="134429"/>
                    </a:cubicBezTo>
                    <a:cubicBezTo>
                      <a:pt x="537933" y="134312"/>
                      <a:pt x="537933" y="134191"/>
                      <a:pt x="537933" y="134075"/>
                    </a:cubicBezTo>
                    <a:close/>
                    <a:moveTo>
                      <a:pt x="470295" y="298396"/>
                    </a:moveTo>
                    <a:cubicBezTo>
                      <a:pt x="470295" y="290499"/>
                      <a:pt x="463890" y="284093"/>
                      <a:pt x="455993" y="284093"/>
                    </a:cubicBezTo>
                    <a:cubicBezTo>
                      <a:pt x="448090" y="284093"/>
                      <a:pt x="441684" y="290499"/>
                      <a:pt x="441684" y="298402"/>
                    </a:cubicBezTo>
                    <a:cubicBezTo>
                      <a:pt x="441690" y="306305"/>
                      <a:pt x="448090" y="312704"/>
                      <a:pt x="455993" y="312704"/>
                    </a:cubicBezTo>
                    <a:lnTo>
                      <a:pt x="456167" y="312704"/>
                    </a:lnTo>
                    <a:cubicBezTo>
                      <a:pt x="463971" y="312704"/>
                      <a:pt x="470295" y="306380"/>
                      <a:pt x="470301" y="298576"/>
                    </a:cubicBezTo>
                    <a:cubicBezTo>
                      <a:pt x="470295" y="298634"/>
                      <a:pt x="470290" y="298564"/>
                      <a:pt x="470290" y="298500"/>
                    </a:cubicBezTo>
                    <a:close/>
                    <a:moveTo>
                      <a:pt x="513041" y="298396"/>
                    </a:moveTo>
                    <a:cubicBezTo>
                      <a:pt x="513035" y="290493"/>
                      <a:pt x="506635" y="284093"/>
                      <a:pt x="498733" y="284093"/>
                    </a:cubicBezTo>
                    <a:cubicBezTo>
                      <a:pt x="490830" y="284093"/>
                      <a:pt x="484430" y="290493"/>
                      <a:pt x="484424" y="298396"/>
                    </a:cubicBezTo>
                    <a:cubicBezTo>
                      <a:pt x="484424" y="306299"/>
                      <a:pt x="490830" y="312704"/>
                      <a:pt x="498733" y="312704"/>
                    </a:cubicBezTo>
                    <a:lnTo>
                      <a:pt x="498733" y="312704"/>
                    </a:lnTo>
                    <a:cubicBezTo>
                      <a:pt x="506525" y="312803"/>
                      <a:pt x="512925" y="306572"/>
                      <a:pt x="513041" y="298779"/>
                    </a:cubicBezTo>
                    <a:close/>
                    <a:moveTo>
                      <a:pt x="555601" y="298396"/>
                    </a:moveTo>
                    <a:cubicBezTo>
                      <a:pt x="555601" y="290499"/>
                      <a:pt x="549195" y="284093"/>
                      <a:pt x="541298" y="284093"/>
                    </a:cubicBezTo>
                    <a:cubicBezTo>
                      <a:pt x="533395" y="284093"/>
                      <a:pt x="526990" y="290499"/>
                      <a:pt x="526990" y="298402"/>
                    </a:cubicBezTo>
                    <a:cubicBezTo>
                      <a:pt x="526996" y="306305"/>
                      <a:pt x="533395" y="312704"/>
                      <a:pt x="541298" y="312704"/>
                    </a:cubicBezTo>
                    <a:lnTo>
                      <a:pt x="541472" y="312704"/>
                    </a:lnTo>
                    <a:cubicBezTo>
                      <a:pt x="549276" y="312704"/>
                      <a:pt x="555601" y="306380"/>
                      <a:pt x="555601" y="298576"/>
                    </a:cubicBezTo>
                    <a:lnTo>
                      <a:pt x="555601" y="298396"/>
                    </a:lnTo>
                    <a:close/>
                    <a:moveTo>
                      <a:pt x="598341" y="298396"/>
                    </a:moveTo>
                    <a:cubicBezTo>
                      <a:pt x="598341" y="290499"/>
                      <a:pt x="591935" y="284093"/>
                      <a:pt x="584038" y="284093"/>
                    </a:cubicBezTo>
                    <a:cubicBezTo>
                      <a:pt x="576141" y="284093"/>
                      <a:pt x="569735" y="290493"/>
                      <a:pt x="569730" y="298396"/>
                    </a:cubicBezTo>
                    <a:cubicBezTo>
                      <a:pt x="569730" y="306299"/>
                      <a:pt x="576135" y="312704"/>
                      <a:pt x="584038" y="312704"/>
                    </a:cubicBezTo>
                    <a:lnTo>
                      <a:pt x="584038" y="312704"/>
                    </a:lnTo>
                    <a:cubicBezTo>
                      <a:pt x="591830" y="312803"/>
                      <a:pt x="598231" y="306572"/>
                      <a:pt x="598341" y="298779"/>
                    </a:cubicBezTo>
                    <a:cubicBezTo>
                      <a:pt x="598341" y="298738"/>
                      <a:pt x="598341" y="298634"/>
                      <a:pt x="598335" y="298500"/>
                    </a:cubicBezTo>
                    <a:close/>
                    <a:moveTo>
                      <a:pt x="640906" y="298396"/>
                    </a:moveTo>
                    <a:cubicBezTo>
                      <a:pt x="640906" y="290499"/>
                      <a:pt x="634501" y="284093"/>
                      <a:pt x="626604" y="284093"/>
                    </a:cubicBezTo>
                    <a:cubicBezTo>
                      <a:pt x="618701" y="284093"/>
                      <a:pt x="612295" y="290499"/>
                      <a:pt x="612295" y="298402"/>
                    </a:cubicBezTo>
                    <a:cubicBezTo>
                      <a:pt x="612301" y="306305"/>
                      <a:pt x="618701" y="312704"/>
                      <a:pt x="626604" y="312704"/>
                    </a:cubicBezTo>
                    <a:lnTo>
                      <a:pt x="626778" y="312704"/>
                    </a:lnTo>
                    <a:cubicBezTo>
                      <a:pt x="634582" y="312704"/>
                      <a:pt x="640906" y="306380"/>
                      <a:pt x="640906" y="298576"/>
                    </a:cubicBezTo>
                    <a:lnTo>
                      <a:pt x="640906" y="298396"/>
                    </a:lnTo>
                    <a:close/>
                    <a:moveTo>
                      <a:pt x="683646" y="298396"/>
                    </a:moveTo>
                    <a:cubicBezTo>
                      <a:pt x="683646" y="290499"/>
                      <a:pt x="677241" y="284093"/>
                      <a:pt x="669343" y="284093"/>
                    </a:cubicBezTo>
                    <a:cubicBezTo>
                      <a:pt x="661447" y="284093"/>
                      <a:pt x="655041" y="290493"/>
                      <a:pt x="655035" y="298396"/>
                    </a:cubicBezTo>
                    <a:cubicBezTo>
                      <a:pt x="655035" y="306299"/>
                      <a:pt x="661441" y="312704"/>
                      <a:pt x="669343" y="312704"/>
                    </a:cubicBezTo>
                    <a:lnTo>
                      <a:pt x="669343" y="312704"/>
                    </a:lnTo>
                    <a:cubicBezTo>
                      <a:pt x="677136" y="312803"/>
                      <a:pt x="683536" y="306572"/>
                      <a:pt x="683646" y="298779"/>
                    </a:cubicBezTo>
                    <a:cubicBezTo>
                      <a:pt x="683646" y="298657"/>
                      <a:pt x="683646" y="298541"/>
                      <a:pt x="683646" y="298419"/>
                    </a:cubicBezTo>
                    <a:close/>
                    <a:moveTo>
                      <a:pt x="470295" y="415672"/>
                    </a:moveTo>
                    <a:cubicBezTo>
                      <a:pt x="470295" y="407769"/>
                      <a:pt x="463896" y="401370"/>
                      <a:pt x="455993" y="401364"/>
                    </a:cubicBezTo>
                    <a:cubicBezTo>
                      <a:pt x="448090" y="401364"/>
                      <a:pt x="441684" y="407769"/>
                      <a:pt x="441684" y="415672"/>
                    </a:cubicBezTo>
                    <a:cubicBezTo>
                      <a:pt x="441678" y="423569"/>
                      <a:pt x="448078" y="429969"/>
                      <a:pt x="455975" y="429975"/>
                    </a:cubicBezTo>
                    <a:cubicBezTo>
                      <a:pt x="455981" y="429975"/>
                      <a:pt x="455987" y="429975"/>
                      <a:pt x="455993" y="429975"/>
                    </a:cubicBezTo>
                    <a:lnTo>
                      <a:pt x="456167" y="429975"/>
                    </a:lnTo>
                    <a:cubicBezTo>
                      <a:pt x="463971" y="429998"/>
                      <a:pt x="470313" y="423691"/>
                      <a:pt x="470336" y="415887"/>
                    </a:cubicBezTo>
                    <a:cubicBezTo>
                      <a:pt x="470336" y="415521"/>
                      <a:pt x="470336" y="415156"/>
                      <a:pt x="470295" y="414790"/>
                    </a:cubicBezTo>
                    <a:close/>
                    <a:moveTo>
                      <a:pt x="513041" y="415672"/>
                    </a:moveTo>
                    <a:cubicBezTo>
                      <a:pt x="513041" y="407769"/>
                      <a:pt x="506635" y="401364"/>
                      <a:pt x="498733" y="401364"/>
                    </a:cubicBezTo>
                    <a:cubicBezTo>
                      <a:pt x="490830" y="401364"/>
                      <a:pt x="484424" y="407769"/>
                      <a:pt x="484424" y="415672"/>
                    </a:cubicBezTo>
                    <a:cubicBezTo>
                      <a:pt x="484424" y="423575"/>
                      <a:pt x="490830" y="429975"/>
                      <a:pt x="498733" y="429975"/>
                    </a:cubicBezTo>
                    <a:lnTo>
                      <a:pt x="498733" y="429975"/>
                    </a:lnTo>
                    <a:cubicBezTo>
                      <a:pt x="506531" y="430097"/>
                      <a:pt x="512954" y="423877"/>
                      <a:pt x="513076" y="416078"/>
                    </a:cubicBezTo>
                    <a:cubicBezTo>
                      <a:pt x="513076" y="416067"/>
                      <a:pt x="513076" y="416061"/>
                      <a:pt x="513076" y="416049"/>
                    </a:cubicBezTo>
                    <a:cubicBezTo>
                      <a:pt x="513076" y="415620"/>
                      <a:pt x="513076" y="415197"/>
                      <a:pt x="513041" y="414773"/>
                    </a:cubicBezTo>
                    <a:close/>
                    <a:moveTo>
                      <a:pt x="555601" y="415672"/>
                    </a:moveTo>
                    <a:cubicBezTo>
                      <a:pt x="555601" y="407769"/>
                      <a:pt x="549201" y="401370"/>
                      <a:pt x="541298" y="401364"/>
                    </a:cubicBezTo>
                    <a:cubicBezTo>
                      <a:pt x="533395" y="401364"/>
                      <a:pt x="526990" y="407769"/>
                      <a:pt x="526990" y="415672"/>
                    </a:cubicBezTo>
                    <a:cubicBezTo>
                      <a:pt x="526984" y="423569"/>
                      <a:pt x="533384" y="429969"/>
                      <a:pt x="541281" y="429975"/>
                    </a:cubicBezTo>
                    <a:cubicBezTo>
                      <a:pt x="541287" y="429975"/>
                      <a:pt x="541292" y="429975"/>
                      <a:pt x="541298" y="429975"/>
                    </a:cubicBezTo>
                    <a:lnTo>
                      <a:pt x="541472" y="429975"/>
                    </a:lnTo>
                    <a:cubicBezTo>
                      <a:pt x="549276" y="429998"/>
                      <a:pt x="555618" y="423691"/>
                      <a:pt x="555641" y="415887"/>
                    </a:cubicBezTo>
                    <a:cubicBezTo>
                      <a:pt x="555641" y="415521"/>
                      <a:pt x="555641" y="415156"/>
                      <a:pt x="555601" y="414790"/>
                    </a:cubicBezTo>
                    <a:close/>
                    <a:moveTo>
                      <a:pt x="598341" y="415672"/>
                    </a:moveTo>
                    <a:cubicBezTo>
                      <a:pt x="598346" y="407775"/>
                      <a:pt x="591941" y="401370"/>
                      <a:pt x="584044" y="401364"/>
                    </a:cubicBezTo>
                    <a:cubicBezTo>
                      <a:pt x="584044" y="401364"/>
                      <a:pt x="584038" y="401364"/>
                      <a:pt x="584038" y="401364"/>
                    </a:cubicBezTo>
                    <a:cubicBezTo>
                      <a:pt x="576135" y="401364"/>
                      <a:pt x="569730" y="407769"/>
                      <a:pt x="569730" y="415672"/>
                    </a:cubicBezTo>
                    <a:cubicBezTo>
                      <a:pt x="569735" y="423575"/>
                      <a:pt x="576135" y="429975"/>
                      <a:pt x="584038" y="429975"/>
                    </a:cubicBezTo>
                    <a:lnTo>
                      <a:pt x="584038" y="429975"/>
                    </a:lnTo>
                    <a:cubicBezTo>
                      <a:pt x="591842" y="430097"/>
                      <a:pt x="598259" y="423865"/>
                      <a:pt x="598381" y="416067"/>
                    </a:cubicBezTo>
                    <a:cubicBezTo>
                      <a:pt x="598381" y="416061"/>
                      <a:pt x="598381" y="416055"/>
                      <a:pt x="598381" y="416049"/>
                    </a:cubicBezTo>
                    <a:cubicBezTo>
                      <a:pt x="598381" y="415620"/>
                      <a:pt x="598381" y="415197"/>
                      <a:pt x="598341" y="414773"/>
                    </a:cubicBezTo>
                    <a:close/>
                    <a:moveTo>
                      <a:pt x="640906" y="415672"/>
                    </a:moveTo>
                    <a:cubicBezTo>
                      <a:pt x="640906" y="407769"/>
                      <a:pt x="634507" y="401370"/>
                      <a:pt x="626604" y="401364"/>
                    </a:cubicBezTo>
                    <a:cubicBezTo>
                      <a:pt x="618701" y="401364"/>
                      <a:pt x="612295" y="407769"/>
                      <a:pt x="612295" y="415672"/>
                    </a:cubicBezTo>
                    <a:cubicBezTo>
                      <a:pt x="612290" y="423569"/>
                      <a:pt x="618689" y="429969"/>
                      <a:pt x="626586" y="429975"/>
                    </a:cubicBezTo>
                    <a:cubicBezTo>
                      <a:pt x="626592" y="429975"/>
                      <a:pt x="626598" y="429975"/>
                      <a:pt x="626604" y="429975"/>
                    </a:cubicBezTo>
                    <a:lnTo>
                      <a:pt x="626778" y="429975"/>
                    </a:lnTo>
                    <a:cubicBezTo>
                      <a:pt x="634582" y="429998"/>
                      <a:pt x="640924" y="423691"/>
                      <a:pt x="640947" y="415887"/>
                    </a:cubicBezTo>
                    <a:cubicBezTo>
                      <a:pt x="640947" y="415521"/>
                      <a:pt x="640947" y="415156"/>
                      <a:pt x="640906" y="414790"/>
                    </a:cubicBezTo>
                    <a:close/>
                    <a:moveTo>
                      <a:pt x="683646" y="415672"/>
                    </a:moveTo>
                    <a:cubicBezTo>
                      <a:pt x="683652" y="407775"/>
                      <a:pt x="677246" y="401370"/>
                      <a:pt x="669349" y="401364"/>
                    </a:cubicBezTo>
                    <a:cubicBezTo>
                      <a:pt x="669349" y="401364"/>
                      <a:pt x="669343" y="401364"/>
                      <a:pt x="669343" y="401364"/>
                    </a:cubicBezTo>
                    <a:cubicBezTo>
                      <a:pt x="661441" y="401364"/>
                      <a:pt x="655035" y="407769"/>
                      <a:pt x="655035" y="415672"/>
                    </a:cubicBezTo>
                    <a:cubicBezTo>
                      <a:pt x="655041" y="423575"/>
                      <a:pt x="661441" y="429975"/>
                      <a:pt x="669343" y="429975"/>
                    </a:cubicBezTo>
                    <a:lnTo>
                      <a:pt x="669343" y="429975"/>
                    </a:lnTo>
                    <a:cubicBezTo>
                      <a:pt x="677148" y="430097"/>
                      <a:pt x="683565" y="423865"/>
                      <a:pt x="683687" y="416067"/>
                    </a:cubicBezTo>
                    <a:cubicBezTo>
                      <a:pt x="683687" y="416061"/>
                      <a:pt x="683687" y="416055"/>
                      <a:pt x="683687" y="416049"/>
                    </a:cubicBezTo>
                    <a:cubicBezTo>
                      <a:pt x="683687" y="415620"/>
                      <a:pt x="683687" y="415197"/>
                      <a:pt x="683646" y="41477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 name="Google Shape;200;p18"/>
              <p:cNvSpPr/>
              <p:nvPr/>
            </p:nvSpPr>
            <p:spPr>
              <a:xfrm>
                <a:off x="481797" y="-151591"/>
                <a:ext cx="593786" cy="371876"/>
              </a:xfrm>
              <a:custGeom>
                <a:rect b="b" l="l" r="r" t="t"/>
                <a:pathLst>
                  <a:path extrusionOk="0" h="425001" w="678612">
                    <a:moveTo>
                      <a:pt x="68497" y="32459"/>
                    </a:moveTo>
                    <a:lnTo>
                      <a:pt x="18870" y="32459"/>
                    </a:lnTo>
                    <a:cubicBezTo>
                      <a:pt x="12093" y="33271"/>
                      <a:pt x="5937" y="28438"/>
                      <a:pt x="5119" y="21661"/>
                    </a:cubicBezTo>
                    <a:cubicBezTo>
                      <a:pt x="4306" y="14884"/>
                      <a:pt x="9140" y="8727"/>
                      <a:pt x="15917" y="7909"/>
                    </a:cubicBezTo>
                    <a:cubicBezTo>
                      <a:pt x="16897" y="7793"/>
                      <a:pt x="17889" y="7793"/>
                      <a:pt x="18870" y="7909"/>
                    </a:cubicBezTo>
                    <a:lnTo>
                      <a:pt x="68497" y="7909"/>
                    </a:lnTo>
                    <a:cubicBezTo>
                      <a:pt x="75274" y="7097"/>
                      <a:pt x="81431" y="11930"/>
                      <a:pt x="82249" y="18707"/>
                    </a:cubicBezTo>
                    <a:cubicBezTo>
                      <a:pt x="83061" y="25484"/>
                      <a:pt x="78228" y="31641"/>
                      <a:pt x="71451" y="32459"/>
                    </a:cubicBezTo>
                    <a:cubicBezTo>
                      <a:pt x="70470" y="32575"/>
                      <a:pt x="69478" y="32575"/>
                      <a:pt x="68497" y="32459"/>
                    </a:cubicBezTo>
                    <a:close/>
                    <a:moveTo>
                      <a:pt x="80862" y="77137"/>
                    </a:moveTo>
                    <a:cubicBezTo>
                      <a:pt x="80862" y="70307"/>
                      <a:pt x="75327" y="64772"/>
                      <a:pt x="68497" y="64772"/>
                    </a:cubicBezTo>
                    <a:lnTo>
                      <a:pt x="18870" y="64772"/>
                    </a:lnTo>
                    <a:cubicBezTo>
                      <a:pt x="12093" y="63960"/>
                      <a:pt x="5931" y="68793"/>
                      <a:pt x="5119" y="75576"/>
                    </a:cubicBezTo>
                    <a:cubicBezTo>
                      <a:pt x="5119" y="75576"/>
                      <a:pt x="5119" y="75576"/>
                      <a:pt x="5119" y="75576"/>
                    </a:cubicBezTo>
                    <a:cubicBezTo>
                      <a:pt x="4306" y="82353"/>
                      <a:pt x="9140" y="88509"/>
                      <a:pt x="15917" y="89321"/>
                    </a:cubicBezTo>
                    <a:cubicBezTo>
                      <a:pt x="15917" y="89321"/>
                      <a:pt x="15917" y="89321"/>
                      <a:pt x="15917" y="89321"/>
                    </a:cubicBezTo>
                    <a:cubicBezTo>
                      <a:pt x="16897" y="89443"/>
                      <a:pt x="17889" y="89443"/>
                      <a:pt x="18870" y="89321"/>
                    </a:cubicBezTo>
                    <a:lnTo>
                      <a:pt x="68497" y="89321"/>
                    </a:lnTo>
                    <a:cubicBezTo>
                      <a:pt x="75228" y="89420"/>
                      <a:pt x="80763" y="84047"/>
                      <a:pt x="80862" y="77316"/>
                    </a:cubicBezTo>
                    <a:cubicBezTo>
                      <a:pt x="80862" y="77316"/>
                      <a:pt x="80862" y="77316"/>
                      <a:pt x="80862" y="77316"/>
                    </a:cubicBezTo>
                    <a:close/>
                    <a:moveTo>
                      <a:pt x="80862" y="133999"/>
                    </a:moveTo>
                    <a:cubicBezTo>
                      <a:pt x="80862" y="127176"/>
                      <a:pt x="75327" y="121640"/>
                      <a:pt x="68503" y="121640"/>
                    </a:cubicBezTo>
                    <a:cubicBezTo>
                      <a:pt x="68503" y="121640"/>
                      <a:pt x="68497" y="121640"/>
                      <a:pt x="68497" y="121640"/>
                    </a:cubicBezTo>
                    <a:lnTo>
                      <a:pt x="18870" y="121640"/>
                    </a:lnTo>
                    <a:cubicBezTo>
                      <a:pt x="12093" y="120822"/>
                      <a:pt x="5937" y="125655"/>
                      <a:pt x="5119" y="132427"/>
                    </a:cubicBezTo>
                    <a:cubicBezTo>
                      <a:pt x="5119" y="132433"/>
                      <a:pt x="5119" y="132433"/>
                      <a:pt x="5119" y="132438"/>
                    </a:cubicBezTo>
                    <a:cubicBezTo>
                      <a:pt x="4306" y="139215"/>
                      <a:pt x="9140" y="145372"/>
                      <a:pt x="15917" y="146190"/>
                    </a:cubicBezTo>
                    <a:cubicBezTo>
                      <a:pt x="16897" y="146306"/>
                      <a:pt x="17889" y="146306"/>
                      <a:pt x="18870" y="146190"/>
                    </a:cubicBezTo>
                    <a:lnTo>
                      <a:pt x="68497" y="146190"/>
                    </a:lnTo>
                    <a:cubicBezTo>
                      <a:pt x="75228" y="146288"/>
                      <a:pt x="80763" y="140915"/>
                      <a:pt x="80862" y="134185"/>
                    </a:cubicBezTo>
                    <a:cubicBezTo>
                      <a:pt x="80862" y="134185"/>
                      <a:pt x="80862" y="134179"/>
                      <a:pt x="80862" y="134179"/>
                    </a:cubicBezTo>
                    <a:close/>
                    <a:moveTo>
                      <a:pt x="80862" y="190862"/>
                    </a:moveTo>
                    <a:cubicBezTo>
                      <a:pt x="80862" y="184032"/>
                      <a:pt x="75327" y="178497"/>
                      <a:pt x="68497" y="178497"/>
                    </a:cubicBezTo>
                    <a:lnTo>
                      <a:pt x="18870" y="178497"/>
                    </a:lnTo>
                    <a:cubicBezTo>
                      <a:pt x="12093" y="177685"/>
                      <a:pt x="5937" y="182518"/>
                      <a:pt x="5119" y="189295"/>
                    </a:cubicBezTo>
                    <a:cubicBezTo>
                      <a:pt x="4306" y="196072"/>
                      <a:pt x="9140" y="202229"/>
                      <a:pt x="15917" y="203047"/>
                    </a:cubicBezTo>
                    <a:cubicBezTo>
                      <a:pt x="16897" y="203163"/>
                      <a:pt x="17889" y="203163"/>
                      <a:pt x="18870" y="203047"/>
                    </a:cubicBezTo>
                    <a:lnTo>
                      <a:pt x="68497" y="203047"/>
                    </a:lnTo>
                    <a:cubicBezTo>
                      <a:pt x="75228" y="203145"/>
                      <a:pt x="80763" y="197772"/>
                      <a:pt x="80862" y="191042"/>
                    </a:cubicBezTo>
                    <a:cubicBezTo>
                      <a:pt x="80862" y="191042"/>
                      <a:pt x="80862" y="191036"/>
                      <a:pt x="80862" y="191036"/>
                    </a:cubicBezTo>
                    <a:close/>
                    <a:moveTo>
                      <a:pt x="80862" y="247724"/>
                    </a:moveTo>
                    <a:cubicBezTo>
                      <a:pt x="80862" y="240895"/>
                      <a:pt x="75327" y="235360"/>
                      <a:pt x="68497" y="235360"/>
                    </a:cubicBezTo>
                    <a:lnTo>
                      <a:pt x="18870" y="235360"/>
                    </a:lnTo>
                    <a:cubicBezTo>
                      <a:pt x="12093" y="234547"/>
                      <a:pt x="5937" y="239381"/>
                      <a:pt x="5119" y="246158"/>
                    </a:cubicBezTo>
                    <a:cubicBezTo>
                      <a:pt x="4306" y="252935"/>
                      <a:pt x="9140" y="259091"/>
                      <a:pt x="15917" y="259909"/>
                    </a:cubicBezTo>
                    <a:cubicBezTo>
                      <a:pt x="16897" y="260025"/>
                      <a:pt x="17889" y="260025"/>
                      <a:pt x="18870" y="259909"/>
                    </a:cubicBezTo>
                    <a:lnTo>
                      <a:pt x="68497" y="259909"/>
                    </a:lnTo>
                    <a:cubicBezTo>
                      <a:pt x="75228" y="260008"/>
                      <a:pt x="80763" y="254635"/>
                      <a:pt x="80862" y="247904"/>
                    </a:cubicBezTo>
                    <a:cubicBezTo>
                      <a:pt x="80862" y="247904"/>
                      <a:pt x="80862" y="247898"/>
                      <a:pt x="80862" y="247898"/>
                    </a:cubicBezTo>
                    <a:close/>
                    <a:moveTo>
                      <a:pt x="80862" y="304587"/>
                    </a:moveTo>
                    <a:cubicBezTo>
                      <a:pt x="80856" y="297758"/>
                      <a:pt x="75327" y="292228"/>
                      <a:pt x="68497" y="292228"/>
                    </a:cubicBezTo>
                    <a:lnTo>
                      <a:pt x="18870" y="292228"/>
                    </a:lnTo>
                    <a:cubicBezTo>
                      <a:pt x="12041" y="292228"/>
                      <a:pt x="6506" y="297763"/>
                      <a:pt x="6506" y="304593"/>
                    </a:cubicBezTo>
                    <a:cubicBezTo>
                      <a:pt x="6506" y="311323"/>
                      <a:pt x="11960" y="316778"/>
                      <a:pt x="18690" y="316778"/>
                    </a:cubicBezTo>
                    <a:lnTo>
                      <a:pt x="68497" y="316778"/>
                    </a:lnTo>
                    <a:cubicBezTo>
                      <a:pt x="75228" y="316876"/>
                      <a:pt x="80763" y="311503"/>
                      <a:pt x="80862" y="304773"/>
                    </a:cubicBezTo>
                    <a:cubicBezTo>
                      <a:pt x="80862" y="304773"/>
                      <a:pt x="80862" y="304773"/>
                      <a:pt x="80862" y="304773"/>
                    </a:cubicBezTo>
                    <a:close/>
                    <a:moveTo>
                      <a:pt x="80862" y="361450"/>
                    </a:moveTo>
                    <a:cubicBezTo>
                      <a:pt x="80862" y="354719"/>
                      <a:pt x="75408" y="349265"/>
                      <a:pt x="68677" y="349265"/>
                    </a:cubicBezTo>
                    <a:lnTo>
                      <a:pt x="18870" y="349265"/>
                    </a:lnTo>
                    <a:cubicBezTo>
                      <a:pt x="12140" y="349166"/>
                      <a:pt x="6604" y="354539"/>
                      <a:pt x="6506" y="361270"/>
                    </a:cubicBezTo>
                    <a:cubicBezTo>
                      <a:pt x="6506" y="361270"/>
                      <a:pt x="6506" y="361275"/>
                      <a:pt x="6506" y="361275"/>
                    </a:cubicBezTo>
                    <a:lnTo>
                      <a:pt x="6506" y="361450"/>
                    </a:lnTo>
                    <a:cubicBezTo>
                      <a:pt x="6506" y="368279"/>
                      <a:pt x="12041" y="373814"/>
                      <a:pt x="18870" y="373814"/>
                    </a:cubicBezTo>
                    <a:lnTo>
                      <a:pt x="68497" y="373814"/>
                    </a:lnTo>
                    <a:cubicBezTo>
                      <a:pt x="75123" y="373820"/>
                      <a:pt x="80578" y="368604"/>
                      <a:pt x="80862" y="361983"/>
                    </a:cubicBezTo>
                    <a:close/>
                    <a:moveTo>
                      <a:pt x="80862" y="418312"/>
                    </a:moveTo>
                    <a:cubicBezTo>
                      <a:pt x="80862" y="411581"/>
                      <a:pt x="75408" y="406127"/>
                      <a:pt x="68677" y="406127"/>
                    </a:cubicBezTo>
                    <a:lnTo>
                      <a:pt x="18870" y="406127"/>
                    </a:lnTo>
                    <a:cubicBezTo>
                      <a:pt x="12093" y="405315"/>
                      <a:pt x="5931" y="410148"/>
                      <a:pt x="5119" y="416931"/>
                    </a:cubicBezTo>
                    <a:cubicBezTo>
                      <a:pt x="5119" y="416931"/>
                      <a:pt x="5119" y="416931"/>
                      <a:pt x="5119" y="416931"/>
                    </a:cubicBezTo>
                    <a:cubicBezTo>
                      <a:pt x="4306" y="423708"/>
                      <a:pt x="9140" y="429864"/>
                      <a:pt x="15917" y="430677"/>
                    </a:cubicBezTo>
                    <a:cubicBezTo>
                      <a:pt x="15917" y="430677"/>
                      <a:pt x="15917" y="430677"/>
                      <a:pt x="15917" y="430677"/>
                    </a:cubicBezTo>
                    <a:cubicBezTo>
                      <a:pt x="16897" y="430799"/>
                      <a:pt x="17889" y="430799"/>
                      <a:pt x="18870" y="430677"/>
                    </a:cubicBezTo>
                    <a:lnTo>
                      <a:pt x="68497" y="430677"/>
                    </a:lnTo>
                    <a:cubicBezTo>
                      <a:pt x="75327" y="430671"/>
                      <a:pt x="80856" y="425141"/>
                      <a:pt x="80856" y="418312"/>
                    </a:cubicBezTo>
                    <a:close/>
                    <a:moveTo>
                      <a:pt x="267006" y="20274"/>
                    </a:moveTo>
                    <a:cubicBezTo>
                      <a:pt x="267104" y="13543"/>
                      <a:pt x="261731" y="8008"/>
                      <a:pt x="255001" y="7909"/>
                    </a:cubicBezTo>
                    <a:cubicBezTo>
                      <a:pt x="255001" y="7909"/>
                      <a:pt x="255001" y="7909"/>
                      <a:pt x="255001" y="7909"/>
                    </a:cubicBezTo>
                    <a:lnTo>
                      <a:pt x="124124" y="7909"/>
                    </a:lnTo>
                    <a:cubicBezTo>
                      <a:pt x="117347" y="7097"/>
                      <a:pt x="111191" y="11930"/>
                      <a:pt x="110378" y="18707"/>
                    </a:cubicBezTo>
                    <a:cubicBezTo>
                      <a:pt x="110378" y="18707"/>
                      <a:pt x="110378" y="18707"/>
                      <a:pt x="110378" y="18707"/>
                    </a:cubicBezTo>
                    <a:cubicBezTo>
                      <a:pt x="109560" y="25484"/>
                      <a:pt x="114394" y="31641"/>
                      <a:pt x="121170" y="32459"/>
                    </a:cubicBezTo>
                    <a:cubicBezTo>
                      <a:pt x="121170" y="32459"/>
                      <a:pt x="121176" y="32459"/>
                      <a:pt x="121176" y="32459"/>
                    </a:cubicBezTo>
                    <a:cubicBezTo>
                      <a:pt x="122157" y="32575"/>
                      <a:pt x="123143" y="32575"/>
                      <a:pt x="124124" y="32459"/>
                    </a:cubicBezTo>
                    <a:lnTo>
                      <a:pt x="254821" y="32459"/>
                    </a:lnTo>
                    <a:cubicBezTo>
                      <a:pt x="261552" y="32459"/>
                      <a:pt x="267006" y="27005"/>
                      <a:pt x="267006" y="20274"/>
                    </a:cubicBezTo>
                    <a:close/>
                    <a:moveTo>
                      <a:pt x="267006" y="77137"/>
                    </a:moveTo>
                    <a:cubicBezTo>
                      <a:pt x="267104" y="70406"/>
                      <a:pt x="261731" y="64871"/>
                      <a:pt x="255001" y="64772"/>
                    </a:cubicBezTo>
                    <a:cubicBezTo>
                      <a:pt x="255001" y="64772"/>
                      <a:pt x="255001" y="64772"/>
                      <a:pt x="255001" y="64772"/>
                    </a:cubicBezTo>
                    <a:lnTo>
                      <a:pt x="124124" y="64772"/>
                    </a:lnTo>
                    <a:cubicBezTo>
                      <a:pt x="117347" y="63960"/>
                      <a:pt x="111191" y="68793"/>
                      <a:pt x="110378" y="75570"/>
                    </a:cubicBezTo>
                    <a:cubicBezTo>
                      <a:pt x="110378" y="75570"/>
                      <a:pt x="110378" y="75576"/>
                      <a:pt x="110378" y="75576"/>
                    </a:cubicBezTo>
                    <a:cubicBezTo>
                      <a:pt x="109566" y="82353"/>
                      <a:pt x="114399" y="88509"/>
                      <a:pt x="121176" y="89321"/>
                    </a:cubicBezTo>
                    <a:cubicBezTo>
                      <a:pt x="121176" y="89321"/>
                      <a:pt x="121176" y="89321"/>
                      <a:pt x="121176" y="89321"/>
                    </a:cubicBezTo>
                    <a:cubicBezTo>
                      <a:pt x="122157" y="89443"/>
                      <a:pt x="123143" y="89443"/>
                      <a:pt x="124124" y="89321"/>
                    </a:cubicBezTo>
                    <a:lnTo>
                      <a:pt x="254821" y="89321"/>
                    </a:lnTo>
                    <a:cubicBezTo>
                      <a:pt x="261552" y="89321"/>
                      <a:pt x="267006" y="83867"/>
                      <a:pt x="267006" y="77137"/>
                    </a:cubicBezTo>
                    <a:close/>
                    <a:moveTo>
                      <a:pt x="267006" y="133999"/>
                    </a:moveTo>
                    <a:cubicBezTo>
                      <a:pt x="267104" y="127274"/>
                      <a:pt x="261726" y="121739"/>
                      <a:pt x="255001" y="121640"/>
                    </a:cubicBezTo>
                    <a:lnTo>
                      <a:pt x="124124" y="121640"/>
                    </a:lnTo>
                    <a:cubicBezTo>
                      <a:pt x="117353" y="120822"/>
                      <a:pt x="111196" y="125650"/>
                      <a:pt x="110378" y="132427"/>
                    </a:cubicBezTo>
                    <a:cubicBezTo>
                      <a:pt x="110378" y="132427"/>
                      <a:pt x="110378" y="132433"/>
                      <a:pt x="110378" y="132438"/>
                    </a:cubicBezTo>
                    <a:cubicBezTo>
                      <a:pt x="109566" y="139215"/>
                      <a:pt x="114399" y="145372"/>
                      <a:pt x="121176" y="146190"/>
                    </a:cubicBezTo>
                    <a:cubicBezTo>
                      <a:pt x="122157" y="146306"/>
                      <a:pt x="123143" y="146306"/>
                      <a:pt x="124124" y="146190"/>
                    </a:cubicBezTo>
                    <a:lnTo>
                      <a:pt x="254821" y="146190"/>
                    </a:lnTo>
                    <a:cubicBezTo>
                      <a:pt x="261552" y="146190"/>
                      <a:pt x="267006" y="140736"/>
                      <a:pt x="267006" y="134005"/>
                    </a:cubicBezTo>
                    <a:close/>
                    <a:moveTo>
                      <a:pt x="267006" y="190862"/>
                    </a:moveTo>
                    <a:cubicBezTo>
                      <a:pt x="267104" y="184131"/>
                      <a:pt x="261731" y="178596"/>
                      <a:pt x="255001" y="178497"/>
                    </a:cubicBezTo>
                    <a:cubicBezTo>
                      <a:pt x="255001" y="178497"/>
                      <a:pt x="255001" y="178497"/>
                      <a:pt x="255001" y="178497"/>
                    </a:cubicBezTo>
                    <a:lnTo>
                      <a:pt x="124124" y="178497"/>
                    </a:lnTo>
                    <a:cubicBezTo>
                      <a:pt x="117347" y="177685"/>
                      <a:pt x="111191" y="182518"/>
                      <a:pt x="110378" y="189295"/>
                    </a:cubicBezTo>
                    <a:cubicBezTo>
                      <a:pt x="110378" y="189295"/>
                      <a:pt x="110378" y="189295"/>
                      <a:pt x="110378" y="189295"/>
                    </a:cubicBezTo>
                    <a:cubicBezTo>
                      <a:pt x="109566" y="196072"/>
                      <a:pt x="114399" y="202229"/>
                      <a:pt x="121176" y="203047"/>
                    </a:cubicBezTo>
                    <a:cubicBezTo>
                      <a:pt x="122157" y="203163"/>
                      <a:pt x="123143" y="203163"/>
                      <a:pt x="124124" y="203047"/>
                    </a:cubicBezTo>
                    <a:lnTo>
                      <a:pt x="254821" y="203047"/>
                    </a:lnTo>
                    <a:cubicBezTo>
                      <a:pt x="261552" y="203047"/>
                      <a:pt x="267006" y="197592"/>
                      <a:pt x="267006" y="190862"/>
                    </a:cubicBezTo>
                    <a:close/>
                    <a:moveTo>
                      <a:pt x="267006" y="247724"/>
                    </a:moveTo>
                    <a:cubicBezTo>
                      <a:pt x="267104" y="240994"/>
                      <a:pt x="261731" y="235458"/>
                      <a:pt x="255001" y="235360"/>
                    </a:cubicBezTo>
                    <a:cubicBezTo>
                      <a:pt x="255001" y="235360"/>
                      <a:pt x="255001" y="235360"/>
                      <a:pt x="255001" y="235360"/>
                    </a:cubicBezTo>
                    <a:lnTo>
                      <a:pt x="124124" y="235360"/>
                    </a:lnTo>
                    <a:cubicBezTo>
                      <a:pt x="117347" y="234547"/>
                      <a:pt x="111191" y="239381"/>
                      <a:pt x="110378" y="246158"/>
                    </a:cubicBezTo>
                    <a:cubicBezTo>
                      <a:pt x="110378" y="246158"/>
                      <a:pt x="110378" y="246158"/>
                      <a:pt x="110378" y="246158"/>
                    </a:cubicBezTo>
                    <a:cubicBezTo>
                      <a:pt x="109560" y="252935"/>
                      <a:pt x="114394" y="259091"/>
                      <a:pt x="121170" y="259909"/>
                    </a:cubicBezTo>
                    <a:cubicBezTo>
                      <a:pt x="121170" y="259909"/>
                      <a:pt x="121176" y="259909"/>
                      <a:pt x="121176" y="259909"/>
                    </a:cubicBezTo>
                    <a:cubicBezTo>
                      <a:pt x="122157" y="260025"/>
                      <a:pt x="123143" y="260025"/>
                      <a:pt x="124124" y="259909"/>
                    </a:cubicBezTo>
                    <a:lnTo>
                      <a:pt x="254821" y="259909"/>
                    </a:lnTo>
                    <a:cubicBezTo>
                      <a:pt x="261552" y="259909"/>
                      <a:pt x="267006" y="254455"/>
                      <a:pt x="267006" y="247724"/>
                    </a:cubicBezTo>
                    <a:close/>
                    <a:moveTo>
                      <a:pt x="423488" y="304587"/>
                    </a:moveTo>
                    <a:cubicBezTo>
                      <a:pt x="423488" y="297758"/>
                      <a:pt x="417953" y="292222"/>
                      <a:pt x="411123" y="292222"/>
                    </a:cubicBezTo>
                    <a:lnTo>
                      <a:pt x="280606" y="292222"/>
                    </a:lnTo>
                    <a:cubicBezTo>
                      <a:pt x="273777" y="292222"/>
                      <a:pt x="268242" y="297758"/>
                      <a:pt x="268242" y="304587"/>
                    </a:cubicBezTo>
                    <a:cubicBezTo>
                      <a:pt x="268242" y="311318"/>
                      <a:pt x="273696" y="316772"/>
                      <a:pt x="280427" y="316772"/>
                    </a:cubicBezTo>
                    <a:lnTo>
                      <a:pt x="411123" y="316772"/>
                    </a:lnTo>
                    <a:cubicBezTo>
                      <a:pt x="417854" y="316870"/>
                      <a:pt x="423390" y="311497"/>
                      <a:pt x="423488" y="304767"/>
                    </a:cubicBezTo>
                    <a:cubicBezTo>
                      <a:pt x="423488" y="304767"/>
                      <a:pt x="423488" y="304767"/>
                      <a:pt x="423488" y="304767"/>
                    </a:cubicBezTo>
                    <a:close/>
                    <a:moveTo>
                      <a:pt x="423488" y="361450"/>
                    </a:moveTo>
                    <a:cubicBezTo>
                      <a:pt x="423488" y="354719"/>
                      <a:pt x="418034" y="349265"/>
                      <a:pt x="411303" y="349265"/>
                    </a:cubicBezTo>
                    <a:lnTo>
                      <a:pt x="280606" y="349265"/>
                    </a:lnTo>
                    <a:cubicBezTo>
                      <a:pt x="273876" y="349166"/>
                      <a:pt x="268346" y="354545"/>
                      <a:pt x="268247" y="361275"/>
                    </a:cubicBezTo>
                    <a:cubicBezTo>
                      <a:pt x="268247" y="361275"/>
                      <a:pt x="268247" y="361275"/>
                      <a:pt x="268247" y="361275"/>
                    </a:cubicBezTo>
                    <a:cubicBezTo>
                      <a:pt x="268247" y="361334"/>
                      <a:pt x="268247" y="361391"/>
                      <a:pt x="268247" y="361450"/>
                    </a:cubicBezTo>
                    <a:cubicBezTo>
                      <a:pt x="268247" y="368279"/>
                      <a:pt x="273783" y="373814"/>
                      <a:pt x="280612" y="373814"/>
                    </a:cubicBezTo>
                    <a:lnTo>
                      <a:pt x="411123" y="373814"/>
                    </a:lnTo>
                    <a:cubicBezTo>
                      <a:pt x="417750" y="373820"/>
                      <a:pt x="423204" y="368604"/>
                      <a:pt x="423488" y="361983"/>
                    </a:cubicBezTo>
                    <a:close/>
                    <a:moveTo>
                      <a:pt x="423488" y="418312"/>
                    </a:moveTo>
                    <a:cubicBezTo>
                      <a:pt x="423488" y="411581"/>
                      <a:pt x="418034" y="406127"/>
                      <a:pt x="411303" y="406127"/>
                    </a:cubicBezTo>
                    <a:lnTo>
                      <a:pt x="280606" y="406127"/>
                    </a:lnTo>
                    <a:cubicBezTo>
                      <a:pt x="273829" y="405315"/>
                      <a:pt x="267673" y="410154"/>
                      <a:pt x="266855" y="416931"/>
                    </a:cubicBezTo>
                    <a:cubicBezTo>
                      <a:pt x="266043" y="423708"/>
                      <a:pt x="270876" y="429864"/>
                      <a:pt x="277653" y="430677"/>
                    </a:cubicBezTo>
                    <a:cubicBezTo>
                      <a:pt x="277653" y="430677"/>
                      <a:pt x="277659" y="430677"/>
                      <a:pt x="277659" y="430677"/>
                    </a:cubicBezTo>
                    <a:cubicBezTo>
                      <a:pt x="278639" y="430799"/>
                      <a:pt x="279626" y="430799"/>
                      <a:pt x="280606" y="430677"/>
                    </a:cubicBezTo>
                    <a:lnTo>
                      <a:pt x="411123" y="430677"/>
                    </a:lnTo>
                    <a:cubicBezTo>
                      <a:pt x="417953" y="430677"/>
                      <a:pt x="423482" y="425147"/>
                      <a:pt x="423488" y="418318"/>
                    </a:cubicBezTo>
                    <a:close/>
                    <a:moveTo>
                      <a:pt x="324582" y="20274"/>
                    </a:moveTo>
                    <a:cubicBezTo>
                      <a:pt x="324692" y="12377"/>
                      <a:pt x="318385" y="5878"/>
                      <a:pt x="310482" y="5768"/>
                    </a:cubicBezTo>
                    <a:cubicBezTo>
                      <a:pt x="310477" y="5768"/>
                      <a:pt x="310465" y="5768"/>
                      <a:pt x="310453" y="5768"/>
                    </a:cubicBezTo>
                    <a:cubicBezTo>
                      <a:pt x="302557" y="5670"/>
                      <a:pt x="296075" y="11988"/>
                      <a:pt x="295977" y="19885"/>
                    </a:cubicBezTo>
                    <a:cubicBezTo>
                      <a:pt x="295977" y="19885"/>
                      <a:pt x="295977" y="19891"/>
                      <a:pt x="295977" y="19897"/>
                    </a:cubicBezTo>
                    <a:cubicBezTo>
                      <a:pt x="295866" y="27800"/>
                      <a:pt x="302185" y="34292"/>
                      <a:pt x="310088" y="34403"/>
                    </a:cubicBezTo>
                    <a:cubicBezTo>
                      <a:pt x="310094" y="34403"/>
                      <a:pt x="310100" y="34403"/>
                      <a:pt x="310105" y="34403"/>
                    </a:cubicBezTo>
                    <a:lnTo>
                      <a:pt x="310279" y="34403"/>
                    </a:lnTo>
                    <a:cubicBezTo>
                      <a:pt x="318113" y="34403"/>
                      <a:pt x="324489" y="28107"/>
                      <a:pt x="324582" y="20274"/>
                    </a:cubicBezTo>
                    <a:close/>
                    <a:moveTo>
                      <a:pt x="367148" y="20274"/>
                    </a:moveTo>
                    <a:cubicBezTo>
                      <a:pt x="367258" y="12377"/>
                      <a:pt x="360951" y="5878"/>
                      <a:pt x="353048" y="5768"/>
                    </a:cubicBezTo>
                    <a:cubicBezTo>
                      <a:pt x="353042" y="5768"/>
                      <a:pt x="353031" y="5768"/>
                      <a:pt x="353019" y="5768"/>
                    </a:cubicBezTo>
                    <a:cubicBezTo>
                      <a:pt x="345117" y="5658"/>
                      <a:pt x="338624" y="11977"/>
                      <a:pt x="338513" y="19879"/>
                    </a:cubicBezTo>
                    <a:cubicBezTo>
                      <a:pt x="338513" y="19885"/>
                      <a:pt x="338513" y="19891"/>
                      <a:pt x="338513" y="19897"/>
                    </a:cubicBezTo>
                    <a:cubicBezTo>
                      <a:pt x="338409" y="27800"/>
                      <a:pt x="344728" y="34298"/>
                      <a:pt x="352636" y="34403"/>
                    </a:cubicBezTo>
                    <a:cubicBezTo>
                      <a:pt x="352636" y="34403"/>
                      <a:pt x="352642" y="34403"/>
                      <a:pt x="352642" y="34403"/>
                    </a:cubicBezTo>
                    <a:lnTo>
                      <a:pt x="352996" y="34403"/>
                    </a:lnTo>
                    <a:cubicBezTo>
                      <a:pt x="360794" y="34611"/>
                      <a:pt x="367293" y="28461"/>
                      <a:pt x="367502" y="20663"/>
                    </a:cubicBezTo>
                    <a:cubicBezTo>
                      <a:pt x="367502" y="20651"/>
                      <a:pt x="367502" y="20639"/>
                      <a:pt x="367502" y="20628"/>
                    </a:cubicBezTo>
                    <a:cubicBezTo>
                      <a:pt x="367502" y="20512"/>
                      <a:pt x="367502" y="20390"/>
                      <a:pt x="367502" y="20274"/>
                    </a:cubicBezTo>
                    <a:close/>
                    <a:moveTo>
                      <a:pt x="409888" y="20274"/>
                    </a:moveTo>
                    <a:cubicBezTo>
                      <a:pt x="409998" y="12377"/>
                      <a:pt x="403691" y="5878"/>
                      <a:pt x="395788" y="5768"/>
                    </a:cubicBezTo>
                    <a:cubicBezTo>
                      <a:pt x="395782" y="5768"/>
                      <a:pt x="395771" y="5768"/>
                      <a:pt x="395759" y="5768"/>
                    </a:cubicBezTo>
                    <a:cubicBezTo>
                      <a:pt x="387862" y="5652"/>
                      <a:pt x="381369" y="11959"/>
                      <a:pt x="381253" y="19856"/>
                    </a:cubicBezTo>
                    <a:cubicBezTo>
                      <a:pt x="381253" y="19868"/>
                      <a:pt x="381253" y="19885"/>
                      <a:pt x="381253" y="19897"/>
                    </a:cubicBezTo>
                    <a:cubicBezTo>
                      <a:pt x="381143" y="27800"/>
                      <a:pt x="387462" y="34292"/>
                      <a:pt x="395364" y="34403"/>
                    </a:cubicBezTo>
                    <a:cubicBezTo>
                      <a:pt x="395364" y="34403"/>
                      <a:pt x="395370" y="34403"/>
                      <a:pt x="395376" y="34403"/>
                    </a:cubicBezTo>
                    <a:lnTo>
                      <a:pt x="395556" y="34403"/>
                    </a:lnTo>
                    <a:cubicBezTo>
                      <a:pt x="403401" y="34420"/>
                      <a:pt x="409795" y="28119"/>
                      <a:pt x="409888" y="20274"/>
                    </a:cubicBezTo>
                    <a:close/>
                    <a:moveTo>
                      <a:pt x="452453" y="20274"/>
                    </a:moveTo>
                    <a:cubicBezTo>
                      <a:pt x="452563" y="12371"/>
                      <a:pt x="446245" y="5878"/>
                      <a:pt x="438342" y="5768"/>
                    </a:cubicBezTo>
                    <a:cubicBezTo>
                      <a:pt x="438336" y="5768"/>
                      <a:pt x="438331" y="5768"/>
                      <a:pt x="438325" y="5768"/>
                    </a:cubicBezTo>
                    <a:cubicBezTo>
                      <a:pt x="430422" y="5658"/>
                      <a:pt x="423929" y="11977"/>
                      <a:pt x="423819" y="19879"/>
                    </a:cubicBezTo>
                    <a:cubicBezTo>
                      <a:pt x="423819" y="19885"/>
                      <a:pt x="423819" y="19891"/>
                      <a:pt x="423819" y="19897"/>
                    </a:cubicBezTo>
                    <a:cubicBezTo>
                      <a:pt x="423715" y="27800"/>
                      <a:pt x="430033" y="34298"/>
                      <a:pt x="437942" y="34403"/>
                    </a:cubicBezTo>
                    <a:cubicBezTo>
                      <a:pt x="437942" y="34403"/>
                      <a:pt x="437948" y="34403"/>
                      <a:pt x="437948" y="34403"/>
                    </a:cubicBezTo>
                    <a:lnTo>
                      <a:pt x="438301" y="34403"/>
                    </a:lnTo>
                    <a:cubicBezTo>
                      <a:pt x="446106" y="34403"/>
                      <a:pt x="452430" y="28078"/>
                      <a:pt x="452430" y="20274"/>
                    </a:cubicBezTo>
                    <a:close/>
                    <a:moveTo>
                      <a:pt x="495193" y="20274"/>
                    </a:moveTo>
                    <a:cubicBezTo>
                      <a:pt x="495303" y="12377"/>
                      <a:pt x="488996" y="5878"/>
                      <a:pt x="481093" y="5768"/>
                    </a:cubicBezTo>
                    <a:cubicBezTo>
                      <a:pt x="481088" y="5768"/>
                      <a:pt x="481076" y="5768"/>
                      <a:pt x="481064" y="5768"/>
                    </a:cubicBezTo>
                    <a:cubicBezTo>
                      <a:pt x="473162" y="5664"/>
                      <a:pt x="466663" y="11982"/>
                      <a:pt x="466559" y="19891"/>
                    </a:cubicBezTo>
                    <a:cubicBezTo>
                      <a:pt x="466559" y="19891"/>
                      <a:pt x="466559" y="19897"/>
                      <a:pt x="466559" y="19897"/>
                    </a:cubicBezTo>
                    <a:cubicBezTo>
                      <a:pt x="466454" y="27800"/>
                      <a:pt x="472773" y="34298"/>
                      <a:pt x="480681" y="34403"/>
                    </a:cubicBezTo>
                    <a:cubicBezTo>
                      <a:pt x="480681" y="34403"/>
                      <a:pt x="480687" y="34403"/>
                      <a:pt x="480693" y="34403"/>
                    </a:cubicBezTo>
                    <a:lnTo>
                      <a:pt x="481041" y="34403"/>
                    </a:lnTo>
                    <a:cubicBezTo>
                      <a:pt x="488845" y="34403"/>
                      <a:pt x="495170" y="28078"/>
                      <a:pt x="495170" y="20274"/>
                    </a:cubicBezTo>
                    <a:close/>
                    <a:moveTo>
                      <a:pt x="537933" y="20274"/>
                    </a:moveTo>
                    <a:cubicBezTo>
                      <a:pt x="538043" y="12377"/>
                      <a:pt x="531736" y="5878"/>
                      <a:pt x="523833" y="5768"/>
                    </a:cubicBezTo>
                    <a:cubicBezTo>
                      <a:pt x="523828" y="5768"/>
                      <a:pt x="523816" y="5768"/>
                      <a:pt x="523804" y="5768"/>
                    </a:cubicBezTo>
                    <a:cubicBezTo>
                      <a:pt x="515907" y="5670"/>
                      <a:pt x="509426" y="11988"/>
                      <a:pt x="509327" y="19885"/>
                    </a:cubicBezTo>
                    <a:cubicBezTo>
                      <a:pt x="509327" y="19885"/>
                      <a:pt x="509327" y="19891"/>
                      <a:pt x="509327" y="19897"/>
                    </a:cubicBezTo>
                    <a:cubicBezTo>
                      <a:pt x="509217" y="27800"/>
                      <a:pt x="515536" y="34292"/>
                      <a:pt x="523439" y="34403"/>
                    </a:cubicBezTo>
                    <a:cubicBezTo>
                      <a:pt x="523445" y="34403"/>
                      <a:pt x="523450" y="34403"/>
                      <a:pt x="523456" y="34403"/>
                    </a:cubicBezTo>
                    <a:lnTo>
                      <a:pt x="523630" y="34403"/>
                    </a:lnTo>
                    <a:cubicBezTo>
                      <a:pt x="531463" y="34403"/>
                      <a:pt x="537840" y="28107"/>
                      <a:pt x="537933" y="20274"/>
                    </a:cubicBezTo>
                    <a:close/>
                    <a:moveTo>
                      <a:pt x="324582" y="133999"/>
                    </a:moveTo>
                    <a:cubicBezTo>
                      <a:pt x="324698" y="126102"/>
                      <a:pt x="318391" y="119609"/>
                      <a:pt x="310494" y="119493"/>
                    </a:cubicBezTo>
                    <a:cubicBezTo>
                      <a:pt x="310482" y="119493"/>
                      <a:pt x="310465" y="119493"/>
                      <a:pt x="310453" y="119493"/>
                    </a:cubicBezTo>
                    <a:cubicBezTo>
                      <a:pt x="302557" y="119395"/>
                      <a:pt x="296075" y="125713"/>
                      <a:pt x="295977" y="133610"/>
                    </a:cubicBezTo>
                    <a:cubicBezTo>
                      <a:pt x="295977" y="133610"/>
                      <a:pt x="295977" y="133616"/>
                      <a:pt x="295977" y="133616"/>
                    </a:cubicBezTo>
                    <a:cubicBezTo>
                      <a:pt x="295866" y="141513"/>
                      <a:pt x="302174" y="148006"/>
                      <a:pt x="310076" y="148122"/>
                    </a:cubicBezTo>
                    <a:cubicBezTo>
                      <a:pt x="310082" y="148122"/>
                      <a:pt x="310094" y="148122"/>
                      <a:pt x="310105" y="148122"/>
                    </a:cubicBezTo>
                    <a:lnTo>
                      <a:pt x="310279" y="148122"/>
                    </a:lnTo>
                    <a:cubicBezTo>
                      <a:pt x="318113" y="148128"/>
                      <a:pt x="324489" y="141826"/>
                      <a:pt x="324582" y="133993"/>
                    </a:cubicBezTo>
                    <a:close/>
                    <a:moveTo>
                      <a:pt x="367148" y="133999"/>
                    </a:moveTo>
                    <a:cubicBezTo>
                      <a:pt x="367246" y="126102"/>
                      <a:pt x="360928" y="119621"/>
                      <a:pt x="353031" y="119522"/>
                    </a:cubicBezTo>
                    <a:cubicBezTo>
                      <a:pt x="353031" y="119522"/>
                      <a:pt x="353025" y="119522"/>
                      <a:pt x="353019" y="119522"/>
                    </a:cubicBezTo>
                    <a:cubicBezTo>
                      <a:pt x="345122" y="119412"/>
                      <a:pt x="338629" y="125719"/>
                      <a:pt x="338513" y="133622"/>
                    </a:cubicBezTo>
                    <a:cubicBezTo>
                      <a:pt x="338513" y="133628"/>
                      <a:pt x="338513" y="133639"/>
                      <a:pt x="338513" y="133651"/>
                    </a:cubicBezTo>
                    <a:cubicBezTo>
                      <a:pt x="338403" y="141554"/>
                      <a:pt x="344722" y="148047"/>
                      <a:pt x="352625" y="148157"/>
                    </a:cubicBezTo>
                    <a:cubicBezTo>
                      <a:pt x="352630" y="148157"/>
                      <a:pt x="352636" y="148157"/>
                      <a:pt x="352642" y="148157"/>
                    </a:cubicBezTo>
                    <a:lnTo>
                      <a:pt x="352996" y="148157"/>
                    </a:lnTo>
                    <a:cubicBezTo>
                      <a:pt x="360794" y="148371"/>
                      <a:pt x="367287" y="142221"/>
                      <a:pt x="367502" y="134429"/>
                    </a:cubicBezTo>
                    <a:cubicBezTo>
                      <a:pt x="367502" y="134411"/>
                      <a:pt x="367502" y="134399"/>
                      <a:pt x="367502" y="134388"/>
                    </a:cubicBezTo>
                    <a:cubicBezTo>
                      <a:pt x="367502" y="134266"/>
                      <a:pt x="367502" y="134150"/>
                      <a:pt x="367502" y="134028"/>
                    </a:cubicBezTo>
                    <a:close/>
                    <a:moveTo>
                      <a:pt x="409888" y="133999"/>
                    </a:moveTo>
                    <a:cubicBezTo>
                      <a:pt x="410004" y="126102"/>
                      <a:pt x="403697" y="119609"/>
                      <a:pt x="395799" y="119493"/>
                    </a:cubicBezTo>
                    <a:cubicBezTo>
                      <a:pt x="395782" y="119493"/>
                      <a:pt x="395765" y="119493"/>
                      <a:pt x="395747" y="119493"/>
                    </a:cubicBezTo>
                    <a:cubicBezTo>
                      <a:pt x="387850" y="119377"/>
                      <a:pt x="381358" y="125684"/>
                      <a:pt x="381242" y="133581"/>
                    </a:cubicBezTo>
                    <a:cubicBezTo>
                      <a:pt x="381242" y="133593"/>
                      <a:pt x="381242" y="133605"/>
                      <a:pt x="381242" y="133616"/>
                    </a:cubicBezTo>
                    <a:cubicBezTo>
                      <a:pt x="381131" y="141513"/>
                      <a:pt x="387439" y="148012"/>
                      <a:pt x="395341" y="148122"/>
                    </a:cubicBezTo>
                    <a:cubicBezTo>
                      <a:pt x="395347" y="148122"/>
                      <a:pt x="395359" y="148122"/>
                      <a:pt x="395364" y="148122"/>
                    </a:cubicBezTo>
                    <a:lnTo>
                      <a:pt x="395544" y="148122"/>
                    </a:lnTo>
                    <a:cubicBezTo>
                      <a:pt x="403377" y="148128"/>
                      <a:pt x="409754" y="141826"/>
                      <a:pt x="409847" y="133993"/>
                    </a:cubicBezTo>
                    <a:close/>
                    <a:moveTo>
                      <a:pt x="452453" y="133999"/>
                    </a:moveTo>
                    <a:cubicBezTo>
                      <a:pt x="452552" y="126102"/>
                      <a:pt x="446227" y="119621"/>
                      <a:pt x="438325" y="119522"/>
                    </a:cubicBezTo>
                    <a:cubicBezTo>
                      <a:pt x="438325" y="119522"/>
                      <a:pt x="438325" y="119522"/>
                      <a:pt x="438325" y="119522"/>
                    </a:cubicBezTo>
                    <a:cubicBezTo>
                      <a:pt x="430428" y="119412"/>
                      <a:pt x="423935" y="125719"/>
                      <a:pt x="423819" y="133622"/>
                    </a:cubicBezTo>
                    <a:cubicBezTo>
                      <a:pt x="423819" y="133628"/>
                      <a:pt x="423819" y="133639"/>
                      <a:pt x="423819" y="133651"/>
                    </a:cubicBezTo>
                    <a:cubicBezTo>
                      <a:pt x="423709" y="141554"/>
                      <a:pt x="430027" y="148047"/>
                      <a:pt x="437930" y="148157"/>
                    </a:cubicBezTo>
                    <a:cubicBezTo>
                      <a:pt x="437936" y="148157"/>
                      <a:pt x="437942" y="148157"/>
                      <a:pt x="437948" y="148157"/>
                    </a:cubicBezTo>
                    <a:lnTo>
                      <a:pt x="438301" y="148157"/>
                    </a:lnTo>
                    <a:cubicBezTo>
                      <a:pt x="446106" y="148157"/>
                      <a:pt x="452430" y="141832"/>
                      <a:pt x="452430" y="134028"/>
                    </a:cubicBezTo>
                    <a:close/>
                    <a:moveTo>
                      <a:pt x="495193" y="133999"/>
                    </a:moveTo>
                    <a:cubicBezTo>
                      <a:pt x="495309" y="126102"/>
                      <a:pt x="489002" y="119609"/>
                      <a:pt x="481105" y="119493"/>
                    </a:cubicBezTo>
                    <a:cubicBezTo>
                      <a:pt x="481088" y="119493"/>
                      <a:pt x="481064" y="119493"/>
                      <a:pt x="481041" y="119493"/>
                    </a:cubicBezTo>
                    <a:cubicBezTo>
                      <a:pt x="473138" y="119383"/>
                      <a:pt x="466646" y="125702"/>
                      <a:pt x="466535" y="133605"/>
                    </a:cubicBezTo>
                    <a:cubicBezTo>
                      <a:pt x="466535" y="133610"/>
                      <a:pt x="466535" y="133616"/>
                      <a:pt x="466535" y="133622"/>
                    </a:cubicBezTo>
                    <a:cubicBezTo>
                      <a:pt x="466425" y="141525"/>
                      <a:pt x="472744" y="148017"/>
                      <a:pt x="480647" y="148128"/>
                    </a:cubicBezTo>
                    <a:cubicBezTo>
                      <a:pt x="480653" y="148128"/>
                      <a:pt x="480664" y="148128"/>
                      <a:pt x="480670" y="148128"/>
                    </a:cubicBezTo>
                    <a:lnTo>
                      <a:pt x="481018" y="148128"/>
                    </a:lnTo>
                    <a:cubicBezTo>
                      <a:pt x="488822" y="148128"/>
                      <a:pt x="495147" y="141803"/>
                      <a:pt x="495147" y="133999"/>
                    </a:cubicBezTo>
                    <a:close/>
                    <a:moveTo>
                      <a:pt x="537933" y="133999"/>
                    </a:moveTo>
                    <a:cubicBezTo>
                      <a:pt x="538049" y="126102"/>
                      <a:pt x="531742" y="119609"/>
                      <a:pt x="523845" y="119493"/>
                    </a:cubicBezTo>
                    <a:cubicBezTo>
                      <a:pt x="523833" y="119493"/>
                      <a:pt x="523816" y="119493"/>
                      <a:pt x="523804" y="119493"/>
                    </a:cubicBezTo>
                    <a:cubicBezTo>
                      <a:pt x="515907" y="119395"/>
                      <a:pt x="509426" y="125713"/>
                      <a:pt x="509327" y="133610"/>
                    </a:cubicBezTo>
                    <a:cubicBezTo>
                      <a:pt x="509327" y="133610"/>
                      <a:pt x="509327" y="133616"/>
                      <a:pt x="509327" y="133616"/>
                    </a:cubicBezTo>
                    <a:cubicBezTo>
                      <a:pt x="509217" y="141513"/>
                      <a:pt x="515524" y="148006"/>
                      <a:pt x="523427" y="148122"/>
                    </a:cubicBezTo>
                    <a:cubicBezTo>
                      <a:pt x="523433" y="148122"/>
                      <a:pt x="523445" y="148122"/>
                      <a:pt x="523456" y="148122"/>
                    </a:cubicBezTo>
                    <a:lnTo>
                      <a:pt x="523630" y="148122"/>
                    </a:lnTo>
                    <a:cubicBezTo>
                      <a:pt x="531463" y="148128"/>
                      <a:pt x="537840" y="141826"/>
                      <a:pt x="537933" y="133993"/>
                    </a:cubicBezTo>
                    <a:close/>
                    <a:moveTo>
                      <a:pt x="470290" y="297549"/>
                    </a:moveTo>
                    <a:cubicBezTo>
                      <a:pt x="470400" y="289652"/>
                      <a:pt x="464093" y="283159"/>
                      <a:pt x="456190" y="283043"/>
                    </a:cubicBezTo>
                    <a:cubicBezTo>
                      <a:pt x="456184" y="283043"/>
                      <a:pt x="456173" y="283043"/>
                      <a:pt x="456161" y="283043"/>
                    </a:cubicBezTo>
                    <a:cubicBezTo>
                      <a:pt x="448264" y="282944"/>
                      <a:pt x="441783" y="289269"/>
                      <a:pt x="441684" y="297172"/>
                    </a:cubicBezTo>
                    <a:cubicBezTo>
                      <a:pt x="441684" y="297172"/>
                      <a:pt x="441684" y="297172"/>
                      <a:pt x="441684" y="297172"/>
                    </a:cubicBezTo>
                    <a:cubicBezTo>
                      <a:pt x="441574" y="305069"/>
                      <a:pt x="447881" y="311567"/>
                      <a:pt x="455784" y="311677"/>
                    </a:cubicBezTo>
                    <a:cubicBezTo>
                      <a:pt x="455790" y="311677"/>
                      <a:pt x="455801" y="311677"/>
                      <a:pt x="455813" y="311677"/>
                    </a:cubicBezTo>
                    <a:lnTo>
                      <a:pt x="456161" y="311677"/>
                    </a:lnTo>
                    <a:cubicBezTo>
                      <a:pt x="463965" y="311677"/>
                      <a:pt x="470290" y="305353"/>
                      <a:pt x="470290" y="297549"/>
                    </a:cubicBezTo>
                    <a:close/>
                    <a:moveTo>
                      <a:pt x="513029" y="297549"/>
                    </a:moveTo>
                    <a:cubicBezTo>
                      <a:pt x="513139" y="289652"/>
                      <a:pt x="506833" y="283159"/>
                      <a:pt x="498930" y="283043"/>
                    </a:cubicBezTo>
                    <a:cubicBezTo>
                      <a:pt x="498924" y="283043"/>
                      <a:pt x="498912" y="283043"/>
                      <a:pt x="498907" y="283043"/>
                    </a:cubicBezTo>
                    <a:cubicBezTo>
                      <a:pt x="491010" y="282933"/>
                      <a:pt x="484511" y="289240"/>
                      <a:pt x="484401" y="297143"/>
                    </a:cubicBezTo>
                    <a:cubicBezTo>
                      <a:pt x="484401" y="297148"/>
                      <a:pt x="484401" y="297160"/>
                      <a:pt x="484401" y="297172"/>
                    </a:cubicBezTo>
                    <a:cubicBezTo>
                      <a:pt x="484291" y="305074"/>
                      <a:pt x="490609" y="311567"/>
                      <a:pt x="498512" y="311677"/>
                    </a:cubicBezTo>
                    <a:cubicBezTo>
                      <a:pt x="498518" y="311677"/>
                      <a:pt x="498524" y="311677"/>
                      <a:pt x="498529" y="311677"/>
                    </a:cubicBezTo>
                    <a:lnTo>
                      <a:pt x="498703" y="311677"/>
                    </a:lnTo>
                    <a:cubicBezTo>
                      <a:pt x="506537" y="311677"/>
                      <a:pt x="512907" y="305382"/>
                      <a:pt x="513012" y="297549"/>
                    </a:cubicBezTo>
                    <a:close/>
                    <a:moveTo>
                      <a:pt x="555595" y="297549"/>
                    </a:moveTo>
                    <a:cubicBezTo>
                      <a:pt x="555705" y="289652"/>
                      <a:pt x="549398" y="283159"/>
                      <a:pt x="541495" y="283043"/>
                    </a:cubicBezTo>
                    <a:cubicBezTo>
                      <a:pt x="541490" y="283043"/>
                      <a:pt x="541478" y="283043"/>
                      <a:pt x="541467" y="283043"/>
                    </a:cubicBezTo>
                    <a:cubicBezTo>
                      <a:pt x="533569" y="282933"/>
                      <a:pt x="527071" y="289240"/>
                      <a:pt x="526961" y="297143"/>
                    </a:cubicBezTo>
                    <a:cubicBezTo>
                      <a:pt x="526961" y="297148"/>
                      <a:pt x="526961" y="297160"/>
                      <a:pt x="526961" y="297172"/>
                    </a:cubicBezTo>
                    <a:cubicBezTo>
                      <a:pt x="526851" y="305069"/>
                      <a:pt x="533157" y="311561"/>
                      <a:pt x="541060" y="311677"/>
                    </a:cubicBezTo>
                    <a:cubicBezTo>
                      <a:pt x="541066" y="311677"/>
                      <a:pt x="541078" y="311677"/>
                      <a:pt x="541089" y="311677"/>
                    </a:cubicBezTo>
                    <a:lnTo>
                      <a:pt x="541437" y="311677"/>
                    </a:lnTo>
                    <a:cubicBezTo>
                      <a:pt x="549242" y="311677"/>
                      <a:pt x="555566" y="305353"/>
                      <a:pt x="555566" y="297549"/>
                    </a:cubicBezTo>
                    <a:close/>
                    <a:moveTo>
                      <a:pt x="598335" y="297549"/>
                    </a:moveTo>
                    <a:cubicBezTo>
                      <a:pt x="598445" y="289652"/>
                      <a:pt x="592138" y="283159"/>
                      <a:pt x="584235" y="283043"/>
                    </a:cubicBezTo>
                    <a:cubicBezTo>
                      <a:pt x="584229" y="283043"/>
                      <a:pt x="584218" y="283043"/>
                      <a:pt x="584212" y="283043"/>
                    </a:cubicBezTo>
                    <a:cubicBezTo>
                      <a:pt x="576315" y="282933"/>
                      <a:pt x="569817" y="289240"/>
                      <a:pt x="569706" y="297143"/>
                    </a:cubicBezTo>
                    <a:cubicBezTo>
                      <a:pt x="569706" y="297148"/>
                      <a:pt x="569706" y="297160"/>
                      <a:pt x="569706" y="297172"/>
                    </a:cubicBezTo>
                    <a:cubicBezTo>
                      <a:pt x="569596" y="305074"/>
                      <a:pt x="575915" y="311567"/>
                      <a:pt x="583817" y="311677"/>
                    </a:cubicBezTo>
                    <a:cubicBezTo>
                      <a:pt x="583823" y="311677"/>
                      <a:pt x="583829" y="311677"/>
                      <a:pt x="583835" y="311677"/>
                    </a:cubicBezTo>
                    <a:lnTo>
                      <a:pt x="584009" y="311677"/>
                    </a:lnTo>
                    <a:cubicBezTo>
                      <a:pt x="591842" y="311677"/>
                      <a:pt x="598219" y="305382"/>
                      <a:pt x="598312" y="297549"/>
                    </a:cubicBezTo>
                    <a:close/>
                    <a:moveTo>
                      <a:pt x="640900" y="297549"/>
                    </a:moveTo>
                    <a:cubicBezTo>
                      <a:pt x="641011" y="289652"/>
                      <a:pt x="634704" y="283159"/>
                      <a:pt x="626801" y="283043"/>
                    </a:cubicBezTo>
                    <a:cubicBezTo>
                      <a:pt x="626795" y="283043"/>
                      <a:pt x="626784" y="283043"/>
                      <a:pt x="626772" y="283043"/>
                    </a:cubicBezTo>
                    <a:cubicBezTo>
                      <a:pt x="618869" y="282939"/>
                      <a:pt x="612371" y="289257"/>
                      <a:pt x="612266" y="297166"/>
                    </a:cubicBezTo>
                    <a:cubicBezTo>
                      <a:pt x="612266" y="297166"/>
                      <a:pt x="612266" y="297172"/>
                      <a:pt x="612266" y="297172"/>
                    </a:cubicBezTo>
                    <a:cubicBezTo>
                      <a:pt x="612162" y="305074"/>
                      <a:pt x="618481" y="311573"/>
                      <a:pt x="626389" y="311677"/>
                    </a:cubicBezTo>
                    <a:cubicBezTo>
                      <a:pt x="626389" y="311677"/>
                      <a:pt x="626395" y="311677"/>
                      <a:pt x="626401" y="311677"/>
                    </a:cubicBezTo>
                    <a:lnTo>
                      <a:pt x="626749" y="311677"/>
                    </a:lnTo>
                    <a:cubicBezTo>
                      <a:pt x="634553" y="311677"/>
                      <a:pt x="640878" y="305353"/>
                      <a:pt x="640878" y="297549"/>
                    </a:cubicBezTo>
                    <a:close/>
                    <a:moveTo>
                      <a:pt x="683640" y="297549"/>
                    </a:moveTo>
                    <a:cubicBezTo>
                      <a:pt x="683751" y="289652"/>
                      <a:pt x="677444" y="283159"/>
                      <a:pt x="669541" y="283043"/>
                    </a:cubicBezTo>
                    <a:cubicBezTo>
                      <a:pt x="669535" y="283043"/>
                      <a:pt x="669523" y="283043"/>
                      <a:pt x="669512" y="283043"/>
                    </a:cubicBezTo>
                    <a:cubicBezTo>
                      <a:pt x="661615" y="282944"/>
                      <a:pt x="655134" y="289263"/>
                      <a:pt x="655035" y="297160"/>
                    </a:cubicBezTo>
                    <a:cubicBezTo>
                      <a:pt x="655035" y="297160"/>
                      <a:pt x="655035" y="297166"/>
                      <a:pt x="655035" y="297172"/>
                    </a:cubicBezTo>
                    <a:cubicBezTo>
                      <a:pt x="654925" y="305074"/>
                      <a:pt x="661243" y="311567"/>
                      <a:pt x="669146" y="311677"/>
                    </a:cubicBezTo>
                    <a:cubicBezTo>
                      <a:pt x="669152" y="311677"/>
                      <a:pt x="669158" y="311677"/>
                      <a:pt x="669164" y="311677"/>
                    </a:cubicBezTo>
                    <a:lnTo>
                      <a:pt x="669338" y="311677"/>
                    </a:lnTo>
                    <a:cubicBezTo>
                      <a:pt x="677171" y="311677"/>
                      <a:pt x="683547" y="305382"/>
                      <a:pt x="683640" y="297549"/>
                    </a:cubicBezTo>
                    <a:close/>
                    <a:moveTo>
                      <a:pt x="470290" y="414993"/>
                    </a:moveTo>
                    <a:cubicBezTo>
                      <a:pt x="470290" y="407096"/>
                      <a:pt x="463884" y="400690"/>
                      <a:pt x="455987" y="400690"/>
                    </a:cubicBezTo>
                    <a:cubicBezTo>
                      <a:pt x="448084" y="400690"/>
                      <a:pt x="441678" y="407096"/>
                      <a:pt x="441678" y="414999"/>
                    </a:cubicBezTo>
                    <a:cubicBezTo>
                      <a:pt x="441684" y="422902"/>
                      <a:pt x="448084" y="429302"/>
                      <a:pt x="455987" y="429302"/>
                    </a:cubicBezTo>
                    <a:lnTo>
                      <a:pt x="456161" y="429302"/>
                    </a:lnTo>
                    <a:cubicBezTo>
                      <a:pt x="464000" y="429203"/>
                      <a:pt x="470301" y="422815"/>
                      <a:pt x="470290" y="414976"/>
                    </a:cubicBezTo>
                    <a:close/>
                    <a:moveTo>
                      <a:pt x="513035" y="414993"/>
                    </a:moveTo>
                    <a:cubicBezTo>
                      <a:pt x="513029" y="407090"/>
                      <a:pt x="506629" y="400690"/>
                      <a:pt x="498727" y="400690"/>
                    </a:cubicBezTo>
                    <a:cubicBezTo>
                      <a:pt x="490824" y="400690"/>
                      <a:pt x="484424" y="407090"/>
                      <a:pt x="484418" y="414993"/>
                    </a:cubicBezTo>
                    <a:cubicBezTo>
                      <a:pt x="484418" y="422896"/>
                      <a:pt x="490824" y="429302"/>
                      <a:pt x="498727" y="429302"/>
                    </a:cubicBezTo>
                    <a:lnTo>
                      <a:pt x="498727" y="429302"/>
                    </a:lnTo>
                    <a:cubicBezTo>
                      <a:pt x="506629" y="429302"/>
                      <a:pt x="513035" y="422896"/>
                      <a:pt x="513035" y="414993"/>
                    </a:cubicBezTo>
                    <a:cubicBezTo>
                      <a:pt x="513035" y="414987"/>
                      <a:pt x="513035" y="414982"/>
                      <a:pt x="513035" y="414976"/>
                    </a:cubicBezTo>
                    <a:close/>
                    <a:moveTo>
                      <a:pt x="555595" y="414993"/>
                    </a:moveTo>
                    <a:cubicBezTo>
                      <a:pt x="555595" y="407096"/>
                      <a:pt x="549189" y="400690"/>
                      <a:pt x="541292" y="400690"/>
                    </a:cubicBezTo>
                    <a:cubicBezTo>
                      <a:pt x="533390" y="400690"/>
                      <a:pt x="526984" y="407096"/>
                      <a:pt x="526984" y="414999"/>
                    </a:cubicBezTo>
                    <a:cubicBezTo>
                      <a:pt x="526990" y="422902"/>
                      <a:pt x="533390" y="429302"/>
                      <a:pt x="541292" y="429302"/>
                    </a:cubicBezTo>
                    <a:lnTo>
                      <a:pt x="541467" y="429302"/>
                    </a:lnTo>
                    <a:cubicBezTo>
                      <a:pt x="549300" y="429203"/>
                      <a:pt x="555595" y="422826"/>
                      <a:pt x="555595" y="414993"/>
                    </a:cubicBezTo>
                    <a:close/>
                    <a:moveTo>
                      <a:pt x="598335" y="414993"/>
                    </a:moveTo>
                    <a:cubicBezTo>
                      <a:pt x="598335" y="407096"/>
                      <a:pt x="591929" y="400690"/>
                      <a:pt x="584032" y="400690"/>
                    </a:cubicBezTo>
                    <a:cubicBezTo>
                      <a:pt x="576129" y="400690"/>
                      <a:pt x="569730" y="407090"/>
                      <a:pt x="569724" y="414993"/>
                    </a:cubicBezTo>
                    <a:cubicBezTo>
                      <a:pt x="569724" y="422896"/>
                      <a:pt x="576129" y="429302"/>
                      <a:pt x="584032" y="429302"/>
                    </a:cubicBezTo>
                    <a:lnTo>
                      <a:pt x="584032" y="429302"/>
                    </a:lnTo>
                    <a:cubicBezTo>
                      <a:pt x="591929" y="429302"/>
                      <a:pt x="598335" y="422896"/>
                      <a:pt x="598335" y="414999"/>
                    </a:cubicBezTo>
                    <a:cubicBezTo>
                      <a:pt x="598335" y="414993"/>
                      <a:pt x="598335" y="414982"/>
                      <a:pt x="598335" y="414976"/>
                    </a:cubicBezTo>
                    <a:close/>
                    <a:moveTo>
                      <a:pt x="640900" y="414993"/>
                    </a:moveTo>
                    <a:cubicBezTo>
                      <a:pt x="640900" y="407096"/>
                      <a:pt x="634495" y="400690"/>
                      <a:pt x="626598" y="400690"/>
                    </a:cubicBezTo>
                    <a:cubicBezTo>
                      <a:pt x="618695" y="400690"/>
                      <a:pt x="612290" y="407096"/>
                      <a:pt x="612290" y="414999"/>
                    </a:cubicBezTo>
                    <a:cubicBezTo>
                      <a:pt x="612295" y="422902"/>
                      <a:pt x="618695" y="429302"/>
                      <a:pt x="626598" y="429302"/>
                    </a:cubicBezTo>
                    <a:lnTo>
                      <a:pt x="626772" y="429302"/>
                    </a:lnTo>
                    <a:cubicBezTo>
                      <a:pt x="634605" y="429203"/>
                      <a:pt x="640900" y="422826"/>
                      <a:pt x="640900" y="414993"/>
                    </a:cubicBezTo>
                    <a:close/>
                    <a:moveTo>
                      <a:pt x="683640" y="414993"/>
                    </a:moveTo>
                    <a:cubicBezTo>
                      <a:pt x="683640" y="407096"/>
                      <a:pt x="677235" y="400690"/>
                      <a:pt x="669338" y="400690"/>
                    </a:cubicBezTo>
                    <a:cubicBezTo>
                      <a:pt x="661435" y="400690"/>
                      <a:pt x="655035" y="407090"/>
                      <a:pt x="655029" y="414993"/>
                    </a:cubicBezTo>
                    <a:cubicBezTo>
                      <a:pt x="655029" y="422896"/>
                      <a:pt x="661435" y="429302"/>
                      <a:pt x="669338" y="429302"/>
                    </a:cubicBezTo>
                    <a:lnTo>
                      <a:pt x="669338" y="429302"/>
                    </a:lnTo>
                    <a:cubicBezTo>
                      <a:pt x="677235" y="429302"/>
                      <a:pt x="683640" y="422896"/>
                      <a:pt x="683640" y="414999"/>
                    </a:cubicBezTo>
                    <a:cubicBezTo>
                      <a:pt x="683640" y="414999"/>
                      <a:pt x="683640" y="414993"/>
                      <a:pt x="683640" y="41499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01" name="Google Shape;201;p18"/>
            <p:cNvGrpSpPr/>
            <p:nvPr/>
          </p:nvGrpSpPr>
          <p:grpSpPr>
            <a:xfrm>
              <a:off x="7474336" y="3174083"/>
              <a:ext cx="1926867" cy="2244429"/>
              <a:chOff x="7474336" y="3174083"/>
              <a:chExt cx="1926867" cy="2244429"/>
            </a:xfrm>
          </p:grpSpPr>
          <p:sp>
            <p:nvSpPr>
              <p:cNvPr id="202" name="Google Shape;202;p18"/>
              <p:cNvSpPr/>
              <p:nvPr/>
            </p:nvSpPr>
            <p:spPr>
              <a:xfrm>
                <a:off x="8503837" y="3925685"/>
                <a:ext cx="292080" cy="402729"/>
              </a:xfrm>
              <a:custGeom>
                <a:rect b="b" l="l" r="r" t="t"/>
                <a:pathLst>
                  <a:path extrusionOk="0" h="460262" w="333806">
                    <a:moveTo>
                      <a:pt x="330005" y="5767"/>
                    </a:moveTo>
                    <a:lnTo>
                      <a:pt x="97043" y="5767"/>
                    </a:lnTo>
                    <a:cubicBezTo>
                      <a:pt x="94762" y="5765"/>
                      <a:pt x="92563" y="6649"/>
                      <a:pt x="90921" y="8233"/>
                    </a:cubicBezTo>
                    <a:lnTo>
                      <a:pt x="7733" y="88246"/>
                    </a:lnTo>
                    <a:cubicBezTo>
                      <a:pt x="6666" y="89337"/>
                      <a:pt x="5900" y="90690"/>
                      <a:pt x="5523" y="92169"/>
                    </a:cubicBezTo>
                    <a:cubicBezTo>
                      <a:pt x="5424" y="92538"/>
                      <a:pt x="5349" y="92914"/>
                      <a:pt x="5296" y="93294"/>
                    </a:cubicBezTo>
                    <a:cubicBezTo>
                      <a:pt x="5175" y="93726"/>
                      <a:pt x="5082" y="94166"/>
                      <a:pt x="5030" y="94612"/>
                    </a:cubicBezTo>
                    <a:lnTo>
                      <a:pt x="5030" y="457198"/>
                    </a:lnTo>
                    <a:cubicBezTo>
                      <a:pt x="5024" y="462072"/>
                      <a:pt x="8975" y="466025"/>
                      <a:pt x="13849" y="466029"/>
                    </a:cubicBezTo>
                    <a:cubicBezTo>
                      <a:pt x="13855" y="466029"/>
                      <a:pt x="13855" y="466029"/>
                      <a:pt x="13861" y="466029"/>
                    </a:cubicBezTo>
                    <a:lnTo>
                      <a:pt x="330005" y="466029"/>
                    </a:lnTo>
                    <a:cubicBezTo>
                      <a:pt x="334879" y="466032"/>
                      <a:pt x="338831" y="462083"/>
                      <a:pt x="338836" y="457209"/>
                    </a:cubicBezTo>
                    <a:cubicBezTo>
                      <a:pt x="338836" y="457205"/>
                      <a:pt x="338836" y="457202"/>
                      <a:pt x="338836" y="457198"/>
                    </a:cubicBezTo>
                    <a:lnTo>
                      <a:pt x="338836" y="14598"/>
                    </a:lnTo>
                    <a:cubicBezTo>
                      <a:pt x="338842" y="9724"/>
                      <a:pt x="334891" y="5770"/>
                      <a:pt x="330017" y="5767"/>
                    </a:cubicBezTo>
                    <a:cubicBezTo>
                      <a:pt x="330011" y="5767"/>
                      <a:pt x="330011" y="5767"/>
                      <a:pt x="330005" y="5767"/>
                    </a:cubicBezTo>
                    <a:close/>
                    <a:moveTo>
                      <a:pt x="91043" y="34871"/>
                    </a:moveTo>
                    <a:lnTo>
                      <a:pt x="91043" y="85780"/>
                    </a:lnTo>
                    <a:lnTo>
                      <a:pt x="36316" y="85780"/>
                    </a:lnTo>
                    <a:close/>
                    <a:moveTo>
                      <a:pt x="321174" y="448366"/>
                    </a:moveTo>
                    <a:lnTo>
                      <a:pt x="22692" y="448366"/>
                    </a:lnTo>
                    <a:lnTo>
                      <a:pt x="22692" y="103460"/>
                    </a:lnTo>
                    <a:lnTo>
                      <a:pt x="99862" y="103460"/>
                    </a:lnTo>
                    <a:cubicBezTo>
                      <a:pt x="104736" y="103464"/>
                      <a:pt x="108688" y="99514"/>
                      <a:pt x="108694" y="94641"/>
                    </a:cubicBezTo>
                    <a:cubicBezTo>
                      <a:pt x="108694" y="94636"/>
                      <a:pt x="108694" y="94633"/>
                      <a:pt x="108694" y="94629"/>
                    </a:cubicBezTo>
                    <a:lnTo>
                      <a:pt x="108694" y="23446"/>
                    </a:lnTo>
                    <a:lnTo>
                      <a:pt x="321163" y="23446"/>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3" name="Google Shape;203;p18"/>
              <p:cNvSpPr/>
              <p:nvPr/>
            </p:nvSpPr>
            <p:spPr>
              <a:xfrm>
                <a:off x="8806477" y="3925685"/>
                <a:ext cx="292075" cy="402729"/>
              </a:xfrm>
              <a:custGeom>
                <a:rect b="b" l="l" r="r" t="t"/>
                <a:pathLst>
                  <a:path extrusionOk="0" h="460262" w="333800">
                    <a:moveTo>
                      <a:pt x="330005" y="5767"/>
                    </a:moveTo>
                    <a:lnTo>
                      <a:pt x="97048" y="5767"/>
                    </a:lnTo>
                    <a:cubicBezTo>
                      <a:pt x="94768" y="5765"/>
                      <a:pt x="92569" y="6649"/>
                      <a:pt x="90927" y="8233"/>
                    </a:cubicBezTo>
                    <a:lnTo>
                      <a:pt x="7739" y="88246"/>
                    </a:lnTo>
                    <a:cubicBezTo>
                      <a:pt x="6672" y="89337"/>
                      <a:pt x="5906" y="90690"/>
                      <a:pt x="5529" y="92169"/>
                    </a:cubicBezTo>
                    <a:cubicBezTo>
                      <a:pt x="5424" y="92538"/>
                      <a:pt x="5349" y="92914"/>
                      <a:pt x="5302" y="93294"/>
                    </a:cubicBezTo>
                    <a:cubicBezTo>
                      <a:pt x="5175" y="93726"/>
                      <a:pt x="5088" y="94166"/>
                      <a:pt x="5030" y="94612"/>
                    </a:cubicBezTo>
                    <a:lnTo>
                      <a:pt x="5030" y="457198"/>
                    </a:lnTo>
                    <a:cubicBezTo>
                      <a:pt x="5024" y="462072"/>
                      <a:pt x="8975" y="466025"/>
                      <a:pt x="13849" y="466029"/>
                    </a:cubicBezTo>
                    <a:cubicBezTo>
                      <a:pt x="13855" y="466029"/>
                      <a:pt x="13855" y="466029"/>
                      <a:pt x="13861" y="466029"/>
                    </a:cubicBezTo>
                    <a:lnTo>
                      <a:pt x="330005" y="466029"/>
                    </a:lnTo>
                    <a:cubicBezTo>
                      <a:pt x="334873" y="466029"/>
                      <a:pt x="338825" y="462084"/>
                      <a:pt x="338831" y="457215"/>
                    </a:cubicBezTo>
                    <a:lnTo>
                      <a:pt x="338831" y="14615"/>
                    </a:lnTo>
                    <a:cubicBezTo>
                      <a:pt x="338842" y="9741"/>
                      <a:pt x="334902" y="5779"/>
                      <a:pt x="330028" y="5767"/>
                    </a:cubicBezTo>
                    <a:cubicBezTo>
                      <a:pt x="330023" y="5767"/>
                      <a:pt x="330011" y="5767"/>
                      <a:pt x="330005" y="5767"/>
                    </a:cubicBezTo>
                    <a:close/>
                    <a:moveTo>
                      <a:pt x="91072" y="34888"/>
                    </a:moveTo>
                    <a:lnTo>
                      <a:pt x="91072" y="85798"/>
                    </a:lnTo>
                    <a:lnTo>
                      <a:pt x="36350" y="85798"/>
                    </a:lnTo>
                    <a:close/>
                    <a:moveTo>
                      <a:pt x="321203" y="448384"/>
                    </a:moveTo>
                    <a:lnTo>
                      <a:pt x="22692" y="448384"/>
                    </a:lnTo>
                    <a:lnTo>
                      <a:pt x="22692" y="103460"/>
                    </a:lnTo>
                    <a:lnTo>
                      <a:pt x="99862" y="103460"/>
                    </a:lnTo>
                    <a:cubicBezTo>
                      <a:pt x="104736" y="103464"/>
                      <a:pt x="108688" y="99514"/>
                      <a:pt x="108694" y="94641"/>
                    </a:cubicBezTo>
                    <a:cubicBezTo>
                      <a:pt x="108694" y="94636"/>
                      <a:pt x="108694" y="94633"/>
                      <a:pt x="108694" y="94629"/>
                    </a:cubicBezTo>
                    <a:lnTo>
                      <a:pt x="108694" y="23446"/>
                    </a:lnTo>
                    <a:lnTo>
                      <a:pt x="321163" y="23446"/>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4" name="Google Shape;204;p18"/>
              <p:cNvSpPr/>
              <p:nvPr/>
            </p:nvSpPr>
            <p:spPr>
              <a:xfrm>
                <a:off x="9109128" y="3925685"/>
                <a:ext cx="292075" cy="402729"/>
              </a:xfrm>
              <a:custGeom>
                <a:rect b="b" l="l" r="r" t="t"/>
                <a:pathLst>
                  <a:path extrusionOk="0" h="460262" w="333800">
                    <a:moveTo>
                      <a:pt x="329988" y="5767"/>
                    </a:moveTo>
                    <a:lnTo>
                      <a:pt x="97043" y="5767"/>
                    </a:lnTo>
                    <a:cubicBezTo>
                      <a:pt x="94762" y="5765"/>
                      <a:pt x="92563" y="6649"/>
                      <a:pt x="90921" y="8233"/>
                    </a:cubicBezTo>
                    <a:lnTo>
                      <a:pt x="7734" y="88246"/>
                    </a:lnTo>
                    <a:cubicBezTo>
                      <a:pt x="6666" y="89337"/>
                      <a:pt x="5906" y="90690"/>
                      <a:pt x="5523" y="92169"/>
                    </a:cubicBezTo>
                    <a:cubicBezTo>
                      <a:pt x="5424" y="92538"/>
                      <a:pt x="5349" y="92914"/>
                      <a:pt x="5296" y="93294"/>
                    </a:cubicBezTo>
                    <a:cubicBezTo>
                      <a:pt x="5175" y="93726"/>
                      <a:pt x="5082" y="94166"/>
                      <a:pt x="5030" y="94612"/>
                    </a:cubicBezTo>
                    <a:lnTo>
                      <a:pt x="5030" y="457198"/>
                    </a:lnTo>
                    <a:cubicBezTo>
                      <a:pt x="5024" y="462072"/>
                      <a:pt x="8975" y="466025"/>
                      <a:pt x="13849" y="466029"/>
                    </a:cubicBezTo>
                    <a:cubicBezTo>
                      <a:pt x="13855" y="466029"/>
                      <a:pt x="13855" y="466029"/>
                      <a:pt x="13861" y="466029"/>
                    </a:cubicBezTo>
                    <a:lnTo>
                      <a:pt x="330000" y="466029"/>
                    </a:lnTo>
                    <a:cubicBezTo>
                      <a:pt x="334873" y="466032"/>
                      <a:pt x="338825" y="462083"/>
                      <a:pt x="338831" y="457209"/>
                    </a:cubicBezTo>
                    <a:cubicBezTo>
                      <a:pt x="338831" y="457205"/>
                      <a:pt x="338831" y="457202"/>
                      <a:pt x="338831" y="457198"/>
                    </a:cubicBezTo>
                    <a:lnTo>
                      <a:pt x="338831" y="14598"/>
                    </a:lnTo>
                    <a:cubicBezTo>
                      <a:pt x="338836" y="9724"/>
                      <a:pt x="334885" y="5770"/>
                      <a:pt x="330011" y="5767"/>
                    </a:cubicBezTo>
                    <a:cubicBezTo>
                      <a:pt x="330005" y="5767"/>
                      <a:pt x="329994" y="5767"/>
                      <a:pt x="329988" y="5767"/>
                    </a:cubicBezTo>
                    <a:close/>
                    <a:moveTo>
                      <a:pt x="91031" y="34871"/>
                    </a:moveTo>
                    <a:lnTo>
                      <a:pt x="91031" y="85780"/>
                    </a:lnTo>
                    <a:lnTo>
                      <a:pt x="36304" y="85780"/>
                    </a:lnTo>
                    <a:close/>
                    <a:moveTo>
                      <a:pt x="321157" y="448366"/>
                    </a:moveTo>
                    <a:lnTo>
                      <a:pt x="22675" y="448366"/>
                    </a:lnTo>
                    <a:lnTo>
                      <a:pt x="22675" y="103460"/>
                    </a:lnTo>
                    <a:lnTo>
                      <a:pt x="99845" y="103460"/>
                    </a:lnTo>
                    <a:cubicBezTo>
                      <a:pt x="104719" y="103464"/>
                      <a:pt x="108670" y="99514"/>
                      <a:pt x="108676" y="94641"/>
                    </a:cubicBezTo>
                    <a:cubicBezTo>
                      <a:pt x="108676" y="94636"/>
                      <a:pt x="108676" y="94633"/>
                      <a:pt x="108676" y="94629"/>
                    </a:cubicBezTo>
                    <a:lnTo>
                      <a:pt x="108676" y="23446"/>
                    </a:lnTo>
                    <a:lnTo>
                      <a:pt x="321139" y="23446"/>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5" name="Google Shape;205;p18"/>
              <p:cNvSpPr/>
              <p:nvPr/>
            </p:nvSpPr>
            <p:spPr>
              <a:xfrm rot="5400000">
                <a:off x="7890349" y="4383229"/>
                <a:ext cx="710265" cy="1287404"/>
              </a:xfrm>
              <a:custGeom>
                <a:rect b="b" l="l" r="r" t="t"/>
                <a:pathLst>
                  <a:path extrusionOk="0" h="1471319" w="811731">
                    <a:moveTo>
                      <a:pt x="350859" y="504469"/>
                    </a:moveTo>
                    <a:lnTo>
                      <a:pt x="350859" y="1444396"/>
                    </a:lnTo>
                    <a:lnTo>
                      <a:pt x="346890" y="1447013"/>
                    </a:lnTo>
                    <a:lnTo>
                      <a:pt x="313991" y="1477086"/>
                    </a:lnTo>
                    <a:lnTo>
                      <a:pt x="303048" y="1463161"/>
                    </a:lnTo>
                    <a:lnTo>
                      <a:pt x="333220" y="1434904"/>
                    </a:lnTo>
                    <a:lnTo>
                      <a:pt x="333220" y="504469"/>
                    </a:lnTo>
                    <a:close/>
                    <a:moveTo>
                      <a:pt x="339614" y="473496"/>
                    </a:moveTo>
                    <a:lnTo>
                      <a:pt x="267392" y="5767"/>
                    </a:lnTo>
                    <a:lnTo>
                      <a:pt x="249933" y="8459"/>
                    </a:lnTo>
                    <a:lnTo>
                      <a:pt x="320779" y="467253"/>
                    </a:lnTo>
                    <a:lnTo>
                      <a:pt x="5030" y="778471"/>
                    </a:lnTo>
                    <a:lnTo>
                      <a:pt x="17429" y="791045"/>
                    </a:lnTo>
                    <a:close/>
                    <a:moveTo>
                      <a:pt x="816761" y="215154"/>
                    </a:moveTo>
                    <a:lnTo>
                      <a:pt x="808307" y="199651"/>
                    </a:lnTo>
                    <a:lnTo>
                      <a:pt x="325973" y="462623"/>
                    </a:lnTo>
                    <a:lnTo>
                      <a:pt x="334421" y="47812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6" name="Google Shape;206;p18"/>
              <p:cNvSpPr/>
              <p:nvPr/>
            </p:nvSpPr>
            <p:spPr>
              <a:xfrm rot="5400000">
                <a:off x="7813542" y="4305066"/>
                <a:ext cx="774239" cy="1452651"/>
              </a:xfrm>
              <a:custGeom>
                <a:rect b="b" l="l" r="r" t="t"/>
                <a:pathLst>
                  <a:path extrusionOk="0" h="1660173" w="884845">
                    <a:moveTo>
                      <a:pt x="361634" y="425273"/>
                    </a:moveTo>
                    <a:cubicBezTo>
                      <a:pt x="410408" y="425273"/>
                      <a:pt x="449945" y="464810"/>
                      <a:pt x="449945" y="513584"/>
                    </a:cubicBezTo>
                    <a:cubicBezTo>
                      <a:pt x="449945" y="562359"/>
                      <a:pt x="410408" y="601896"/>
                      <a:pt x="361634" y="601896"/>
                    </a:cubicBezTo>
                    <a:cubicBezTo>
                      <a:pt x="312859" y="601896"/>
                      <a:pt x="273322" y="562359"/>
                      <a:pt x="273322" y="513584"/>
                    </a:cubicBezTo>
                    <a:cubicBezTo>
                      <a:pt x="273317" y="464816"/>
                      <a:pt x="312854" y="425279"/>
                      <a:pt x="361622" y="425273"/>
                    </a:cubicBezTo>
                    <a:cubicBezTo>
                      <a:pt x="361628" y="425273"/>
                      <a:pt x="361628" y="425273"/>
                      <a:pt x="361634" y="425273"/>
                    </a:cubicBezTo>
                    <a:close/>
                    <a:moveTo>
                      <a:pt x="361866" y="1665940"/>
                    </a:moveTo>
                    <a:cubicBezTo>
                      <a:pt x="348927" y="1665934"/>
                      <a:pt x="336034" y="1664472"/>
                      <a:pt x="323419" y="1661588"/>
                    </a:cubicBezTo>
                    <a:cubicBezTo>
                      <a:pt x="231232" y="1640578"/>
                      <a:pt x="173325" y="1548443"/>
                      <a:pt x="194341" y="1456273"/>
                    </a:cubicBezTo>
                    <a:cubicBezTo>
                      <a:pt x="215462" y="1363982"/>
                      <a:pt x="307399" y="1306284"/>
                      <a:pt x="399691" y="1327398"/>
                    </a:cubicBezTo>
                    <a:cubicBezTo>
                      <a:pt x="491982" y="1348519"/>
                      <a:pt x="549681" y="1440456"/>
                      <a:pt x="528560" y="1532748"/>
                    </a:cubicBezTo>
                    <a:cubicBezTo>
                      <a:pt x="510764" y="1610528"/>
                      <a:pt x="441659" y="1665748"/>
                      <a:pt x="361866" y="1665940"/>
                    </a:cubicBezTo>
                    <a:close/>
                    <a:moveTo>
                      <a:pt x="361245" y="1340500"/>
                    </a:moveTo>
                    <a:cubicBezTo>
                      <a:pt x="289563" y="1340686"/>
                      <a:pt x="227490" y="1390319"/>
                      <a:pt x="211545" y="1460202"/>
                    </a:cubicBezTo>
                    <a:lnTo>
                      <a:pt x="211545" y="1460202"/>
                    </a:lnTo>
                    <a:cubicBezTo>
                      <a:pt x="192694" y="1542896"/>
                      <a:pt x="244618" y="1625521"/>
                      <a:pt x="327342" y="1644373"/>
                    </a:cubicBezTo>
                    <a:cubicBezTo>
                      <a:pt x="410118" y="1663514"/>
                      <a:pt x="492742" y="1611920"/>
                      <a:pt x="511878" y="1529145"/>
                    </a:cubicBezTo>
                    <a:cubicBezTo>
                      <a:pt x="531020" y="1446369"/>
                      <a:pt x="479426" y="1363744"/>
                      <a:pt x="396651" y="1344608"/>
                    </a:cubicBezTo>
                    <a:cubicBezTo>
                      <a:pt x="396337" y="1344533"/>
                      <a:pt x="396024" y="1344463"/>
                      <a:pt x="395710" y="1344393"/>
                    </a:cubicBezTo>
                    <a:cubicBezTo>
                      <a:pt x="384402" y="1341806"/>
                      <a:pt x="372844" y="1340488"/>
                      <a:pt x="361245" y="1340471"/>
                    </a:cubicBezTo>
                    <a:close/>
                    <a:moveTo>
                      <a:pt x="361634" y="1406194"/>
                    </a:moveTo>
                    <a:cubicBezTo>
                      <a:pt x="410408" y="1406194"/>
                      <a:pt x="449945" y="1445731"/>
                      <a:pt x="449945" y="1494505"/>
                    </a:cubicBezTo>
                    <a:cubicBezTo>
                      <a:pt x="449945" y="1543279"/>
                      <a:pt x="410408" y="1582816"/>
                      <a:pt x="361634" y="1582816"/>
                    </a:cubicBezTo>
                    <a:cubicBezTo>
                      <a:pt x="312859" y="1582816"/>
                      <a:pt x="273322" y="1543279"/>
                      <a:pt x="273322" y="1494505"/>
                    </a:cubicBezTo>
                    <a:cubicBezTo>
                      <a:pt x="273305" y="1445736"/>
                      <a:pt x="312824" y="1406182"/>
                      <a:pt x="361593" y="1406165"/>
                    </a:cubicBezTo>
                    <a:cubicBezTo>
                      <a:pt x="361604" y="1406165"/>
                      <a:pt x="361622" y="1406165"/>
                      <a:pt x="361634" y="1406165"/>
                    </a:cubicBezTo>
                    <a:close/>
                    <a:moveTo>
                      <a:pt x="49179" y="779005"/>
                    </a:moveTo>
                    <a:cubicBezTo>
                      <a:pt x="73566" y="778999"/>
                      <a:pt x="93335" y="798768"/>
                      <a:pt x="93341" y="823155"/>
                    </a:cubicBezTo>
                    <a:cubicBezTo>
                      <a:pt x="93347" y="847542"/>
                      <a:pt x="73578" y="867310"/>
                      <a:pt x="49191" y="867316"/>
                    </a:cubicBezTo>
                    <a:cubicBezTo>
                      <a:pt x="24804" y="867322"/>
                      <a:pt x="5035" y="847554"/>
                      <a:pt x="5030" y="823166"/>
                    </a:cubicBezTo>
                    <a:cubicBezTo>
                      <a:pt x="5030" y="823166"/>
                      <a:pt x="5030" y="823161"/>
                      <a:pt x="5030" y="823161"/>
                    </a:cubicBezTo>
                    <a:cubicBezTo>
                      <a:pt x="5030" y="798774"/>
                      <a:pt x="24798" y="779011"/>
                      <a:pt x="49179" y="779005"/>
                    </a:cubicBezTo>
                    <a:close/>
                    <a:moveTo>
                      <a:pt x="845714" y="210838"/>
                    </a:moveTo>
                    <a:cubicBezTo>
                      <a:pt x="870101" y="210832"/>
                      <a:pt x="889870" y="230600"/>
                      <a:pt x="889875" y="254987"/>
                    </a:cubicBezTo>
                    <a:cubicBezTo>
                      <a:pt x="889881" y="279374"/>
                      <a:pt x="870113" y="299143"/>
                      <a:pt x="845726" y="299149"/>
                    </a:cubicBezTo>
                    <a:cubicBezTo>
                      <a:pt x="821339" y="299154"/>
                      <a:pt x="801570" y="279386"/>
                      <a:pt x="801564" y="254999"/>
                    </a:cubicBezTo>
                    <a:cubicBezTo>
                      <a:pt x="801564" y="254993"/>
                      <a:pt x="801564" y="254993"/>
                      <a:pt x="801564" y="254987"/>
                    </a:cubicBezTo>
                    <a:cubicBezTo>
                      <a:pt x="801570" y="230600"/>
                      <a:pt x="821339" y="210832"/>
                      <a:pt x="845726" y="210838"/>
                    </a:cubicBezTo>
                    <a:cubicBezTo>
                      <a:pt x="845726" y="210838"/>
                      <a:pt x="845732" y="210838"/>
                      <a:pt x="845732" y="210838"/>
                    </a:cubicBezTo>
                    <a:close/>
                    <a:moveTo>
                      <a:pt x="283389" y="5767"/>
                    </a:moveTo>
                    <a:cubicBezTo>
                      <a:pt x="307776" y="5764"/>
                      <a:pt x="327545" y="25530"/>
                      <a:pt x="327551" y="49916"/>
                    </a:cubicBezTo>
                    <a:cubicBezTo>
                      <a:pt x="327557" y="74303"/>
                      <a:pt x="307788" y="94075"/>
                      <a:pt x="283401" y="94078"/>
                    </a:cubicBezTo>
                    <a:cubicBezTo>
                      <a:pt x="259014" y="94081"/>
                      <a:pt x="239246" y="74314"/>
                      <a:pt x="239240" y="49928"/>
                    </a:cubicBezTo>
                    <a:cubicBezTo>
                      <a:pt x="239240" y="49926"/>
                      <a:pt x="239240" y="49924"/>
                      <a:pt x="239240" y="49922"/>
                    </a:cubicBezTo>
                    <a:cubicBezTo>
                      <a:pt x="239240" y="25538"/>
                      <a:pt x="259002" y="5770"/>
                      <a:pt x="283389" y="576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7" name="Google Shape;207;p18"/>
              <p:cNvSpPr/>
              <p:nvPr/>
            </p:nvSpPr>
            <p:spPr>
              <a:xfrm>
                <a:off x="8674048" y="3174083"/>
                <a:ext cx="591360" cy="371744"/>
              </a:xfrm>
              <a:custGeom>
                <a:rect b="b" l="l" r="r" t="t"/>
                <a:pathLst>
                  <a:path extrusionOk="0" h="424850" w="675840">
                    <a:moveTo>
                      <a:pt x="65715" y="32521"/>
                    </a:moveTo>
                    <a:lnTo>
                      <a:pt x="15908" y="32521"/>
                    </a:lnTo>
                    <a:cubicBezTo>
                      <a:pt x="9131" y="31697"/>
                      <a:pt x="4297" y="25535"/>
                      <a:pt x="5121" y="18758"/>
                    </a:cubicBezTo>
                    <a:cubicBezTo>
                      <a:pt x="5806" y="13106"/>
                      <a:pt x="10256" y="8656"/>
                      <a:pt x="15908" y="7972"/>
                    </a:cubicBezTo>
                    <a:lnTo>
                      <a:pt x="65715" y="7972"/>
                    </a:lnTo>
                    <a:cubicBezTo>
                      <a:pt x="72480" y="7043"/>
                      <a:pt x="78718" y="11772"/>
                      <a:pt x="79646" y="18537"/>
                    </a:cubicBezTo>
                    <a:cubicBezTo>
                      <a:pt x="80574" y="25303"/>
                      <a:pt x="75845" y="31540"/>
                      <a:pt x="69080" y="32469"/>
                    </a:cubicBezTo>
                    <a:cubicBezTo>
                      <a:pt x="68941" y="32492"/>
                      <a:pt x="68801" y="32509"/>
                      <a:pt x="68662" y="32521"/>
                    </a:cubicBezTo>
                    <a:cubicBezTo>
                      <a:pt x="67682" y="32637"/>
                      <a:pt x="66695" y="32637"/>
                      <a:pt x="65715" y="32521"/>
                    </a:cubicBezTo>
                    <a:close/>
                    <a:moveTo>
                      <a:pt x="78079" y="77030"/>
                    </a:moveTo>
                    <a:cubicBezTo>
                      <a:pt x="78079" y="70300"/>
                      <a:pt x="72625" y="64846"/>
                      <a:pt x="65894" y="64846"/>
                    </a:cubicBezTo>
                    <a:lnTo>
                      <a:pt x="15908" y="64846"/>
                    </a:lnTo>
                    <a:cubicBezTo>
                      <a:pt x="9131" y="65670"/>
                      <a:pt x="4297" y="71832"/>
                      <a:pt x="5121" y="78609"/>
                    </a:cubicBezTo>
                    <a:cubicBezTo>
                      <a:pt x="5806" y="84260"/>
                      <a:pt x="10256" y="88711"/>
                      <a:pt x="15908" y="89395"/>
                    </a:cubicBezTo>
                    <a:lnTo>
                      <a:pt x="65715" y="89395"/>
                    </a:lnTo>
                    <a:cubicBezTo>
                      <a:pt x="72544" y="89395"/>
                      <a:pt x="78073" y="83866"/>
                      <a:pt x="78079" y="77036"/>
                    </a:cubicBezTo>
                    <a:close/>
                    <a:moveTo>
                      <a:pt x="78079" y="133893"/>
                    </a:moveTo>
                    <a:cubicBezTo>
                      <a:pt x="78079" y="127162"/>
                      <a:pt x="72625" y="121708"/>
                      <a:pt x="65894" y="121708"/>
                    </a:cubicBezTo>
                    <a:lnTo>
                      <a:pt x="15908" y="121708"/>
                    </a:lnTo>
                    <a:cubicBezTo>
                      <a:pt x="9131" y="122532"/>
                      <a:pt x="4297" y="128694"/>
                      <a:pt x="5121" y="135471"/>
                    </a:cubicBezTo>
                    <a:cubicBezTo>
                      <a:pt x="5806" y="141123"/>
                      <a:pt x="10256" y="145573"/>
                      <a:pt x="15908" y="146258"/>
                    </a:cubicBezTo>
                    <a:lnTo>
                      <a:pt x="65715" y="146258"/>
                    </a:lnTo>
                    <a:cubicBezTo>
                      <a:pt x="72544" y="146258"/>
                      <a:pt x="78079" y="140722"/>
                      <a:pt x="78079" y="133893"/>
                    </a:cubicBezTo>
                    <a:close/>
                    <a:moveTo>
                      <a:pt x="78079" y="190941"/>
                    </a:moveTo>
                    <a:cubicBezTo>
                      <a:pt x="78079" y="184112"/>
                      <a:pt x="72544" y="178577"/>
                      <a:pt x="65715" y="178577"/>
                    </a:cubicBezTo>
                    <a:lnTo>
                      <a:pt x="15908" y="178577"/>
                    </a:lnTo>
                    <a:cubicBezTo>
                      <a:pt x="9131" y="179401"/>
                      <a:pt x="4297" y="185563"/>
                      <a:pt x="5121" y="192340"/>
                    </a:cubicBezTo>
                    <a:cubicBezTo>
                      <a:pt x="5806" y="197991"/>
                      <a:pt x="10256" y="202442"/>
                      <a:pt x="15908" y="203126"/>
                    </a:cubicBezTo>
                    <a:lnTo>
                      <a:pt x="65715" y="203126"/>
                    </a:lnTo>
                    <a:cubicBezTo>
                      <a:pt x="72445" y="203225"/>
                      <a:pt x="77981" y="197852"/>
                      <a:pt x="78079" y="191121"/>
                    </a:cubicBezTo>
                    <a:cubicBezTo>
                      <a:pt x="78079" y="191121"/>
                      <a:pt x="78079" y="191115"/>
                      <a:pt x="78079" y="191115"/>
                    </a:cubicBezTo>
                    <a:close/>
                    <a:moveTo>
                      <a:pt x="78079" y="247804"/>
                    </a:moveTo>
                    <a:cubicBezTo>
                      <a:pt x="78079" y="240975"/>
                      <a:pt x="72544" y="235439"/>
                      <a:pt x="65715" y="235439"/>
                    </a:cubicBezTo>
                    <a:lnTo>
                      <a:pt x="15908" y="235439"/>
                    </a:lnTo>
                    <a:cubicBezTo>
                      <a:pt x="9131" y="236263"/>
                      <a:pt x="4297" y="242425"/>
                      <a:pt x="5121" y="249202"/>
                    </a:cubicBezTo>
                    <a:cubicBezTo>
                      <a:pt x="5806" y="254854"/>
                      <a:pt x="10256" y="259304"/>
                      <a:pt x="15908" y="259989"/>
                    </a:cubicBezTo>
                    <a:lnTo>
                      <a:pt x="65715" y="259989"/>
                    </a:lnTo>
                    <a:cubicBezTo>
                      <a:pt x="72445" y="260099"/>
                      <a:pt x="77986" y="254732"/>
                      <a:pt x="78097" y="248007"/>
                    </a:cubicBezTo>
                    <a:cubicBezTo>
                      <a:pt x="78097" y="248001"/>
                      <a:pt x="78097" y="248001"/>
                      <a:pt x="78097" y="248001"/>
                    </a:cubicBezTo>
                    <a:cubicBezTo>
                      <a:pt x="78097" y="247700"/>
                      <a:pt x="78097" y="247398"/>
                      <a:pt x="78097" y="247096"/>
                    </a:cubicBezTo>
                    <a:close/>
                    <a:moveTo>
                      <a:pt x="78079" y="304667"/>
                    </a:moveTo>
                    <a:cubicBezTo>
                      <a:pt x="78079" y="297843"/>
                      <a:pt x="72544" y="292308"/>
                      <a:pt x="65720" y="292308"/>
                    </a:cubicBezTo>
                    <a:cubicBezTo>
                      <a:pt x="65720" y="292308"/>
                      <a:pt x="65715" y="292308"/>
                      <a:pt x="65715" y="292308"/>
                    </a:cubicBezTo>
                    <a:lnTo>
                      <a:pt x="15908" y="292308"/>
                    </a:lnTo>
                    <a:cubicBezTo>
                      <a:pt x="9131" y="293132"/>
                      <a:pt x="4297" y="299294"/>
                      <a:pt x="5121" y="306071"/>
                    </a:cubicBezTo>
                    <a:cubicBezTo>
                      <a:pt x="5806" y="311722"/>
                      <a:pt x="10256" y="316173"/>
                      <a:pt x="15908" y="316857"/>
                    </a:cubicBezTo>
                    <a:lnTo>
                      <a:pt x="65715" y="316857"/>
                    </a:lnTo>
                    <a:cubicBezTo>
                      <a:pt x="72445" y="316956"/>
                      <a:pt x="77981" y="311583"/>
                      <a:pt x="78079" y="304852"/>
                    </a:cubicBezTo>
                    <a:cubicBezTo>
                      <a:pt x="78079" y="304852"/>
                      <a:pt x="78079" y="304846"/>
                      <a:pt x="78079" y="304846"/>
                    </a:cubicBezTo>
                    <a:lnTo>
                      <a:pt x="78079" y="304667"/>
                    </a:lnTo>
                    <a:close/>
                    <a:moveTo>
                      <a:pt x="78079" y="361529"/>
                    </a:moveTo>
                    <a:cubicBezTo>
                      <a:pt x="78079" y="354700"/>
                      <a:pt x="72544" y="349164"/>
                      <a:pt x="65715" y="349164"/>
                    </a:cubicBezTo>
                    <a:lnTo>
                      <a:pt x="15908" y="349164"/>
                    </a:lnTo>
                    <a:cubicBezTo>
                      <a:pt x="9131" y="349988"/>
                      <a:pt x="4297" y="356150"/>
                      <a:pt x="5121" y="362928"/>
                    </a:cubicBezTo>
                    <a:cubicBezTo>
                      <a:pt x="5806" y="368579"/>
                      <a:pt x="10256" y="373029"/>
                      <a:pt x="15908" y="373714"/>
                    </a:cubicBezTo>
                    <a:lnTo>
                      <a:pt x="65715" y="373714"/>
                    </a:lnTo>
                    <a:cubicBezTo>
                      <a:pt x="72445" y="373813"/>
                      <a:pt x="77981" y="368440"/>
                      <a:pt x="78079" y="361709"/>
                    </a:cubicBezTo>
                    <a:cubicBezTo>
                      <a:pt x="78079" y="361709"/>
                      <a:pt x="78079" y="361703"/>
                      <a:pt x="78079" y="361703"/>
                    </a:cubicBezTo>
                    <a:lnTo>
                      <a:pt x="78079" y="361523"/>
                    </a:lnTo>
                    <a:close/>
                    <a:moveTo>
                      <a:pt x="78079" y="418392"/>
                    </a:moveTo>
                    <a:cubicBezTo>
                      <a:pt x="78079" y="411562"/>
                      <a:pt x="72544" y="406027"/>
                      <a:pt x="65715" y="406027"/>
                    </a:cubicBezTo>
                    <a:lnTo>
                      <a:pt x="15908" y="406027"/>
                    </a:lnTo>
                    <a:cubicBezTo>
                      <a:pt x="9131" y="406851"/>
                      <a:pt x="4297" y="413013"/>
                      <a:pt x="5121" y="419790"/>
                    </a:cubicBezTo>
                    <a:cubicBezTo>
                      <a:pt x="5806" y="425442"/>
                      <a:pt x="10256" y="429892"/>
                      <a:pt x="15908" y="430577"/>
                    </a:cubicBezTo>
                    <a:lnTo>
                      <a:pt x="65715" y="430577"/>
                    </a:lnTo>
                    <a:cubicBezTo>
                      <a:pt x="72445" y="430675"/>
                      <a:pt x="77981" y="425302"/>
                      <a:pt x="78079" y="418572"/>
                    </a:cubicBezTo>
                    <a:cubicBezTo>
                      <a:pt x="78079" y="418572"/>
                      <a:pt x="78079" y="418572"/>
                      <a:pt x="78079" y="418572"/>
                    </a:cubicBezTo>
                    <a:lnTo>
                      <a:pt x="78079" y="418392"/>
                    </a:lnTo>
                    <a:close/>
                    <a:moveTo>
                      <a:pt x="264229" y="20122"/>
                    </a:moveTo>
                    <a:cubicBezTo>
                      <a:pt x="264229" y="13391"/>
                      <a:pt x="258775" y="7937"/>
                      <a:pt x="252044" y="7937"/>
                    </a:cubicBezTo>
                    <a:lnTo>
                      <a:pt x="121359" y="7937"/>
                    </a:lnTo>
                    <a:cubicBezTo>
                      <a:pt x="114564" y="7240"/>
                      <a:pt x="108495" y="12178"/>
                      <a:pt x="107793" y="18973"/>
                    </a:cubicBezTo>
                    <a:cubicBezTo>
                      <a:pt x="107108" y="25599"/>
                      <a:pt x="111808" y="31581"/>
                      <a:pt x="118411" y="32486"/>
                    </a:cubicBezTo>
                    <a:cubicBezTo>
                      <a:pt x="119392" y="32602"/>
                      <a:pt x="120378" y="32602"/>
                      <a:pt x="121359" y="32486"/>
                    </a:cubicBezTo>
                    <a:lnTo>
                      <a:pt x="252938" y="32486"/>
                    </a:lnTo>
                    <a:cubicBezTo>
                      <a:pt x="259390" y="32016"/>
                      <a:pt x="264351" y="26591"/>
                      <a:pt x="264241" y="20122"/>
                    </a:cubicBezTo>
                    <a:close/>
                    <a:moveTo>
                      <a:pt x="264229" y="76984"/>
                    </a:moveTo>
                    <a:cubicBezTo>
                      <a:pt x="264229" y="70253"/>
                      <a:pt x="258775" y="64799"/>
                      <a:pt x="252044" y="64799"/>
                    </a:cubicBezTo>
                    <a:lnTo>
                      <a:pt x="121359" y="64799"/>
                    </a:lnTo>
                    <a:cubicBezTo>
                      <a:pt x="114564" y="64103"/>
                      <a:pt x="108495" y="69041"/>
                      <a:pt x="107793" y="75835"/>
                    </a:cubicBezTo>
                    <a:cubicBezTo>
                      <a:pt x="107108" y="82461"/>
                      <a:pt x="111808" y="88444"/>
                      <a:pt x="118411" y="89349"/>
                    </a:cubicBezTo>
                    <a:cubicBezTo>
                      <a:pt x="119392" y="89471"/>
                      <a:pt x="120378" y="89471"/>
                      <a:pt x="121359" y="89349"/>
                    </a:cubicBezTo>
                    <a:lnTo>
                      <a:pt x="252938" y="89349"/>
                    </a:lnTo>
                    <a:cubicBezTo>
                      <a:pt x="259390" y="88879"/>
                      <a:pt x="264351" y="83454"/>
                      <a:pt x="264241" y="76990"/>
                    </a:cubicBezTo>
                    <a:close/>
                    <a:moveTo>
                      <a:pt x="264229" y="133847"/>
                    </a:moveTo>
                    <a:cubicBezTo>
                      <a:pt x="264229" y="127116"/>
                      <a:pt x="258775" y="121662"/>
                      <a:pt x="252044" y="121662"/>
                    </a:cubicBezTo>
                    <a:lnTo>
                      <a:pt x="121359" y="121662"/>
                    </a:lnTo>
                    <a:cubicBezTo>
                      <a:pt x="114564" y="120966"/>
                      <a:pt x="108495" y="125903"/>
                      <a:pt x="107793" y="132698"/>
                    </a:cubicBezTo>
                    <a:cubicBezTo>
                      <a:pt x="107108" y="139324"/>
                      <a:pt x="111808" y="145306"/>
                      <a:pt x="118411" y="146211"/>
                    </a:cubicBezTo>
                    <a:cubicBezTo>
                      <a:pt x="119392" y="146327"/>
                      <a:pt x="120378" y="146327"/>
                      <a:pt x="121359" y="146211"/>
                    </a:cubicBezTo>
                    <a:lnTo>
                      <a:pt x="252938" y="146211"/>
                    </a:lnTo>
                    <a:cubicBezTo>
                      <a:pt x="259390" y="145741"/>
                      <a:pt x="264351" y="140316"/>
                      <a:pt x="264241" y="133847"/>
                    </a:cubicBezTo>
                    <a:close/>
                    <a:moveTo>
                      <a:pt x="264229" y="190895"/>
                    </a:moveTo>
                    <a:cubicBezTo>
                      <a:pt x="264328" y="184164"/>
                      <a:pt x="258955" y="178629"/>
                      <a:pt x="252224" y="178530"/>
                    </a:cubicBezTo>
                    <a:cubicBezTo>
                      <a:pt x="252224" y="178530"/>
                      <a:pt x="252224" y="178530"/>
                      <a:pt x="252224" y="178530"/>
                    </a:cubicBezTo>
                    <a:lnTo>
                      <a:pt x="121359" y="178530"/>
                    </a:lnTo>
                    <a:cubicBezTo>
                      <a:pt x="114564" y="177834"/>
                      <a:pt x="108495" y="182772"/>
                      <a:pt x="107793" y="189566"/>
                    </a:cubicBezTo>
                    <a:cubicBezTo>
                      <a:pt x="107108" y="196192"/>
                      <a:pt x="111808" y="202175"/>
                      <a:pt x="118411" y="203080"/>
                    </a:cubicBezTo>
                    <a:cubicBezTo>
                      <a:pt x="119392" y="203196"/>
                      <a:pt x="120378" y="203196"/>
                      <a:pt x="121359" y="203080"/>
                    </a:cubicBezTo>
                    <a:lnTo>
                      <a:pt x="252938" y="203080"/>
                    </a:lnTo>
                    <a:cubicBezTo>
                      <a:pt x="259297" y="202610"/>
                      <a:pt x="264217" y="197324"/>
                      <a:pt x="264229" y="190947"/>
                    </a:cubicBezTo>
                    <a:close/>
                    <a:moveTo>
                      <a:pt x="264229" y="247757"/>
                    </a:moveTo>
                    <a:cubicBezTo>
                      <a:pt x="264328" y="241027"/>
                      <a:pt x="258955" y="235491"/>
                      <a:pt x="252224" y="235393"/>
                    </a:cubicBezTo>
                    <a:cubicBezTo>
                      <a:pt x="252224" y="235393"/>
                      <a:pt x="252224" y="235393"/>
                      <a:pt x="252224" y="235393"/>
                    </a:cubicBezTo>
                    <a:lnTo>
                      <a:pt x="121359" y="235393"/>
                    </a:lnTo>
                    <a:cubicBezTo>
                      <a:pt x="114564" y="234697"/>
                      <a:pt x="108495" y="239634"/>
                      <a:pt x="107793" y="246429"/>
                    </a:cubicBezTo>
                    <a:cubicBezTo>
                      <a:pt x="107108" y="253055"/>
                      <a:pt x="111808" y="259037"/>
                      <a:pt x="118411" y="259942"/>
                    </a:cubicBezTo>
                    <a:cubicBezTo>
                      <a:pt x="119392" y="260064"/>
                      <a:pt x="120378" y="260064"/>
                      <a:pt x="121359" y="259942"/>
                    </a:cubicBezTo>
                    <a:lnTo>
                      <a:pt x="252938" y="259942"/>
                    </a:lnTo>
                    <a:cubicBezTo>
                      <a:pt x="259604" y="259472"/>
                      <a:pt x="264647" y="253722"/>
                      <a:pt x="264241" y="247050"/>
                    </a:cubicBezTo>
                    <a:close/>
                    <a:moveTo>
                      <a:pt x="420711" y="304620"/>
                    </a:moveTo>
                    <a:cubicBezTo>
                      <a:pt x="420711" y="297797"/>
                      <a:pt x="415176" y="292261"/>
                      <a:pt x="408352" y="292261"/>
                    </a:cubicBezTo>
                    <a:cubicBezTo>
                      <a:pt x="408352" y="292261"/>
                      <a:pt x="408347" y="292261"/>
                      <a:pt x="408347" y="292261"/>
                    </a:cubicBezTo>
                    <a:lnTo>
                      <a:pt x="277829" y="292261"/>
                    </a:lnTo>
                    <a:cubicBezTo>
                      <a:pt x="271064" y="291333"/>
                      <a:pt x="264826" y="296062"/>
                      <a:pt x="263898" y="302827"/>
                    </a:cubicBezTo>
                    <a:cubicBezTo>
                      <a:pt x="262970" y="309593"/>
                      <a:pt x="267699" y="315830"/>
                      <a:pt x="274464" y="316759"/>
                    </a:cubicBezTo>
                    <a:cubicBezTo>
                      <a:pt x="274603" y="316782"/>
                      <a:pt x="274743" y="316799"/>
                      <a:pt x="274882" y="316811"/>
                    </a:cubicBezTo>
                    <a:cubicBezTo>
                      <a:pt x="275862" y="316927"/>
                      <a:pt x="276849" y="316927"/>
                      <a:pt x="277829" y="316811"/>
                    </a:cubicBezTo>
                    <a:lnTo>
                      <a:pt x="408347" y="316811"/>
                    </a:lnTo>
                    <a:cubicBezTo>
                      <a:pt x="415077" y="316909"/>
                      <a:pt x="420613" y="311537"/>
                      <a:pt x="420711" y="304806"/>
                    </a:cubicBezTo>
                    <a:cubicBezTo>
                      <a:pt x="420711" y="304806"/>
                      <a:pt x="420711" y="304800"/>
                      <a:pt x="420711" y="304800"/>
                    </a:cubicBezTo>
                    <a:lnTo>
                      <a:pt x="420711" y="304620"/>
                    </a:lnTo>
                    <a:close/>
                    <a:moveTo>
                      <a:pt x="420711" y="361483"/>
                    </a:moveTo>
                    <a:cubicBezTo>
                      <a:pt x="420711" y="354653"/>
                      <a:pt x="415176" y="349118"/>
                      <a:pt x="408347" y="349118"/>
                    </a:cubicBezTo>
                    <a:lnTo>
                      <a:pt x="277829" y="349118"/>
                    </a:lnTo>
                    <a:cubicBezTo>
                      <a:pt x="271064" y="348190"/>
                      <a:pt x="264826" y="352919"/>
                      <a:pt x="263898" y="359684"/>
                    </a:cubicBezTo>
                    <a:cubicBezTo>
                      <a:pt x="262970" y="366449"/>
                      <a:pt x="267699" y="372687"/>
                      <a:pt x="274464" y="373615"/>
                    </a:cubicBezTo>
                    <a:cubicBezTo>
                      <a:pt x="274603" y="373639"/>
                      <a:pt x="274743" y="373656"/>
                      <a:pt x="274882" y="373668"/>
                    </a:cubicBezTo>
                    <a:cubicBezTo>
                      <a:pt x="275862" y="373784"/>
                      <a:pt x="276849" y="373784"/>
                      <a:pt x="277829" y="373668"/>
                    </a:cubicBezTo>
                    <a:lnTo>
                      <a:pt x="408347" y="373668"/>
                    </a:lnTo>
                    <a:cubicBezTo>
                      <a:pt x="415077" y="373766"/>
                      <a:pt x="420613" y="368393"/>
                      <a:pt x="420711" y="361663"/>
                    </a:cubicBezTo>
                    <a:cubicBezTo>
                      <a:pt x="420711" y="361663"/>
                      <a:pt x="420711" y="361657"/>
                      <a:pt x="420711" y="361657"/>
                    </a:cubicBezTo>
                    <a:lnTo>
                      <a:pt x="420711" y="361477"/>
                    </a:lnTo>
                    <a:close/>
                    <a:moveTo>
                      <a:pt x="420711" y="418345"/>
                    </a:moveTo>
                    <a:cubicBezTo>
                      <a:pt x="420711" y="411516"/>
                      <a:pt x="415176" y="405981"/>
                      <a:pt x="408347" y="405981"/>
                    </a:cubicBezTo>
                    <a:lnTo>
                      <a:pt x="277829" y="405981"/>
                    </a:lnTo>
                    <a:cubicBezTo>
                      <a:pt x="271064" y="405052"/>
                      <a:pt x="264826" y="409781"/>
                      <a:pt x="263898" y="416547"/>
                    </a:cubicBezTo>
                    <a:cubicBezTo>
                      <a:pt x="262970" y="423312"/>
                      <a:pt x="267699" y="429550"/>
                      <a:pt x="274464" y="430478"/>
                    </a:cubicBezTo>
                    <a:cubicBezTo>
                      <a:pt x="274603" y="430501"/>
                      <a:pt x="274743" y="430519"/>
                      <a:pt x="274882" y="430530"/>
                    </a:cubicBezTo>
                    <a:cubicBezTo>
                      <a:pt x="275862" y="430646"/>
                      <a:pt x="276849" y="430646"/>
                      <a:pt x="277829" y="430530"/>
                    </a:cubicBezTo>
                    <a:lnTo>
                      <a:pt x="408347" y="430530"/>
                    </a:lnTo>
                    <a:cubicBezTo>
                      <a:pt x="415077" y="430629"/>
                      <a:pt x="420613" y="425256"/>
                      <a:pt x="420711" y="418525"/>
                    </a:cubicBezTo>
                    <a:cubicBezTo>
                      <a:pt x="420711" y="418525"/>
                      <a:pt x="420711" y="418525"/>
                      <a:pt x="420711" y="418525"/>
                    </a:cubicBezTo>
                    <a:lnTo>
                      <a:pt x="420711" y="418345"/>
                    </a:lnTo>
                    <a:close/>
                    <a:moveTo>
                      <a:pt x="321805" y="20075"/>
                    </a:moveTo>
                    <a:cubicBezTo>
                      <a:pt x="321805" y="12172"/>
                      <a:pt x="315399" y="5767"/>
                      <a:pt x="307497" y="5767"/>
                    </a:cubicBezTo>
                    <a:cubicBezTo>
                      <a:pt x="299594" y="5767"/>
                      <a:pt x="293188" y="12172"/>
                      <a:pt x="293188" y="20075"/>
                    </a:cubicBezTo>
                    <a:cubicBezTo>
                      <a:pt x="293188" y="27978"/>
                      <a:pt x="299594" y="34383"/>
                      <a:pt x="307497" y="34383"/>
                    </a:cubicBezTo>
                    <a:cubicBezTo>
                      <a:pt x="307497" y="34383"/>
                      <a:pt x="307503" y="34383"/>
                      <a:pt x="307503" y="34383"/>
                    </a:cubicBezTo>
                    <a:lnTo>
                      <a:pt x="307503" y="34383"/>
                    </a:lnTo>
                    <a:cubicBezTo>
                      <a:pt x="315295" y="34482"/>
                      <a:pt x="321695" y="28251"/>
                      <a:pt x="321805" y="20458"/>
                    </a:cubicBezTo>
                    <a:cubicBezTo>
                      <a:pt x="321805" y="20336"/>
                      <a:pt x="321805" y="20220"/>
                      <a:pt x="321805" y="20098"/>
                    </a:cubicBezTo>
                    <a:close/>
                    <a:moveTo>
                      <a:pt x="364371" y="20075"/>
                    </a:moveTo>
                    <a:cubicBezTo>
                      <a:pt x="364371" y="12172"/>
                      <a:pt x="357965" y="5767"/>
                      <a:pt x="350063" y="5767"/>
                    </a:cubicBezTo>
                    <a:cubicBezTo>
                      <a:pt x="342160" y="5767"/>
                      <a:pt x="335754" y="12172"/>
                      <a:pt x="335754" y="20075"/>
                    </a:cubicBezTo>
                    <a:cubicBezTo>
                      <a:pt x="335754" y="27978"/>
                      <a:pt x="342160" y="34383"/>
                      <a:pt x="350063" y="34383"/>
                    </a:cubicBezTo>
                    <a:cubicBezTo>
                      <a:pt x="350063" y="34383"/>
                      <a:pt x="350068" y="34383"/>
                      <a:pt x="350068" y="34383"/>
                    </a:cubicBezTo>
                    <a:lnTo>
                      <a:pt x="350242" y="34383"/>
                    </a:lnTo>
                    <a:cubicBezTo>
                      <a:pt x="358046" y="34383"/>
                      <a:pt x="364371" y="28059"/>
                      <a:pt x="364371" y="20255"/>
                    </a:cubicBezTo>
                    <a:lnTo>
                      <a:pt x="364371" y="20075"/>
                    </a:lnTo>
                    <a:close/>
                    <a:moveTo>
                      <a:pt x="407111" y="20075"/>
                    </a:moveTo>
                    <a:cubicBezTo>
                      <a:pt x="407111" y="12172"/>
                      <a:pt x="400705" y="5767"/>
                      <a:pt x="392802" y="5767"/>
                    </a:cubicBezTo>
                    <a:cubicBezTo>
                      <a:pt x="384900" y="5767"/>
                      <a:pt x="378494" y="12172"/>
                      <a:pt x="378494" y="20075"/>
                    </a:cubicBezTo>
                    <a:cubicBezTo>
                      <a:pt x="378494" y="27978"/>
                      <a:pt x="384900" y="34383"/>
                      <a:pt x="392802" y="34383"/>
                    </a:cubicBezTo>
                    <a:cubicBezTo>
                      <a:pt x="392802" y="34383"/>
                      <a:pt x="392808" y="34383"/>
                      <a:pt x="392808" y="34383"/>
                    </a:cubicBezTo>
                    <a:lnTo>
                      <a:pt x="392808" y="34383"/>
                    </a:lnTo>
                    <a:cubicBezTo>
                      <a:pt x="400600" y="34482"/>
                      <a:pt x="407000" y="28251"/>
                      <a:pt x="407111" y="20458"/>
                    </a:cubicBezTo>
                    <a:cubicBezTo>
                      <a:pt x="407111" y="20336"/>
                      <a:pt x="407111" y="20220"/>
                      <a:pt x="407111" y="20098"/>
                    </a:cubicBezTo>
                    <a:close/>
                    <a:moveTo>
                      <a:pt x="449676" y="20075"/>
                    </a:moveTo>
                    <a:cubicBezTo>
                      <a:pt x="449676" y="12172"/>
                      <a:pt x="443271" y="5767"/>
                      <a:pt x="435368" y="5767"/>
                    </a:cubicBezTo>
                    <a:cubicBezTo>
                      <a:pt x="427465" y="5767"/>
                      <a:pt x="421059" y="12172"/>
                      <a:pt x="421059" y="20075"/>
                    </a:cubicBezTo>
                    <a:cubicBezTo>
                      <a:pt x="421059" y="27978"/>
                      <a:pt x="427465" y="34383"/>
                      <a:pt x="435368" y="34383"/>
                    </a:cubicBezTo>
                    <a:cubicBezTo>
                      <a:pt x="435368" y="34383"/>
                      <a:pt x="435374" y="34383"/>
                      <a:pt x="435374" y="34383"/>
                    </a:cubicBezTo>
                    <a:lnTo>
                      <a:pt x="435548" y="34383"/>
                    </a:lnTo>
                    <a:cubicBezTo>
                      <a:pt x="443352" y="34383"/>
                      <a:pt x="449676" y="28059"/>
                      <a:pt x="449676" y="20255"/>
                    </a:cubicBezTo>
                    <a:lnTo>
                      <a:pt x="449676" y="20075"/>
                    </a:lnTo>
                    <a:close/>
                    <a:moveTo>
                      <a:pt x="492416" y="20075"/>
                    </a:moveTo>
                    <a:cubicBezTo>
                      <a:pt x="492416" y="12172"/>
                      <a:pt x="486010" y="5767"/>
                      <a:pt x="478108" y="5767"/>
                    </a:cubicBezTo>
                    <a:cubicBezTo>
                      <a:pt x="470205" y="5767"/>
                      <a:pt x="463799" y="12172"/>
                      <a:pt x="463799" y="20075"/>
                    </a:cubicBezTo>
                    <a:cubicBezTo>
                      <a:pt x="463799" y="27978"/>
                      <a:pt x="470205" y="34383"/>
                      <a:pt x="478108" y="34383"/>
                    </a:cubicBezTo>
                    <a:cubicBezTo>
                      <a:pt x="478108" y="34383"/>
                      <a:pt x="478114" y="34383"/>
                      <a:pt x="478114" y="34383"/>
                    </a:cubicBezTo>
                    <a:lnTo>
                      <a:pt x="478114" y="34383"/>
                    </a:lnTo>
                    <a:cubicBezTo>
                      <a:pt x="485906" y="34482"/>
                      <a:pt x="492306" y="28251"/>
                      <a:pt x="492416" y="20458"/>
                    </a:cubicBezTo>
                    <a:lnTo>
                      <a:pt x="492416" y="20098"/>
                    </a:lnTo>
                    <a:close/>
                    <a:moveTo>
                      <a:pt x="535162" y="20075"/>
                    </a:moveTo>
                    <a:cubicBezTo>
                      <a:pt x="535162" y="12172"/>
                      <a:pt x="528756" y="5767"/>
                      <a:pt x="520853" y="5767"/>
                    </a:cubicBezTo>
                    <a:cubicBezTo>
                      <a:pt x="512951" y="5767"/>
                      <a:pt x="506545" y="12172"/>
                      <a:pt x="506545" y="20075"/>
                    </a:cubicBezTo>
                    <a:cubicBezTo>
                      <a:pt x="506545" y="27978"/>
                      <a:pt x="512951" y="34383"/>
                      <a:pt x="520853" y="34383"/>
                    </a:cubicBezTo>
                    <a:lnTo>
                      <a:pt x="520853" y="34383"/>
                    </a:lnTo>
                    <a:cubicBezTo>
                      <a:pt x="528744" y="34575"/>
                      <a:pt x="535295" y="28343"/>
                      <a:pt x="535510" y="20458"/>
                    </a:cubicBezTo>
                    <a:lnTo>
                      <a:pt x="535510" y="20098"/>
                    </a:lnTo>
                    <a:close/>
                    <a:moveTo>
                      <a:pt x="321811" y="133800"/>
                    </a:moveTo>
                    <a:cubicBezTo>
                      <a:pt x="321817" y="125898"/>
                      <a:pt x="315411" y="119492"/>
                      <a:pt x="307508" y="119486"/>
                    </a:cubicBezTo>
                    <a:cubicBezTo>
                      <a:pt x="299606" y="119480"/>
                      <a:pt x="293200" y="125886"/>
                      <a:pt x="293194" y="133789"/>
                    </a:cubicBezTo>
                    <a:cubicBezTo>
                      <a:pt x="293194" y="141691"/>
                      <a:pt x="299594" y="148097"/>
                      <a:pt x="307497" y="148103"/>
                    </a:cubicBezTo>
                    <a:cubicBezTo>
                      <a:pt x="307497" y="148103"/>
                      <a:pt x="307503" y="148103"/>
                      <a:pt x="307503" y="148103"/>
                    </a:cubicBezTo>
                    <a:lnTo>
                      <a:pt x="307503" y="148103"/>
                    </a:lnTo>
                    <a:cubicBezTo>
                      <a:pt x="315295" y="148207"/>
                      <a:pt x="321701" y="141970"/>
                      <a:pt x="321805" y="134177"/>
                    </a:cubicBezTo>
                    <a:cubicBezTo>
                      <a:pt x="321805" y="134061"/>
                      <a:pt x="321805" y="133939"/>
                      <a:pt x="321805" y="133823"/>
                    </a:cubicBezTo>
                    <a:close/>
                    <a:moveTo>
                      <a:pt x="364371" y="133800"/>
                    </a:moveTo>
                    <a:cubicBezTo>
                      <a:pt x="364371" y="125898"/>
                      <a:pt x="357965" y="119492"/>
                      <a:pt x="350063" y="119492"/>
                    </a:cubicBezTo>
                    <a:cubicBezTo>
                      <a:pt x="342160" y="119492"/>
                      <a:pt x="335754" y="125898"/>
                      <a:pt x="335754" y="133800"/>
                    </a:cubicBezTo>
                    <a:cubicBezTo>
                      <a:pt x="335754" y="141703"/>
                      <a:pt x="342160" y="148109"/>
                      <a:pt x="350063" y="148109"/>
                    </a:cubicBezTo>
                    <a:cubicBezTo>
                      <a:pt x="350063" y="148109"/>
                      <a:pt x="350068" y="148109"/>
                      <a:pt x="350068" y="148109"/>
                    </a:cubicBezTo>
                    <a:lnTo>
                      <a:pt x="350242" y="148109"/>
                    </a:lnTo>
                    <a:cubicBezTo>
                      <a:pt x="358046" y="148109"/>
                      <a:pt x="364371" y="141784"/>
                      <a:pt x="364371" y="133980"/>
                    </a:cubicBezTo>
                    <a:lnTo>
                      <a:pt x="364371" y="133806"/>
                    </a:lnTo>
                    <a:close/>
                    <a:moveTo>
                      <a:pt x="407111" y="133800"/>
                    </a:moveTo>
                    <a:cubicBezTo>
                      <a:pt x="407117" y="125898"/>
                      <a:pt x="400711" y="119492"/>
                      <a:pt x="392808" y="119486"/>
                    </a:cubicBezTo>
                    <a:cubicBezTo>
                      <a:pt x="384905" y="119480"/>
                      <a:pt x="378499" y="125886"/>
                      <a:pt x="378494" y="133789"/>
                    </a:cubicBezTo>
                    <a:cubicBezTo>
                      <a:pt x="378488" y="141691"/>
                      <a:pt x="384894" y="148097"/>
                      <a:pt x="392796" y="148103"/>
                    </a:cubicBezTo>
                    <a:cubicBezTo>
                      <a:pt x="392802" y="148103"/>
                      <a:pt x="392802" y="148103"/>
                      <a:pt x="392808" y="148103"/>
                    </a:cubicBezTo>
                    <a:lnTo>
                      <a:pt x="392808" y="148103"/>
                    </a:lnTo>
                    <a:cubicBezTo>
                      <a:pt x="400600" y="148202"/>
                      <a:pt x="407000" y="141970"/>
                      <a:pt x="407111" y="134177"/>
                    </a:cubicBezTo>
                    <a:cubicBezTo>
                      <a:pt x="407111" y="134061"/>
                      <a:pt x="407111" y="133939"/>
                      <a:pt x="407111" y="133823"/>
                    </a:cubicBezTo>
                    <a:close/>
                    <a:moveTo>
                      <a:pt x="449676" y="133800"/>
                    </a:moveTo>
                    <a:cubicBezTo>
                      <a:pt x="449676" y="125898"/>
                      <a:pt x="443271" y="119492"/>
                      <a:pt x="435368" y="119492"/>
                    </a:cubicBezTo>
                    <a:cubicBezTo>
                      <a:pt x="427465" y="119492"/>
                      <a:pt x="421059" y="125898"/>
                      <a:pt x="421059" y="133800"/>
                    </a:cubicBezTo>
                    <a:cubicBezTo>
                      <a:pt x="421059" y="141703"/>
                      <a:pt x="427465" y="148109"/>
                      <a:pt x="435368" y="148109"/>
                    </a:cubicBezTo>
                    <a:cubicBezTo>
                      <a:pt x="435368" y="148109"/>
                      <a:pt x="435374" y="148109"/>
                      <a:pt x="435374" y="148109"/>
                    </a:cubicBezTo>
                    <a:lnTo>
                      <a:pt x="435548" y="148109"/>
                    </a:lnTo>
                    <a:cubicBezTo>
                      <a:pt x="443352" y="148109"/>
                      <a:pt x="449676" y="141784"/>
                      <a:pt x="449676" y="133980"/>
                    </a:cubicBezTo>
                    <a:lnTo>
                      <a:pt x="449676" y="133806"/>
                    </a:lnTo>
                    <a:close/>
                    <a:moveTo>
                      <a:pt x="492416" y="133800"/>
                    </a:moveTo>
                    <a:cubicBezTo>
                      <a:pt x="492422" y="125898"/>
                      <a:pt x="486016" y="119492"/>
                      <a:pt x="478114" y="119486"/>
                    </a:cubicBezTo>
                    <a:cubicBezTo>
                      <a:pt x="470211" y="119480"/>
                      <a:pt x="463805" y="125886"/>
                      <a:pt x="463799" y="133789"/>
                    </a:cubicBezTo>
                    <a:cubicBezTo>
                      <a:pt x="463793" y="141691"/>
                      <a:pt x="470199" y="148097"/>
                      <a:pt x="478102" y="148103"/>
                    </a:cubicBezTo>
                    <a:cubicBezTo>
                      <a:pt x="478108" y="148103"/>
                      <a:pt x="478108" y="148103"/>
                      <a:pt x="478114" y="148103"/>
                    </a:cubicBezTo>
                    <a:lnTo>
                      <a:pt x="478114" y="148103"/>
                    </a:lnTo>
                    <a:cubicBezTo>
                      <a:pt x="485906" y="148202"/>
                      <a:pt x="492306" y="141970"/>
                      <a:pt x="492416" y="134177"/>
                    </a:cubicBezTo>
                    <a:lnTo>
                      <a:pt x="492416" y="133823"/>
                    </a:lnTo>
                    <a:close/>
                    <a:moveTo>
                      <a:pt x="535162" y="133800"/>
                    </a:moveTo>
                    <a:cubicBezTo>
                      <a:pt x="535168" y="125898"/>
                      <a:pt x="528762" y="119492"/>
                      <a:pt x="520859" y="119486"/>
                    </a:cubicBezTo>
                    <a:cubicBezTo>
                      <a:pt x="512956" y="119480"/>
                      <a:pt x="506551" y="125886"/>
                      <a:pt x="506545" y="133789"/>
                    </a:cubicBezTo>
                    <a:cubicBezTo>
                      <a:pt x="506539" y="141691"/>
                      <a:pt x="512945" y="148097"/>
                      <a:pt x="520848" y="148103"/>
                    </a:cubicBezTo>
                    <a:cubicBezTo>
                      <a:pt x="520848" y="148103"/>
                      <a:pt x="520853" y="148103"/>
                      <a:pt x="520853" y="148103"/>
                    </a:cubicBezTo>
                    <a:lnTo>
                      <a:pt x="520853" y="148103"/>
                    </a:lnTo>
                    <a:cubicBezTo>
                      <a:pt x="528744" y="148300"/>
                      <a:pt x="535301" y="142069"/>
                      <a:pt x="535510" y="134177"/>
                    </a:cubicBezTo>
                    <a:lnTo>
                      <a:pt x="535510" y="133823"/>
                    </a:lnTo>
                    <a:close/>
                    <a:moveTo>
                      <a:pt x="467518" y="297437"/>
                    </a:moveTo>
                    <a:cubicBezTo>
                      <a:pt x="467518" y="289534"/>
                      <a:pt x="461113" y="283128"/>
                      <a:pt x="453210" y="283128"/>
                    </a:cubicBezTo>
                    <a:cubicBezTo>
                      <a:pt x="445307" y="283128"/>
                      <a:pt x="438902" y="289534"/>
                      <a:pt x="438902" y="297437"/>
                    </a:cubicBezTo>
                    <a:cubicBezTo>
                      <a:pt x="438902" y="305340"/>
                      <a:pt x="445307" y="311745"/>
                      <a:pt x="453210" y="311745"/>
                    </a:cubicBezTo>
                    <a:lnTo>
                      <a:pt x="453210" y="311745"/>
                    </a:lnTo>
                    <a:cubicBezTo>
                      <a:pt x="461014" y="311844"/>
                      <a:pt x="467414" y="305595"/>
                      <a:pt x="467513" y="297791"/>
                    </a:cubicBezTo>
                    <a:cubicBezTo>
                      <a:pt x="467513" y="297791"/>
                      <a:pt x="467513" y="297791"/>
                      <a:pt x="467513" y="297791"/>
                    </a:cubicBezTo>
                    <a:cubicBezTo>
                      <a:pt x="467513" y="297675"/>
                      <a:pt x="467513" y="297559"/>
                      <a:pt x="467513" y="297437"/>
                    </a:cubicBezTo>
                    <a:close/>
                    <a:moveTo>
                      <a:pt x="510258" y="297437"/>
                    </a:moveTo>
                    <a:cubicBezTo>
                      <a:pt x="510258" y="289534"/>
                      <a:pt x="503853" y="283128"/>
                      <a:pt x="495950" y="283128"/>
                    </a:cubicBezTo>
                    <a:cubicBezTo>
                      <a:pt x="488047" y="283128"/>
                      <a:pt x="481641" y="289534"/>
                      <a:pt x="481641" y="297437"/>
                    </a:cubicBezTo>
                    <a:cubicBezTo>
                      <a:pt x="481641" y="305340"/>
                      <a:pt x="488047" y="311745"/>
                      <a:pt x="495950" y="311745"/>
                    </a:cubicBezTo>
                    <a:lnTo>
                      <a:pt x="495950" y="311745"/>
                    </a:lnTo>
                    <a:cubicBezTo>
                      <a:pt x="503754" y="311844"/>
                      <a:pt x="510160" y="305595"/>
                      <a:pt x="510258" y="297791"/>
                    </a:cubicBezTo>
                    <a:lnTo>
                      <a:pt x="510258" y="297437"/>
                    </a:lnTo>
                    <a:close/>
                    <a:moveTo>
                      <a:pt x="552824" y="297437"/>
                    </a:moveTo>
                    <a:cubicBezTo>
                      <a:pt x="552824" y="289534"/>
                      <a:pt x="546418" y="283128"/>
                      <a:pt x="538516" y="283128"/>
                    </a:cubicBezTo>
                    <a:cubicBezTo>
                      <a:pt x="530613" y="283128"/>
                      <a:pt x="524207" y="289534"/>
                      <a:pt x="524207" y="297437"/>
                    </a:cubicBezTo>
                    <a:cubicBezTo>
                      <a:pt x="524207" y="305340"/>
                      <a:pt x="530613" y="311745"/>
                      <a:pt x="538516" y="311745"/>
                    </a:cubicBezTo>
                    <a:lnTo>
                      <a:pt x="538695" y="311745"/>
                    </a:lnTo>
                    <a:cubicBezTo>
                      <a:pt x="546494" y="311937"/>
                      <a:pt x="552975" y="305769"/>
                      <a:pt x="553172" y="297971"/>
                    </a:cubicBezTo>
                    <a:cubicBezTo>
                      <a:pt x="553172" y="297791"/>
                      <a:pt x="553172" y="297617"/>
                      <a:pt x="553172" y="297437"/>
                    </a:cubicBezTo>
                    <a:close/>
                    <a:moveTo>
                      <a:pt x="595564" y="297437"/>
                    </a:moveTo>
                    <a:cubicBezTo>
                      <a:pt x="595564" y="289534"/>
                      <a:pt x="589158" y="283128"/>
                      <a:pt x="581255" y="283128"/>
                    </a:cubicBezTo>
                    <a:cubicBezTo>
                      <a:pt x="573353" y="283128"/>
                      <a:pt x="566947" y="289534"/>
                      <a:pt x="566947" y="297437"/>
                    </a:cubicBezTo>
                    <a:cubicBezTo>
                      <a:pt x="566947" y="305340"/>
                      <a:pt x="573353" y="311745"/>
                      <a:pt x="581255" y="311745"/>
                    </a:cubicBezTo>
                    <a:lnTo>
                      <a:pt x="581255" y="311745"/>
                    </a:lnTo>
                    <a:cubicBezTo>
                      <a:pt x="589059" y="311844"/>
                      <a:pt x="595459" y="305595"/>
                      <a:pt x="595558" y="297791"/>
                    </a:cubicBezTo>
                    <a:cubicBezTo>
                      <a:pt x="595558" y="297791"/>
                      <a:pt x="595558" y="297791"/>
                      <a:pt x="595558" y="297791"/>
                    </a:cubicBezTo>
                    <a:cubicBezTo>
                      <a:pt x="595558" y="297675"/>
                      <a:pt x="595558" y="297553"/>
                      <a:pt x="595558" y="297437"/>
                    </a:cubicBezTo>
                    <a:close/>
                    <a:moveTo>
                      <a:pt x="638129" y="297437"/>
                    </a:moveTo>
                    <a:cubicBezTo>
                      <a:pt x="638129" y="289534"/>
                      <a:pt x="631724" y="283128"/>
                      <a:pt x="623821" y="283128"/>
                    </a:cubicBezTo>
                    <a:cubicBezTo>
                      <a:pt x="615918" y="283128"/>
                      <a:pt x="609513" y="289534"/>
                      <a:pt x="609513" y="297437"/>
                    </a:cubicBezTo>
                    <a:cubicBezTo>
                      <a:pt x="609513" y="305340"/>
                      <a:pt x="615918" y="311745"/>
                      <a:pt x="623821" y="311745"/>
                    </a:cubicBezTo>
                    <a:lnTo>
                      <a:pt x="624001" y="311745"/>
                    </a:lnTo>
                    <a:cubicBezTo>
                      <a:pt x="631805" y="311740"/>
                      <a:pt x="638129" y="305415"/>
                      <a:pt x="638124" y="297611"/>
                    </a:cubicBezTo>
                    <a:lnTo>
                      <a:pt x="638124" y="297437"/>
                    </a:lnTo>
                    <a:close/>
                    <a:moveTo>
                      <a:pt x="680869" y="297437"/>
                    </a:moveTo>
                    <a:cubicBezTo>
                      <a:pt x="680869" y="289534"/>
                      <a:pt x="674464" y="283128"/>
                      <a:pt x="666561" y="283128"/>
                    </a:cubicBezTo>
                    <a:cubicBezTo>
                      <a:pt x="658658" y="283128"/>
                      <a:pt x="652252" y="289534"/>
                      <a:pt x="652252" y="297437"/>
                    </a:cubicBezTo>
                    <a:cubicBezTo>
                      <a:pt x="652252" y="305340"/>
                      <a:pt x="658658" y="311745"/>
                      <a:pt x="666561" y="311745"/>
                    </a:cubicBezTo>
                    <a:lnTo>
                      <a:pt x="666561" y="311745"/>
                    </a:lnTo>
                    <a:cubicBezTo>
                      <a:pt x="674365" y="311844"/>
                      <a:pt x="680765" y="305595"/>
                      <a:pt x="680863" y="297791"/>
                    </a:cubicBezTo>
                    <a:cubicBezTo>
                      <a:pt x="680863" y="297791"/>
                      <a:pt x="680863" y="297791"/>
                      <a:pt x="680863" y="297791"/>
                    </a:cubicBezTo>
                    <a:cubicBezTo>
                      <a:pt x="680863" y="297675"/>
                      <a:pt x="680863" y="297553"/>
                      <a:pt x="680863" y="297437"/>
                    </a:cubicBezTo>
                    <a:close/>
                    <a:moveTo>
                      <a:pt x="467518" y="414887"/>
                    </a:moveTo>
                    <a:cubicBezTo>
                      <a:pt x="467617" y="406984"/>
                      <a:pt x="461293" y="400498"/>
                      <a:pt x="453390" y="400399"/>
                    </a:cubicBezTo>
                    <a:cubicBezTo>
                      <a:pt x="445487" y="400300"/>
                      <a:pt x="439000" y="406630"/>
                      <a:pt x="438902" y="414527"/>
                    </a:cubicBezTo>
                    <a:cubicBezTo>
                      <a:pt x="438803" y="422424"/>
                      <a:pt x="445116" y="428906"/>
                      <a:pt x="453013" y="429016"/>
                    </a:cubicBezTo>
                    <a:lnTo>
                      <a:pt x="453187" y="429016"/>
                    </a:lnTo>
                    <a:cubicBezTo>
                      <a:pt x="461020" y="429022"/>
                      <a:pt x="467397" y="422720"/>
                      <a:pt x="467490" y="414887"/>
                    </a:cubicBezTo>
                    <a:close/>
                    <a:moveTo>
                      <a:pt x="510258" y="414887"/>
                    </a:moveTo>
                    <a:cubicBezTo>
                      <a:pt x="510357" y="406984"/>
                      <a:pt x="504032" y="400498"/>
                      <a:pt x="496130" y="400399"/>
                    </a:cubicBezTo>
                    <a:cubicBezTo>
                      <a:pt x="488227" y="400300"/>
                      <a:pt x="481740" y="406630"/>
                      <a:pt x="481641" y="414527"/>
                    </a:cubicBezTo>
                    <a:cubicBezTo>
                      <a:pt x="481543" y="422424"/>
                      <a:pt x="487861" y="428906"/>
                      <a:pt x="495753" y="429016"/>
                    </a:cubicBezTo>
                    <a:lnTo>
                      <a:pt x="495932" y="429016"/>
                    </a:lnTo>
                    <a:cubicBezTo>
                      <a:pt x="503766" y="429016"/>
                      <a:pt x="510136" y="422714"/>
                      <a:pt x="510235" y="414887"/>
                    </a:cubicBezTo>
                    <a:close/>
                    <a:moveTo>
                      <a:pt x="552824" y="414887"/>
                    </a:moveTo>
                    <a:cubicBezTo>
                      <a:pt x="552923" y="406984"/>
                      <a:pt x="546598" y="400498"/>
                      <a:pt x="538695" y="400399"/>
                    </a:cubicBezTo>
                    <a:cubicBezTo>
                      <a:pt x="530793" y="400300"/>
                      <a:pt x="524306" y="406630"/>
                      <a:pt x="524207" y="414527"/>
                    </a:cubicBezTo>
                    <a:cubicBezTo>
                      <a:pt x="524108" y="422424"/>
                      <a:pt x="530421" y="428906"/>
                      <a:pt x="538318" y="429016"/>
                    </a:cubicBezTo>
                    <a:lnTo>
                      <a:pt x="538672" y="429016"/>
                    </a:lnTo>
                    <a:cubicBezTo>
                      <a:pt x="546471" y="429219"/>
                      <a:pt x="552963" y="423063"/>
                      <a:pt x="553166" y="415259"/>
                    </a:cubicBezTo>
                    <a:cubicBezTo>
                      <a:pt x="553166" y="415247"/>
                      <a:pt x="553166" y="415235"/>
                      <a:pt x="553166" y="415224"/>
                    </a:cubicBezTo>
                    <a:cubicBezTo>
                      <a:pt x="553166" y="415108"/>
                      <a:pt x="553166" y="414986"/>
                      <a:pt x="553166" y="414870"/>
                    </a:cubicBezTo>
                    <a:close/>
                    <a:moveTo>
                      <a:pt x="595564" y="414887"/>
                    </a:moveTo>
                    <a:cubicBezTo>
                      <a:pt x="595662" y="406984"/>
                      <a:pt x="589338" y="400498"/>
                      <a:pt x="581435" y="400399"/>
                    </a:cubicBezTo>
                    <a:cubicBezTo>
                      <a:pt x="573532" y="400300"/>
                      <a:pt x="567046" y="406630"/>
                      <a:pt x="566947" y="414527"/>
                    </a:cubicBezTo>
                    <a:cubicBezTo>
                      <a:pt x="566848" y="422424"/>
                      <a:pt x="573167" y="428906"/>
                      <a:pt x="581058" y="429016"/>
                    </a:cubicBezTo>
                    <a:lnTo>
                      <a:pt x="581238" y="429016"/>
                    </a:lnTo>
                    <a:cubicBezTo>
                      <a:pt x="589071" y="429016"/>
                      <a:pt x="595442" y="422720"/>
                      <a:pt x="595535" y="414887"/>
                    </a:cubicBezTo>
                    <a:close/>
                    <a:moveTo>
                      <a:pt x="638129" y="414887"/>
                    </a:moveTo>
                    <a:cubicBezTo>
                      <a:pt x="638228" y="406984"/>
                      <a:pt x="631904" y="400498"/>
                      <a:pt x="624001" y="400399"/>
                    </a:cubicBezTo>
                    <a:cubicBezTo>
                      <a:pt x="616098" y="400300"/>
                      <a:pt x="609611" y="406630"/>
                      <a:pt x="609513" y="414527"/>
                    </a:cubicBezTo>
                    <a:cubicBezTo>
                      <a:pt x="609414" y="422424"/>
                      <a:pt x="615727" y="428906"/>
                      <a:pt x="623624" y="429016"/>
                    </a:cubicBezTo>
                    <a:lnTo>
                      <a:pt x="623978" y="429016"/>
                    </a:lnTo>
                    <a:cubicBezTo>
                      <a:pt x="631776" y="429010"/>
                      <a:pt x="638101" y="422686"/>
                      <a:pt x="638101" y="414887"/>
                    </a:cubicBezTo>
                    <a:close/>
                    <a:moveTo>
                      <a:pt x="680869" y="414887"/>
                    </a:moveTo>
                    <a:cubicBezTo>
                      <a:pt x="680968" y="406984"/>
                      <a:pt x="674643" y="400498"/>
                      <a:pt x="666741" y="400399"/>
                    </a:cubicBezTo>
                    <a:cubicBezTo>
                      <a:pt x="658838" y="400300"/>
                      <a:pt x="652351" y="406630"/>
                      <a:pt x="652252" y="414527"/>
                    </a:cubicBezTo>
                    <a:cubicBezTo>
                      <a:pt x="652154" y="422424"/>
                      <a:pt x="658472" y="428906"/>
                      <a:pt x="666364" y="429016"/>
                    </a:cubicBezTo>
                    <a:lnTo>
                      <a:pt x="666543" y="429016"/>
                    </a:lnTo>
                    <a:cubicBezTo>
                      <a:pt x="674377" y="429016"/>
                      <a:pt x="680748" y="422720"/>
                      <a:pt x="680840" y="41488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208" name="Google Shape;208;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09" name="Google Shape;209;p18"/>
          <p:cNvSpPr txBox="1"/>
          <p:nvPr>
            <p:ph idx="1" type="subTitle"/>
          </p:nvPr>
        </p:nvSpPr>
        <p:spPr>
          <a:xfrm>
            <a:off x="713225" y="1913462"/>
            <a:ext cx="2527500" cy="810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0" name="Google Shape;210;p18"/>
          <p:cNvSpPr txBox="1"/>
          <p:nvPr>
            <p:ph idx="2" type="subTitle"/>
          </p:nvPr>
        </p:nvSpPr>
        <p:spPr>
          <a:xfrm>
            <a:off x="3308250" y="1913462"/>
            <a:ext cx="2527500" cy="810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1" name="Google Shape;211;p18"/>
          <p:cNvSpPr txBox="1"/>
          <p:nvPr>
            <p:ph idx="3" type="subTitle"/>
          </p:nvPr>
        </p:nvSpPr>
        <p:spPr>
          <a:xfrm>
            <a:off x="713225" y="3717800"/>
            <a:ext cx="2527500" cy="810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2" name="Google Shape;212;p18"/>
          <p:cNvSpPr txBox="1"/>
          <p:nvPr>
            <p:ph idx="4" type="subTitle"/>
          </p:nvPr>
        </p:nvSpPr>
        <p:spPr>
          <a:xfrm>
            <a:off x="3308250" y="3717800"/>
            <a:ext cx="2527500" cy="810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3" name="Google Shape;213;p18"/>
          <p:cNvSpPr txBox="1"/>
          <p:nvPr>
            <p:ph idx="5" type="subTitle"/>
          </p:nvPr>
        </p:nvSpPr>
        <p:spPr>
          <a:xfrm>
            <a:off x="5903851" y="1913462"/>
            <a:ext cx="2527500" cy="810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4" name="Google Shape;214;p18"/>
          <p:cNvSpPr txBox="1"/>
          <p:nvPr>
            <p:ph idx="6" type="subTitle"/>
          </p:nvPr>
        </p:nvSpPr>
        <p:spPr>
          <a:xfrm>
            <a:off x="5903851" y="3717800"/>
            <a:ext cx="2527500" cy="810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5" name="Google Shape;215;p18"/>
          <p:cNvSpPr txBox="1"/>
          <p:nvPr>
            <p:ph idx="7" type="subTitle"/>
          </p:nvPr>
        </p:nvSpPr>
        <p:spPr>
          <a:xfrm>
            <a:off x="714363" y="1536109"/>
            <a:ext cx="2525100" cy="448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DM Sans"/>
              <a:buNone/>
              <a:defRPr b="1" sz="2000">
                <a:solidFill>
                  <a:schemeClr val="dk1"/>
                </a:solidFill>
                <a:latin typeface="Titillium Web"/>
                <a:ea typeface="Titillium Web"/>
                <a:cs typeface="Titillium Web"/>
                <a:sym typeface="Titillium Web"/>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16" name="Google Shape;216;p18"/>
          <p:cNvSpPr txBox="1"/>
          <p:nvPr>
            <p:ph idx="8" type="subTitle"/>
          </p:nvPr>
        </p:nvSpPr>
        <p:spPr>
          <a:xfrm>
            <a:off x="3309388" y="1536109"/>
            <a:ext cx="2525100" cy="448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DM Sans"/>
              <a:buNone/>
              <a:defRPr b="1" sz="2000">
                <a:solidFill>
                  <a:schemeClr val="dk1"/>
                </a:solidFill>
                <a:latin typeface="Titillium Web"/>
                <a:ea typeface="Titillium Web"/>
                <a:cs typeface="Titillium Web"/>
                <a:sym typeface="Titillium Web"/>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17" name="Google Shape;217;p18"/>
          <p:cNvSpPr txBox="1"/>
          <p:nvPr>
            <p:ph idx="9" type="subTitle"/>
          </p:nvPr>
        </p:nvSpPr>
        <p:spPr>
          <a:xfrm>
            <a:off x="5904989" y="1536109"/>
            <a:ext cx="2525100" cy="448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DM Sans"/>
              <a:buNone/>
              <a:defRPr b="1" sz="2000">
                <a:solidFill>
                  <a:schemeClr val="dk1"/>
                </a:solidFill>
                <a:latin typeface="Titillium Web"/>
                <a:ea typeface="Titillium Web"/>
                <a:cs typeface="Titillium Web"/>
                <a:sym typeface="Titillium Web"/>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18" name="Google Shape;218;p18"/>
          <p:cNvSpPr txBox="1"/>
          <p:nvPr>
            <p:ph idx="13" type="subTitle"/>
          </p:nvPr>
        </p:nvSpPr>
        <p:spPr>
          <a:xfrm>
            <a:off x="714363" y="3340437"/>
            <a:ext cx="2525100" cy="448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DM Sans"/>
              <a:buNone/>
              <a:defRPr b="1" sz="2000">
                <a:solidFill>
                  <a:schemeClr val="dk1"/>
                </a:solidFill>
                <a:latin typeface="Titillium Web"/>
                <a:ea typeface="Titillium Web"/>
                <a:cs typeface="Titillium Web"/>
                <a:sym typeface="Titillium Web"/>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19" name="Google Shape;219;p18"/>
          <p:cNvSpPr txBox="1"/>
          <p:nvPr>
            <p:ph idx="14" type="subTitle"/>
          </p:nvPr>
        </p:nvSpPr>
        <p:spPr>
          <a:xfrm>
            <a:off x="3309388" y="3340437"/>
            <a:ext cx="2525100" cy="448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DM Sans"/>
              <a:buNone/>
              <a:defRPr b="1" sz="2000">
                <a:solidFill>
                  <a:schemeClr val="dk1"/>
                </a:solidFill>
                <a:latin typeface="Titillium Web"/>
                <a:ea typeface="Titillium Web"/>
                <a:cs typeface="Titillium Web"/>
                <a:sym typeface="Titillium Web"/>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20" name="Google Shape;220;p18"/>
          <p:cNvSpPr txBox="1"/>
          <p:nvPr>
            <p:ph idx="15" type="subTitle"/>
          </p:nvPr>
        </p:nvSpPr>
        <p:spPr>
          <a:xfrm>
            <a:off x="5904989" y="3340437"/>
            <a:ext cx="2525100" cy="448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DM Sans"/>
              <a:buNone/>
              <a:defRPr b="1" sz="2000">
                <a:solidFill>
                  <a:schemeClr val="dk1"/>
                </a:solidFill>
                <a:latin typeface="Titillium Web"/>
                <a:ea typeface="Titillium Web"/>
                <a:cs typeface="Titillium Web"/>
                <a:sym typeface="Titillium Web"/>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221" name="Shape 221"/>
        <p:cNvGrpSpPr/>
        <p:nvPr/>
      </p:nvGrpSpPr>
      <p:grpSpPr>
        <a:xfrm>
          <a:off x="0" y="0"/>
          <a:ext cx="0" cy="0"/>
          <a:chOff x="0" y="0"/>
          <a:chExt cx="0" cy="0"/>
        </a:xfrm>
      </p:grpSpPr>
      <p:grpSp>
        <p:nvGrpSpPr>
          <p:cNvPr id="222" name="Google Shape;222;p19"/>
          <p:cNvGrpSpPr/>
          <p:nvPr/>
        </p:nvGrpSpPr>
        <p:grpSpPr>
          <a:xfrm flipH="1">
            <a:off x="1031919" y="-1456321"/>
            <a:ext cx="4702719" cy="8359981"/>
            <a:chOff x="4242019" y="-1456321"/>
            <a:chExt cx="4702719" cy="8359981"/>
          </a:xfrm>
        </p:grpSpPr>
        <p:sp>
          <p:nvSpPr>
            <p:cNvPr id="223" name="Google Shape;223;p19"/>
            <p:cNvSpPr/>
            <p:nvPr/>
          </p:nvSpPr>
          <p:spPr>
            <a:xfrm>
              <a:off x="6441178" y="-1456321"/>
              <a:ext cx="2503560" cy="1995809"/>
            </a:xfrm>
            <a:custGeom>
              <a:rect b="b" l="l" r="r" t="t"/>
              <a:pathLst>
                <a:path extrusionOk="0" h="1995809" w="250356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4" name="Google Shape;224;p19"/>
            <p:cNvSpPr/>
            <p:nvPr/>
          </p:nvSpPr>
          <p:spPr>
            <a:xfrm flipH="1" rot="9110095">
              <a:off x="4518561" y="4601438"/>
              <a:ext cx="2541957" cy="1809429"/>
            </a:xfrm>
            <a:custGeom>
              <a:rect b="b" l="l" r="r" t="t"/>
              <a:pathLst>
                <a:path extrusionOk="0" h="1807566" w="2539340">
                  <a:moveTo>
                    <a:pt x="65938" y="1326437"/>
                  </a:moveTo>
                  <a:cubicBezTo>
                    <a:pt x="-119866" y="832095"/>
                    <a:pt x="116574" y="472088"/>
                    <a:pt x="371558" y="397906"/>
                  </a:cubicBezTo>
                  <a:cubicBezTo>
                    <a:pt x="729690" y="293717"/>
                    <a:pt x="1065248" y="672756"/>
                    <a:pt x="1296964" y="618995"/>
                  </a:cubicBezTo>
                  <a:cubicBezTo>
                    <a:pt x="1483462" y="575722"/>
                    <a:pt x="1514579" y="120625"/>
                    <a:pt x="1783734" y="27689"/>
                  </a:cubicBezTo>
                  <a:cubicBezTo>
                    <a:pt x="2117138" y="-87336"/>
                    <a:pt x="2533893" y="179179"/>
                    <a:pt x="2538755" y="616286"/>
                  </a:cubicBezTo>
                  <a:cubicBezTo>
                    <a:pt x="2543201" y="1050614"/>
                    <a:pt x="2096856" y="1427847"/>
                    <a:pt x="1798181" y="1577393"/>
                  </a:cubicBezTo>
                  <a:cubicBezTo>
                    <a:pt x="1503119" y="1725341"/>
                    <a:pt x="1019127" y="1838559"/>
                    <a:pt x="750042" y="1801329"/>
                  </a:cubicBezTo>
                  <a:cubicBezTo>
                    <a:pt x="443727" y="1758890"/>
                    <a:pt x="176795" y="1621291"/>
                    <a:pt x="65938" y="1326437"/>
                  </a:cubicBezTo>
                  <a:close/>
                </a:path>
              </a:pathLst>
            </a:custGeom>
            <a:solidFill>
              <a:srgbClr val="87E8BD">
                <a:alpha val="3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25" name="Google Shape;225;p19"/>
          <p:cNvSpPr txBox="1"/>
          <p:nvPr>
            <p:ph type="title"/>
          </p:nvPr>
        </p:nvSpPr>
        <p:spPr>
          <a:xfrm>
            <a:off x="713225" y="714481"/>
            <a:ext cx="3190800" cy="8694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None/>
              <a:defRPr sz="6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26" name="Google Shape;226;p19"/>
          <p:cNvSpPr txBox="1"/>
          <p:nvPr>
            <p:ph idx="1" type="subTitle"/>
          </p:nvPr>
        </p:nvSpPr>
        <p:spPr>
          <a:xfrm>
            <a:off x="713225" y="1421206"/>
            <a:ext cx="3190800" cy="1058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7" name="Google Shape;227;p19"/>
          <p:cNvSpPr txBox="1"/>
          <p:nvPr/>
        </p:nvSpPr>
        <p:spPr>
          <a:xfrm>
            <a:off x="713225" y="3319044"/>
            <a:ext cx="3187800" cy="756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300"/>
              </a:spcBef>
              <a:spcAft>
                <a:spcPts val="0"/>
              </a:spcAft>
              <a:buNone/>
            </a:pPr>
            <a:r>
              <a:rPr b="1" lang="en" sz="1100">
                <a:solidFill>
                  <a:schemeClr val="dk1"/>
                </a:solidFill>
                <a:latin typeface="Asap"/>
                <a:ea typeface="Asap"/>
                <a:cs typeface="Asap"/>
                <a:sym typeface="Asap"/>
              </a:rPr>
              <a:t>CREDITS:</a:t>
            </a:r>
            <a:r>
              <a:rPr lang="en" sz="1100">
                <a:solidFill>
                  <a:schemeClr val="dk1"/>
                </a:solidFill>
                <a:latin typeface="Asap"/>
                <a:ea typeface="Asap"/>
                <a:cs typeface="Asap"/>
                <a:sym typeface="Asap"/>
              </a:rPr>
              <a:t> This presentation template was created by </a:t>
            </a:r>
            <a:r>
              <a:rPr b="1" lang="en" sz="1100" u="sng">
                <a:solidFill>
                  <a:schemeClr val="dk1"/>
                </a:solidFill>
                <a:latin typeface="Asap"/>
                <a:ea typeface="Asap"/>
                <a:cs typeface="Asap"/>
                <a:sym typeface="Asap"/>
                <a:hlinkClick r:id="rId2">
                  <a:extLst>
                    <a:ext uri="{A12FA001-AC4F-418D-AE19-62706E023703}">
                      <ahyp:hlinkClr val="tx"/>
                    </a:ext>
                  </a:extLst>
                </a:hlinkClick>
              </a:rPr>
              <a:t>Slidesgo</a:t>
            </a:r>
            <a:r>
              <a:rPr lang="en" sz="1100">
                <a:solidFill>
                  <a:schemeClr val="dk1"/>
                </a:solidFill>
                <a:latin typeface="Asap"/>
                <a:ea typeface="Asap"/>
                <a:cs typeface="Asap"/>
                <a:sym typeface="Asap"/>
              </a:rPr>
              <a:t>, and includes icons by </a:t>
            </a:r>
            <a:r>
              <a:rPr b="1" lang="en" sz="1100" u="sng">
                <a:solidFill>
                  <a:schemeClr val="dk1"/>
                </a:solidFill>
                <a:latin typeface="Asap"/>
                <a:ea typeface="Asap"/>
                <a:cs typeface="Asap"/>
                <a:sym typeface="Asap"/>
                <a:hlinkClick r:id="rId3">
                  <a:extLst>
                    <a:ext uri="{A12FA001-AC4F-418D-AE19-62706E023703}">
                      <ahyp:hlinkClr val="tx"/>
                    </a:ext>
                  </a:extLst>
                </a:hlinkClick>
              </a:rPr>
              <a:t>Flaticon</a:t>
            </a:r>
            <a:r>
              <a:rPr lang="en" sz="1100">
                <a:solidFill>
                  <a:schemeClr val="dk1"/>
                </a:solidFill>
                <a:latin typeface="Asap"/>
                <a:ea typeface="Asap"/>
                <a:cs typeface="Asap"/>
                <a:sym typeface="Asap"/>
              </a:rPr>
              <a:t>, and infographics &amp; images by </a:t>
            </a:r>
            <a:r>
              <a:rPr b="1" lang="en" sz="1100" u="sng">
                <a:solidFill>
                  <a:schemeClr val="dk1"/>
                </a:solidFill>
                <a:latin typeface="Asap"/>
                <a:ea typeface="Asap"/>
                <a:cs typeface="Asap"/>
                <a:sym typeface="Asap"/>
                <a:hlinkClick r:id="rId4">
                  <a:extLst>
                    <a:ext uri="{A12FA001-AC4F-418D-AE19-62706E023703}">
                      <ahyp:hlinkClr val="tx"/>
                    </a:ext>
                  </a:extLst>
                </a:hlinkClick>
              </a:rPr>
              <a:t>Freepik</a:t>
            </a:r>
            <a:r>
              <a:rPr b="1" lang="en" sz="1100" u="sng">
                <a:solidFill>
                  <a:schemeClr val="dk1"/>
                </a:solidFill>
                <a:latin typeface="Asap"/>
                <a:ea typeface="Asap"/>
                <a:cs typeface="Asap"/>
                <a:sym typeface="Asap"/>
              </a:rPr>
              <a:t> </a:t>
            </a:r>
            <a:endParaRPr b="1" sz="1100" u="sng">
              <a:solidFill>
                <a:schemeClr val="dk1"/>
              </a:solidFill>
              <a:latin typeface="Asap"/>
              <a:ea typeface="Asap"/>
              <a:cs typeface="Asap"/>
              <a:sym typeface="As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228" name="Shape 228"/>
        <p:cNvGrpSpPr/>
        <p:nvPr/>
      </p:nvGrpSpPr>
      <p:grpSpPr>
        <a:xfrm>
          <a:off x="0" y="0"/>
          <a:ext cx="0" cy="0"/>
          <a:chOff x="0" y="0"/>
          <a:chExt cx="0" cy="0"/>
        </a:xfrm>
      </p:grpSpPr>
      <p:grpSp>
        <p:nvGrpSpPr>
          <p:cNvPr id="229" name="Google Shape;229;p20"/>
          <p:cNvGrpSpPr/>
          <p:nvPr/>
        </p:nvGrpSpPr>
        <p:grpSpPr>
          <a:xfrm>
            <a:off x="-1889882" y="-2665463"/>
            <a:ext cx="11164449" cy="9216288"/>
            <a:chOff x="-1889882" y="-2665463"/>
            <a:chExt cx="11164449" cy="9216288"/>
          </a:xfrm>
        </p:grpSpPr>
        <p:sp>
          <p:nvSpPr>
            <p:cNvPr id="230" name="Google Shape;230;p20"/>
            <p:cNvSpPr/>
            <p:nvPr/>
          </p:nvSpPr>
          <p:spPr>
            <a:xfrm rot="413639">
              <a:off x="6660988" y="4412558"/>
              <a:ext cx="2502879" cy="1995266"/>
            </a:xfrm>
            <a:custGeom>
              <a:rect b="b" l="l" r="r" t="t"/>
              <a:pathLst>
                <a:path extrusionOk="0" h="1995809" w="250356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1" name="Google Shape;231;p20"/>
            <p:cNvSpPr/>
            <p:nvPr/>
          </p:nvSpPr>
          <p:spPr>
            <a:xfrm rot="1397564">
              <a:off x="-1382452" y="-2205071"/>
              <a:ext cx="2984344" cy="3181591"/>
            </a:xfrm>
            <a:custGeom>
              <a:rect b="b" l="l" r="r" t="t"/>
              <a:pathLst>
                <a:path extrusionOk="0" h="3185047" w="2987585">
                  <a:moveTo>
                    <a:pt x="1104335" y="26456"/>
                  </a:moveTo>
                  <a:cubicBezTo>
                    <a:pt x="868174" y="65284"/>
                    <a:pt x="642640" y="150858"/>
                    <a:pt x="450794" y="298736"/>
                  </a:cubicBezTo>
                  <a:cubicBezTo>
                    <a:pt x="171706" y="514060"/>
                    <a:pt x="16951" y="835447"/>
                    <a:pt x="767" y="1185174"/>
                  </a:cubicBezTo>
                  <a:cubicBezTo>
                    <a:pt x="-9860" y="1416057"/>
                    <a:pt x="45221" y="1641174"/>
                    <a:pt x="111902" y="1860387"/>
                  </a:cubicBezTo>
                  <a:cubicBezTo>
                    <a:pt x="197475" y="2142114"/>
                    <a:pt x="252765" y="2463640"/>
                    <a:pt x="431414" y="2704734"/>
                  </a:cubicBezTo>
                  <a:cubicBezTo>
                    <a:pt x="709946" y="3079813"/>
                    <a:pt x="1248185" y="3238041"/>
                    <a:pt x="1698351" y="3170944"/>
                  </a:cubicBezTo>
                  <a:cubicBezTo>
                    <a:pt x="1989176" y="3127532"/>
                    <a:pt x="2296464" y="2962566"/>
                    <a:pt x="2385997" y="2663891"/>
                  </a:cubicBezTo>
                  <a:cubicBezTo>
                    <a:pt x="2419129" y="2553382"/>
                    <a:pt x="2435243" y="2434676"/>
                    <a:pt x="2491853" y="2332501"/>
                  </a:cubicBezTo>
                  <a:cubicBezTo>
                    <a:pt x="2559714" y="2210114"/>
                    <a:pt x="2682726" y="2138641"/>
                    <a:pt x="2776149" y="2038967"/>
                  </a:cubicBezTo>
                  <a:cubicBezTo>
                    <a:pt x="2891590" y="1915885"/>
                    <a:pt x="2938059" y="1762519"/>
                    <a:pt x="2966815" y="1600332"/>
                  </a:cubicBezTo>
                  <a:cubicBezTo>
                    <a:pt x="3029744" y="1245257"/>
                    <a:pt x="2943823" y="869135"/>
                    <a:pt x="2736349" y="574559"/>
                  </a:cubicBezTo>
                  <a:cubicBezTo>
                    <a:pt x="2519845" y="267271"/>
                    <a:pt x="2198666" y="102236"/>
                    <a:pt x="1834005" y="37500"/>
                  </a:cubicBezTo>
                  <a:cubicBezTo>
                    <a:pt x="1793996" y="30554"/>
                    <a:pt x="1753779" y="24372"/>
                    <a:pt x="1713423" y="19302"/>
                  </a:cubicBezTo>
                  <a:cubicBezTo>
                    <a:pt x="1513242" y="-5912"/>
                    <a:pt x="1304864" y="-6745"/>
                    <a:pt x="1104335" y="26456"/>
                  </a:cubicBezTo>
                  <a:close/>
                </a:path>
              </a:pathLst>
            </a:custGeom>
            <a:solidFill>
              <a:srgbClr val="87E8BD">
                <a:alpha val="3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32" name="Google Shape;232;p20"/>
          <p:cNvGrpSpPr/>
          <p:nvPr/>
        </p:nvGrpSpPr>
        <p:grpSpPr>
          <a:xfrm>
            <a:off x="-129830" y="-482918"/>
            <a:ext cx="9450022" cy="4350376"/>
            <a:chOff x="-129830" y="-482918"/>
            <a:chExt cx="9450022" cy="4350376"/>
          </a:xfrm>
        </p:grpSpPr>
        <p:grpSp>
          <p:nvGrpSpPr>
            <p:cNvPr id="233" name="Google Shape;233;p20"/>
            <p:cNvGrpSpPr/>
            <p:nvPr/>
          </p:nvGrpSpPr>
          <p:grpSpPr>
            <a:xfrm>
              <a:off x="-129830" y="3013234"/>
              <a:ext cx="646623" cy="854224"/>
              <a:chOff x="-129830" y="3390059"/>
              <a:chExt cx="646623" cy="854224"/>
            </a:xfrm>
          </p:grpSpPr>
          <p:sp>
            <p:nvSpPr>
              <p:cNvPr id="234" name="Google Shape;234;p20"/>
              <p:cNvSpPr/>
              <p:nvPr/>
            </p:nvSpPr>
            <p:spPr>
              <a:xfrm>
                <a:off x="-129830" y="3390059"/>
                <a:ext cx="646623" cy="407481"/>
              </a:xfrm>
              <a:custGeom>
                <a:rect b="b" l="l" r="r" t="t"/>
                <a:pathLst>
                  <a:path extrusionOk="0" h="407481" w="646623">
                    <a:moveTo>
                      <a:pt x="58927" y="25217"/>
                    </a:moveTo>
                    <a:lnTo>
                      <a:pt x="11213" y="25217"/>
                    </a:lnTo>
                    <a:cubicBezTo>
                      <a:pt x="4702" y="24452"/>
                      <a:pt x="44" y="18551"/>
                      <a:pt x="817" y="12040"/>
                    </a:cubicBezTo>
                    <a:cubicBezTo>
                      <a:pt x="1459" y="6586"/>
                      <a:pt x="5758" y="2286"/>
                      <a:pt x="11213" y="1644"/>
                    </a:cubicBezTo>
                    <a:lnTo>
                      <a:pt x="58927" y="1644"/>
                    </a:lnTo>
                    <a:cubicBezTo>
                      <a:pt x="65438" y="855"/>
                      <a:pt x="71348" y="5497"/>
                      <a:pt x="72136" y="12008"/>
                    </a:cubicBezTo>
                    <a:cubicBezTo>
                      <a:pt x="72924" y="18519"/>
                      <a:pt x="68283" y="24428"/>
                      <a:pt x="61772" y="25217"/>
                    </a:cubicBezTo>
                    <a:close/>
                    <a:moveTo>
                      <a:pt x="70794" y="67891"/>
                    </a:moveTo>
                    <a:cubicBezTo>
                      <a:pt x="70844" y="61470"/>
                      <a:pt x="65674" y="56235"/>
                      <a:pt x="59252" y="56186"/>
                    </a:cubicBezTo>
                    <a:cubicBezTo>
                      <a:pt x="59196" y="56186"/>
                      <a:pt x="59146" y="56186"/>
                      <a:pt x="59090" y="56186"/>
                    </a:cubicBezTo>
                    <a:lnTo>
                      <a:pt x="11213" y="56186"/>
                    </a:lnTo>
                    <a:cubicBezTo>
                      <a:pt x="4702" y="56950"/>
                      <a:pt x="44" y="62851"/>
                      <a:pt x="817" y="69362"/>
                    </a:cubicBezTo>
                    <a:cubicBezTo>
                      <a:pt x="1459" y="74817"/>
                      <a:pt x="5758" y="79117"/>
                      <a:pt x="11213" y="79759"/>
                    </a:cubicBezTo>
                    <a:lnTo>
                      <a:pt x="58927" y="79759"/>
                    </a:lnTo>
                    <a:cubicBezTo>
                      <a:pt x="65478" y="79759"/>
                      <a:pt x="70794" y="74443"/>
                      <a:pt x="70794" y="67891"/>
                    </a:cubicBezTo>
                    <a:close/>
                    <a:moveTo>
                      <a:pt x="70794" y="122596"/>
                    </a:moveTo>
                    <a:cubicBezTo>
                      <a:pt x="70794" y="116044"/>
                      <a:pt x="65478" y="110728"/>
                      <a:pt x="58927" y="110728"/>
                    </a:cubicBezTo>
                    <a:lnTo>
                      <a:pt x="11213" y="110728"/>
                    </a:lnTo>
                    <a:cubicBezTo>
                      <a:pt x="4702" y="111492"/>
                      <a:pt x="44" y="117394"/>
                      <a:pt x="817" y="123905"/>
                    </a:cubicBezTo>
                    <a:cubicBezTo>
                      <a:pt x="1459" y="129359"/>
                      <a:pt x="5758" y="133659"/>
                      <a:pt x="11213" y="134301"/>
                    </a:cubicBezTo>
                    <a:lnTo>
                      <a:pt x="58927" y="134301"/>
                    </a:lnTo>
                    <a:cubicBezTo>
                      <a:pt x="65373" y="134350"/>
                      <a:pt x="70664" y="129204"/>
                      <a:pt x="70794" y="122759"/>
                    </a:cubicBezTo>
                    <a:lnTo>
                      <a:pt x="70794" y="122759"/>
                    </a:lnTo>
                    <a:close/>
                    <a:moveTo>
                      <a:pt x="70794" y="177138"/>
                    </a:moveTo>
                    <a:cubicBezTo>
                      <a:pt x="70794" y="170587"/>
                      <a:pt x="65478" y="165271"/>
                      <a:pt x="58927" y="165271"/>
                    </a:cubicBezTo>
                    <a:lnTo>
                      <a:pt x="11213" y="165271"/>
                    </a:lnTo>
                    <a:cubicBezTo>
                      <a:pt x="4726" y="165807"/>
                      <a:pt x="-94" y="171505"/>
                      <a:pt x="442" y="177992"/>
                    </a:cubicBezTo>
                    <a:cubicBezTo>
                      <a:pt x="922" y="183730"/>
                      <a:pt x="5474" y="188282"/>
                      <a:pt x="11213" y="188762"/>
                    </a:cubicBezTo>
                    <a:lnTo>
                      <a:pt x="58927" y="188762"/>
                    </a:lnTo>
                    <a:cubicBezTo>
                      <a:pt x="65348" y="188900"/>
                      <a:pt x="70656" y="183804"/>
                      <a:pt x="70794" y="177382"/>
                    </a:cubicBezTo>
                    <a:cubicBezTo>
                      <a:pt x="70794" y="177358"/>
                      <a:pt x="70794" y="177325"/>
                      <a:pt x="70794" y="177301"/>
                    </a:cubicBezTo>
                    <a:lnTo>
                      <a:pt x="70794" y="177301"/>
                    </a:lnTo>
                    <a:close/>
                    <a:moveTo>
                      <a:pt x="70794" y="231599"/>
                    </a:moveTo>
                    <a:cubicBezTo>
                      <a:pt x="70794" y="225088"/>
                      <a:pt x="65519" y="219813"/>
                      <a:pt x="59008" y="219813"/>
                    </a:cubicBezTo>
                    <a:cubicBezTo>
                      <a:pt x="58984" y="219813"/>
                      <a:pt x="58951" y="219813"/>
                      <a:pt x="58927" y="219813"/>
                    </a:cubicBezTo>
                    <a:lnTo>
                      <a:pt x="11213" y="219813"/>
                    </a:lnTo>
                    <a:cubicBezTo>
                      <a:pt x="4726" y="220349"/>
                      <a:pt x="-94" y="226047"/>
                      <a:pt x="442" y="232534"/>
                    </a:cubicBezTo>
                    <a:cubicBezTo>
                      <a:pt x="922" y="238273"/>
                      <a:pt x="5474" y="242825"/>
                      <a:pt x="11213" y="243304"/>
                    </a:cubicBezTo>
                    <a:lnTo>
                      <a:pt x="58927" y="243304"/>
                    </a:lnTo>
                    <a:cubicBezTo>
                      <a:pt x="65365" y="243394"/>
                      <a:pt x="70664" y="238273"/>
                      <a:pt x="70794" y="231843"/>
                    </a:cubicBezTo>
                    <a:lnTo>
                      <a:pt x="70794" y="231843"/>
                    </a:lnTo>
                    <a:close/>
                    <a:moveTo>
                      <a:pt x="70794" y="286141"/>
                    </a:moveTo>
                    <a:cubicBezTo>
                      <a:pt x="70794" y="279590"/>
                      <a:pt x="65478" y="274274"/>
                      <a:pt x="58927" y="274274"/>
                    </a:cubicBezTo>
                    <a:lnTo>
                      <a:pt x="11213" y="274274"/>
                    </a:lnTo>
                    <a:cubicBezTo>
                      <a:pt x="4702" y="275038"/>
                      <a:pt x="44" y="280939"/>
                      <a:pt x="817" y="287450"/>
                    </a:cubicBezTo>
                    <a:cubicBezTo>
                      <a:pt x="1459" y="292904"/>
                      <a:pt x="5758" y="297204"/>
                      <a:pt x="11213" y="297846"/>
                    </a:cubicBezTo>
                    <a:lnTo>
                      <a:pt x="58927" y="297846"/>
                    </a:lnTo>
                    <a:cubicBezTo>
                      <a:pt x="65389" y="297936"/>
                      <a:pt x="70705" y="292766"/>
                      <a:pt x="70794" y="286304"/>
                    </a:cubicBezTo>
                    <a:cubicBezTo>
                      <a:pt x="70794" y="286304"/>
                      <a:pt x="70794" y="286304"/>
                      <a:pt x="70794" y="286304"/>
                    </a:cubicBezTo>
                    <a:lnTo>
                      <a:pt x="70794" y="286304"/>
                    </a:lnTo>
                    <a:close/>
                    <a:moveTo>
                      <a:pt x="70794" y="340683"/>
                    </a:moveTo>
                    <a:cubicBezTo>
                      <a:pt x="70794" y="334132"/>
                      <a:pt x="65478" y="328816"/>
                      <a:pt x="58927" y="328816"/>
                    </a:cubicBezTo>
                    <a:lnTo>
                      <a:pt x="11213" y="328816"/>
                    </a:lnTo>
                    <a:cubicBezTo>
                      <a:pt x="4702" y="329580"/>
                      <a:pt x="44" y="335481"/>
                      <a:pt x="817" y="341992"/>
                    </a:cubicBezTo>
                    <a:cubicBezTo>
                      <a:pt x="1459" y="347446"/>
                      <a:pt x="5758" y="351747"/>
                      <a:pt x="11213" y="352389"/>
                    </a:cubicBezTo>
                    <a:lnTo>
                      <a:pt x="58927" y="352389"/>
                    </a:lnTo>
                    <a:cubicBezTo>
                      <a:pt x="65389" y="352478"/>
                      <a:pt x="70705" y="347308"/>
                      <a:pt x="70794" y="340846"/>
                    </a:cubicBezTo>
                    <a:cubicBezTo>
                      <a:pt x="70794" y="340846"/>
                      <a:pt x="70794" y="340846"/>
                      <a:pt x="70794" y="340846"/>
                    </a:cubicBezTo>
                    <a:lnTo>
                      <a:pt x="70794" y="340846"/>
                    </a:lnTo>
                    <a:close/>
                    <a:moveTo>
                      <a:pt x="70794" y="395226"/>
                    </a:moveTo>
                    <a:cubicBezTo>
                      <a:pt x="70794" y="388674"/>
                      <a:pt x="65478" y="383358"/>
                      <a:pt x="58927" y="383358"/>
                    </a:cubicBezTo>
                    <a:lnTo>
                      <a:pt x="11213" y="383358"/>
                    </a:lnTo>
                    <a:cubicBezTo>
                      <a:pt x="4718" y="383448"/>
                      <a:pt x="-492" y="388731"/>
                      <a:pt x="-492" y="395226"/>
                    </a:cubicBezTo>
                    <a:cubicBezTo>
                      <a:pt x="-492" y="401688"/>
                      <a:pt x="4750" y="406931"/>
                      <a:pt x="11213" y="406931"/>
                    </a:cubicBezTo>
                    <a:lnTo>
                      <a:pt x="58927" y="406931"/>
                    </a:lnTo>
                    <a:cubicBezTo>
                      <a:pt x="65373" y="406980"/>
                      <a:pt x="70664" y="401834"/>
                      <a:pt x="70794" y="395388"/>
                    </a:cubicBezTo>
                    <a:lnTo>
                      <a:pt x="70794" y="395388"/>
                    </a:lnTo>
                    <a:close/>
                    <a:moveTo>
                      <a:pt x="249621" y="13674"/>
                    </a:moveTo>
                    <a:cubicBezTo>
                      <a:pt x="249581" y="7228"/>
                      <a:pt x="244362" y="2010"/>
                      <a:pt x="237917" y="1969"/>
                    </a:cubicBezTo>
                    <a:lnTo>
                      <a:pt x="112250" y="1969"/>
                    </a:lnTo>
                    <a:cubicBezTo>
                      <a:pt x="105755" y="1254"/>
                      <a:pt x="99887" y="5887"/>
                      <a:pt x="99082" y="12374"/>
                    </a:cubicBezTo>
                    <a:cubicBezTo>
                      <a:pt x="98277" y="18836"/>
                      <a:pt x="102853" y="24721"/>
                      <a:pt x="109315" y="25534"/>
                    </a:cubicBezTo>
                    <a:cubicBezTo>
                      <a:pt x="109348" y="25534"/>
                      <a:pt x="109373" y="25542"/>
                      <a:pt x="109405" y="25542"/>
                    </a:cubicBezTo>
                    <a:lnTo>
                      <a:pt x="237429" y="25542"/>
                    </a:lnTo>
                    <a:cubicBezTo>
                      <a:pt x="243980" y="25542"/>
                      <a:pt x="249296" y="20226"/>
                      <a:pt x="249296" y="13674"/>
                    </a:cubicBezTo>
                    <a:close/>
                    <a:moveTo>
                      <a:pt x="249621" y="68216"/>
                    </a:moveTo>
                    <a:cubicBezTo>
                      <a:pt x="249581" y="61770"/>
                      <a:pt x="244362" y="56552"/>
                      <a:pt x="237917" y="56511"/>
                    </a:cubicBezTo>
                    <a:lnTo>
                      <a:pt x="112250" y="56511"/>
                    </a:lnTo>
                    <a:cubicBezTo>
                      <a:pt x="105755" y="55796"/>
                      <a:pt x="99887" y="60429"/>
                      <a:pt x="99082" y="66916"/>
                    </a:cubicBezTo>
                    <a:cubicBezTo>
                      <a:pt x="98277" y="73378"/>
                      <a:pt x="102853" y="79263"/>
                      <a:pt x="109315" y="80076"/>
                    </a:cubicBezTo>
                    <a:cubicBezTo>
                      <a:pt x="109348" y="80076"/>
                      <a:pt x="109373" y="80084"/>
                      <a:pt x="109405" y="80084"/>
                    </a:cubicBezTo>
                    <a:lnTo>
                      <a:pt x="237429" y="80084"/>
                    </a:lnTo>
                    <a:cubicBezTo>
                      <a:pt x="243980" y="80084"/>
                      <a:pt x="249296" y="74768"/>
                      <a:pt x="249296" y="68216"/>
                    </a:cubicBezTo>
                    <a:lnTo>
                      <a:pt x="249296" y="68216"/>
                    </a:lnTo>
                    <a:close/>
                    <a:moveTo>
                      <a:pt x="249621" y="122921"/>
                    </a:moveTo>
                    <a:cubicBezTo>
                      <a:pt x="249621" y="116370"/>
                      <a:pt x="244305" y="111053"/>
                      <a:pt x="237754" y="111053"/>
                    </a:cubicBezTo>
                    <a:lnTo>
                      <a:pt x="112575" y="111053"/>
                    </a:lnTo>
                    <a:cubicBezTo>
                      <a:pt x="106064" y="110265"/>
                      <a:pt x="100155" y="114906"/>
                      <a:pt x="99366" y="121417"/>
                    </a:cubicBezTo>
                    <a:cubicBezTo>
                      <a:pt x="98578" y="127928"/>
                      <a:pt x="103219" y="133838"/>
                      <a:pt x="109730" y="134626"/>
                    </a:cubicBezTo>
                    <a:cubicBezTo>
                      <a:pt x="110673" y="134707"/>
                      <a:pt x="111632" y="134707"/>
                      <a:pt x="112575" y="134626"/>
                    </a:cubicBezTo>
                    <a:lnTo>
                      <a:pt x="237754" y="134626"/>
                    </a:lnTo>
                    <a:cubicBezTo>
                      <a:pt x="244200" y="134675"/>
                      <a:pt x="249491" y="129530"/>
                      <a:pt x="249621" y="123084"/>
                    </a:cubicBezTo>
                    <a:lnTo>
                      <a:pt x="249621" y="123084"/>
                    </a:lnTo>
                    <a:close/>
                    <a:moveTo>
                      <a:pt x="249621" y="177463"/>
                    </a:moveTo>
                    <a:cubicBezTo>
                      <a:pt x="249621" y="170912"/>
                      <a:pt x="244305" y="165596"/>
                      <a:pt x="237754" y="165596"/>
                    </a:cubicBezTo>
                    <a:lnTo>
                      <a:pt x="112575" y="165596"/>
                    </a:lnTo>
                    <a:cubicBezTo>
                      <a:pt x="105999" y="164791"/>
                      <a:pt x="100009" y="169465"/>
                      <a:pt x="99204" y="176041"/>
                    </a:cubicBezTo>
                    <a:cubicBezTo>
                      <a:pt x="98399" y="182617"/>
                      <a:pt x="103073" y="188608"/>
                      <a:pt x="109649" y="189412"/>
                    </a:cubicBezTo>
                    <a:lnTo>
                      <a:pt x="237673" y="189412"/>
                    </a:lnTo>
                    <a:cubicBezTo>
                      <a:pt x="244119" y="189461"/>
                      <a:pt x="249410" y="184316"/>
                      <a:pt x="249541" y="177870"/>
                    </a:cubicBezTo>
                    <a:lnTo>
                      <a:pt x="249541" y="177870"/>
                    </a:lnTo>
                    <a:close/>
                    <a:moveTo>
                      <a:pt x="249621" y="232006"/>
                    </a:moveTo>
                    <a:cubicBezTo>
                      <a:pt x="249621" y="225454"/>
                      <a:pt x="244305" y="220138"/>
                      <a:pt x="237754" y="220138"/>
                    </a:cubicBezTo>
                    <a:lnTo>
                      <a:pt x="112575" y="220138"/>
                    </a:lnTo>
                    <a:cubicBezTo>
                      <a:pt x="106024" y="219862"/>
                      <a:pt x="100496" y="224942"/>
                      <a:pt x="100212" y="231493"/>
                    </a:cubicBezTo>
                    <a:cubicBezTo>
                      <a:pt x="99968" y="237330"/>
                      <a:pt x="103999" y="242475"/>
                      <a:pt x="109730" y="243629"/>
                    </a:cubicBezTo>
                    <a:cubicBezTo>
                      <a:pt x="110673" y="243800"/>
                      <a:pt x="111632" y="243800"/>
                      <a:pt x="112575" y="243629"/>
                    </a:cubicBezTo>
                    <a:lnTo>
                      <a:pt x="237754" y="243629"/>
                    </a:lnTo>
                    <a:cubicBezTo>
                      <a:pt x="244175" y="243767"/>
                      <a:pt x="249483" y="238671"/>
                      <a:pt x="249621" y="232249"/>
                    </a:cubicBezTo>
                    <a:cubicBezTo>
                      <a:pt x="249621" y="232225"/>
                      <a:pt x="249621" y="232193"/>
                      <a:pt x="249621" y="232168"/>
                    </a:cubicBezTo>
                    <a:lnTo>
                      <a:pt x="249621" y="232168"/>
                    </a:lnTo>
                    <a:close/>
                    <a:moveTo>
                      <a:pt x="399674" y="286467"/>
                    </a:moveTo>
                    <a:cubicBezTo>
                      <a:pt x="399625" y="279947"/>
                      <a:pt x="394325" y="274680"/>
                      <a:pt x="387806" y="274680"/>
                    </a:cubicBezTo>
                    <a:lnTo>
                      <a:pt x="262140" y="274680"/>
                    </a:lnTo>
                    <a:cubicBezTo>
                      <a:pt x="255653" y="275615"/>
                      <a:pt x="251150" y="281638"/>
                      <a:pt x="252093" y="288125"/>
                    </a:cubicBezTo>
                    <a:cubicBezTo>
                      <a:pt x="252841" y="293327"/>
                      <a:pt x="256929" y="297415"/>
                      <a:pt x="262140" y="298172"/>
                    </a:cubicBezTo>
                    <a:lnTo>
                      <a:pt x="387481" y="298172"/>
                    </a:lnTo>
                    <a:cubicBezTo>
                      <a:pt x="393911" y="298261"/>
                      <a:pt x="399219" y="293140"/>
                      <a:pt x="399349" y="286710"/>
                    </a:cubicBezTo>
                    <a:lnTo>
                      <a:pt x="399349" y="286710"/>
                    </a:lnTo>
                    <a:close/>
                    <a:moveTo>
                      <a:pt x="399674" y="341009"/>
                    </a:moveTo>
                    <a:cubicBezTo>
                      <a:pt x="399633" y="334473"/>
                      <a:pt x="394341" y="329182"/>
                      <a:pt x="387806" y="329141"/>
                    </a:cubicBezTo>
                    <a:lnTo>
                      <a:pt x="262140" y="329141"/>
                    </a:lnTo>
                    <a:cubicBezTo>
                      <a:pt x="255628" y="329905"/>
                      <a:pt x="250971" y="335807"/>
                      <a:pt x="251743" y="342317"/>
                    </a:cubicBezTo>
                    <a:cubicBezTo>
                      <a:pt x="252385" y="347772"/>
                      <a:pt x="256685" y="352072"/>
                      <a:pt x="262140" y="352714"/>
                    </a:cubicBezTo>
                    <a:lnTo>
                      <a:pt x="387481" y="352714"/>
                    </a:lnTo>
                    <a:cubicBezTo>
                      <a:pt x="393927" y="352763"/>
                      <a:pt x="399219" y="347617"/>
                      <a:pt x="399349" y="341171"/>
                    </a:cubicBezTo>
                    <a:lnTo>
                      <a:pt x="399349" y="341171"/>
                    </a:lnTo>
                    <a:close/>
                    <a:moveTo>
                      <a:pt x="399674" y="395551"/>
                    </a:moveTo>
                    <a:cubicBezTo>
                      <a:pt x="399633" y="389016"/>
                      <a:pt x="394341" y="383724"/>
                      <a:pt x="387806" y="383683"/>
                    </a:cubicBezTo>
                    <a:lnTo>
                      <a:pt x="262140" y="383683"/>
                    </a:lnTo>
                    <a:cubicBezTo>
                      <a:pt x="255645" y="383773"/>
                      <a:pt x="250435" y="389056"/>
                      <a:pt x="250435" y="395551"/>
                    </a:cubicBezTo>
                    <a:cubicBezTo>
                      <a:pt x="250435" y="402013"/>
                      <a:pt x="255678" y="407256"/>
                      <a:pt x="262140" y="407256"/>
                    </a:cubicBezTo>
                    <a:lnTo>
                      <a:pt x="387481" y="407256"/>
                    </a:lnTo>
                    <a:cubicBezTo>
                      <a:pt x="393927" y="407305"/>
                      <a:pt x="399219" y="402159"/>
                      <a:pt x="399349" y="395714"/>
                    </a:cubicBezTo>
                    <a:lnTo>
                      <a:pt x="399349" y="395714"/>
                    </a:lnTo>
                    <a:close/>
                    <a:moveTo>
                      <a:pt x="304814" y="13511"/>
                    </a:moveTo>
                    <a:cubicBezTo>
                      <a:pt x="305026" y="6334"/>
                      <a:pt x="299384" y="335"/>
                      <a:pt x="292199" y="124"/>
                    </a:cubicBezTo>
                    <a:cubicBezTo>
                      <a:pt x="285021" y="-88"/>
                      <a:pt x="279031" y="5554"/>
                      <a:pt x="278811" y="12739"/>
                    </a:cubicBezTo>
                    <a:cubicBezTo>
                      <a:pt x="278795" y="13536"/>
                      <a:pt x="278844" y="14341"/>
                      <a:pt x="278966" y="15137"/>
                    </a:cubicBezTo>
                    <a:cubicBezTo>
                      <a:pt x="279413" y="22274"/>
                      <a:pt x="285566" y="27696"/>
                      <a:pt x="292703" y="27249"/>
                    </a:cubicBezTo>
                    <a:cubicBezTo>
                      <a:pt x="299840" y="26802"/>
                      <a:pt x="305261" y="20648"/>
                      <a:pt x="304814" y="13511"/>
                    </a:cubicBezTo>
                    <a:close/>
                    <a:moveTo>
                      <a:pt x="345457" y="13511"/>
                    </a:moveTo>
                    <a:cubicBezTo>
                      <a:pt x="345457" y="5928"/>
                      <a:pt x="339303" y="-226"/>
                      <a:pt x="331720" y="-226"/>
                    </a:cubicBezTo>
                    <a:cubicBezTo>
                      <a:pt x="324136" y="-226"/>
                      <a:pt x="317982" y="5928"/>
                      <a:pt x="317982" y="13511"/>
                    </a:cubicBezTo>
                    <a:cubicBezTo>
                      <a:pt x="317982" y="21095"/>
                      <a:pt x="324136" y="27249"/>
                      <a:pt x="331720" y="27249"/>
                    </a:cubicBezTo>
                    <a:lnTo>
                      <a:pt x="331720" y="27249"/>
                    </a:lnTo>
                    <a:cubicBezTo>
                      <a:pt x="339181" y="27297"/>
                      <a:pt x="345286" y="21299"/>
                      <a:pt x="345375" y="13837"/>
                    </a:cubicBezTo>
                    <a:lnTo>
                      <a:pt x="345375" y="13837"/>
                    </a:lnTo>
                    <a:close/>
                    <a:moveTo>
                      <a:pt x="386099" y="13511"/>
                    </a:moveTo>
                    <a:cubicBezTo>
                      <a:pt x="386099" y="5928"/>
                      <a:pt x="379946" y="-226"/>
                      <a:pt x="372362" y="-226"/>
                    </a:cubicBezTo>
                    <a:cubicBezTo>
                      <a:pt x="364778" y="-226"/>
                      <a:pt x="358625" y="5928"/>
                      <a:pt x="358625" y="13511"/>
                    </a:cubicBezTo>
                    <a:cubicBezTo>
                      <a:pt x="358625" y="21095"/>
                      <a:pt x="364778" y="27249"/>
                      <a:pt x="372362" y="27249"/>
                    </a:cubicBezTo>
                    <a:lnTo>
                      <a:pt x="372362" y="27249"/>
                    </a:lnTo>
                    <a:cubicBezTo>
                      <a:pt x="379857" y="27338"/>
                      <a:pt x="386010" y="21331"/>
                      <a:pt x="386099" y="13837"/>
                    </a:cubicBezTo>
                    <a:cubicBezTo>
                      <a:pt x="386099" y="13837"/>
                      <a:pt x="386099" y="13837"/>
                      <a:pt x="386099" y="13837"/>
                    </a:cubicBezTo>
                    <a:lnTo>
                      <a:pt x="386099" y="13837"/>
                    </a:lnTo>
                    <a:close/>
                    <a:moveTo>
                      <a:pt x="426742" y="13511"/>
                    </a:moveTo>
                    <a:cubicBezTo>
                      <a:pt x="426742" y="5928"/>
                      <a:pt x="420588" y="-226"/>
                      <a:pt x="413005" y="-226"/>
                    </a:cubicBezTo>
                    <a:cubicBezTo>
                      <a:pt x="405421" y="-226"/>
                      <a:pt x="399267" y="5928"/>
                      <a:pt x="399267" y="13511"/>
                    </a:cubicBezTo>
                    <a:cubicBezTo>
                      <a:pt x="399267" y="21095"/>
                      <a:pt x="405421" y="27249"/>
                      <a:pt x="413005" y="27249"/>
                    </a:cubicBezTo>
                    <a:lnTo>
                      <a:pt x="413005" y="27249"/>
                    </a:lnTo>
                    <a:cubicBezTo>
                      <a:pt x="420458" y="27249"/>
                      <a:pt x="426498" y="21209"/>
                      <a:pt x="426498" y="13755"/>
                    </a:cubicBezTo>
                    <a:cubicBezTo>
                      <a:pt x="426498" y="13731"/>
                      <a:pt x="426498" y="13698"/>
                      <a:pt x="426498" y="13674"/>
                    </a:cubicBezTo>
                    <a:lnTo>
                      <a:pt x="426498" y="13674"/>
                    </a:lnTo>
                    <a:close/>
                    <a:moveTo>
                      <a:pt x="467384" y="13511"/>
                    </a:moveTo>
                    <a:cubicBezTo>
                      <a:pt x="467384" y="5928"/>
                      <a:pt x="461231" y="-226"/>
                      <a:pt x="453647" y="-226"/>
                    </a:cubicBezTo>
                    <a:cubicBezTo>
                      <a:pt x="446063" y="-226"/>
                      <a:pt x="439910" y="5928"/>
                      <a:pt x="439910" y="13511"/>
                    </a:cubicBezTo>
                    <a:cubicBezTo>
                      <a:pt x="439910" y="21095"/>
                      <a:pt x="446063" y="27249"/>
                      <a:pt x="453647" y="27249"/>
                    </a:cubicBezTo>
                    <a:cubicBezTo>
                      <a:pt x="453671" y="27249"/>
                      <a:pt x="453704" y="27249"/>
                      <a:pt x="453728" y="27249"/>
                    </a:cubicBezTo>
                    <a:lnTo>
                      <a:pt x="453728" y="27249"/>
                    </a:lnTo>
                    <a:cubicBezTo>
                      <a:pt x="461182" y="27338"/>
                      <a:pt x="467295" y="21372"/>
                      <a:pt x="467384" y="13918"/>
                    </a:cubicBezTo>
                    <a:cubicBezTo>
                      <a:pt x="467384" y="13894"/>
                      <a:pt x="467384" y="13861"/>
                      <a:pt x="467384" y="13837"/>
                    </a:cubicBezTo>
                    <a:lnTo>
                      <a:pt x="467384" y="13837"/>
                    </a:lnTo>
                    <a:close/>
                    <a:moveTo>
                      <a:pt x="508027" y="13511"/>
                    </a:moveTo>
                    <a:cubicBezTo>
                      <a:pt x="508027" y="5928"/>
                      <a:pt x="501873" y="-226"/>
                      <a:pt x="494290" y="-226"/>
                    </a:cubicBezTo>
                    <a:cubicBezTo>
                      <a:pt x="486706" y="-226"/>
                      <a:pt x="480552" y="5928"/>
                      <a:pt x="480552" y="13511"/>
                    </a:cubicBezTo>
                    <a:cubicBezTo>
                      <a:pt x="480552" y="21095"/>
                      <a:pt x="486706" y="27249"/>
                      <a:pt x="494290" y="27249"/>
                    </a:cubicBezTo>
                    <a:cubicBezTo>
                      <a:pt x="494314" y="27249"/>
                      <a:pt x="494347" y="27249"/>
                      <a:pt x="494371" y="27249"/>
                    </a:cubicBezTo>
                    <a:lnTo>
                      <a:pt x="494371" y="27249"/>
                    </a:lnTo>
                    <a:cubicBezTo>
                      <a:pt x="501825" y="27249"/>
                      <a:pt x="507864" y="21209"/>
                      <a:pt x="507864" y="13755"/>
                    </a:cubicBezTo>
                    <a:cubicBezTo>
                      <a:pt x="507864" y="13731"/>
                      <a:pt x="507864" y="13698"/>
                      <a:pt x="507864" y="13674"/>
                    </a:cubicBezTo>
                    <a:lnTo>
                      <a:pt x="507864" y="13674"/>
                    </a:lnTo>
                    <a:close/>
                    <a:moveTo>
                      <a:pt x="304733" y="122921"/>
                    </a:moveTo>
                    <a:cubicBezTo>
                      <a:pt x="304733" y="115337"/>
                      <a:pt x="298579" y="109184"/>
                      <a:pt x="290996" y="109184"/>
                    </a:cubicBezTo>
                    <a:cubicBezTo>
                      <a:pt x="283412" y="109184"/>
                      <a:pt x="277259" y="115337"/>
                      <a:pt x="277259" y="122921"/>
                    </a:cubicBezTo>
                    <a:cubicBezTo>
                      <a:pt x="277259" y="130505"/>
                      <a:pt x="283412" y="136658"/>
                      <a:pt x="290996" y="136658"/>
                    </a:cubicBezTo>
                    <a:cubicBezTo>
                      <a:pt x="298579" y="136658"/>
                      <a:pt x="304733" y="130505"/>
                      <a:pt x="304733" y="122921"/>
                    </a:cubicBezTo>
                    <a:close/>
                    <a:moveTo>
                      <a:pt x="345375" y="122921"/>
                    </a:moveTo>
                    <a:cubicBezTo>
                      <a:pt x="345465" y="115337"/>
                      <a:pt x="339385" y="109111"/>
                      <a:pt x="331801" y="109021"/>
                    </a:cubicBezTo>
                    <a:cubicBezTo>
                      <a:pt x="324217" y="108932"/>
                      <a:pt x="317990" y="115012"/>
                      <a:pt x="317901" y="122596"/>
                    </a:cubicBezTo>
                    <a:cubicBezTo>
                      <a:pt x="317812" y="130180"/>
                      <a:pt x="323892" y="136406"/>
                      <a:pt x="331475" y="136496"/>
                    </a:cubicBezTo>
                    <a:lnTo>
                      <a:pt x="331475" y="136496"/>
                    </a:lnTo>
                    <a:cubicBezTo>
                      <a:pt x="338970" y="136496"/>
                      <a:pt x="345050" y="130416"/>
                      <a:pt x="345050" y="122921"/>
                    </a:cubicBezTo>
                    <a:lnTo>
                      <a:pt x="345050" y="122921"/>
                    </a:lnTo>
                    <a:close/>
                    <a:moveTo>
                      <a:pt x="386018" y="122921"/>
                    </a:moveTo>
                    <a:cubicBezTo>
                      <a:pt x="386107" y="115337"/>
                      <a:pt x="380027" y="109111"/>
                      <a:pt x="372443" y="109021"/>
                    </a:cubicBezTo>
                    <a:cubicBezTo>
                      <a:pt x="364859" y="108932"/>
                      <a:pt x="358633" y="115012"/>
                      <a:pt x="358544" y="122596"/>
                    </a:cubicBezTo>
                    <a:cubicBezTo>
                      <a:pt x="358454" y="130180"/>
                      <a:pt x="364534" y="136406"/>
                      <a:pt x="372118" y="136496"/>
                    </a:cubicBezTo>
                    <a:lnTo>
                      <a:pt x="372118" y="136496"/>
                    </a:lnTo>
                    <a:cubicBezTo>
                      <a:pt x="379702" y="136585"/>
                      <a:pt x="385929" y="130505"/>
                      <a:pt x="386018" y="122921"/>
                    </a:cubicBezTo>
                    <a:cubicBezTo>
                      <a:pt x="386018" y="122864"/>
                      <a:pt x="386018" y="122815"/>
                      <a:pt x="386018" y="122759"/>
                    </a:cubicBezTo>
                    <a:lnTo>
                      <a:pt x="386018" y="122759"/>
                    </a:lnTo>
                    <a:close/>
                    <a:moveTo>
                      <a:pt x="426660" y="122921"/>
                    </a:moveTo>
                    <a:cubicBezTo>
                      <a:pt x="426750" y="115337"/>
                      <a:pt x="420670" y="109111"/>
                      <a:pt x="413086" y="109021"/>
                    </a:cubicBezTo>
                    <a:cubicBezTo>
                      <a:pt x="405502" y="108932"/>
                      <a:pt x="399275" y="115012"/>
                      <a:pt x="399186" y="122596"/>
                    </a:cubicBezTo>
                    <a:cubicBezTo>
                      <a:pt x="399097" y="130180"/>
                      <a:pt x="405177" y="136406"/>
                      <a:pt x="412760" y="136496"/>
                    </a:cubicBezTo>
                    <a:lnTo>
                      <a:pt x="412760" y="136496"/>
                    </a:lnTo>
                    <a:cubicBezTo>
                      <a:pt x="420214" y="136496"/>
                      <a:pt x="426254" y="130456"/>
                      <a:pt x="426254" y="123002"/>
                    </a:cubicBezTo>
                    <a:cubicBezTo>
                      <a:pt x="426254" y="122978"/>
                      <a:pt x="426254" y="122945"/>
                      <a:pt x="426254" y="122921"/>
                    </a:cubicBezTo>
                    <a:lnTo>
                      <a:pt x="426254" y="122921"/>
                    </a:lnTo>
                    <a:close/>
                    <a:moveTo>
                      <a:pt x="467303" y="122921"/>
                    </a:moveTo>
                    <a:cubicBezTo>
                      <a:pt x="467392" y="115337"/>
                      <a:pt x="461312" y="109111"/>
                      <a:pt x="453728" y="109021"/>
                    </a:cubicBezTo>
                    <a:cubicBezTo>
                      <a:pt x="446144" y="108932"/>
                      <a:pt x="439918" y="115012"/>
                      <a:pt x="439829" y="122596"/>
                    </a:cubicBezTo>
                    <a:cubicBezTo>
                      <a:pt x="439739" y="130180"/>
                      <a:pt x="445819" y="136406"/>
                      <a:pt x="453403" y="136496"/>
                    </a:cubicBezTo>
                    <a:cubicBezTo>
                      <a:pt x="453428" y="136496"/>
                      <a:pt x="453460" y="136496"/>
                      <a:pt x="453484" y="136496"/>
                    </a:cubicBezTo>
                    <a:lnTo>
                      <a:pt x="453484" y="136496"/>
                    </a:lnTo>
                    <a:cubicBezTo>
                      <a:pt x="461036" y="136455"/>
                      <a:pt x="467140" y="130310"/>
                      <a:pt x="467140" y="122759"/>
                    </a:cubicBezTo>
                    <a:lnTo>
                      <a:pt x="467140" y="122759"/>
                    </a:lnTo>
                    <a:close/>
                    <a:moveTo>
                      <a:pt x="507945" y="122921"/>
                    </a:moveTo>
                    <a:cubicBezTo>
                      <a:pt x="508035" y="115337"/>
                      <a:pt x="501955" y="109111"/>
                      <a:pt x="494371" y="109021"/>
                    </a:cubicBezTo>
                    <a:cubicBezTo>
                      <a:pt x="486787" y="108932"/>
                      <a:pt x="480560" y="115012"/>
                      <a:pt x="480471" y="122596"/>
                    </a:cubicBezTo>
                    <a:cubicBezTo>
                      <a:pt x="480382" y="130180"/>
                      <a:pt x="486462" y="136406"/>
                      <a:pt x="494045" y="136496"/>
                    </a:cubicBezTo>
                    <a:cubicBezTo>
                      <a:pt x="494070" y="136496"/>
                      <a:pt x="494103" y="136496"/>
                      <a:pt x="494127" y="136496"/>
                    </a:cubicBezTo>
                    <a:lnTo>
                      <a:pt x="494127" y="136496"/>
                    </a:lnTo>
                    <a:cubicBezTo>
                      <a:pt x="501621" y="136496"/>
                      <a:pt x="507701" y="130416"/>
                      <a:pt x="507701" y="122921"/>
                    </a:cubicBezTo>
                    <a:lnTo>
                      <a:pt x="507701" y="122921"/>
                    </a:lnTo>
                    <a:close/>
                    <a:moveTo>
                      <a:pt x="442917" y="279720"/>
                    </a:moveTo>
                    <a:cubicBezTo>
                      <a:pt x="443007" y="272136"/>
                      <a:pt x="436927" y="265910"/>
                      <a:pt x="429343" y="265820"/>
                    </a:cubicBezTo>
                    <a:cubicBezTo>
                      <a:pt x="421759" y="265731"/>
                      <a:pt x="415532" y="271811"/>
                      <a:pt x="415443" y="279395"/>
                    </a:cubicBezTo>
                    <a:cubicBezTo>
                      <a:pt x="415354" y="286979"/>
                      <a:pt x="421434" y="293205"/>
                      <a:pt x="429017" y="293294"/>
                    </a:cubicBezTo>
                    <a:lnTo>
                      <a:pt x="429017" y="293294"/>
                    </a:lnTo>
                    <a:cubicBezTo>
                      <a:pt x="436602" y="293294"/>
                      <a:pt x="442755" y="287141"/>
                      <a:pt x="442755" y="279557"/>
                    </a:cubicBezTo>
                    <a:lnTo>
                      <a:pt x="442755" y="279557"/>
                    </a:lnTo>
                    <a:close/>
                    <a:moveTo>
                      <a:pt x="483560" y="279720"/>
                    </a:moveTo>
                    <a:cubicBezTo>
                      <a:pt x="483649" y="272136"/>
                      <a:pt x="477569" y="265910"/>
                      <a:pt x="469985" y="265820"/>
                    </a:cubicBezTo>
                    <a:cubicBezTo>
                      <a:pt x="462401" y="265731"/>
                      <a:pt x="456175" y="271811"/>
                      <a:pt x="456086" y="279395"/>
                    </a:cubicBezTo>
                    <a:cubicBezTo>
                      <a:pt x="455996" y="286979"/>
                      <a:pt x="462076" y="293205"/>
                      <a:pt x="469660" y="293294"/>
                    </a:cubicBezTo>
                    <a:lnTo>
                      <a:pt x="469660" y="293294"/>
                    </a:lnTo>
                    <a:cubicBezTo>
                      <a:pt x="477154" y="293294"/>
                      <a:pt x="483235" y="287214"/>
                      <a:pt x="483235" y="279720"/>
                    </a:cubicBezTo>
                    <a:lnTo>
                      <a:pt x="483235" y="279720"/>
                    </a:lnTo>
                    <a:close/>
                    <a:moveTo>
                      <a:pt x="524202" y="279720"/>
                    </a:moveTo>
                    <a:cubicBezTo>
                      <a:pt x="524292" y="272136"/>
                      <a:pt x="518212" y="265910"/>
                      <a:pt x="510628" y="265820"/>
                    </a:cubicBezTo>
                    <a:cubicBezTo>
                      <a:pt x="503044" y="265731"/>
                      <a:pt x="496817" y="271811"/>
                      <a:pt x="496728" y="279395"/>
                    </a:cubicBezTo>
                    <a:cubicBezTo>
                      <a:pt x="496639" y="286979"/>
                      <a:pt x="502719" y="293205"/>
                      <a:pt x="510302" y="293294"/>
                    </a:cubicBezTo>
                    <a:lnTo>
                      <a:pt x="510302" y="293294"/>
                    </a:lnTo>
                    <a:cubicBezTo>
                      <a:pt x="517797" y="293294"/>
                      <a:pt x="523877" y="287214"/>
                      <a:pt x="523877" y="279720"/>
                    </a:cubicBezTo>
                    <a:lnTo>
                      <a:pt x="523877" y="279720"/>
                    </a:lnTo>
                    <a:close/>
                    <a:moveTo>
                      <a:pt x="564845" y="279720"/>
                    </a:moveTo>
                    <a:cubicBezTo>
                      <a:pt x="564934" y="272136"/>
                      <a:pt x="558854" y="265910"/>
                      <a:pt x="551270" y="265820"/>
                    </a:cubicBezTo>
                    <a:cubicBezTo>
                      <a:pt x="543686" y="265731"/>
                      <a:pt x="537460" y="271811"/>
                      <a:pt x="537371" y="279395"/>
                    </a:cubicBezTo>
                    <a:cubicBezTo>
                      <a:pt x="537281" y="286979"/>
                      <a:pt x="543361" y="293205"/>
                      <a:pt x="550945" y="293294"/>
                    </a:cubicBezTo>
                    <a:lnTo>
                      <a:pt x="550945" y="293294"/>
                    </a:lnTo>
                    <a:cubicBezTo>
                      <a:pt x="558529" y="293294"/>
                      <a:pt x="564682" y="287141"/>
                      <a:pt x="564682" y="279557"/>
                    </a:cubicBezTo>
                    <a:lnTo>
                      <a:pt x="564682" y="279557"/>
                    </a:lnTo>
                    <a:close/>
                    <a:moveTo>
                      <a:pt x="605487" y="279720"/>
                    </a:moveTo>
                    <a:cubicBezTo>
                      <a:pt x="605577" y="272136"/>
                      <a:pt x="599497" y="265910"/>
                      <a:pt x="591913" y="265820"/>
                    </a:cubicBezTo>
                    <a:cubicBezTo>
                      <a:pt x="584329" y="265731"/>
                      <a:pt x="578102" y="271811"/>
                      <a:pt x="578013" y="279395"/>
                    </a:cubicBezTo>
                    <a:cubicBezTo>
                      <a:pt x="577924" y="286979"/>
                      <a:pt x="584004" y="293205"/>
                      <a:pt x="591587" y="293294"/>
                    </a:cubicBezTo>
                    <a:lnTo>
                      <a:pt x="591587" y="293294"/>
                    </a:lnTo>
                    <a:cubicBezTo>
                      <a:pt x="599082" y="293294"/>
                      <a:pt x="605162" y="287214"/>
                      <a:pt x="605162" y="279720"/>
                    </a:cubicBezTo>
                    <a:lnTo>
                      <a:pt x="605162" y="279720"/>
                    </a:lnTo>
                    <a:close/>
                    <a:moveTo>
                      <a:pt x="646130" y="279720"/>
                    </a:moveTo>
                    <a:cubicBezTo>
                      <a:pt x="646219" y="272136"/>
                      <a:pt x="640139" y="265910"/>
                      <a:pt x="632555" y="265820"/>
                    </a:cubicBezTo>
                    <a:cubicBezTo>
                      <a:pt x="624971" y="265731"/>
                      <a:pt x="618745" y="271811"/>
                      <a:pt x="618656" y="279395"/>
                    </a:cubicBezTo>
                    <a:cubicBezTo>
                      <a:pt x="618566" y="286979"/>
                      <a:pt x="624646" y="293205"/>
                      <a:pt x="632230" y="293294"/>
                    </a:cubicBezTo>
                    <a:cubicBezTo>
                      <a:pt x="632255" y="293294"/>
                      <a:pt x="632287" y="293294"/>
                      <a:pt x="632311" y="293294"/>
                    </a:cubicBezTo>
                    <a:lnTo>
                      <a:pt x="632311" y="293294"/>
                    </a:lnTo>
                    <a:cubicBezTo>
                      <a:pt x="639863" y="293254"/>
                      <a:pt x="645967" y="287109"/>
                      <a:pt x="645967" y="279557"/>
                    </a:cubicBezTo>
                    <a:lnTo>
                      <a:pt x="645967" y="279557"/>
                    </a:lnTo>
                    <a:close/>
                    <a:moveTo>
                      <a:pt x="441617" y="392137"/>
                    </a:moveTo>
                    <a:cubicBezTo>
                      <a:pt x="441706" y="384553"/>
                      <a:pt x="435626" y="378327"/>
                      <a:pt x="428042" y="378237"/>
                    </a:cubicBezTo>
                    <a:cubicBezTo>
                      <a:pt x="420458" y="378148"/>
                      <a:pt x="414232" y="384228"/>
                      <a:pt x="414143" y="391812"/>
                    </a:cubicBezTo>
                    <a:cubicBezTo>
                      <a:pt x="414053" y="399396"/>
                      <a:pt x="420133" y="405622"/>
                      <a:pt x="427717" y="405711"/>
                    </a:cubicBezTo>
                    <a:lnTo>
                      <a:pt x="427717" y="405711"/>
                    </a:lnTo>
                    <a:cubicBezTo>
                      <a:pt x="435301" y="405711"/>
                      <a:pt x="441454" y="399558"/>
                      <a:pt x="441454" y="391975"/>
                    </a:cubicBezTo>
                    <a:lnTo>
                      <a:pt x="441454" y="391975"/>
                    </a:lnTo>
                    <a:close/>
                    <a:moveTo>
                      <a:pt x="482260" y="392137"/>
                    </a:moveTo>
                    <a:cubicBezTo>
                      <a:pt x="482349" y="384553"/>
                      <a:pt x="476269" y="378327"/>
                      <a:pt x="468685" y="378237"/>
                    </a:cubicBezTo>
                    <a:cubicBezTo>
                      <a:pt x="461101" y="378148"/>
                      <a:pt x="454874" y="384228"/>
                      <a:pt x="454785" y="391812"/>
                    </a:cubicBezTo>
                    <a:cubicBezTo>
                      <a:pt x="454695" y="399396"/>
                      <a:pt x="460776" y="405622"/>
                      <a:pt x="468360" y="405711"/>
                    </a:cubicBezTo>
                    <a:lnTo>
                      <a:pt x="468360" y="405711"/>
                    </a:lnTo>
                    <a:cubicBezTo>
                      <a:pt x="475854" y="405711"/>
                      <a:pt x="481934" y="399631"/>
                      <a:pt x="481934" y="392137"/>
                    </a:cubicBezTo>
                    <a:lnTo>
                      <a:pt x="481934" y="392137"/>
                    </a:lnTo>
                    <a:close/>
                    <a:moveTo>
                      <a:pt x="522902" y="392137"/>
                    </a:moveTo>
                    <a:cubicBezTo>
                      <a:pt x="522991" y="384553"/>
                      <a:pt x="516911" y="378327"/>
                      <a:pt x="509327" y="378237"/>
                    </a:cubicBezTo>
                    <a:cubicBezTo>
                      <a:pt x="501743" y="378148"/>
                      <a:pt x="495517" y="384228"/>
                      <a:pt x="495428" y="391812"/>
                    </a:cubicBezTo>
                    <a:cubicBezTo>
                      <a:pt x="495338" y="399396"/>
                      <a:pt x="501418" y="405622"/>
                      <a:pt x="509002" y="405711"/>
                    </a:cubicBezTo>
                    <a:lnTo>
                      <a:pt x="509002" y="405711"/>
                    </a:lnTo>
                    <a:cubicBezTo>
                      <a:pt x="516497" y="405711"/>
                      <a:pt x="522577" y="399631"/>
                      <a:pt x="522577" y="392137"/>
                    </a:cubicBezTo>
                    <a:lnTo>
                      <a:pt x="522577" y="392137"/>
                    </a:lnTo>
                    <a:close/>
                    <a:moveTo>
                      <a:pt x="563545" y="392137"/>
                    </a:moveTo>
                    <a:cubicBezTo>
                      <a:pt x="563634" y="384553"/>
                      <a:pt x="557554" y="378327"/>
                      <a:pt x="549970" y="378237"/>
                    </a:cubicBezTo>
                    <a:cubicBezTo>
                      <a:pt x="542386" y="378148"/>
                      <a:pt x="536159" y="384228"/>
                      <a:pt x="536070" y="391812"/>
                    </a:cubicBezTo>
                    <a:cubicBezTo>
                      <a:pt x="535980" y="399396"/>
                      <a:pt x="542061" y="405622"/>
                      <a:pt x="549645" y="405711"/>
                    </a:cubicBezTo>
                    <a:lnTo>
                      <a:pt x="549645" y="405711"/>
                    </a:lnTo>
                    <a:cubicBezTo>
                      <a:pt x="557188" y="405760"/>
                      <a:pt x="563333" y="399680"/>
                      <a:pt x="563382" y="392137"/>
                    </a:cubicBezTo>
                    <a:cubicBezTo>
                      <a:pt x="563382" y="392080"/>
                      <a:pt x="563382" y="392031"/>
                      <a:pt x="563382" y="391975"/>
                    </a:cubicBezTo>
                    <a:lnTo>
                      <a:pt x="563382" y="391975"/>
                    </a:lnTo>
                    <a:close/>
                    <a:moveTo>
                      <a:pt x="604187" y="392137"/>
                    </a:moveTo>
                    <a:cubicBezTo>
                      <a:pt x="604276" y="384553"/>
                      <a:pt x="598196" y="378327"/>
                      <a:pt x="590612" y="378237"/>
                    </a:cubicBezTo>
                    <a:cubicBezTo>
                      <a:pt x="583028" y="378148"/>
                      <a:pt x="576802" y="384228"/>
                      <a:pt x="576713" y="391812"/>
                    </a:cubicBezTo>
                    <a:cubicBezTo>
                      <a:pt x="576623" y="399396"/>
                      <a:pt x="582703" y="405622"/>
                      <a:pt x="590287" y="405711"/>
                    </a:cubicBezTo>
                    <a:lnTo>
                      <a:pt x="590287" y="405711"/>
                    </a:lnTo>
                    <a:cubicBezTo>
                      <a:pt x="597741" y="405711"/>
                      <a:pt x="603780" y="399672"/>
                      <a:pt x="603780" y="392218"/>
                    </a:cubicBezTo>
                    <a:cubicBezTo>
                      <a:pt x="603780" y="392194"/>
                      <a:pt x="603780" y="392161"/>
                      <a:pt x="603780" y="392137"/>
                    </a:cubicBezTo>
                    <a:lnTo>
                      <a:pt x="603780" y="392137"/>
                    </a:lnTo>
                    <a:close/>
                    <a:moveTo>
                      <a:pt x="644830" y="392137"/>
                    </a:moveTo>
                    <a:cubicBezTo>
                      <a:pt x="644244" y="384569"/>
                      <a:pt x="637644" y="378912"/>
                      <a:pt x="630076" y="379497"/>
                    </a:cubicBezTo>
                    <a:cubicBezTo>
                      <a:pt x="623321" y="380017"/>
                      <a:pt x="617956" y="385382"/>
                      <a:pt x="617436" y="392137"/>
                    </a:cubicBezTo>
                    <a:cubicBezTo>
                      <a:pt x="617347" y="399721"/>
                      <a:pt x="623419" y="405947"/>
                      <a:pt x="631011" y="406037"/>
                    </a:cubicBezTo>
                    <a:cubicBezTo>
                      <a:pt x="631011" y="406037"/>
                      <a:pt x="631011" y="406037"/>
                      <a:pt x="631011" y="406037"/>
                    </a:cubicBezTo>
                    <a:lnTo>
                      <a:pt x="631011" y="406037"/>
                    </a:lnTo>
                    <a:cubicBezTo>
                      <a:pt x="638554" y="406037"/>
                      <a:pt x="644667" y="399924"/>
                      <a:pt x="644667" y="392381"/>
                    </a:cubicBezTo>
                    <a:cubicBezTo>
                      <a:pt x="644667" y="392357"/>
                      <a:pt x="644667" y="392324"/>
                      <a:pt x="644667" y="392300"/>
                    </a:cubicBezTo>
                    <a:lnTo>
                      <a:pt x="644667" y="39230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5" name="Google Shape;235;p20"/>
              <p:cNvSpPr/>
              <p:nvPr/>
            </p:nvSpPr>
            <p:spPr>
              <a:xfrm>
                <a:off x="-129830" y="3836475"/>
                <a:ext cx="646622" cy="407808"/>
              </a:xfrm>
              <a:custGeom>
                <a:rect b="b" l="l" r="r" t="t"/>
                <a:pathLst>
                  <a:path extrusionOk="0" h="407808" w="646622">
                    <a:moveTo>
                      <a:pt x="58927" y="25705"/>
                    </a:moveTo>
                    <a:lnTo>
                      <a:pt x="11213" y="25705"/>
                    </a:lnTo>
                    <a:cubicBezTo>
                      <a:pt x="4750" y="25705"/>
                      <a:pt x="-492" y="20462"/>
                      <a:pt x="-492" y="14000"/>
                    </a:cubicBezTo>
                    <a:lnTo>
                      <a:pt x="-492" y="14000"/>
                    </a:lnTo>
                    <a:cubicBezTo>
                      <a:pt x="-492" y="7505"/>
                      <a:pt x="4718" y="2222"/>
                      <a:pt x="11213" y="2133"/>
                    </a:cubicBezTo>
                    <a:lnTo>
                      <a:pt x="58927" y="2133"/>
                    </a:lnTo>
                    <a:cubicBezTo>
                      <a:pt x="65478" y="2133"/>
                      <a:pt x="70794" y="7449"/>
                      <a:pt x="70794" y="14000"/>
                    </a:cubicBezTo>
                    <a:lnTo>
                      <a:pt x="70794" y="14000"/>
                    </a:lnTo>
                    <a:cubicBezTo>
                      <a:pt x="70794" y="20462"/>
                      <a:pt x="65552" y="25705"/>
                      <a:pt x="59090" y="25705"/>
                    </a:cubicBezTo>
                    <a:close/>
                    <a:moveTo>
                      <a:pt x="70794" y="68542"/>
                    </a:moveTo>
                    <a:cubicBezTo>
                      <a:pt x="70794" y="62080"/>
                      <a:pt x="65552" y="56837"/>
                      <a:pt x="59090" y="56837"/>
                    </a:cubicBezTo>
                    <a:lnTo>
                      <a:pt x="11213" y="56837"/>
                    </a:lnTo>
                    <a:cubicBezTo>
                      <a:pt x="4791" y="56789"/>
                      <a:pt x="-444" y="61958"/>
                      <a:pt x="-492" y="68380"/>
                    </a:cubicBezTo>
                    <a:cubicBezTo>
                      <a:pt x="-492" y="68437"/>
                      <a:pt x="-492" y="68486"/>
                      <a:pt x="-492" y="68542"/>
                    </a:cubicBezTo>
                    <a:lnTo>
                      <a:pt x="-492" y="68542"/>
                    </a:lnTo>
                    <a:cubicBezTo>
                      <a:pt x="-492" y="75037"/>
                      <a:pt x="4718" y="80321"/>
                      <a:pt x="11213" y="80410"/>
                    </a:cubicBezTo>
                    <a:lnTo>
                      <a:pt x="58927" y="80410"/>
                    </a:lnTo>
                    <a:cubicBezTo>
                      <a:pt x="65478" y="80410"/>
                      <a:pt x="70794" y="75094"/>
                      <a:pt x="70794" y="68542"/>
                    </a:cubicBezTo>
                    <a:close/>
                    <a:moveTo>
                      <a:pt x="70794" y="123085"/>
                    </a:moveTo>
                    <a:cubicBezTo>
                      <a:pt x="70844" y="116663"/>
                      <a:pt x="65674" y="111428"/>
                      <a:pt x="59252" y="111380"/>
                    </a:cubicBezTo>
                    <a:cubicBezTo>
                      <a:pt x="59196" y="111380"/>
                      <a:pt x="59146" y="111380"/>
                      <a:pt x="59090" y="111380"/>
                    </a:cubicBezTo>
                    <a:lnTo>
                      <a:pt x="11213" y="111380"/>
                    </a:lnTo>
                    <a:cubicBezTo>
                      <a:pt x="4702" y="112144"/>
                      <a:pt x="44" y="118045"/>
                      <a:pt x="817" y="124556"/>
                    </a:cubicBezTo>
                    <a:cubicBezTo>
                      <a:pt x="1459" y="130010"/>
                      <a:pt x="5758" y="134310"/>
                      <a:pt x="11213" y="134952"/>
                    </a:cubicBezTo>
                    <a:lnTo>
                      <a:pt x="58927" y="134952"/>
                    </a:lnTo>
                    <a:cubicBezTo>
                      <a:pt x="65478" y="134952"/>
                      <a:pt x="70794" y="129636"/>
                      <a:pt x="70794" y="123085"/>
                    </a:cubicBezTo>
                    <a:close/>
                    <a:moveTo>
                      <a:pt x="70794" y="177627"/>
                    </a:moveTo>
                    <a:cubicBezTo>
                      <a:pt x="70844" y="171205"/>
                      <a:pt x="65674" y="165971"/>
                      <a:pt x="59252" y="165922"/>
                    </a:cubicBezTo>
                    <a:cubicBezTo>
                      <a:pt x="59196" y="165922"/>
                      <a:pt x="59146" y="165922"/>
                      <a:pt x="59090" y="165922"/>
                    </a:cubicBezTo>
                    <a:lnTo>
                      <a:pt x="11213" y="165922"/>
                    </a:lnTo>
                    <a:cubicBezTo>
                      <a:pt x="4726" y="166458"/>
                      <a:pt x="-94" y="172156"/>
                      <a:pt x="442" y="178643"/>
                    </a:cubicBezTo>
                    <a:cubicBezTo>
                      <a:pt x="922" y="184382"/>
                      <a:pt x="5474" y="188934"/>
                      <a:pt x="11213" y="189413"/>
                    </a:cubicBezTo>
                    <a:lnTo>
                      <a:pt x="58927" y="189413"/>
                    </a:lnTo>
                    <a:cubicBezTo>
                      <a:pt x="65438" y="189462"/>
                      <a:pt x="70746" y="184219"/>
                      <a:pt x="70794" y="177708"/>
                    </a:cubicBezTo>
                    <a:cubicBezTo>
                      <a:pt x="70794" y="177684"/>
                      <a:pt x="70794" y="177651"/>
                      <a:pt x="70794" y="177627"/>
                    </a:cubicBezTo>
                    <a:lnTo>
                      <a:pt x="70794" y="177627"/>
                    </a:lnTo>
                    <a:close/>
                    <a:moveTo>
                      <a:pt x="70794" y="232088"/>
                    </a:moveTo>
                    <a:cubicBezTo>
                      <a:pt x="70794" y="225666"/>
                      <a:pt x="65593" y="220464"/>
                      <a:pt x="59171" y="220464"/>
                    </a:cubicBezTo>
                    <a:cubicBezTo>
                      <a:pt x="59146" y="220464"/>
                      <a:pt x="59114" y="220464"/>
                      <a:pt x="59090" y="220464"/>
                    </a:cubicBezTo>
                    <a:lnTo>
                      <a:pt x="11213" y="220464"/>
                    </a:lnTo>
                    <a:cubicBezTo>
                      <a:pt x="4726" y="221001"/>
                      <a:pt x="-94" y="226699"/>
                      <a:pt x="442" y="233185"/>
                    </a:cubicBezTo>
                    <a:cubicBezTo>
                      <a:pt x="922" y="238924"/>
                      <a:pt x="5474" y="243476"/>
                      <a:pt x="11213" y="243955"/>
                    </a:cubicBezTo>
                    <a:lnTo>
                      <a:pt x="58927" y="243955"/>
                    </a:lnTo>
                    <a:cubicBezTo>
                      <a:pt x="65478" y="243955"/>
                      <a:pt x="70794" y="238640"/>
                      <a:pt x="70794" y="232088"/>
                    </a:cubicBezTo>
                    <a:close/>
                    <a:moveTo>
                      <a:pt x="70794" y="286630"/>
                    </a:moveTo>
                    <a:cubicBezTo>
                      <a:pt x="70794" y="280168"/>
                      <a:pt x="65552" y="274925"/>
                      <a:pt x="59090" y="274925"/>
                    </a:cubicBezTo>
                    <a:lnTo>
                      <a:pt x="11213" y="274925"/>
                    </a:lnTo>
                    <a:cubicBezTo>
                      <a:pt x="4702" y="275689"/>
                      <a:pt x="44" y="281590"/>
                      <a:pt x="817" y="288101"/>
                    </a:cubicBezTo>
                    <a:cubicBezTo>
                      <a:pt x="1459" y="293556"/>
                      <a:pt x="5758" y="297855"/>
                      <a:pt x="11213" y="298498"/>
                    </a:cubicBezTo>
                    <a:lnTo>
                      <a:pt x="58927" y="298498"/>
                    </a:lnTo>
                    <a:cubicBezTo>
                      <a:pt x="65478" y="298498"/>
                      <a:pt x="70794" y="293182"/>
                      <a:pt x="70794" y="286630"/>
                    </a:cubicBezTo>
                    <a:close/>
                    <a:moveTo>
                      <a:pt x="70794" y="341172"/>
                    </a:moveTo>
                    <a:cubicBezTo>
                      <a:pt x="70794" y="334710"/>
                      <a:pt x="65552" y="329467"/>
                      <a:pt x="59090" y="329467"/>
                    </a:cubicBezTo>
                    <a:lnTo>
                      <a:pt x="11213" y="329467"/>
                    </a:lnTo>
                    <a:cubicBezTo>
                      <a:pt x="4702" y="330231"/>
                      <a:pt x="44" y="336133"/>
                      <a:pt x="817" y="342644"/>
                    </a:cubicBezTo>
                    <a:cubicBezTo>
                      <a:pt x="1459" y="348098"/>
                      <a:pt x="5758" y="352398"/>
                      <a:pt x="11213" y="353040"/>
                    </a:cubicBezTo>
                    <a:lnTo>
                      <a:pt x="58927" y="353040"/>
                    </a:lnTo>
                    <a:cubicBezTo>
                      <a:pt x="65478" y="353040"/>
                      <a:pt x="70794" y="347724"/>
                      <a:pt x="70794" y="341172"/>
                    </a:cubicBezTo>
                    <a:close/>
                    <a:moveTo>
                      <a:pt x="70794" y="395877"/>
                    </a:moveTo>
                    <a:cubicBezTo>
                      <a:pt x="70794" y="389326"/>
                      <a:pt x="65478" y="384009"/>
                      <a:pt x="58927" y="384009"/>
                    </a:cubicBezTo>
                    <a:lnTo>
                      <a:pt x="11213" y="384009"/>
                    </a:lnTo>
                    <a:cubicBezTo>
                      <a:pt x="4702" y="384774"/>
                      <a:pt x="44" y="390675"/>
                      <a:pt x="817" y="397186"/>
                    </a:cubicBezTo>
                    <a:cubicBezTo>
                      <a:pt x="1459" y="402640"/>
                      <a:pt x="5758" y="406940"/>
                      <a:pt x="11213" y="407582"/>
                    </a:cubicBezTo>
                    <a:lnTo>
                      <a:pt x="58927" y="407582"/>
                    </a:lnTo>
                    <a:cubicBezTo>
                      <a:pt x="65373" y="407631"/>
                      <a:pt x="70664" y="402486"/>
                      <a:pt x="70794" y="396040"/>
                    </a:cubicBezTo>
                    <a:lnTo>
                      <a:pt x="70794" y="396040"/>
                    </a:lnTo>
                    <a:close/>
                    <a:moveTo>
                      <a:pt x="249621" y="13838"/>
                    </a:moveTo>
                    <a:cubicBezTo>
                      <a:pt x="249581" y="7302"/>
                      <a:pt x="244290" y="2011"/>
                      <a:pt x="237754" y="1970"/>
                    </a:cubicBezTo>
                    <a:lnTo>
                      <a:pt x="112575" y="1970"/>
                    </a:lnTo>
                    <a:cubicBezTo>
                      <a:pt x="106040" y="2011"/>
                      <a:pt x="100748" y="7302"/>
                      <a:pt x="100708" y="13838"/>
                    </a:cubicBezTo>
                    <a:lnTo>
                      <a:pt x="100708" y="13838"/>
                    </a:lnTo>
                    <a:cubicBezTo>
                      <a:pt x="100748" y="20284"/>
                      <a:pt x="105967" y="25502"/>
                      <a:pt x="112413" y="25543"/>
                    </a:cubicBezTo>
                    <a:lnTo>
                      <a:pt x="237754" y="25543"/>
                    </a:lnTo>
                    <a:cubicBezTo>
                      <a:pt x="244216" y="25632"/>
                      <a:pt x="249532" y="20462"/>
                      <a:pt x="249621" y="14000"/>
                    </a:cubicBezTo>
                    <a:cubicBezTo>
                      <a:pt x="249621" y="14000"/>
                      <a:pt x="249621" y="14000"/>
                      <a:pt x="249621" y="14000"/>
                    </a:cubicBezTo>
                    <a:lnTo>
                      <a:pt x="249621" y="14000"/>
                    </a:lnTo>
                    <a:close/>
                    <a:moveTo>
                      <a:pt x="249621" y="68380"/>
                    </a:moveTo>
                    <a:cubicBezTo>
                      <a:pt x="249581" y="61934"/>
                      <a:pt x="244362" y="56715"/>
                      <a:pt x="237917" y="56675"/>
                    </a:cubicBezTo>
                    <a:lnTo>
                      <a:pt x="112250" y="56675"/>
                    </a:lnTo>
                    <a:cubicBezTo>
                      <a:pt x="105804" y="56626"/>
                      <a:pt x="100512" y="61771"/>
                      <a:pt x="100382" y="68217"/>
                    </a:cubicBezTo>
                    <a:lnTo>
                      <a:pt x="100382" y="68217"/>
                    </a:lnTo>
                    <a:cubicBezTo>
                      <a:pt x="100423" y="74753"/>
                      <a:pt x="105715" y="80044"/>
                      <a:pt x="112250" y="80085"/>
                    </a:cubicBezTo>
                    <a:lnTo>
                      <a:pt x="237429" y="80085"/>
                    </a:lnTo>
                    <a:cubicBezTo>
                      <a:pt x="243964" y="80044"/>
                      <a:pt x="249248" y="74753"/>
                      <a:pt x="249296" y="68217"/>
                    </a:cubicBezTo>
                    <a:close/>
                    <a:moveTo>
                      <a:pt x="249621" y="122922"/>
                    </a:moveTo>
                    <a:cubicBezTo>
                      <a:pt x="249621" y="116460"/>
                      <a:pt x="244379" y="111217"/>
                      <a:pt x="237917" y="111217"/>
                    </a:cubicBezTo>
                    <a:lnTo>
                      <a:pt x="112250" y="111217"/>
                    </a:lnTo>
                    <a:cubicBezTo>
                      <a:pt x="105788" y="110412"/>
                      <a:pt x="99903" y="114989"/>
                      <a:pt x="99090" y="121451"/>
                    </a:cubicBezTo>
                    <a:cubicBezTo>
                      <a:pt x="99090" y="121483"/>
                      <a:pt x="99082" y="121508"/>
                      <a:pt x="99082" y="121540"/>
                    </a:cubicBezTo>
                    <a:cubicBezTo>
                      <a:pt x="98318" y="128035"/>
                      <a:pt x="102918" y="133944"/>
                      <a:pt x="109405" y="134790"/>
                    </a:cubicBezTo>
                    <a:lnTo>
                      <a:pt x="237429" y="134790"/>
                    </a:lnTo>
                    <a:cubicBezTo>
                      <a:pt x="243964" y="134749"/>
                      <a:pt x="249248" y="129457"/>
                      <a:pt x="249296" y="122922"/>
                    </a:cubicBezTo>
                    <a:close/>
                    <a:moveTo>
                      <a:pt x="249621" y="177464"/>
                    </a:moveTo>
                    <a:cubicBezTo>
                      <a:pt x="249621" y="171002"/>
                      <a:pt x="244379" y="165759"/>
                      <a:pt x="237917" y="165759"/>
                    </a:cubicBezTo>
                    <a:lnTo>
                      <a:pt x="112250" y="165759"/>
                    </a:lnTo>
                    <a:cubicBezTo>
                      <a:pt x="105698" y="165483"/>
                      <a:pt x="100171" y="170563"/>
                      <a:pt x="99887" y="177115"/>
                    </a:cubicBezTo>
                    <a:cubicBezTo>
                      <a:pt x="99643" y="182951"/>
                      <a:pt x="103675" y="188096"/>
                      <a:pt x="109405" y="189251"/>
                    </a:cubicBezTo>
                    <a:cubicBezTo>
                      <a:pt x="110348" y="189421"/>
                      <a:pt x="111307" y="189421"/>
                      <a:pt x="112250" y="189251"/>
                    </a:cubicBezTo>
                    <a:lnTo>
                      <a:pt x="237429" y="189251"/>
                    </a:lnTo>
                    <a:cubicBezTo>
                      <a:pt x="243940" y="189299"/>
                      <a:pt x="249248" y="184056"/>
                      <a:pt x="249296" y="177546"/>
                    </a:cubicBezTo>
                    <a:cubicBezTo>
                      <a:pt x="249296" y="177521"/>
                      <a:pt x="249296" y="177489"/>
                      <a:pt x="249296" y="177464"/>
                    </a:cubicBezTo>
                    <a:lnTo>
                      <a:pt x="249296" y="177464"/>
                    </a:lnTo>
                    <a:close/>
                    <a:moveTo>
                      <a:pt x="249621" y="231925"/>
                    </a:moveTo>
                    <a:cubicBezTo>
                      <a:pt x="249573" y="225496"/>
                      <a:pt x="244346" y="220302"/>
                      <a:pt x="237917" y="220302"/>
                    </a:cubicBezTo>
                    <a:lnTo>
                      <a:pt x="112250" y="220302"/>
                    </a:lnTo>
                    <a:cubicBezTo>
                      <a:pt x="105829" y="219009"/>
                      <a:pt x="99570" y="223171"/>
                      <a:pt x="98277" y="229592"/>
                    </a:cubicBezTo>
                    <a:cubicBezTo>
                      <a:pt x="96985" y="236022"/>
                      <a:pt x="101146" y="242281"/>
                      <a:pt x="107568" y="243573"/>
                    </a:cubicBezTo>
                    <a:cubicBezTo>
                      <a:pt x="108177" y="243695"/>
                      <a:pt x="108787" y="243768"/>
                      <a:pt x="109405" y="243793"/>
                    </a:cubicBezTo>
                    <a:cubicBezTo>
                      <a:pt x="110348" y="243964"/>
                      <a:pt x="111307" y="243964"/>
                      <a:pt x="112250" y="243793"/>
                    </a:cubicBezTo>
                    <a:lnTo>
                      <a:pt x="237429" y="243793"/>
                    </a:lnTo>
                    <a:cubicBezTo>
                      <a:pt x="243980" y="243793"/>
                      <a:pt x="249296" y="238477"/>
                      <a:pt x="249296" y="231925"/>
                    </a:cubicBezTo>
                    <a:close/>
                    <a:moveTo>
                      <a:pt x="399674" y="286467"/>
                    </a:moveTo>
                    <a:cubicBezTo>
                      <a:pt x="399633" y="280021"/>
                      <a:pt x="394415" y="274803"/>
                      <a:pt x="387969" y="274763"/>
                    </a:cubicBezTo>
                    <a:lnTo>
                      <a:pt x="262140" y="274763"/>
                    </a:lnTo>
                    <a:cubicBezTo>
                      <a:pt x="255628" y="275527"/>
                      <a:pt x="250971" y="281428"/>
                      <a:pt x="251743" y="287939"/>
                    </a:cubicBezTo>
                    <a:cubicBezTo>
                      <a:pt x="252385" y="293393"/>
                      <a:pt x="256685" y="297693"/>
                      <a:pt x="262140" y="298335"/>
                    </a:cubicBezTo>
                    <a:lnTo>
                      <a:pt x="387481" y="298335"/>
                    </a:lnTo>
                    <a:cubicBezTo>
                      <a:pt x="394033" y="298335"/>
                      <a:pt x="399349" y="293019"/>
                      <a:pt x="399349" y="286467"/>
                    </a:cubicBezTo>
                    <a:close/>
                    <a:moveTo>
                      <a:pt x="399674" y="341010"/>
                    </a:moveTo>
                    <a:cubicBezTo>
                      <a:pt x="399633" y="334564"/>
                      <a:pt x="394415" y="329345"/>
                      <a:pt x="387969" y="329305"/>
                    </a:cubicBezTo>
                    <a:lnTo>
                      <a:pt x="262140" y="329305"/>
                    </a:lnTo>
                    <a:cubicBezTo>
                      <a:pt x="255628" y="330069"/>
                      <a:pt x="250971" y="335970"/>
                      <a:pt x="251743" y="342481"/>
                    </a:cubicBezTo>
                    <a:cubicBezTo>
                      <a:pt x="252385" y="347935"/>
                      <a:pt x="256685" y="352235"/>
                      <a:pt x="262140" y="352877"/>
                    </a:cubicBezTo>
                    <a:lnTo>
                      <a:pt x="387481" y="352877"/>
                    </a:lnTo>
                    <a:cubicBezTo>
                      <a:pt x="394033" y="352877"/>
                      <a:pt x="399349" y="347561"/>
                      <a:pt x="399349" y="341010"/>
                    </a:cubicBezTo>
                    <a:close/>
                    <a:moveTo>
                      <a:pt x="399674" y="395714"/>
                    </a:moveTo>
                    <a:cubicBezTo>
                      <a:pt x="399674" y="389163"/>
                      <a:pt x="394358" y="383847"/>
                      <a:pt x="387806" y="383847"/>
                    </a:cubicBezTo>
                    <a:lnTo>
                      <a:pt x="262140" y="383847"/>
                    </a:lnTo>
                    <a:cubicBezTo>
                      <a:pt x="255628" y="384611"/>
                      <a:pt x="250971" y="390512"/>
                      <a:pt x="251743" y="397023"/>
                    </a:cubicBezTo>
                    <a:cubicBezTo>
                      <a:pt x="252385" y="402477"/>
                      <a:pt x="256685" y="406778"/>
                      <a:pt x="262140" y="407419"/>
                    </a:cubicBezTo>
                    <a:lnTo>
                      <a:pt x="387481" y="407419"/>
                    </a:lnTo>
                    <a:cubicBezTo>
                      <a:pt x="393927" y="407468"/>
                      <a:pt x="399219" y="402323"/>
                      <a:pt x="399349" y="395877"/>
                    </a:cubicBezTo>
                    <a:lnTo>
                      <a:pt x="399349" y="395877"/>
                    </a:lnTo>
                    <a:close/>
                    <a:moveTo>
                      <a:pt x="304814" y="13675"/>
                    </a:moveTo>
                    <a:cubicBezTo>
                      <a:pt x="304814" y="6091"/>
                      <a:pt x="298661" y="-62"/>
                      <a:pt x="291077" y="-62"/>
                    </a:cubicBezTo>
                    <a:cubicBezTo>
                      <a:pt x="283493" y="-62"/>
                      <a:pt x="277340" y="6091"/>
                      <a:pt x="277340" y="13675"/>
                    </a:cubicBezTo>
                    <a:cubicBezTo>
                      <a:pt x="277340" y="21259"/>
                      <a:pt x="283493" y="27412"/>
                      <a:pt x="291077" y="27412"/>
                    </a:cubicBezTo>
                    <a:cubicBezTo>
                      <a:pt x="298661" y="27412"/>
                      <a:pt x="304814" y="21259"/>
                      <a:pt x="304814" y="13675"/>
                    </a:cubicBezTo>
                    <a:close/>
                    <a:moveTo>
                      <a:pt x="345457" y="13675"/>
                    </a:moveTo>
                    <a:cubicBezTo>
                      <a:pt x="345546" y="6091"/>
                      <a:pt x="339466" y="-135"/>
                      <a:pt x="331882" y="-225"/>
                    </a:cubicBezTo>
                    <a:cubicBezTo>
                      <a:pt x="324298" y="-314"/>
                      <a:pt x="318072" y="5766"/>
                      <a:pt x="317982" y="13350"/>
                    </a:cubicBezTo>
                    <a:cubicBezTo>
                      <a:pt x="317893" y="20934"/>
                      <a:pt x="323973" y="27160"/>
                      <a:pt x="331557" y="27250"/>
                    </a:cubicBezTo>
                    <a:lnTo>
                      <a:pt x="331557" y="27250"/>
                    </a:lnTo>
                    <a:cubicBezTo>
                      <a:pt x="339051" y="27250"/>
                      <a:pt x="345131" y="21169"/>
                      <a:pt x="345131" y="13675"/>
                    </a:cubicBezTo>
                    <a:close/>
                    <a:moveTo>
                      <a:pt x="386099" y="13675"/>
                    </a:moveTo>
                    <a:cubicBezTo>
                      <a:pt x="386189" y="6091"/>
                      <a:pt x="380109" y="-135"/>
                      <a:pt x="372525" y="-225"/>
                    </a:cubicBezTo>
                    <a:cubicBezTo>
                      <a:pt x="364941" y="-314"/>
                      <a:pt x="358714" y="5766"/>
                      <a:pt x="358625" y="13350"/>
                    </a:cubicBezTo>
                    <a:cubicBezTo>
                      <a:pt x="358536" y="20934"/>
                      <a:pt x="364616" y="27160"/>
                      <a:pt x="372199" y="27250"/>
                    </a:cubicBezTo>
                    <a:lnTo>
                      <a:pt x="372199" y="27250"/>
                    </a:lnTo>
                    <a:cubicBezTo>
                      <a:pt x="379727" y="27250"/>
                      <a:pt x="385847" y="21202"/>
                      <a:pt x="385937" y="13675"/>
                    </a:cubicBezTo>
                    <a:close/>
                    <a:moveTo>
                      <a:pt x="426742" y="13675"/>
                    </a:moveTo>
                    <a:cubicBezTo>
                      <a:pt x="426831" y="6091"/>
                      <a:pt x="420751" y="-135"/>
                      <a:pt x="413167" y="-225"/>
                    </a:cubicBezTo>
                    <a:cubicBezTo>
                      <a:pt x="405583" y="-314"/>
                      <a:pt x="399357" y="5766"/>
                      <a:pt x="399267" y="13350"/>
                    </a:cubicBezTo>
                    <a:cubicBezTo>
                      <a:pt x="399178" y="20934"/>
                      <a:pt x="405258" y="27160"/>
                      <a:pt x="412842" y="27250"/>
                    </a:cubicBezTo>
                    <a:lnTo>
                      <a:pt x="412842" y="27250"/>
                    </a:lnTo>
                    <a:cubicBezTo>
                      <a:pt x="420296" y="27250"/>
                      <a:pt x="426335" y="21210"/>
                      <a:pt x="426335" y="13756"/>
                    </a:cubicBezTo>
                    <a:cubicBezTo>
                      <a:pt x="426335" y="13732"/>
                      <a:pt x="426335" y="13700"/>
                      <a:pt x="426335" y="13675"/>
                    </a:cubicBezTo>
                    <a:close/>
                    <a:moveTo>
                      <a:pt x="467384" y="13675"/>
                    </a:moveTo>
                    <a:cubicBezTo>
                      <a:pt x="467474" y="6091"/>
                      <a:pt x="461394" y="-135"/>
                      <a:pt x="453810" y="-225"/>
                    </a:cubicBezTo>
                    <a:cubicBezTo>
                      <a:pt x="446226" y="-314"/>
                      <a:pt x="439999" y="5766"/>
                      <a:pt x="439910" y="13350"/>
                    </a:cubicBezTo>
                    <a:cubicBezTo>
                      <a:pt x="439821" y="20934"/>
                      <a:pt x="445901" y="27160"/>
                      <a:pt x="453484" y="27250"/>
                    </a:cubicBezTo>
                    <a:cubicBezTo>
                      <a:pt x="453509" y="27250"/>
                      <a:pt x="453541" y="27250"/>
                      <a:pt x="453566" y="27250"/>
                    </a:cubicBezTo>
                    <a:lnTo>
                      <a:pt x="453566" y="27250"/>
                    </a:lnTo>
                    <a:cubicBezTo>
                      <a:pt x="461060" y="27209"/>
                      <a:pt x="467132" y="21169"/>
                      <a:pt x="467222" y="13675"/>
                    </a:cubicBezTo>
                    <a:close/>
                    <a:moveTo>
                      <a:pt x="508027" y="13675"/>
                    </a:moveTo>
                    <a:cubicBezTo>
                      <a:pt x="508116" y="6091"/>
                      <a:pt x="502036" y="-135"/>
                      <a:pt x="494452" y="-225"/>
                    </a:cubicBezTo>
                    <a:cubicBezTo>
                      <a:pt x="486868" y="-314"/>
                      <a:pt x="480642" y="5766"/>
                      <a:pt x="480552" y="13350"/>
                    </a:cubicBezTo>
                    <a:cubicBezTo>
                      <a:pt x="480463" y="20934"/>
                      <a:pt x="486543" y="27160"/>
                      <a:pt x="494127" y="27250"/>
                    </a:cubicBezTo>
                    <a:cubicBezTo>
                      <a:pt x="494151" y="27250"/>
                      <a:pt x="494184" y="27250"/>
                      <a:pt x="494208" y="27250"/>
                    </a:cubicBezTo>
                    <a:lnTo>
                      <a:pt x="494208" y="27250"/>
                    </a:lnTo>
                    <a:cubicBezTo>
                      <a:pt x="501662" y="27250"/>
                      <a:pt x="507701" y="21210"/>
                      <a:pt x="507701" y="13756"/>
                    </a:cubicBezTo>
                    <a:cubicBezTo>
                      <a:pt x="507701" y="13732"/>
                      <a:pt x="507701" y="13700"/>
                      <a:pt x="507701" y="13675"/>
                    </a:cubicBezTo>
                    <a:close/>
                    <a:moveTo>
                      <a:pt x="304733" y="123085"/>
                    </a:moveTo>
                    <a:cubicBezTo>
                      <a:pt x="304310" y="115956"/>
                      <a:pt x="298197" y="110526"/>
                      <a:pt x="291069" y="110941"/>
                    </a:cubicBezTo>
                    <a:cubicBezTo>
                      <a:pt x="283948" y="111363"/>
                      <a:pt x="278510" y="117476"/>
                      <a:pt x="278925" y="124605"/>
                    </a:cubicBezTo>
                    <a:cubicBezTo>
                      <a:pt x="279315" y="131115"/>
                      <a:pt x="284485" y="136318"/>
                      <a:pt x="290996" y="136741"/>
                    </a:cubicBezTo>
                    <a:cubicBezTo>
                      <a:pt x="298539" y="136789"/>
                      <a:pt x="304684" y="130709"/>
                      <a:pt x="304733" y="123166"/>
                    </a:cubicBezTo>
                    <a:cubicBezTo>
                      <a:pt x="304733" y="123142"/>
                      <a:pt x="304733" y="123109"/>
                      <a:pt x="304733" y="123085"/>
                    </a:cubicBezTo>
                    <a:close/>
                    <a:moveTo>
                      <a:pt x="345375" y="123085"/>
                    </a:moveTo>
                    <a:cubicBezTo>
                      <a:pt x="345416" y="115501"/>
                      <a:pt x="339303" y="109315"/>
                      <a:pt x="331720" y="109266"/>
                    </a:cubicBezTo>
                    <a:cubicBezTo>
                      <a:pt x="324136" y="109225"/>
                      <a:pt x="317950" y="115338"/>
                      <a:pt x="317901" y="122922"/>
                    </a:cubicBezTo>
                    <a:cubicBezTo>
                      <a:pt x="317860" y="130506"/>
                      <a:pt x="323973" y="136692"/>
                      <a:pt x="331557" y="136741"/>
                    </a:cubicBezTo>
                    <a:cubicBezTo>
                      <a:pt x="331581" y="136741"/>
                      <a:pt x="331614" y="136741"/>
                      <a:pt x="331638" y="136741"/>
                    </a:cubicBezTo>
                    <a:lnTo>
                      <a:pt x="331638" y="136741"/>
                    </a:lnTo>
                    <a:cubicBezTo>
                      <a:pt x="339092" y="136789"/>
                      <a:pt x="345164" y="130782"/>
                      <a:pt x="345213" y="123329"/>
                    </a:cubicBezTo>
                    <a:cubicBezTo>
                      <a:pt x="345213" y="123304"/>
                      <a:pt x="345213" y="123272"/>
                      <a:pt x="345213" y="123247"/>
                    </a:cubicBezTo>
                    <a:lnTo>
                      <a:pt x="345213" y="123247"/>
                    </a:lnTo>
                    <a:close/>
                    <a:moveTo>
                      <a:pt x="386018" y="123085"/>
                    </a:moveTo>
                    <a:cubicBezTo>
                      <a:pt x="386059" y="115501"/>
                      <a:pt x="379946" y="109315"/>
                      <a:pt x="372362" y="109266"/>
                    </a:cubicBezTo>
                    <a:cubicBezTo>
                      <a:pt x="364778" y="109225"/>
                      <a:pt x="358592" y="115338"/>
                      <a:pt x="358544" y="122922"/>
                    </a:cubicBezTo>
                    <a:cubicBezTo>
                      <a:pt x="358503" y="130506"/>
                      <a:pt x="364616" y="136692"/>
                      <a:pt x="372199" y="136741"/>
                    </a:cubicBezTo>
                    <a:cubicBezTo>
                      <a:pt x="372224" y="136741"/>
                      <a:pt x="372256" y="136741"/>
                      <a:pt x="372281" y="136741"/>
                    </a:cubicBezTo>
                    <a:lnTo>
                      <a:pt x="372281" y="136741"/>
                    </a:lnTo>
                    <a:cubicBezTo>
                      <a:pt x="379734" y="136879"/>
                      <a:pt x="385879" y="130945"/>
                      <a:pt x="386018" y="123491"/>
                    </a:cubicBezTo>
                    <a:cubicBezTo>
                      <a:pt x="386018" y="123467"/>
                      <a:pt x="386018" y="123434"/>
                      <a:pt x="386018" y="123410"/>
                    </a:cubicBezTo>
                    <a:lnTo>
                      <a:pt x="386018" y="123410"/>
                    </a:lnTo>
                    <a:close/>
                    <a:moveTo>
                      <a:pt x="426660" y="123085"/>
                    </a:moveTo>
                    <a:cubicBezTo>
                      <a:pt x="426701" y="115501"/>
                      <a:pt x="420588" y="109315"/>
                      <a:pt x="413005" y="109266"/>
                    </a:cubicBezTo>
                    <a:cubicBezTo>
                      <a:pt x="405421" y="109225"/>
                      <a:pt x="399235" y="115338"/>
                      <a:pt x="399186" y="122922"/>
                    </a:cubicBezTo>
                    <a:cubicBezTo>
                      <a:pt x="399145" y="130506"/>
                      <a:pt x="405258" y="136692"/>
                      <a:pt x="412842" y="136741"/>
                    </a:cubicBezTo>
                    <a:cubicBezTo>
                      <a:pt x="412866" y="136741"/>
                      <a:pt x="412899" y="136741"/>
                      <a:pt x="412923" y="136741"/>
                    </a:cubicBezTo>
                    <a:lnTo>
                      <a:pt x="412923" y="136741"/>
                    </a:lnTo>
                    <a:cubicBezTo>
                      <a:pt x="420377" y="136741"/>
                      <a:pt x="426416" y="130701"/>
                      <a:pt x="426416" y="123247"/>
                    </a:cubicBezTo>
                    <a:lnTo>
                      <a:pt x="426416" y="123247"/>
                    </a:lnTo>
                    <a:close/>
                    <a:moveTo>
                      <a:pt x="467303" y="123085"/>
                    </a:moveTo>
                    <a:cubicBezTo>
                      <a:pt x="467344" y="115501"/>
                      <a:pt x="461231" y="109315"/>
                      <a:pt x="453647" y="109266"/>
                    </a:cubicBezTo>
                    <a:cubicBezTo>
                      <a:pt x="446063" y="109225"/>
                      <a:pt x="439877" y="115338"/>
                      <a:pt x="439829" y="122922"/>
                    </a:cubicBezTo>
                    <a:cubicBezTo>
                      <a:pt x="439788" y="130506"/>
                      <a:pt x="445901" y="136692"/>
                      <a:pt x="453484" y="136741"/>
                    </a:cubicBezTo>
                    <a:cubicBezTo>
                      <a:pt x="453541" y="136741"/>
                      <a:pt x="453590" y="136741"/>
                      <a:pt x="453647" y="136741"/>
                    </a:cubicBezTo>
                    <a:lnTo>
                      <a:pt x="453647" y="136741"/>
                    </a:lnTo>
                    <a:cubicBezTo>
                      <a:pt x="461052" y="136879"/>
                      <a:pt x="467164" y="130977"/>
                      <a:pt x="467303" y="123572"/>
                    </a:cubicBezTo>
                    <a:cubicBezTo>
                      <a:pt x="467303" y="123524"/>
                      <a:pt x="467303" y="123467"/>
                      <a:pt x="467303" y="123410"/>
                    </a:cubicBezTo>
                    <a:lnTo>
                      <a:pt x="467303" y="123410"/>
                    </a:lnTo>
                    <a:close/>
                    <a:moveTo>
                      <a:pt x="507945" y="123085"/>
                    </a:moveTo>
                    <a:cubicBezTo>
                      <a:pt x="507986" y="115501"/>
                      <a:pt x="501873" y="109315"/>
                      <a:pt x="494290" y="109266"/>
                    </a:cubicBezTo>
                    <a:cubicBezTo>
                      <a:pt x="486706" y="109225"/>
                      <a:pt x="480520" y="115338"/>
                      <a:pt x="480471" y="122922"/>
                    </a:cubicBezTo>
                    <a:cubicBezTo>
                      <a:pt x="480430" y="130506"/>
                      <a:pt x="486543" y="136692"/>
                      <a:pt x="494127" y="136741"/>
                    </a:cubicBezTo>
                    <a:cubicBezTo>
                      <a:pt x="494184" y="136741"/>
                      <a:pt x="494232" y="136741"/>
                      <a:pt x="494290" y="136741"/>
                    </a:cubicBezTo>
                    <a:lnTo>
                      <a:pt x="494290" y="136741"/>
                    </a:lnTo>
                    <a:cubicBezTo>
                      <a:pt x="501743" y="136741"/>
                      <a:pt x="507783" y="130701"/>
                      <a:pt x="507783" y="123247"/>
                    </a:cubicBezTo>
                    <a:lnTo>
                      <a:pt x="507783" y="123247"/>
                    </a:lnTo>
                    <a:close/>
                    <a:moveTo>
                      <a:pt x="442917" y="279883"/>
                    </a:moveTo>
                    <a:cubicBezTo>
                      <a:pt x="442917" y="272300"/>
                      <a:pt x="436764" y="266146"/>
                      <a:pt x="429180" y="266146"/>
                    </a:cubicBezTo>
                    <a:cubicBezTo>
                      <a:pt x="421596" y="266146"/>
                      <a:pt x="415443" y="272300"/>
                      <a:pt x="415443" y="279883"/>
                    </a:cubicBezTo>
                    <a:cubicBezTo>
                      <a:pt x="415443" y="287467"/>
                      <a:pt x="421596" y="293620"/>
                      <a:pt x="429180" y="293620"/>
                    </a:cubicBezTo>
                    <a:lnTo>
                      <a:pt x="429180" y="293620"/>
                    </a:lnTo>
                    <a:cubicBezTo>
                      <a:pt x="436658" y="293669"/>
                      <a:pt x="442787" y="287687"/>
                      <a:pt x="442917" y="280209"/>
                    </a:cubicBezTo>
                    <a:lnTo>
                      <a:pt x="442917" y="280209"/>
                    </a:lnTo>
                    <a:close/>
                    <a:moveTo>
                      <a:pt x="483560" y="279883"/>
                    </a:moveTo>
                    <a:cubicBezTo>
                      <a:pt x="483560" y="272300"/>
                      <a:pt x="477406" y="266146"/>
                      <a:pt x="469823" y="266146"/>
                    </a:cubicBezTo>
                    <a:cubicBezTo>
                      <a:pt x="462239" y="266146"/>
                      <a:pt x="456086" y="272300"/>
                      <a:pt x="456086" y="279883"/>
                    </a:cubicBezTo>
                    <a:cubicBezTo>
                      <a:pt x="456086" y="287467"/>
                      <a:pt x="462239" y="293620"/>
                      <a:pt x="469823" y="293620"/>
                    </a:cubicBezTo>
                    <a:lnTo>
                      <a:pt x="469823" y="293620"/>
                    </a:lnTo>
                    <a:cubicBezTo>
                      <a:pt x="477317" y="293620"/>
                      <a:pt x="483397" y="287540"/>
                      <a:pt x="483397" y="280046"/>
                    </a:cubicBezTo>
                    <a:lnTo>
                      <a:pt x="483397" y="280046"/>
                    </a:lnTo>
                    <a:close/>
                    <a:moveTo>
                      <a:pt x="524202" y="279883"/>
                    </a:moveTo>
                    <a:cubicBezTo>
                      <a:pt x="524202" y="272300"/>
                      <a:pt x="518049" y="266146"/>
                      <a:pt x="510465" y="266146"/>
                    </a:cubicBezTo>
                    <a:cubicBezTo>
                      <a:pt x="502881" y="266146"/>
                      <a:pt x="496728" y="272300"/>
                      <a:pt x="496728" y="279883"/>
                    </a:cubicBezTo>
                    <a:cubicBezTo>
                      <a:pt x="496728" y="287467"/>
                      <a:pt x="502881" y="293620"/>
                      <a:pt x="510465" y="293620"/>
                    </a:cubicBezTo>
                    <a:lnTo>
                      <a:pt x="510465" y="293620"/>
                    </a:lnTo>
                    <a:cubicBezTo>
                      <a:pt x="517960" y="293620"/>
                      <a:pt x="524040" y="287540"/>
                      <a:pt x="524040" y="280046"/>
                    </a:cubicBezTo>
                    <a:lnTo>
                      <a:pt x="524040" y="280046"/>
                    </a:lnTo>
                    <a:close/>
                    <a:moveTo>
                      <a:pt x="564845" y="279883"/>
                    </a:moveTo>
                    <a:cubicBezTo>
                      <a:pt x="564845" y="272300"/>
                      <a:pt x="558691" y="266146"/>
                      <a:pt x="551108" y="266146"/>
                    </a:cubicBezTo>
                    <a:cubicBezTo>
                      <a:pt x="543524" y="266146"/>
                      <a:pt x="537371" y="272300"/>
                      <a:pt x="537371" y="279883"/>
                    </a:cubicBezTo>
                    <a:cubicBezTo>
                      <a:pt x="537371" y="287467"/>
                      <a:pt x="543524" y="293620"/>
                      <a:pt x="551108" y="293620"/>
                    </a:cubicBezTo>
                    <a:lnTo>
                      <a:pt x="551108" y="293620"/>
                    </a:lnTo>
                    <a:cubicBezTo>
                      <a:pt x="558602" y="293710"/>
                      <a:pt x="564756" y="287703"/>
                      <a:pt x="564845" y="280209"/>
                    </a:cubicBezTo>
                    <a:cubicBezTo>
                      <a:pt x="564845" y="280209"/>
                      <a:pt x="564845" y="280209"/>
                      <a:pt x="564845" y="280209"/>
                    </a:cubicBezTo>
                    <a:lnTo>
                      <a:pt x="564845" y="280209"/>
                    </a:lnTo>
                    <a:close/>
                    <a:moveTo>
                      <a:pt x="605487" y="279883"/>
                    </a:moveTo>
                    <a:cubicBezTo>
                      <a:pt x="605487" y="272300"/>
                      <a:pt x="599334" y="266146"/>
                      <a:pt x="591750" y="266146"/>
                    </a:cubicBezTo>
                    <a:cubicBezTo>
                      <a:pt x="584166" y="266146"/>
                      <a:pt x="578013" y="272300"/>
                      <a:pt x="578013" y="279883"/>
                    </a:cubicBezTo>
                    <a:cubicBezTo>
                      <a:pt x="578013" y="287467"/>
                      <a:pt x="584166" y="293620"/>
                      <a:pt x="591750" y="293620"/>
                    </a:cubicBezTo>
                    <a:lnTo>
                      <a:pt x="591750" y="293620"/>
                    </a:lnTo>
                    <a:cubicBezTo>
                      <a:pt x="599245" y="293620"/>
                      <a:pt x="605325" y="287540"/>
                      <a:pt x="605325" y="280046"/>
                    </a:cubicBezTo>
                    <a:lnTo>
                      <a:pt x="605325" y="280046"/>
                    </a:lnTo>
                    <a:close/>
                    <a:moveTo>
                      <a:pt x="646130" y="279883"/>
                    </a:moveTo>
                    <a:cubicBezTo>
                      <a:pt x="646130" y="272300"/>
                      <a:pt x="639976" y="266146"/>
                      <a:pt x="632393" y="266146"/>
                    </a:cubicBezTo>
                    <a:cubicBezTo>
                      <a:pt x="624809" y="266146"/>
                      <a:pt x="618656" y="272300"/>
                      <a:pt x="618656" y="279883"/>
                    </a:cubicBezTo>
                    <a:cubicBezTo>
                      <a:pt x="618656" y="287467"/>
                      <a:pt x="624809" y="293620"/>
                      <a:pt x="632393" y="293620"/>
                    </a:cubicBezTo>
                    <a:cubicBezTo>
                      <a:pt x="632417" y="293620"/>
                      <a:pt x="632450" y="293620"/>
                      <a:pt x="632474" y="293620"/>
                    </a:cubicBezTo>
                    <a:lnTo>
                      <a:pt x="632474" y="293620"/>
                    </a:lnTo>
                    <a:cubicBezTo>
                      <a:pt x="639928" y="293710"/>
                      <a:pt x="646041" y="287744"/>
                      <a:pt x="646130" y="280290"/>
                    </a:cubicBezTo>
                    <a:cubicBezTo>
                      <a:pt x="646130" y="280265"/>
                      <a:pt x="646130" y="280233"/>
                      <a:pt x="646130" y="280209"/>
                    </a:cubicBezTo>
                    <a:lnTo>
                      <a:pt x="646130" y="280209"/>
                    </a:lnTo>
                    <a:close/>
                    <a:moveTo>
                      <a:pt x="441617" y="392301"/>
                    </a:moveTo>
                    <a:cubicBezTo>
                      <a:pt x="441617" y="384717"/>
                      <a:pt x="435464" y="378563"/>
                      <a:pt x="427880" y="378563"/>
                    </a:cubicBezTo>
                    <a:cubicBezTo>
                      <a:pt x="420296" y="378563"/>
                      <a:pt x="414143" y="384717"/>
                      <a:pt x="414143" y="392301"/>
                    </a:cubicBezTo>
                    <a:cubicBezTo>
                      <a:pt x="414143" y="399884"/>
                      <a:pt x="420296" y="406038"/>
                      <a:pt x="427880" y="406038"/>
                    </a:cubicBezTo>
                    <a:lnTo>
                      <a:pt x="427880" y="406038"/>
                    </a:lnTo>
                    <a:cubicBezTo>
                      <a:pt x="435358" y="406086"/>
                      <a:pt x="441487" y="400104"/>
                      <a:pt x="441617" y="392626"/>
                    </a:cubicBezTo>
                    <a:lnTo>
                      <a:pt x="441617" y="392626"/>
                    </a:lnTo>
                    <a:close/>
                    <a:moveTo>
                      <a:pt x="482260" y="392301"/>
                    </a:moveTo>
                    <a:cubicBezTo>
                      <a:pt x="482260" y="384717"/>
                      <a:pt x="476106" y="378563"/>
                      <a:pt x="468522" y="378563"/>
                    </a:cubicBezTo>
                    <a:cubicBezTo>
                      <a:pt x="460938" y="378563"/>
                      <a:pt x="454785" y="384717"/>
                      <a:pt x="454785" y="392301"/>
                    </a:cubicBezTo>
                    <a:cubicBezTo>
                      <a:pt x="454785" y="399884"/>
                      <a:pt x="460938" y="406038"/>
                      <a:pt x="468522" y="406038"/>
                    </a:cubicBezTo>
                    <a:lnTo>
                      <a:pt x="468522" y="406038"/>
                    </a:lnTo>
                    <a:cubicBezTo>
                      <a:pt x="476017" y="406038"/>
                      <a:pt x="482097" y="399958"/>
                      <a:pt x="482097" y="392463"/>
                    </a:cubicBezTo>
                    <a:lnTo>
                      <a:pt x="482097" y="392463"/>
                    </a:lnTo>
                    <a:close/>
                    <a:moveTo>
                      <a:pt x="522902" y="392301"/>
                    </a:moveTo>
                    <a:cubicBezTo>
                      <a:pt x="522902" y="384717"/>
                      <a:pt x="516749" y="378563"/>
                      <a:pt x="509165" y="378563"/>
                    </a:cubicBezTo>
                    <a:cubicBezTo>
                      <a:pt x="501581" y="378563"/>
                      <a:pt x="495428" y="384717"/>
                      <a:pt x="495428" y="392301"/>
                    </a:cubicBezTo>
                    <a:cubicBezTo>
                      <a:pt x="495428" y="399884"/>
                      <a:pt x="501581" y="406038"/>
                      <a:pt x="509165" y="406038"/>
                    </a:cubicBezTo>
                    <a:lnTo>
                      <a:pt x="509165" y="406038"/>
                    </a:lnTo>
                    <a:cubicBezTo>
                      <a:pt x="516659" y="406038"/>
                      <a:pt x="522739" y="399958"/>
                      <a:pt x="522739" y="392463"/>
                    </a:cubicBezTo>
                    <a:lnTo>
                      <a:pt x="522739" y="392463"/>
                    </a:lnTo>
                    <a:close/>
                    <a:moveTo>
                      <a:pt x="563545" y="392301"/>
                    </a:moveTo>
                    <a:cubicBezTo>
                      <a:pt x="563545" y="384717"/>
                      <a:pt x="557391" y="378563"/>
                      <a:pt x="549807" y="378563"/>
                    </a:cubicBezTo>
                    <a:cubicBezTo>
                      <a:pt x="542223" y="378563"/>
                      <a:pt x="536070" y="384717"/>
                      <a:pt x="536070" y="392301"/>
                    </a:cubicBezTo>
                    <a:cubicBezTo>
                      <a:pt x="536070" y="399884"/>
                      <a:pt x="542223" y="406038"/>
                      <a:pt x="549807" y="406038"/>
                    </a:cubicBezTo>
                    <a:lnTo>
                      <a:pt x="549807" y="406038"/>
                    </a:lnTo>
                    <a:cubicBezTo>
                      <a:pt x="557302" y="406127"/>
                      <a:pt x="563455" y="400120"/>
                      <a:pt x="563545" y="392626"/>
                    </a:cubicBezTo>
                    <a:cubicBezTo>
                      <a:pt x="563545" y="392626"/>
                      <a:pt x="563545" y="392626"/>
                      <a:pt x="563545" y="392626"/>
                    </a:cubicBezTo>
                    <a:lnTo>
                      <a:pt x="563545" y="392626"/>
                    </a:lnTo>
                    <a:close/>
                    <a:moveTo>
                      <a:pt x="604187" y="392301"/>
                    </a:moveTo>
                    <a:cubicBezTo>
                      <a:pt x="604187" y="384717"/>
                      <a:pt x="598034" y="378563"/>
                      <a:pt x="590450" y="378563"/>
                    </a:cubicBezTo>
                    <a:cubicBezTo>
                      <a:pt x="582866" y="378563"/>
                      <a:pt x="576713" y="384717"/>
                      <a:pt x="576713" y="392301"/>
                    </a:cubicBezTo>
                    <a:cubicBezTo>
                      <a:pt x="576713" y="399884"/>
                      <a:pt x="582866" y="406038"/>
                      <a:pt x="590450" y="406038"/>
                    </a:cubicBezTo>
                    <a:lnTo>
                      <a:pt x="590450" y="406038"/>
                    </a:lnTo>
                    <a:cubicBezTo>
                      <a:pt x="597904" y="406038"/>
                      <a:pt x="603943" y="399998"/>
                      <a:pt x="603943" y="392544"/>
                    </a:cubicBezTo>
                    <a:cubicBezTo>
                      <a:pt x="603943" y="392520"/>
                      <a:pt x="603943" y="392488"/>
                      <a:pt x="603943" y="392463"/>
                    </a:cubicBezTo>
                    <a:lnTo>
                      <a:pt x="603943" y="392463"/>
                    </a:lnTo>
                    <a:close/>
                    <a:moveTo>
                      <a:pt x="644830" y="392301"/>
                    </a:moveTo>
                    <a:cubicBezTo>
                      <a:pt x="644830" y="384717"/>
                      <a:pt x="638676" y="378563"/>
                      <a:pt x="631092" y="378563"/>
                    </a:cubicBezTo>
                    <a:cubicBezTo>
                      <a:pt x="623508" y="378563"/>
                      <a:pt x="617355" y="384717"/>
                      <a:pt x="617355" y="392301"/>
                    </a:cubicBezTo>
                    <a:cubicBezTo>
                      <a:pt x="617355" y="399884"/>
                      <a:pt x="623508" y="406038"/>
                      <a:pt x="631092" y="406038"/>
                    </a:cubicBezTo>
                    <a:cubicBezTo>
                      <a:pt x="631117" y="406038"/>
                      <a:pt x="631149" y="406038"/>
                      <a:pt x="631173" y="406038"/>
                    </a:cubicBezTo>
                    <a:lnTo>
                      <a:pt x="631173" y="406038"/>
                    </a:lnTo>
                    <a:cubicBezTo>
                      <a:pt x="638627" y="406127"/>
                      <a:pt x="644740" y="400161"/>
                      <a:pt x="644830" y="392707"/>
                    </a:cubicBezTo>
                    <a:cubicBezTo>
                      <a:pt x="644830" y="392683"/>
                      <a:pt x="644830" y="392650"/>
                      <a:pt x="644830" y="392626"/>
                    </a:cubicBezTo>
                    <a:lnTo>
                      <a:pt x="644830" y="39262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36" name="Google Shape;236;p20"/>
            <p:cNvGrpSpPr/>
            <p:nvPr/>
          </p:nvGrpSpPr>
          <p:grpSpPr>
            <a:xfrm>
              <a:off x="7692851" y="-482918"/>
              <a:ext cx="1627340" cy="1899886"/>
              <a:chOff x="7511876" y="-463868"/>
              <a:chExt cx="1627340" cy="1899886"/>
            </a:xfrm>
          </p:grpSpPr>
          <p:sp>
            <p:nvSpPr>
              <p:cNvPr id="237" name="Google Shape;237;p20"/>
              <p:cNvSpPr/>
              <p:nvPr/>
            </p:nvSpPr>
            <p:spPr>
              <a:xfrm>
                <a:off x="7511876" y="-463868"/>
                <a:ext cx="1594671" cy="1823598"/>
              </a:xfrm>
              <a:custGeom>
                <a:rect b="b" l="l" r="r" t="t"/>
                <a:pathLst>
                  <a:path extrusionOk="0" h="2084112" w="1822481">
                    <a:moveTo>
                      <a:pt x="1440741" y="2089880"/>
                    </a:moveTo>
                    <a:lnTo>
                      <a:pt x="1211143" y="844745"/>
                    </a:lnTo>
                    <a:lnTo>
                      <a:pt x="1228510" y="841537"/>
                    </a:lnTo>
                    <a:lnTo>
                      <a:pt x="1458113" y="2086671"/>
                    </a:lnTo>
                    <a:close/>
                    <a:moveTo>
                      <a:pt x="1223299" y="852172"/>
                    </a:moveTo>
                    <a:lnTo>
                      <a:pt x="1826542" y="884979"/>
                    </a:lnTo>
                    <a:lnTo>
                      <a:pt x="1827511" y="867351"/>
                    </a:lnTo>
                    <a:lnTo>
                      <a:pt x="1216354" y="834115"/>
                    </a:lnTo>
                    <a:lnTo>
                      <a:pt x="583398" y="1470959"/>
                    </a:lnTo>
                    <a:lnTo>
                      <a:pt x="595919" y="1483411"/>
                    </a:lnTo>
                    <a:close/>
                    <a:moveTo>
                      <a:pt x="928194" y="1527416"/>
                    </a:moveTo>
                    <a:lnTo>
                      <a:pt x="840068" y="1238658"/>
                    </a:lnTo>
                    <a:lnTo>
                      <a:pt x="823184" y="1243816"/>
                    </a:lnTo>
                    <a:lnTo>
                      <a:pt x="911309" y="1532574"/>
                    </a:lnTo>
                    <a:close/>
                    <a:moveTo>
                      <a:pt x="1224796" y="835862"/>
                    </a:moveTo>
                    <a:lnTo>
                      <a:pt x="15015" y="5767"/>
                    </a:lnTo>
                    <a:lnTo>
                      <a:pt x="5030" y="20325"/>
                    </a:lnTo>
                    <a:lnTo>
                      <a:pt x="1214834" y="850432"/>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8" name="Google Shape;238;p20"/>
              <p:cNvSpPr/>
              <p:nvPr/>
            </p:nvSpPr>
            <p:spPr>
              <a:xfrm>
                <a:off x="7991308" y="121335"/>
                <a:ext cx="1147908" cy="1314683"/>
              </a:xfrm>
              <a:custGeom>
                <a:rect b="b" l="l" r="r" t="t"/>
                <a:pathLst>
                  <a:path extrusionOk="0" h="1502495" w="1311895">
                    <a:moveTo>
                      <a:pt x="666806" y="348752"/>
                    </a:moveTo>
                    <a:cubicBezTo>
                      <a:pt x="572228" y="348752"/>
                      <a:pt x="495313" y="271820"/>
                      <a:pt x="495313" y="177259"/>
                    </a:cubicBezTo>
                    <a:cubicBezTo>
                      <a:pt x="495313" y="82699"/>
                      <a:pt x="572228" y="5767"/>
                      <a:pt x="666806" y="5767"/>
                    </a:cubicBezTo>
                    <a:cubicBezTo>
                      <a:pt x="761383" y="5767"/>
                      <a:pt x="838299" y="82699"/>
                      <a:pt x="838299" y="177259"/>
                    </a:cubicBezTo>
                    <a:cubicBezTo>
                      <a:pt x="838299" y="271820"/>
                      <a:pt x="761383" y="348752"/>
                      <a:pt x="666806" y="348752"/>
                    </a:cubicBezTo>
                    <a:close/>
                    <a:moveTo>
                      <a:pt x="666806" y="23429"/>
                    </a:moveTo>
                    <a:cubicBezTo>
                      <a:pt x="581982" y="23429"/>
                      <a:pt x="512975" y="92436"/>
                      <a:pt x="512975" y="177259"/>
                    </a:cubicBezTo>
                    <a:cubicBezTo>
                      <a:pt x="512975" y="262083"/>
                      <a:pt x="581982" y="331090"/>
                      <a:pt x="666806" y="331090"/>
                    </a:cubicBezTo>
                    <a:cubicBezTo>
                      <a:pt x="751630" y="331090"/>
                      <a:pt x="820637" y="262083"/>
                      <a:pt x="820637" y="177259"/>
                    </a:cubicBezTo>
                    <a:cubicBezTo>
                      <a:pt x="820637" y="92436"/>
                      <a:pt x="751630" y="23429"/>
                      <a:pt x="666806" y="23429"/>
                    </a:cubicBezTo>
                    <a:close/>
                    <a:moveTo>
                      <a:pt x="666806" y="88954"/>
                    </a:moveTo>
                    <a:cubicBezTo>
                      <a:pt x="715574" y="88954"/>
                      <a:pt x="755111" y="128491"/>
                      <a:pt x="755111" y="177259"/>
                    </a:cubicBezTo>
                    <a:cubicBezTo>
                      <a:pt x="755111" y="177259"/>
                      <a:pt x="755111" y="177265"/>
                      <a:pt x="755111" y="177265"/>
                    </a:cubicBezTo>
                    <a:cubicBezTo>
                      <a:pt x="755111" y="226034"/>
                      <a:pt x="715574" y="265571"/>
                      <a:pt x="666806" y="265571"/>
                    </a:cubicBezTo>
                    <a:cubicBezTo>
                      <a:pt x="618037" y="265576"/>
                      <a:pt x="578501" y="226039"/>
                      <a:pt x="578495" y="177271"/>
                    </a:cubicBezTo>
                    <a:cubicBezTo>
                      <a:pt x="578495" y="177271"/>
                      <a:pt x="578495" y="177265"/>
                      <a:pt x="578495" y="177265"/>
                    </a:cubicBezTo>
                    <a:cubicBezTo>
                      <a:pt x="578495" y="128491"/>
                      <a:pt x="618032" y="88954"/>
                      <a:pt x="666806" y="88954"/>
                    </a:cubicBezTo>
                    <a:close/>
                    <a:moveTo>
                      <a:pt x="49179" y="763095"/>
                    </a:moveTo>
                    <a:cubicBezTo>
                      <a:pt x="73567" y="763095"/>
                      <a:pt x="93335" y="782864"/>
                      <a:pt x="93335" y="807251"/>
                    </a:cubicBezTo>
                    <a:cubicBezTo>
                      <a:pt x="93335" y="831638"/>
                      <a:pt x="73567" y="851406"/>
                      <a:pt x="49179" y="851406"/>
                    </a:cubicBezTo>
                    <a:cubicBezTo>
                      <a:pt x="24798" y="851400"/>
                      <a:pt x="5030" y="831638"/>
                      <a:pt x="5030" y="807251"/>
                    </a:cubicBezTo>
                    <a:cubicBezTo>
                      <a:pt x="5030" y="782869"/>
                      <a:pt x="24792" y="763101"/>
                      <a:pt x="49179" y="763095"/>
                    </a:cubicBezTo>
                    <a:close/>
                    <a:moveTo>
                      <a:pt x="1272770" y="163520"/>
                    </a:moveTo>
                    <a:cubicBezTo>
                      <a:pt x="1297157" y="163520"/>
                      <a:pt x="1316919" y="183282"/>
                      <a:pt x="1316925" y="207669"/>
                    </a:cubicBezTo>
                    <a:cubicBezTo>
                      <a:pt x="1316925" y="232057"/>
                      <a:pt x="1297157" y="251825"/>
                      <a:pt x="1272770" y="251825"/>
                    </a:cubicBezTo>
                    <a:cubicBezTo>
                      <a:pt x="1248383" y="251819"/>
                      <a:pt x="1228620" y="232057"/>
                      <a:pt x="1228620" y="207669"/>
                    </a:cubicBezTo>
                    <a:cubicBezTo>
                      <a:pt x="1228620" y="183288"/>
                      <a:pt x="1248388" y="163520"/>
                      <a:pt x="1272770" y="163520"/>
                    </a:cubicBezTo>
                    <a:close/>
                    <a:moveTo>
                      <a:pt x="901880" y="1331651"/>
                    </a:moveTo>
                    <a:cubicBezTo>
                      <a:pt x="950649" y="1331651"/>
                      <a:pt x="990186" y="1371188"/>
                      <a:pt x="990186" y="1419957"/>
                    </a:cubicBezTo>
                    <a:cubicBezTo>
                      <a:pt x="990186" y="1468725"/>
                      <a:pt x="950649" y="1508262"/>
                      <a:pt x="901880" y="1508262"/>
                    </a:cubicBezTo>
                    <a:cubicBezTo>
                      <a:pt x="853112" y="1508268"/>
                      <a:pt x="813575" y="1468731"/>
                      <a:pt x="813569" y="1419963"/>
                    </a:cubicBezTo>
                    <a:cubicBezTo>
                      <a:pt x="813569" y="1419963"/>
                      <a:pt x="813569" y="1419957"/>
                      <a:pt x="813569" y="1419957"/>
                    </a:cubicBezTo>
                    <a:cubicBezTo>
                      <a:pt x="813552" y="1371188"/>
                      <a:pt x="853077" y="1331640"/>
                      <a:pt x="901846" y="1331622"/>
                    </a:cubicBezTo>
                    <a:cubicBezTo>
                      <a:pt x="901857" y="1331622"/>
                      <a:pt x="901869" y="1331622"/>
                      <a:pt x="901880" y="1331622"/>
                    </a:cubicBezTo>
                    <a:close/>
                    <a:moveTo>
                      <a:pt x="357195" y="905298"/>
                    </a:moveTo>
                    <a:cubicBezTo>
                      <a:pt x="333452" y="899745"/>
                      <a:pt x="318702" y="876002"/>
                      <a:pt x="324255" y="852259"/>
                    </a:cubicBezTo>
                    <a:cubicBezTo>
                      <a:pt x="324255" y="852253"/>
                      <a:pt x="324255" y="852253"/>
                      <a:pt x="324255" y="852253"/>
                    </a:cubicBezTo>
                    <a:cubicBezTo>
                      <a:pt x="329814" y="828510"/>
                      <a:pt x="353563" y="813767"/>
                      <a:pt x="377306" y="819314"/>
                    </a:cubicBezTo>
                    <a:cubicBezTo>
                      <a:pt x="401049" y="824866"/>
                      <a:pt x="415798" y="848609"/>
                      <a:pt x="410245" y="872352"/>
                    </a:cubicBezTo>
                    <a:cubicBezTo>
                      <a:pt x="410245" y="872358"/>
                      <a:pt x="410245" y="872358"/>
                      <a:pt x="410245" y="872358"/>
                    </a:cubicBezTo>
                    <a:cubicBezTo>
                      <a:pt x="410245" y="872451"/>
                      <a:pt x="410205" y="872538"/>
                      <a:pt x="410181" y="872625"/>
                    </a:cubicBezTo>
                    <a:cubicBezTo>
                      <a:pt x="404495" y="896223"/>
                      <a:pt x="380828" y="910804"/>
                      <a:pt x="357195" y="90526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grpSp>
        <p:nvGrpSpPr>
          <p:cNvPr id="15" name="Google Shape;15;p3"/>
          <p:cNvGrpSpPr/>
          <p:nvPr/>
        </p:nvGrpSpPr>
        <p:grpSpPr>
          <a:xfrm flipH="1">
            <a:off x="1031919" y="-1456321"/>
            <a:ext cx="4702719" cy="8359981"/>
            <a:chOff x="4242019" y="-1456321"/>
            <a:chExt cx="4702719" cy="8359981"/>
          </a:xfrm>
        </p:grpSpPr>
        <p:sp>
          <p:nvSpPr>
            <p:cNvPr id="16" name="Google Shape;16;p3"/>
            <p:cNvSpPr/>
            <p:nvPr/>
          </p:nvSpPr>
          <p:spPr>
            <a:xfrm>
              <a:off x="6441178" y="-1456321"/>
              <a:ext cx="2503560" cy="1995809"/>
            </a:xfrm>
            <a:custGeom>
              <a:rect b="b" l="l" r="r" t="t"/>
              <a:pathLst>
                <a:path extrusionOk="0" h="1995809" w="250356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 name="Google Shape;17;p3"/>
            <p:cNvSpPr/>
            <p:nvPr/>
          </p:nvSpPr>
          <p:spPr>
            <a:xfrm flipH="1" rot="9110095">
              <a:off x="4518561" y="4601438"/>
              <a:ext cx="2541957" cy="1809429"/>
            </a:xfrm>
            <a:custGeom>
              <a:rect b="b" l="l" r="r" t="t"/>
              <a:pathLst>
                <a:path extrusionOk="0" h="1807566" w="2539340">
                  <a:moveTo>
                    <a:pt x="65938" y="1326437"/>
                  </a:moveTo>
                  <a:cubicBezTo>
                    <a:pt x="-119866" y="832095"/>
                    <a:pt x="116574" y="472088"/>
                    <a:pt x="371558" y="397906"/>
                  </a:cubicBezTo>
                  <a:cubicBezTo>
                    <a:pt x="729690" y="293717"/>
                    <a:pt x="1065248" y="672756"/>
                    <a:pt x="1296964" y="618995"/>
                  </a:cubicBezTo>
                  <a:cubicBezTo>
                    <a:pt x="1483462" y="575722"/>
                    <a:pt x="1514579" y="120625"/>
                    <a:pt x="1783734" y="27689"/>
                  </a:cubicBezTo>
                  <a:cubicBezTo>
                    <a:pt x="2117138" y="-87336"/>
                    <a:pt x="2533893" y="179179"/>
                    <a:pt x="2538755" y="616286"/>
                  </a:cubicBezTo>
                  <a:cubicBezTo>
                    <a:pt x="2543201" y="1050614"/>
                    <a:pt x="2096856" y="1427847"/>
                    <a:pt x="1798181" y="1577393"/>
                  </a:cubicBezTo>
                  <a:cubicBezTo>
                    <a:pt x="1503119" y="1725341"/>
                    <a:pt x="1019127" y="1838559"/>
                    <a:pt x="750042" y="1801329"/>
                  </a:cubicBezTo>
                  <a:cubicBezTo>
                    <a:pt x="443727" y="1758890"/>
                    <a:pt x="176795" y="1621291"/>
                    <a:pt x="65938" y="1326437"/>
                  </a:cubicBezTo>
                  <a:close/>
                </a:path>
              </a:pathLst>
            </a:custGeom>
            <a:solidFill>
              <a:srgbClr val="87E8BD">
                <a:alpha val="3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8" name="Google Shape;18;p3"/>
          <p:cNvSpPr txBox="1"/>
          <p:nvPr>
            <p:ph type="title"/>
          </p:nvPr>
        </p:nvSpPr>
        <p:spPr>
          <a:xfrm>
            <a:off x="927475" y="1782628"/>
            <a:ext cx="2630100" cy="15114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hasCustomPrompt="1" idx="2" type="title"/>
          </p:nvPr>
        </p:nvSpPr>
        <p:spPr>
          <a:xfrm>
            <a:off x="927475" y="1046541"/>
            <a:ext cx="1058400" cy="7605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48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0" name="Google Shape;20;p3"/>
          <p:cNvSpPr txBox="1"/>
          <p:nvPr>
            <p:ph idx="1" type="subTitle"/>
          </p:nvPr>
        </p:nvSpPr>
        <p:spPr>
          <a:xfrm>
            <a:off x="1771625" y="3368578"/>
            <a:ext cx="1962000" cy="630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239" name="Shape 239"/>
        <p:cNvGrpSpPr/>
        <p:nvPr/>
      </p:nvGrpSpPr>
      <p:grpSpPr>
        <a:xfrm>
          <a:off x="0" y="0"/>
          <a:ext cx="0" cy="0"/>
          <a:chOff x="0" y="0"/>
          <a:chExt cx="0" cy="0"/>
        </a:xfrm>
      </p:grpSpPr>
      <p:grpSp>
        <p:nvGrpSpPr>
          <p:cNvPr id="240" name="Google Shape;240;p21"/>
          <p:cNvGrpSpPr/>
          <p:nvPr/>
        </p:nvGrpSpPr>
        <p:grpSpPr>
          <a:xfrm>
            <a:off x="2092494" y="-1456321"/>
            <a:ext cx="6852244" cy="8359981"/>
            <a:chOff x="2092494" y="-1456321"/>
            <a:chExt cx="6852244" cy="8359981"/>
          </a:xfrm>
        </p:grpSpPr>
        <p:sp>
          <p:nvSpPr>
            <p:cNvPr id="241" name="Google Shape;241;p21"/>
            <p:cNvSpPr/>
            <p:nvPr/>
          </p:nvSpPr>
          <p:spPr>
            <a:xfrm>
              <a:off x="6441178" y="-1456321"/>
              <a:ext cx="2503560" cy="1995809"/>
            </a:xfrm>
            <a:custGeom>
              <a:rect b="b" l="l" r="r" t="t"/>
              <a:pathLst>
                <a:path extrusionOk="0" h="1995809" w="250356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2" name="Google Shape;242;p21"/>
            <p:cNvSpPr/>
            <p:nvPr/>
          </p:nvSpPr>
          <p:spPr>
            <a:xfrm flipH="1" rot="9110095">
              <a:off x="2369036" y="4601438"/>
              <a:ext cx="2541957" cy="1809429"/>
            </a:xfrm>
            <a:custGeom>
              <a:rect b="b" l="l" r="r" t="t"/>
              <a:pathLst>
                <a:path extrusionOk="0" h="1807566" w="2539340">
                  <a:moveTo>
                    <a:pt x="65938" y="1326437"/>
                  </a:moveTo>
                  <a:cubicBezTo>
                    <a:pt x="-119866" y="832095"/>
                    <a:pt x="116574" y="472088"/>
                    <a:pt x="371558" y="397906"/>
                  </a:cubicBezTo>
                  <a:cubicBezTo>
                    <a:pt x="729690" y="293717"/>
                    <a:pt x="1065248" y="672756"/>
                    <a:pt x="1296964" y="618995"/>
                  </a:cubicBezTo>
                  <a:cubicBezTo>
                    <a:pt x="1483462" y="575722"/>
                    <a:pt x="1514579" y="120625"/>
                    <a:pt x="1783734" y="27689"/>
                  </a:cubicBezTo>
                  <a:cubicBezTo>
                    <a:pt x="2117138" y="-87336"/>
                    <a:pt x="2533893" y="179179"/>
                    <a:pt x="2538755" y="616286"/>
                  </a:cubicBezTo>
                  <a:cubicBezTo>
                    <a:pt x="2543201" y="1050614"/>
                    <a:pt x="2096856" y="1427847"/>
                    <a:pt x="1798181" y="1577393"/>
                  </a:cubicBezTo>
                  <a:cubicBezTo>
                    <a:pt x="1503119" y="1725341"/>
                    <a:pt x="1019127" y="1838559"/>
                    <a:pt x="750042" y="1801329"/>
                  </a:cubicBezTo>
                  <a:cubicBezTo>
                    <a:pt x="443727" y="1758890"/>
                    <a:pt x="176795" y="1621291"/>
                    <a:pt x="65938" y="1326437"/>
                  </a:cubicBezTo>
                  <a:close/>
                </a:path>
              </a:pathLst>
            </a:custGeom>
            <a:solidFill>
              <a:srgbClr val="87E8BD">
                <a:alpha val="3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43" name="Google Shape;243;p21"/>
          <p:cNvGrpSpPr/>
          <p:nvPr/>
        </p:nvGrpSpPr>
        <p:grpSpPr>
          <a:xfrm>
            <a:off x="-1194131" y="-559931"/>
            <a:ext cx="10595334" cy="5978443"/>
            <a:chOff x="-1194131" y="-559931"/>
            <a:chExt cx="10595334" cy="5978443"/>
          </a:xfrm>
        </p:grpSpPr>
        <p:grpSp>
          <p:nvGrpSpPr>
            <p:cNvPr id="244" name="Google Shape;244;p21"/>
            <p:cNvGrpSpPr/>
            <p:nvPr/>
          </p:nvGrpSpPr>
          <p:grpSpPr>
            <a:xfrm>
              <a:off x="-1194131" y="-559931"/>
              <a:ext cx="2269753" cy="2135869"/>
              <a:chOff x="-1194131" y="-559931"/>
              <a:chExt cx="2269753" cy="2135869"/>
            </a:xfrm>
          </p:grpSpPr>
          <p:sp>
            <p:nvSpPr>
              <p:cNvPr id="245" name="Google Shape;245;p21"/>
              <p:cNvSpPr/>
              <p:nvPr/>
            </p:nvSpPr>
            <p:spPr>
              <a:xfrm>
                <a:off x="-1194131" y="-297968"/>
                <a:ext cx="1687691" cy="1873906"/>
              </a:xfrm>
              <a:custGeom>
                <a:rect b="b" l="l" r="r" t="t"/>
                <a:pathLst>
                  <a:path extrusionOk="0" h="2141607" w="1928790">
                    <a:moveTo>
                      <a:pt x="1933821" y="1322611"/>
                    </a:moveTo>
                    <a:lnTo>
                      <a:pt x="1933385" y="1304949"/>
                    </a:lnTo>
                    <a:lnTo>
                      <a:pt x="1656981" y="1311645"/>
                    </a:lnTo>
                    <a:cubicBezTo>
                      <a:pt x="1650349" y="1142798"/>
                      <a:pt x="1569993" y="992663"/>
                      <a:pt x="1447187" y="892562"/>
                    </a:cubicBezTo>
                    <a:lnTo>
                      <a:pt x="1640288" y="647577"/>
                    </a:lnTo>
                    <a:lnTo>
                      <a:pt x="1626420" y="636640"/>
                    </a:lnTo>
                    <a:lnTo>
                      <a:pt x="1433308" y="881648"/>
                    </a:lnTo>
                    <a:cubicBezTo>
                      <a:pt x="1336578" y="807477"/>
                      <a:pt x="1218507" y="766472"/>
                      <a:pt x="1096623" y="764731"/>
                    </a:cubicBezTo>
                    <a:lnTo>
                      <a:pt x="1096623" y="23429"/>
                    </a:lnTo>
                    <a:lnTo>
                      <a:pt x="1864744" y="23429"/>
                    </a:lnTo>
                    <a:lnTo>
                      <a:pt x="1864744" y="5767"/>
                    </a:lnTo>
                    <a:lnTo>
                      <a:pt x="1078961" y="5767"/>
                    </a:lnTo>
                    <a:lnTo>
                      <a:pt x="1078961" y="764708"/>
                    </a:lnTo>
                    <a:cubicBezTo>
                      <a:pt x="768868" y="769466"/>
                      <a:pt x="518035" y="1023038"/>
                      <a:pt x="518035" y="1334239"/>
                    </a:cubicBezTo>
                    <a:cubicBezTo>
                      <a:pt x="518035" y="1459790"/>
                      <a:pt x="558941" y="1575917"/>
                      <a:pt x="628000" y="1670193"/>
                    </a:cubicBezTo>
                    <a:lnTo>
                      <a:pt x="5030" y="2140354"/>
                    </a:lnTo>
                    <a:lnTo>
                      <a:pt x="25036" y="2147374"/>
                    </a:lnTo>
                    <a:lnTo>
                      <a:pt x="638717" y="1684258"/>
                    </a:lnTo>
                    <a:cubicBezTo>
                      <a:pt x="743077" y="1817873"/>
                      <a:pt x="905524" y="1904026"/>
                      <a:pt x="1087815" y="1904026"/>
                    </a:cubicBezTo>
                    <a:cubicBezTo>
                      <a:pt x="1401987" y="1904026"/>
                      <a:pt x="1657602" y="1648434"/>
                      <a:pt x="1657602" y="1334239"/>
                    </a:cubicBezTo>
                    <a:cubicBezTo>
                      <a:pt x="1657602" y="1332580"/>
                      <a:pt x="1657492" y="1330944"/>
                      <a:pt x="1657474" y="1329284"/>
                    </a:cubicBezTo>
                    <a:close/>
                    <a:moveTo>
                      <a:pt x="1639330" y="1312063"/>
                    </a:moveTo>
                    <a:lnTo>
                      <a:pt x="1462360" y="1316345"/>
                    </a:lnTo>
                    <a:cubicBezTo>
                      <a:pt x="1457457" y="1210882"/>
                      <a:pt x="1408300" y="1112377"/>
                      <a:pt x="1326969" y="1045058"/>
                    </a:cubicBezTo>
                    <a:lnTo>
                      <a:pt x="1436250" y="906412"/>
                    </a:lnTo>
                    <a:cubicBezTo>
                      <a:pt x="1555069" y="1003380"/>
                      <a:pt x="1632832" y="1148693"/>
                      <a:pt x="1639330" y="1312063"/>
                    </a:cubicBezTo>
                    <a:close/>
                    <a:moveTo>
                      <a:pt x="1096623" y="976881"/>
                    </a:moveTo>
                    <a:cubicBezTo>
                      <a:pt x="1170846" y="978651"/>
                      <a:pt x="1242650" y="1003618"/>
                      <a:pt x="1301955" y="1048278"/>
                    </a:cubicBezTo>
                    <a:lnTo>
                      <a:pt x="1096623" y="1308802"/>
                    </a:lnTo>
                    <a:close/>
                    <a:moveTo>
                      <a:pt x="1078961" y="1329853"/>
                    </a:moveTo>
                    <a:lnTo>
                      <a:pt x="797323" y="1542414"/>
                    </a:lnTo>
                    <a:cubicBezTo>
                      <a:pt x="755117" y="1483689"/>
                      <a:pt x="729970" y="1411932"/>
                      <a:pt x="729970" y="1334257"/>
                    </a:cubicBezTo>
                    <a:cubicBezTo>
                      <a:pt x="729970" y="1139938"/>
                      <a:pt x="885756" y="981633"/>
                      <a:pt x="1078961" y="976887"/>
                    </a:cubicBezTo>
                    <a:close/>
                    <a:moveTo>
                      <a:pt x="1078961" y="1351983"/>
                    </a:moveTo>
                    <a:lnTo>
                      <a:pt x="1078961" y="1359717"/>
                    </a:lnTo>
                    <a:lnTo>
                      <a:pt x="1092150" y="1342983"/>
                    </a:lnTo>
                    <a:lnTo>
                      <a:pt x="1445609" y="1334425"/>
                    </a:lnTo>
                    <a:cubicBezTo>
                      <a:pt x="1445516" y="1531663"/>
                      <a:pt x="1285036" y="1692114"/>
                      <a:pt x="1087815" y="1692114"/>
                    </a:cubicBezTo>
                    <a:cubicBezTo>
                      <a:pt x="974514" y="1692114"/>
                      <a:pt x="873536" y="1639017"/>
                      <a:pt x="807924" y="1556584"/>
                    </a:cubicBezTo>
                    <a:close/>
                    <a:moveTo>
                      <a:pt x="1106348" y="1324967"/>
                    </a:moveTo>
                    <a:lnTo>
                      <a:pt x="1316038" y="1058943"/>
                    </a:lnTo>
                    <a:cubicBezTo>
                      <a:pt x="1393249" y="1122995"/>
                      <a:pt x="1439952" y="1216568"/>
                      <a:pt x="1444733" y="1316774"/>
                    </a:cubicBezTo>
                    <a:close/>
                    <a:moveTo>
                      <a:pt x="1422382" y="895498"/>
                    </a:moveTo>
                    <a:lnTo>
                      <a:pt x="1312875" y="1034428"/>
                    </a:lnTo>
                    <a:cubicBezTo>
                      <a:pt x="1250460" y="987308"/>
                      <a:pt x="1174809" y="960994"/>
                      <a:pt x="1096623" y="959219"/>
                    </a:cubicBezTo>
                    <a:lnTo>
                      <a:pt x="1096623" y="782382"/>
                    </a:lnTo>
                    <a:cubicBezTo>
                      <a:pt x="1214544" y="784128"/>
                      <a:pt x="1328762" y="823793"/>
                      <a:pt x="1422382" y="895510"/>
                    </a:cubicBezTo>
                    <a:close/>
                    <a:moveTo>
                      <a:pt x="535697" y="1334262"/>
                    </a:moveTo>
                    <a:cubicBezTo>
                      <a:pt x="535697" y="1032798"/>
                      <a:pt x="778605" y="787146"/>
                      <a:pt x="1078961" y="782393"/>
                    </a:cubicBezTo>
                    <a:lnTo>
                      <a:pt x="1078961" y="959230"/>
                    </a:lnTo>
                    <a:cubicBezTo>
                      <a:pt x="876020" y="963988"/>
                      <a:pt x="712308" y="1130207"/>
                      <a:pt x="712308" y="1334262"/>
                    </a:cubicBezTo>
                    <a:cubicBezTo>
                      <a:pt x="712308" y="1415924"/>
                      <a:pt x="738807" y="1491354"/>
                      <a:pt x="783241" y="1553009"/>
                    </a:cubicBezTo>
                    <a:lnTo>
                      <a:pt x="642094" y="1659540"/>
                    </a:lnTo>
                    <a:cubicBezTo>
                      <a:pt x="575274" y="1568264"/>
                      <a:pt x="535697" y="1455821"/>
                      <a:pt x="535697" y="1334262"/>
                    </a:cubicBezTo>
                    <a:close/>
                    <a:moveTo>
                      <a:pt x="1639876" y="1334262"/>
                    </a:moveTo>
                    <a:cubicBezTo>
                      <a:pt x="1639876" y="1638692"/>
                      <a:pt x="1392199" y="1886369"/>
                      <a:pt x="1087775" y="1886369"/>
                    </a:cubicBezTo>
                    <a:cubicBezTo>
                      <a:pt x="911234" y="1886369"/>
                      <a:pt x="753898" y="1802979"/>
                      <a:pt x="652764" y="1673622"/>
                    </a:cubicBezTo>
                    <a:lnTo>
                      <a:pt x="793807" y="1567179"/>
                    </a:lnTo>
                    <a:cubicBezTo>
                      <a:pt x="862686" y="1653883"/>
                      <a:pt x="968740" y="1709753"/>
                      <a:pt x="1087815" y="1709753"/>
                    </a:cubicBezTo>
                    <a:cubicBezTo>
                      <a:pt x="1294859" y="1709753"/>
                      <a:pt x="1463300" y="1541312"/>
                      <a:pt x="1463300" y="1334262"/>
                    </a:cubicBezTo>
                    <a:cubicBezTo>
                      <a:pt x="1463300" y="1334176"/>
                      <a:pt x="1463300" y="1334094"/>
                      <a:pt x="1463300" y="1334007"/>
                    </a:cubicBezTo>
                    <a:lnTo>
                      <a:pt x="1639812" y="1329737"/>
                    </a:lnTo>
                    <a:cubicBezTo>
                      <a:pt x="1639789" y="1331251"/>
                      <a:pt x="1639893" y="1332742"/>
                      <a:pt x="1639893" y="1334262"/>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6" name="Google Shape;246;p21"/>
              <p:cNvSpPr/>
              <p:nvPr/>
            </p:nvSpPr>
            <p:spPr>
              <a:xfrm>
                <a:off x="-397817" y="220552"/>
                <a:ext cx="951075" cy="790293"/>
              </a:xfrm>
              <a:custGeom>
                <a:rect b="b" l="l" r="r" t="t"/>
                <a:pathLst>
                  <a:path extrusionOk="0" h="903192" w="1086943">
                    <a:moveTo>
                      <a:pt x="176543" y="908959"/>
                    </a:moveTo>
                    <a:cubicBezTo>
                      <a:pt x="163116" y="908954"/>
                      <a:pt x="149742" y="907369"/>
                      <a:pt x="136687" y="904242"/>
                    </a:cubicBezTo>
                    <a:cubicBezTo>
                      <a:pt x="44715" y="882263"/>
                      <a:pt x="-12229" y="789548"/>
                      <a:pt x="9744" y="697581"/>
                    </a:cubicBezTo>
                    <a:lnTo>
                      <a:pt x="9744" y="697581"/>
                    </a:lnTo>
                    <a:cubicBezTo>
                      <a:pt x="31735" y="605603"/>
                      <a:pt x="124467" y="548671"/>
                      <a:pt x="216405" y="570644"/>
                    </a:cubicBezTo>
                    <a:cubicBezTo>
                      <a:pt x="308342" y="592618"/>
                      <a:pt x="365321" y="685338"/>
                      <a:pt x="343336" y="777305"/>
                    </a:cubicBezTo>
                    <a:cubicBezTo>
                      <a:pt x="324548" y="855926"/>
                      <a:pt x="254068" y="908959"/>
                      <a:pt x="176543" y="908959"/>
                    </a:cubicBezTo>
                    <a:close/>
                    <a:moveTo>
                      <a:pt x="26925" y="701689"/>
                    </a:moveTo>
                    <a:lnTo>
                      <a:pt x="26925" y="701689"/>
                    </a:lnTo>
                    <a:cubicBezTo>
                      <a:pt x="7197" y="784187"/>
                      <a:pt x="58298" y="867345"/>
                      <a:pt x="140789" y="887067"/>
                    </a:cubicBezTo>
                    <a:cubicBezTo>
                      <a:pt x="223281" y="906789"/>
                      <a:pt x="306445" y="855694"/>
                      <a:pt x="326161" y="773197"/>
                    </a:cubicBezTo>
                    <a:cubicBezTo>
                      <a:pt x="345878" y="690700"/>
                      <a:pt x="294829" y="607541"/>
                      <a:pt x="212303" y="587819"/>
                    </a:cubicBezTo>
                    <a:cubicBezTo>
                      <a:pt x="129776" y="568097"/>
                      <a:pt x="46653" y="619204"/>
                      <a:pt x="26925" y="701689"/>
                    </a:cubicBezTo>
                    <a:close/>
                    <a:moveTo>
                      <a:pt x="176398" y="648999"/>
                    </a:moveTo>
                    <a:cubicBezTo>
                      <a:pt x="225172" y="648999"/>
                      <a:pt x="264709" y="688536"/>
                      <a:pt x="264709" y="737310"/>
                    </a:cubicBezTo>
                    <a:cubicBezTo>
                      <a:pt x="264709" y="786078"/>
                      <a:pt x="225172" y="825615"/>
                      <a:pt x="176404" y="825615"/>
                    </a:cubicBezTo>
                    <a:cubicBezTo>
                      <a:pt x="176404" y="825615"/>
                      <a:pt x="176398" y="825615"/>
                      <a:pt x="176398" y="825615"/>
                    </a:cubicBezTo>
                    <a:cubicBezTo>
                      <a:pt x="127630" y="825615"/>
                      <a:pt x="88093" y="786078"/>
                      <a:pt x="88093" y="737310"/>
                    </a:cubicBezTo>
                    <a:cubicBezTo>
                      <a:pt x="88087" y="688541"/>
                      <a:pt x="127624" y="649004"/>
                      <a:pt x="176392" y="648999"/>
                    </a:cubicBezTo>
                    <a:cubicBezTo>
                      <a:pt x="176392" y="648999"/>
                      <a:pt x="176398" y="648999"/>
                      <a:pt x="176398" y="648999"/>
                    </a:cubicBezTo>
                    <a:close/>
                    <a:moveTo>
                      <a:pt x="1047817" y="682025"/>
                    </a:moveTo>
                    <a:cubicBezTo>
                      <a:pt x="1072205" y="682025"/>
                      <a:pt x="1091973" y="701794"/>
                      <a:pt x="1091973" y="726181"/>
                    </a:cubicBezTo>
                    <a:cubicBezTo>
                      <a:pt x="1091973" y="750568"/>
                      <a:pt x="1072205" y="770336"/>
                      <a:pt x="1047817" y="770336"/>
                    </a:cubicBezTo>
                    <a:cubicBezTo>
                      <a:pt x="1023436" y="770331"/>
                      <a:pt x="1003668" y="750568"/>
                      <a:pt x="1003668" y="726181"/>
                    </a:cubicBezTo>
                    <a:cubicBezTo>
                      <a:pt x="1003668" y="701800"/>
                      <a:pt x="1023436" y="682031"/>
                      <a:pt x="1047817" y="682025"/>
                    </a:cubicBezTo>
                    <a:close/>
                    <a:moveTo>
                      <a:pt x="723910" y="5767"/>
                    </a:moveTo>
                    <a:cubicBezTo>
                      <a:pt x="748297" y="5772"/>
                      <a:pt x="768059" y="25541"/>
                      <a:pt x="768059" y="49922"/>
                    </a:cubicBezTo>
                    <a:cubicBezTo>
                      <a:pt x="768059" y="74309"/>
                      <a:pt x="748297" y="94072"/>
                      <a:pt x="723910" y="94078"/>
                    </a:cubicBezTo>
                    <a:cubicBezTo>
                      <a:pt x="699522" y="94078"/>
                      <a:pt x="679754" y="74309"/>
                      <a:pt x="679754" y="49922"/>
                    </a:cubicBezTo>
                    <a:cubicBezTo>
                      <a:pt x="679754" y="25535"/>
                      <a:pt x="699522" y="5767"/>
                      <a:pt x="723910" y="576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7" name="Google Shape;247;p21"/>
              <p:cNvSpPr/>
              <p:nvPr/>
            </p:nvSpPr>
            <p:spPr>
              <a:xfrm>
                <a:off x="481797" y="-559931"/>
                <a:ext cx="593825" cy="371934"/>
              </a:xfrm>
              <a:custGeom>
                <a:rect b="b" l="l" r="r" t="t"/>
                <a:pathLst>
                  <a:path extrusionOk="0" h="425067" w="678657">
                    <a:moveTo>
                      <a:pt x="68497" y="32523"/>
                    </a:moveTo>
                    <a:lnTo>
                      <a:pt x="18870" y="32523"/>
                    </a:lnTo>
                    <a:cubicBezTo>
                      <a:pt x="12140" y="32621"/>
                      <a:pt x="6604" y="27248"/>
                      <a:pt x="6506" y="20518"/>
                    </a:cubicBezTo>
                    <a:cubicBezTo>
                      <a:pt x="6506" y="20518"/>
                      <a:pt x="6506" y="20512"/>
                      <a:pt x="6506" y="20512"/>
                    </a:cubicBezTo>
                    <a:lnTo>
                      <a:pt x="6506" y="20332"/>
                    </a:lnTo>
                    <a:cubicBezTo>
                      <a:pt x="6511" y="13503"/>
                      <a:pt x="12047" y="7973"/>
                      <a:pt x="18870" y="7973"/>
                    </a:cubicBezTo>
                    <a:lnTo>
                      <a:pt x="68497" y="7973"/>
                    </a:lnTo>
                    <a:cubicBezTo>
                      <a:pt x="75327" y="7973"/>
                      <a:pt x="80856" y="13503"/>
                      <a:pt x="80862" y="20332"/>
                    </a:cubicBezTo>
                    <a:cubicBezTo>
                      <a:pt x="80862" y="27063"/>
                      <a:pt x="75408" y="32517"/>
                      <a:pt x="68677" y="32517"/>
                    </a:cubicBezTo>
                    <a:close/>
                    <a:moveTo>
                      <a:pt x="80862" y="77201"/>
                    </a:moveTo>
                    <a:cubicBezTo>
                      <a:pt x="80862" y="70371"/>
                      <a:pt x="75327" y="64836"/>
                      <a:pt x="68497" y="64836"/>
                    </a:cubicBezTo>
                    <a:lnTo>
                      <a:pt x="18870" y="64836"/>
                    </a:lnTo>
                    <a:cubicBezTo>
                      <a:pt x="12041" y="64836"/>
                      <a:pt x="6506" y="70371"/>
                      <a:pt x="6506" y="77201"/>
                    </a:cubicBezTo>
                    <a:cubicBezTo>
                      <a:pt x="6511" y="84030"/>
                      <a:pt x="12047" y="89559"/>
                      <a:pt x="18870" y="89559"/>
                    </a:cubicBezTo>
                    <a:lnTo>
                      <a:pt x="68497" y="89559"/>
                    </a:lnTo>
                    <a:cubicBezTo>
                      <a:pt x="75327" y="89559"/>
                      <a:pt x="80856" y="84030"/>
                      <a:pt x="80862" y="77201"/>
                    </a:cubicBezTo>
                    <a:close/>
                    <a:moveTo>
                      <a:pt x="80862" y="134063"/>
                    </a:moveTo>
                    <a:cubicBezTo>
                      <a:pt x="80862" y="127332"/>
                      <a:pt x="75408" y="121878"/>
                      <a:pt x="68677" y="121878"/>
                    </a:cubicBezTo>
                    <a:lnTo>
                      <a:pt x="18870" y="121878"/>
                    </a:lnTo>
                    <a:cubicBezTo>
                      <a:pt x="12140" y="121780"/>
                      <a:pt x="6604" y="127153"/>
                      <a:pt x="6506" y="133883"/>
                    </a:cubicBezTo>
                    <a:cubicBezTo>
                      <a:pt x="6506" y="133883"/>
                      <a:pt x="6506" y="133883"/>
                      <a:pt x="6506" y="133883"/>
                    </a:cubicBezTo>
                    <a:lnTo>
                      <a:pt x="6506" y="134063"/>
                    </a:lnTo>
                    <a:cubicBezTo>
                      <a:pt x="6506" y="140892"/>
                      <a:pt x="12041" y="146428"/>
                      <a:pt x="18870" y="146428"/>
                    </a:cubicBezTo>
                    <a:lnTo>
                      <a:pt x="68497" y="146428"/>
                    </a:lnTo>
                    <a:cubicBezTo>
                      <a:pt x="75321" y="146422"/>
                      <a:pt x="80850" y="140898"/>
                      <a:pt x="80856" y="134075"/>
                    </a:cubicBezTo>
                    <a:close/>
                    <a:moveTo>
                      <a:pt x="80862" y="190926"/>
                    </a:moveTo>
                    <a:cubicBezTo>
                      <a:pt x="80862" y="184195"/>
                      <a:pt x="75408" y="178741"/>
                      <a:pt x="68677" y="178741"/>
                    </a:cubicBezTo>
                    <a:lnTo>
                      <a:pt x="18870" y="178741"/>
                    </a:lnTo>
                    <a:cubicBezTo>
                      <a:pt x="12093" y="177929"/>
                      <a:pt x="5937" y="182762"/>
                      <a:pt x="5119" y="189539"/>
                    </a:cubicBezTo>
                    <a:cubicBezTo>
                      <a:pt x="4306" y="196316"/>
                      <a:pt x="9140" y="202472"/>
                      <a:pt x="15917" y="203291"/>
                    </a:cubicBezTo>
                    <a:cubicBezTo>
                      <a:pt x="16897" y="203406"/>
                      <a:pt x="17889" y="203406"/>
                      <a:pt x="18870" y="203291"/>
                    </a:cubicBezTo>
                    <a:lnTo>
                      <a:pt x="68497" y="203291"/>
                    </a:lnTo>
                    <a:cubicBezTo>
                      <a:pt x="75315" y="203285"/>
                      <a:pt x="80844" y="197761"/>
                      <a:pt x="80856" y="190943"/>
                    </a:cubicBezTo>
                    <a:close/>
                    <a:moveTo>
                      <a:pt x="80862" y="247788"/>
                    </a:moveTo>
                    <a:cubicBezTo>
                      <a:pt x="80862" y="241058"/>
                      <a:pt x="75408" y="235604"/>
                      <a:pt x="68677" y="235604"/>
                    </a:cubicBezTo>
                    <a:lnTo>
                      <a:pt x="18870" y="235604"/>
                    </a:lnTo>
                    <a:cubicBezTo>
                      <a:pt x="12093" y="234791"/>
                      <a:pt x="5937" y="239624"/>
                      <a:pt x="5119" y="246402"/>
                    </a:cubicBezTo>
                    <a:cubicBezTo>
                      <a:pt x="4306" y="253179"/>
                      <a:pt x="9140" y="259335"/>
                      <a:pt x="15917" y="260153"/>
                    </a:cubicBezTo>
                    <a:cubicBezTo>
                      <a:pt x="16897" y="260269"/>
                      <a:pt x="17889" y="260269"/>
                      <a:pt x="18870" y="260153"/>
                    </a:cubicBezTo>
                    <a:lnTo>
                      <a:pt x="68497" y="260153"/>
                    </a:lnTo>
                    <a:cubicBezTo>
                      <a:pt x="75327" y="260153"/>
                      <a:pt x="80862" y="254618"/>
                      <a:pt x="80862" y="247788"/>
                    </a:cubicBezTo>
                    <a:close/>
                    <a:moveTo>
                      <a:pt x="80862" y="304651"/>
                    </a:moveTo>
                    <a:cubicBezTo>
                      <a:pt x="80862" y="297920"/>
                      <a:pt x="75408" y="292466"/>
                      <a:pt x="68677" y="292466"/>
                    </a:cubicBezTo>
                    <a:lnTo>
                      <a:pt x="18870" y="292466"/>
                    </a:lnTo>
                    <a:cubicBezTo>
                      <a:pt x="12093" y="291654"/>
                      <a:pt x="5931" y="296487"/>
                      <a:pt x="5119" y="303270"/>
                    </a:cubicBezTo>
                    <a:cubicBezTo>
                      <a:pt x="5119" y="303270"/>
                      <a:pt x="5119" y="303270"/>
                      <a:pt x="5119" y="303270"/>
                    </a:cubicBezTo>
                    <a:cubicBezTo>
                      <a:pt x="4306" y="310047"/>
                      <a:pt x="9140" y="316203"/>
                      <a:pt x="15917" y="317016"/>
                    </a:cubicBezTo>
                    <a:cubicBezTo>
                      <a:pt x="15917" y="317016"/>
                      <a:pt x="15917" y="317016"/>
                      <a:pt x="15917" y="317016"/>
                    </a:cubicBezTo>
                    <a:cubicBezTo>
                      <a:pt x="16897" y="317138"/>
                      <a:pt x="17889" y="317138"/>
                      <a:pt x="18870" y="317016"/>
                    </a:cubicBezTo>
                    <a:lnTo>
                      <a:pt x="68497" y="317016"/>
                    </a:lnTo>
                    <a:cubicBezTo>
                      <a:pt x="75321" y="317021"/>
                      <a:pt x="80856" y="311486"/>
                      <a:pt x="80862" y="304663"/>
                    </a:cubicBezTo>
                    <a:cubicBezTo>
                      <a:pt x="80862" y="304663"/>
                      <a:pt x="80862" y="304657"/>
                      <a:pt x="80862" y="304657"/>
                    </a:cubicBezTo>
                    <a:close/>
                    <a:moveTo>
                      <a:pt x="80862" y="361514"/>
                    </a:moveTo>
                    <a:cubicBezTo>
                      <a:pt x="80862" y="354783"/>
                      <a:pt x="75408" y="349329"/>
                      <a:pt x="68677" y="349329"/>
                    </a:cubicBezTo>
                    <a:lnTo>
                      <a:pt x="18870" y="349329"/>
                    </a:lnTo>
                    <a:cubicBezTo>
                      <a:pt x="12093" y="348516"/>
                      <a:pt x="5937" y="353350"/>
                      <a:pt x="5119" y="360127"/>
                    </a:cubicBezTo>
                    <a:cubicBezTo>
                      <a:pt x="4306" y="366904"/>
                      <a:pt x="9140" y="373060"/>
                      <a:pt x="15917" y="373878"/>
                    </a:cubicBezTo>
                    <a:cubicBezTo>
                      <a:pt x="16897" y="373994"/>
                      <a:pt x="17889" y="373994"/>
                      <a:pt x="18870" y="373878"/>
                    </a:cubicBezTo>
                    <a:lnTo>
                      <a:pt x="68497" y="373878"/>
                    </a:lnTo>
                    <a:cubicBezTo>
                      <a:pt x="75327" y="373878"/>
                      <a:pt x="80862" y="368343"/>
                      <a:pt x="80862" y="361514"/>
                    </a:cubicBezTo>
                    <a:close/>
                    <a:moveTo>
                      <a:pt x="80862" y="418562"/>
                    </a:moveTo>
                    <a:cubicBezTo>
                      <a:pt x="80862" y="411732"/>
                      <a:pt x="75327" y="406197"/>
                      <a:pt x="68497" y="406197"/>
                    </a:cubicBezTo>
                    <a:lnTo>
                      <a:pt x="18870" y="406197"/>
                    </a:lnTo>
                    <a:cubicBezTo>
                      <a:pt x="12093" y="405385"/>
                      <a:pt x="5937" y="410218"/>
                      <a:pt x="5119" y="416995"/>
                    </a:cubicBezTo>
                    <a:cubicBezTo>
                      <a:pt x="4306" y="423772"/>
                      <a:pt x="9140" y="429928"/>
                      <a:pt x="15917" y="430747"/>
                    </a:cubicBezTo>
                    <a:cubicBezTo>
                      <a:pt x="16897" y="430863"/>
                      <a:pt x="17889" y="430863"/>
                      <a:pt x="18870" y="430747"/>
                    </a:cubicBezTo>
                    <a:lnTo>
                      <a:pt x="68497" y="430747"/>
                    </a:lnTo>
                    <a:cubicBezTo>
                      <a:pt x="75228" y="430845"/>
                      <a:pt x="80763" y="425472"/>
                      <a:pt x="80862" y="418742"/>
                    </a:cubicBezTo>
                    <a:cubicBezTo>
                      <a:pt x="80862" y="418742"/>
                      <a:pt x="80862" y="418736"/>
                      <a:pt x="80862" y="418736"/>
                    </a:cubicBezTo>
                    <a:close/>
                    <a:moveTo>
                      <a:pt x="267012" y="20292"/>
                    </a:moveTo>
                    <a:cubicBezTo>
                      <a:pt x="267017" y="13532"/>
                      <a:pt x="261586" y="8025"/>
                      <a:pt x="254827" y="7933"/>
                    </a:cubicBezTo>
                    <a:lnTo>
                      <a:pt x="124124" y="7933"/>
                    </a:lnTo>
                    <a:cubicBezTo>
                      <a:pt x="117335" y="8025"/>
                      <a:pt x="111858" y="13503"/>
                      <a:pt x="111765" y="20292"/>
                    </a:cubicBezTo>
                    <a:cubicBezTo>
                      <a:pt x="111858" y="27051"/>
                      <a:pt x="117364" y="32476"/>
                      <a:pt x="124124" y="32476"/>
                    </a:cubicBezTo>
                    <a:lnTo>
                      <a:pt x="254821" y="32476"/>
                    </a:lnTo>
                    <a:cubicBezTo>
                      <a:pt x="261552" y="32476"/>
                      <a:pt x="267006" y="27022"/>
                      <a:pt x="267006" y="20292"/>
                    </a:cubicBezTo>
                    <a:close/>
                    <a:moveTo>
                      <a:pt x="267012" y="77154"/>
                    </a:moveTo>
                    <a:cubicBezTo>
                      <a:pt x="267012" y="70394"/>
                      <a:pt x="261586" y="64888"/>
                      <a:pt x="254827" y="64789"/>
                    </a:cubicBezTo>
                    <a:lnTo>
                      <a:pt x="124124" y="64789"/>
                    </a:lnTo>
                    <a:cubicBezTo>
                      <a:pt x="117295" y="64795"/>
                      <a:pt x="111765" y="70325"/>
                      <a:pt x="111765" y="77154"/>
                    </a:cubicBezTo>
                    <a:cubicBezTo>
                      <a:pt x="111765" y="83977"/>
                      <a:pt x="117300" y="89513"/>
                      <a:pt x="124124" y="89513"/>
                    </a:cubicBezTo>
                    <a:lnTo>
                      <a:pt x="254821" y="89513"/>
                    </a:lnTo>
                    <a:cubicBezTo>
                      <a:pt x="261581" y="89420"/>
                      <a:pt x="267012" y="83914"/>
                      <a:pt x="267006" y="77154"/>
                    </a:cubicBezTo>
                    <a:close/>
                    <a:moveTo>
                      <a:pt x="267012" y="134017"/>
                    </a:moveTo>
                    <a:cubicBezTo>
                      <a:pt x="267012" y="127286"/>
                      <a:pt x="261557" y="121832"/>
                      <a:pt x="254827" y="121832"/>
                    </a:cubicBezTo>
                    <a:lnTo>
                      <a:pt x="124124" y="121832"/>
                    </a:lnTo>
                    <a:cubicBezTo>
                      <a:pt x="117364" y="121826"/>
                      <a:pt x="111858" y="127257"/>
                      <a:pt x="111765" y="134017"/>
                    </a:cubicBezTo>
                    <a:cubicBezTo>
                      <a:pt x="111858" y="140806"/>
                      <a:pt x="117335" y="146283"/>
                      <a:pt x="124124" y="146381"/>
                    </a:cubicBezTo>
                    <a:lnTo>
                      <a:pt x="254821" y="146381"/>
                    </a:lnTo>
                    <a:cubicBezTo>
                      <a:pt x="261581" y="146283"/>
                      <a:pt x="267006" y="140776"/>
                      <a:pt x="267006" y="134017"/>
                    </a:cubicBezTo>
                    <a:close/>
                    <a:moveTo>
                      <a:pt x="267012" y="190879"/>
                    </a:moveTo>
                    <a:cubicBezTo>
                      <a:pt x="267012" y="184149"/>
                      <a:pt x="261557" y="178694"/>
                      <a:pt x="254827" y="178694"/>
                    </a:cubicBezTo>
                    <a:lnTo>
                      <a:pt x="124124" y="178694"/>
                    </a:lnTo>
                    <a:cubicBezTo>
                      <a:pt x="117347" y="177882"/>
                      <a:pt x="111191" y="182716"/>
                      <a:pt x="110378" y="189492"/>
                    </a:cubicBezTo>
                    <a:cubicBezTo>
                      <a:pt x="110378" y="189492"/>
                      <a:pt x="110378" y="189492"/>
                      <a:pt x="110378" y="189492"/>
                    </a:cubicBezTo>
                    <a:cubicBezTo>
                      <a:pt x="109560" y="196270"/>
                      <a:pt x="114394" y="202426"/>
                      <a:pt x="121170" y="203244"/>
                    </a:cubicBezTo>
                    <a:cubicBezTo>
                      <a:pt x="121170" y="203244"/>
                      <a:pt x="121176" y="203244"/>
                      <a:pt x="121176" y="203244"/>
                    </a:cubicBezTo>
                    <a:cubicBezTo>
                      <a:pt x="122157" y="203360"/>
                      <a:pt x="123143" y="203360"/>
                      <a:pt x="124124" y="203244"/>
                    </a:cubicBezTo>
                    <a:lnTo>
                      <a:pt x="254821" y="203244"/>
                    </a:lnTo>
                    <a:cubicBezTo>
                      <a:pt x="261552" y="203244"/>
                      <a:pt x="267006" y="197790"/>
                      <a:pt x="267006" y="191059"/>
                    </a:cubicBezTo>
                    <a:cubicBezTo>
                      <a:pt x="267006" y="191001"/>
                      <a:pt x="267006" y="190937"/>
                      <a:pt x="267006" y="190879"/>
                    </a:cubicBezTo>
                    <a:close/>
                    <a:moveTo>
                      <a:pt x="267012" y="247742"/>
                    </a:moveTo>
                    <a:cubicBezTo>
                      <a:pt x="267012" y="241011"/>
                      <a:pt x="261557" y="235557"/>
                      <a:pt x="254827" y="235557"/>
                    </a:cubicBezTo>
                    <a:lnTo>
                      <a:pt x="124124" y="235557"/>
                    </a:lnTo>
                    <a:cubicBezTo>
                      <a:pt x="117347" y="234745"/>
                      <a:pt x="111191" y="239578"/>
                      <a:pt x="110378" y="246355"/>
                    </a:cubicBezTo>
                    <a:cubicBezTo>
                      <a:pt x="110378" y="246355"/>
                      <a:pt x="110378" y="246355"/>
                      <a:pt x="110378" y="246355"/>
                    </a:cubicBezTo>
                    <a:cubicBezTo>
                      <a:pt x="109560" y="253132"/>
                      <a:pt x="114394" y="259288"/>
                      <a:pt x="121170" y="260107"/>
                    </a:cubicBezTo>
                    <a:cubicBezTo>
                      <a:pt x="121170" y="260107"/>
                      <a:pt x="121176" y="260107"/>
                      <a:pt x="121176" y="260107"/>
                    </a:cubicBezTo>
                    <a:cubicBezTo>
                      <a:pt x="122157" y="260228"/>
                      <a:pt x="123143" y="260228"/>
                      <a:pt x="124124" y="260107"/>
                    </a:cubicBezTo>
                    <a:lnTo>
                      <a:pt x="254821" y="260107"/>
                    </a:lnTo>
                    <a:cubicBezTo>
                      <a:pt x="261552" y="260107"/>
                      <a:pt x="267006" y="254653"/>
                      <a:pt x="267006" y="247922"/>
                    </a:cubicBezTo>
                    <a:cubicBezTo>
                      <a:pt x="267006" y="247864"/>
                      <a:pt x="267006" y="247806"/>
                      <a:pt x="267006" y="247742"/>
                    </a:cubicBezTo>
                    <a:close/>
                    <a:moveTo>
                      <a:pt x="423494" y="304605"/>
                    </a:moveTo>
                    <a:cubicBezTo>
                      <a:pt x="423494" y="297874"/>
                      <a:pt x="418040" y="292420"/>
                      <a:pt x="411309" y="292420"/>
                    </a:cubicBezTo>
                    <a:lnTo>
                      <a:pt x="280606" y="292420"/>
                    </a:lnTo>
                    <a:cubicBezTo>
                      <a:pt x="273829" y="291601"/>
                      <a:pt x="267673" y="296435"/>
                      <a:pt x="266855" y="303212"/>
                    </a:cubicBezTo>
                    <a:cubicBezTo>
                      <a:pt x="266855" y="303212"/>
                      <a:pt x="266855" y="303218"/>
                      <a:pt x="266855" y="303218"/>
                    </a:cubicBezTo>
                    <a:cubicBezTo>
                      <a:pt x="266043" y="310001"/>
                      <a:pt x="270882" y="316151"/>
                      <a:pt x="277659" y="316969"/>
                    </a:cubicBezTo>
                    <a:cubicBezTo>
                      <a:pt x="278639" y="317085"/>
                      <a:pt x="279626" y="317085"/>
                      <a:pt x="280606" y="316969"/>
                    </a:cubicBezTo>
                    <a:lnTo>
                      <a:pt x="411123" y="316969"/>
                    </a:lnTo>
                    <a:cubicBezTo>
                      <a:pt x="417953" y="316969"/>
                      <a:pt x="423488" y="311434"/>
                      <a:pt x="423488" y="304605"/>
                    </a:cubicBezTo>
                    <a:close/>
                    <a:moveTo>
                      <a:pt x="423494" y="361467"/>
                    </a:moveTo>
                    <a:cubicBezTo>
                      <a:pt x="423494" y="354736"/>
                      <a:pt x="418040" y="349282"/>
                      <a:pt x="411309" y="349282"/>
                    </a:cubicBezTo>
                    <a:lnTo>
                      <a:pt x="280606" y="349282"/>
                    </a:lnTo>
                    <a:cubicBezTo>
                      <a:pt x="273829" y="348470"/>
                      <a:pt x="267673" y="353303"/>
                      <a:pt x="266855" y="360080"/>
                    </a:cubicBezTo>
                    <a:cubicBezTo>
                      <a:pt x="266043" y="366857"/>
                      <a:pt x="270882" y="373014"/>
                      <a:pt x="277659" y="373832"/>
                    </a:cubicBezTo>
                    <a:cubicBezTo>
                      <a:pt x="278639" y="373948"/>
                      <a:pt x="279626" y="373948"/>
                      <a:pt x="280606" y="373832"/>
                    </a:cubicBezTo>
                    <a:lnTo>
                      <a:pt x="411123" y="373832"/>
                    </a:lnTo>
                    <a:cubicBezTo>
                      <a:pt x="417953" y="373832"/>
                      <a:pt x="423488" y="368296"/>
                      <a:pt x="423488" y="361467"/>
                    </a:cubicBezTo>
                    <a:close/>
                    <a:moveTo>
                      <a:pt x="423494" y="418515"/>
                    </a:moveTo>
                    <a:cubicBezTo>
                      <a:pt x="423494" y="411686"/>
                      <a:pt x="417958" y="406151"/>
                      <a:pt x="411129" y="406151"/>
                    </a:cubicBezTo>
                    <a:lnTo>
                      <a:pt x="280606" y="406151"/>
                    </a:lnTo>
                    <a:cubicBezTo>
                      <a:pt x="273829" y="405338"/>
                      <a:pt x="267673" y="410172"/>
                      <a:pt x="266855" y="416949"/>
                    </a:cubicBezTo>
                    <a:cubicBezTo>
                      <a:pt x="266043" y="423726"/>
                      <a:pt x="270876" y="429888"/>
                      <a:pt x="277659" y="430700"/>
                    </a:cubicBezTo>
                    <a:cubicBezTo>
                      <a:pt x="277659" y="430700"/>
                      <a:pt x="277659" y="430700"/>
                      <a:pt x="277659" y="430700"/>
                    </a:cubicBezTo>
                    <a:cubicBezTo>
                      <a:pt x="278639" y="430816"/>
                      <a:pt x="279626" y="430816"/>
                      <a:pt x="280606" y="430700"/>
                    </a:cubicBezTo>
                    <a:lnTo>
                      <a:pt x="411123" y="430700"/>
                    </a:lnTo>
                    <a:cubicBezTo>
                      <a:pt x="417854" y="430799"/>
                      <a:pt x="423390" y="425426"/>
                      <a:pt x="423488" y="418695"/>
                    </a:cubicBezTo>
                    <a:cubicBezTo>
                      <a:pt x="423488" y="418695"/>
                      <a:pt x="423488" y="418690"/>
                      <a:pt x="423488" y="418690"/>
                    </a:cubicBezTo>
                    <a:lnTo>
                      <a:pt x="423488" y="418515"/>
                    </a:lnTo>
                    <a:close/>
                    <a:moveTo>
                      <a:pt x="324588" y="20245"/>
                    </a:moveTo>
                    <a:cubicBezTo>
                      <a:pt x="324686" y="12348"/>
                      <a:pt x="318368" y="5867"/>
                      <a:pt x="310471" y="5768"/>
                    </a:cubicBezTo>
                    <a:cubicBezTo>
                      <a:pt x="310471" y="5768"/>
                      <a:pt x="310465" y="5768"/>
                      <a:pt x="310459" y="5768"/>
                    </a:cubicBezTo>
                    <a:cubicBezTo>
                      <a:pt x="302562" y="5670"/>
                      <a:pt x="296081" y="11988"/>
                      <a:pt x="295983" y="19885"/>
                    </a:cubicBezTo>
                    <a:cubicBezTo>
                      <a:pt x="295983" y="19885"/>
                      <a:pt x="295983" y="19891"/>
                      <a:pt x="295983" y="19897"/>
                    </a:cubicBezTo>
                    <a:cubicBezTo>
                      <a:pt x="295884" y="27794"/>
                      <a:pt x="302208" y="34275"/>
                      <a:pt x="310111" y="34374"/>
                    </a:cubicBezTo>
                    <a:cubicBezTo>
                      <a:pt x="310111" y="34374"/>
                      <a:pt x="310111" y="34374"/>
                      <a:pt x="310111" y="34374"/>
                    </a:cubicBezTo>
                    <a:lnTo>
                      <a:pt x="310285" y="34374"/>
                    </a:lnTo>
                    <a:cubicBezTo>
                      <a:pt x="318118" y="34379"/>
                      <a:pt x="324495" y="28078"/>
                      <a:pt x="324588" y="20245"/>
                    </a:cubicBezTo>
                    <a:close/>
                    <a:moveTo>
                      <a:pt x="367154" y="20245"/>
                    </a:moveTo>
                    <a:cubicBezTo>
                      <a:pt x="367252" y="12348"/>
                      <a:pt x="360934" y="5867"/>
                      <a:pt x="353037" y="5768"/>
                    </a:cubicBezTo>
                    <a:cubicBezTo>
                      <a:pt x="353037" y="5768"/>
                      <a:pt x="353031" y="5768"/>
                      <a:pt x="353025" y="5768"/>
                    </a:cubicBezTo>
                    <a:cubicBezTo>
                      <a:pt x="345128" y="5658"/>
                      <a:pt x="338635" y="11965"/>
                      <a:pt x="338519" y="19868"/>
                    </a:cubicBezTo>
                    <a:cubicBezTo>
                      <a:pt x="338519" y="19874"/>
                      <a:pt x="338519" y="19885"/>
                      <a:pt x="338519" y="19897"/>
                    </a:cubicBezTo>
                    <a:cubicBezTo>
                      <a:pt x="338426" y="27794"/>
                      <a:pt x="344751" y="34275"/>
                      <a:pt x="352648" y="34374"/>
                    </a:cubicBezTo>
                    <a:cubicBezTo>
                      <a:pt x="352770" y="34374"/>
                      <a:pt x="352886" y="34374"/>
                      <a:pt x="353002" y="34374"/>
                    </a:cubicBezTo>
                    <a:cubicBezTo>
                      <a:pt x="360800" y="34588"/>
                      <a:pt x="367293" y="28438"/>
                      <a:pt x="367508" y="20645"/>
                    </a:cubicBezTo>
                    <a:cubicBezTo>
                      <a:pt x="367508" y="20628"/>
                      <a:pt x="367508" y="20616"/>
                      <a:pt x="367508" y="20605"/>
                    </a:cubicBezTo>
                    <a:cubicBezTo>
                      <a:pt x="367508" y="20483"/>
                      <a:pt x="367508" y="20367"/>
                      <a:pt x="367508" y="20245"/>
                    </a:cubicBezTo>
                    <a:close/>
                    <a:moveTo>
                      <a:pt x="409893" y="20245"/>
                    </a:moveTo>
                    <a:cubicBezTo>
                      <a:pt x="409992" y="12348"/>
                      <a:pt x="403673" y="5867"/>
                      <a:pt x="395776" y="5768"/>
                    </a:cubicBezTo>
                    <a:cubicBezTo>
                      <a:pt x="395776" y="5768"/>
                      <a:pt x="395771" y="5768"/>
                      <a:pt x="395765" y="5768"/>
                    </a:cubicBezTo>
                    <a:cubicBezTo>
                      <a:pt x="387868" y="5652"/>
                      <a:pt x="381375" y="11959"/>
                      <a:pt x="381259" y="19856"/>
                    </a:cubicBezTo>
                    <a:cubicBezTo>
                      <a:pt x="381259" y="19868"/>
                      <a:pt x="381259" y="19880"/>
                      <a:pt x="381259" y="19897"/>
                    </a:cubicBezTo>
                    <a:cubicBezTo>
                      <a:pt x="381160" y="27794"/>
                      <a:pt x="387485" y="34275"/>
                      <a:pt x="395382" y="34374"/>
                    </a:cubicBezTo>
                    <a:lnTo>
                      <a:pt x="395562" y="34374"/>
                    </a:lnTo>
                    <a:cubicBezTo>
                      <a:pt x="403395" y="34379"/>
                      <a:pt x="409771" y="28078"/>
                      <a:pt x="409864" y="20245"/>
                    </a:cubicBezTo>
                    <a:close/>
                    <a:moveTo>
                      <a:pt x="452459" y="20245"/>
                    </a:moveTo>
                    <a:cubicBezTo>
                      <a:pt x="452558" y="12348"/>
                      <a:pt x="446233" y="5867"/>
                      <a:pt x="438331" y="5768"/>
                    </a:cubicBezTo>
                    <a:cubicBezTo>
                      <a:pt x="438331" y="5768"/>
                      <a:pt x="438331" y="5768"/>
                      <a:pt x="438331" y="5768"/>
                    </a:cubicBezTo>
                    <a:cubicBezTo>
                      <a:pt x="430433" y="5658"/>
                      <a:pt x="423941" y="11965"/>
                      <a:pt x="423825" y="19868"/>
                    </a:cubicBezTo>
                    <a:cubicBezTo>
                      <a:pt x="423825" y="19874"/>
                      <a:pt x="423825" y="19885"/>
                      <a:pt x="423825" y="19897"/>
                    </a:cubicBezTo>
                    <a:cubicBezTo>
                      <a:pt x="423732" y="27794"/>
                      <a:pt x="430056" y="34275"/>
                      <a:pt x="437953" y="34374"/>
                    </a:cubicBezTo>
                    <a:cubicBezTo>
                      <a:pt x="438075" y="34374"/>
                      <a:pt x="438191" y="34374"/>
                      <a:pt x="438307" y="34374"/>
                    </a:cubicBezTo>
                    <a:cubicBezTo>
                      <a:pt x="446111" y="34374"/>
                      <a:pt x="452436" y="28049"/>
                      <a:pt x="452436" y="20245"/>
                    </a:cubicBezTo>
                    <a:close/>
                    <a:moveTo>
                      <a:pt x="495199" y="20245"/>
                    </a:moveTo>
                    <a:cubicBezTo>
                      <a:pt x="495297" y="12348"/>
                      <a:pt x="488979" y="5867"/>
                      <a:pt x="481082" y="5768"/>
                    </a:cubicBezTo>
                    <a:cubicBezTo>
                      <a:pt x="481082" y="5768"/>
                      <a:pt x="481076" y="5768"/>
                      <a:pt x="481070" y="5768"/>
                    </a:cubicBezTo>
                    <a:cubicBezTo>
                      <a:pt x="473168" y="5658"/>
                      <a:pt x="466675" y="11977"/>
                      <a:pt x="466564" y="19880"/>
                    </a:cubicBezTo>
                    <a:cubicBezTo>
                      <a:pt x="466564" y="19885"/>
                      <a:pt x="466564" y="19891"/>
                      <a:pt x="466564" y="19897"/>
                    </a:cubicBezTo>
                    <a:cubicBezTo>
                      <a:pt x="466472" y="27800"/>
                      <a:pt x="472796" y="34281"/>
                      <a:pt x="480699" y="34374"/>
                    </a:cubicBezTo>
                    <a:cubicBezTo>
                      <a:pt x="480815" y="34374"/>
                      <a:pt x="480931" y="34374"/>
                      <a:pt x="481047" y="34374"/>
                    </a:cubicBezTo>
                    <a:cubicBezTo>
                      <a:pt x="488851" y="34374"/>
                      <a:pt x="495176" y="28049"/>
                      <a:pt x="495176" y="20245"/>
                    </a:cubicBezTo>
                    <a:close/>
                    <a:moveTo>
                      <a:pt x="537939" y="20245"/>
                    </a:moveTo>
                    <a:cubicBezTo>
                      <a:pt x="538037" y="12348"/>
                      <a:pt x="531719" y="5867"/>
                      <a:pt x="523822" y="5768"/>
                    </a:cubicBezTo>
                    <a:cubicBezTo>
                      <a:pt x="523822" y="5768"/>
                      <a:pt x="523816" y="5768"/>
                      <a:pt x="523810" y="5768"/>
                    </a:cubicBezTo>
                    <a:cubicBezTo>
                      <a:pt x="515913" y="5670"/>
                      <a:pt x="509432" y="11988"/>
                      <a:pt x="509333" y="19885"/>
                    </a:cubicBezTo>
                    <a:cubicBezTo>
                      <a:pt x="509333" y="19885"/>
                      <a:pt x="509333" y="19891"/>
                      <a:pt x="509333" y="19897"/>
                    </a:cubicBezTo>
                    <a:cubicBezTo>
                      <a:pt x="509235" y="27794"/>
                      <a:pt x="515559" y="34275"/>
                      <a:pt x="523462" y="34374"/>
                    </a:cubicBezTo>
                    <a:cubicBezTo>
                      <a:pt x="523462" y="34374"/>
                      <a:pt x="523462" y="34374"/>
                      <a:pt x="523462" y="34374"/>
                    </a:cubicBezTo>
                    <a:lnTo>
                      <a:pt x="523636" y="34374"/>
                    </a:lnTo>
                    <a:cubicBezTo>
                      <a:pt x="531469" y="34379"/>
                      <a:pt x="537846" y="28078"/>
                      <a:pt x="537939" y="20245"/>
                    </a:cubicBezTo>
                    <a:close/>
                    <a:moveTo>
                      <a:pt x="324588" y="133970"/>
                    </a:moveTo>
                    <a:cubicBezTo>
                      <a:pt x="324588" y="126067"/>
                      <a:pt x="318188" y="119668"/>
                      <a:pt x="310285" y="119662"/>
                    </a:cubicBezTo>
                    <a:cubicBezTo>
                      <a:pt x="302382" y="119662"/>
                      <a:pt x="295977" y="126067"/>
                      <a:pt x="295977" y="133970"/>
                    </a:cubicBezTo>
                    <a:cubicBezTo>
                      <a:pt x="295930" y="141867"/>
                      <a:pt x="302301" y="148308"/>
                      <a:pt x="310198" y="148354"/>
                    </a:cubicBezTo>
                    <a:cubicBezTo>
                      <a:pt x="310227" y="148354"/>
                      <a:pt x="310250" y="148354"/>
                      <a:pt x="310279" y="148354"/>
                    </a:cubicBezTo>
                    <a:lnTo>
                      <a:pt x="310279" y="148354"/>
                    </a:lnTo>
                    <a:cubicBezTo>
                      <a:pt x="318072" y="148453"/>
                      <a:pt x="324472" y="142221"/>
                      <a:pt x="324582" y="134429"/>
                    </a:cubicBezTo>
                    <a:cubicBezTo>
                      <a:pt x="324582" y="134312"/>
                      <a:pt x="324582" y="134191"/>
                      <a:pt x="324582" y="134075"/>
                    </a:cubicBezTo>
                    <a:close/>
                    <a:moveTo>
                      <a:pt x="367154" y="133970"/>
                    </a:moveTo>
                    <a:cubicBezTo>
                      <a:pt x="367159" y="126073"/>
                      <a:pt x="360760" y="119673"/>
                      <a:pt x="352862" y="119668"/>
                    </a:cubicBezTo>
                    <a:cubicBezTo>
                      <a:pt x="352857" y="119668"/>
                      <a:pt x="352851" y="119668"/>
                      <a:pt x="352845" y="119668"/>
                    </a:cubicBezTo>
                    <a:cubicBezTo>
                      <a:pt x="344948" y="119668"/>
                      <a:pt x="338542" y="126073"/>
                      <a:pt x="338542" y="133970"/>
                    </a:cubicBezTo>
                    <a:cubicBezTo>
                      <a:pt x="338542" y="141873"/>
                      <a:pt x="344948" y="148279"/>
                      <a:pt x="352851" y="148279"/>
                    </a:cubicBezTo>
                    <a:lnTo>
                      <a:pt x="353025" y="148279"/>
                    </a:lnTo>
                    <a:cubicBezTo>
                      <a:pt x="360823" y="148494"/>
                      <a:pt x="367316" y="142343"/>
                      <a:pt x="367531" y="134550"/>
                    </a:cubicBezTo>
                    <a:cubicBezTo>
                      <a:pt x="367531" y="134533"/>
                      <a:pt x="367531" y="134522"/>
                      <a:pt x="367531" y="134510"/>
                    </a:cubicBezTo>
                    <a:cubicBezTo>
                      <a:pt x="367531" y="134330"/>
                      <a:pt x="367531" y="134156"/>
                      <a:pt x="367531" y="133976"/>
                    </a:cubicBezTo>
                    <a:close/>
                    <a:moveTo>
                      <a:pt x="409893" y="133970"/>
                    </a:moveTo>
                    <a:cubicBezTo>
                      <a:pt x="409893" y="126067"/>
                      <a:pt x="403493" y="119668"/>
                      <a:pt x="395591" y="119662"/>
                    </a:cubicBezTo>
                    <a:cubicBezTo>
                      <a:pt x="387688" y="119662"/>
                      <a:pt x="381282" y="126067"/>
                      <a:pt x="381282" y="133970"/>
                    </a:cubicBezTo>
                    <a:cubicBezTo>
                      <a:pt x="381282" y="141867"/>
                      <a:pt x="387688" y="148273"/>
                      <a:pt x="395585" y="148273"/>
                    </a:cubicBezTo>
                    <a:cubicBezTo>
                      <a:pt x="395585" y="148273"/>
                      <a:pt x="395591" y="148273"/>
                      <a:pt x="395591" y="148273"/>
                    </a:cubicBezTo>
                    <a:lnTo>
                      <a:pt x="395591" y="148273"/>
                    </a:lnTo>
                    <a:cubicBezTo>
                      <a:pt x="403383" y="148371"/>
                      <a:pt x="409783" y="142140"/>
                      <a:pt x="409893" y="134347"/>
                    </a:cubicBezTo>
                    <a:cubicBezTo>
                      <a:pt x="409893" y="134231"/>
                      <a:pt x="409893" y="134110"/>
                      <a:pt x="409893" y="133993"/>
                    </a:cubicBezTo>
                    <a:close/>
                    <a:moveTo>
                      <a:pt x="452459" y="133970"/>
                    </a:moveTo>
                    <a:cubicBezTo>
                      <a:pt x="452465" y="126073"/>
                      <a:pt x="446065" y="119673"/>
                      <a:pt x="438168" y="119668"/>
                    </a:cubicBezTo>
                    <a:cubicBezTo>
                      <a:pt x="438162" y="119668"/>
                      <a:pt x="438156" y="119668"/>
                      <a:pt x="438151" y="119668"/>
                    </a:cubicBezTo>
                    <a:cubicBezTo>
                      <a:pt x="430254" y="119668"/>
                      <a:pt x="423848" y="126073"/>
                      <a:pt x="423848" y="133970"/>
                    </a:cubicBezTo>
                    <a:cubicBezTo>
                      <a:pt x="423848" y="141873"/>
                      <a:pt x="430254" y="148279"/>
                      <a:pt x="438156" y="148279"/>
                    </a:cubicBezTo>
                    <a:lnTo>
                      <a:pt x="438331" y="148279"/>
                    </a:lnTo>
                    <a:cubicBezTo>
                      <a:pt x="446129" y="148284"/>
                      <a:pt x="452453" y="141960"/>
                      <a:pt x="452459" y="134162"/>
                    </a:cubicBezTo>
                    <a:cubicBezTo>
                      <a:pt x="452459" y="134162"/>
                      <a:pt x="452459" y="134156"/>
                      <a:pt x="452459" y="134156"/>
                    </a:cubicBezTo>
                    <a:lnTo>
                      <a:pt x="452459" y="133976"/>
                    </a:lnTo>
                    <a:close/>
                    <a:moveTo>
                      <a:pt x="495199" y="133970"/>
                    </a:moveTo>
                    <a:cubicBezTo>
                      <a:pt x="495205" y="126073"/>
                      <a:pt x="488805" y="119673"/>
                      <a:pt x="480908" y="119668"/>
                    </a:cubicBezTo>
                    <a:cubicBezTo>
                      <a:pt x="480902" y="119668"/>
                      <a:pt x="480896" y="119668"/>
                      <a:pt x="480891" y="119668"/>
                    </a:cubicBezTo>
                    <a:cubicBezTo>
                      <a:pt x="472993" y="119668"/>
                      <a:pt x="466588" y="126073"/>
                      <a:pt x="466588" y="133970"/>
                    </a:cubicBezTo>
                    <a:cubicBezTo>
                      <a:pt x="466588" y="141873"/>
                      <a:pt x="472993" y="148279"/>
                      <a:pt x="480896" y="148279"/>
                    </a:cubicBezTo>
                    <a:lnTo>
                      <a:pt x="481070" y="148279"/>
                    </a:lnTo>
                    <a:cubicBezTo>
                      <a:pt x="488869" y="148284"/>
                      <a:pt x="495193" y="141960"/>
                      <a:pt x="495199" y="134162"/>
                    </a:cubicBezTo>
                    <a:cubicBezTo>
                      <a:pt x="495199" y="134162"/>
                      <a:pt x="495199" y="134156"/>
                      <a:pt x="495199" y="134156"/>
                    </a:cubicBezTo>
                    <a:lnTo>
                      <a:pt x="495199" y="133976"/>
                    </a:lnTo>
                    <a:close/>
                    <a:moveTo>
                      <a:pt x="537939" y="133970"/>
                    </a:moveTo>
                    <a:cubicBezTo>
                      <a:pt x="537944" y="126073"/>
                      <a:pt x="531539" y="119668"/>
                      <a:pt x="523642" y="119662"/>
                    </a:cubicBezTo>
                    <a:cubicBezTo>
                      <a:pt x="523642" y="119662"/>
                      <a:pt x="523636" y="119662"/>
                      <a:pt x="523636" y="119662"/>
                    </a:cubicBezTo>
                    <a:cubicBezTo>
                      <a:pt x="515733" y="119662"/>
                      <a:pt x="509327" y="126067"/>
                      <a:pt x="509327" y="133970"/>
                    </a:cubicBezTo>
                    <a:cubicBezTo>
                      <a:pt x="509281" y="141867"/>
                      <a:pt x="515652" y="148308"/>
                      <a:pt x="523549" y="148354"/>
                    </a:cubicBezTo>
                    <a:cubicBezTo>
                      <a:pt x="523578" y="148354"/>
                      <a:pt x="523601" y="148354"/>
                      <a:pt x="523630" y="148354"/>
                    </a:cubicBezTo>
                    <a:lnTo>
                      <a:pt x="523630" y="148354"/>
                    </a:lnTo>
                    <a:cubicBezTo>
                      <a:pt x="531423" y="148453"/>
                      <a:pt x="537823" y="142221"/>
                      <a:pt x="537933" y="134429"/>
                    </a:cubicBezTo>
                    <a:cubicBezTo>
                      <a:pt x="537933" y="134312"/>
                      <a:pt x="537933" y="134191"/>
                      <a:pt x="537933" y="134075"/>
                    </a:cubicBezTo>
                    <a:close/>
                    <a:moveTo>
                      <a:pt x="470295" y="298396"/>
                    </a:moveTo>
                    <a:cubicBezTo>
                      <a:pt x="470295" y="290499"/>
                      <a:pt x="463890" y="284093"/>
                      <a:pt x="455993" y="284093"/>
                    </a:cubicBezTo>
                    <a:cubicBezTo>
                      <a:pt x="448090" y="284093"/>
                      <a:pt x="441684" y="290499"/>
                      <a:pt x="441684" y="298402"/>
                    </a:cubicBezTo>
                    <a:cubicBezTo>
                      <a:pt x="441690" y="306305"/>
                      <a:pt x="448090" y="312704"/>
                      <a:pt x="455993" y="312704"/>
                    </a:cubicBezTo>
                    <a:lnTo>
                      <a:pt x="456167" y="312704"/>
                    </a:lnTo>
                    <a:cubicBezTo>
                      <a:pt x="463971" y="312704"/>
                      <a:pt x="470295" y="306380"/>
                      <a:pt x="470301" y="298576"/>
                    </a:cubicBezTo>
                    <a:cubicBezTo>
                      <a:pt x="470295" y="298634"/>
                      <a:pt x="470290" y="298564"/>
                      <a:pt x="470290" y="298500"/>
                    </a:cubicBezTo>
                    <a:close/>
                    <a:moveTo>
                      <a:pt x="513041" y="298396"/>
                    </a:moveTo>
                    <a:cubicBezTo>
                      <a:pt x="513035" y="290493"/>
                      <a:pt x="506635" y="284093"/>
                      <a:pt x="498733" y="284093"/>
                    </a:cubicBezTo>
                    <a:cubicBezTo>
                      <a:pt x="490830" y="284093"/>
                      <a:pt x="484430" y="290493"/>
                      <a:pt x="484424" y="298396"/>
                    </a:cubicBezTo>
                    <a:cubicBezTo>
                      <a:pt x="484424" y="306299"/>
                      <a:pt x="490830" y="312704"/>
                      <a:pt x="498733" y="312704"/>
                    </a:cubicBezTo>
                    <a:lnTo>
                      <a:pt x="498733" y="312704"/>
                    </a:lnTo>
                    <a:cubicBezTo>
                      <a:pt x="506525" y="312803"/>
                      <a:pt x="512925" y="306572"/>
                      <a:pt x="513041" y="298779"/>
                    </a:cubicBezTo>
                    <a:close/>
                    <a:moveTo>
                      <a:pt x="555601" y="298396"/>
                    </a:moveTo>
                    <a:cubicBezTo>
                      <a:pt x="555601" y="290499"/>
                      <a:pt x="549195" y="284093"/>
                      <a:pt x="541298" y="284093"/>
                    </a:cubicBezTo>
                    <a:cubicBezTo>
                      <a:pt x="533395" y="284093"/>
                      <a:pt x="526990" y="290499"/>
                      <a:pt x="526990" y="298402"/>
                    </a:cubicBezTo>
                    <a:cubicBezTo>
                      <a:pt x="526996" y="306305"/>
                      <a:pt x="533395" y="312704"/>
                      <a:pt x="541298" y="312704"/>
                    </a:cubicBezTo>
                    <a:lnTo>
                      <a:pt x="541472" y="312704"/>
                    </a:lnTo>
                    <a:cubicBezTo>
                      <a:pt x="549276" y="312704"/>
                      <a:pt x="555601" y="306380"/>
                      <a:pt x="555601" y="298576"/>
                    </a:cubicBezTo>
                    <a:lnTo>
                      <a:pt x="555601" y="298396"/>
                    </a:lnTo>
                    <a:close/>
                    <a:moveTo>
                      <a:pt x="598341" y="298396"/>
                    </a:moveTo>
                    <a:cubicBezTo>
                      <a:pt x="598341" y="290499"/>
                      <a:pt x="591935" y="284093"/>
                      <a:pt x="584038" y="284093"/>
                    </a:cubicBezTo>
                    <a:cubicBezTo>
                      <a:pt x="576141" y="284093"/>
                      <a:pt x="569735" y="290493"/>
                      <a:pt x="569730" y="298396"/>
                    </a:cubicBezTo>
                    <a:cubicBezTo>
                      <a:pt x="569730" y="306299"/>
                      <a:pt x="576135" y="312704"/>
                      <a:pt x="584038" y="312704"/>
                    </a:cubicBezTo>
                    <a:lnTo>
                      <a:pt x="584038" y="312704"/>
                    </a:lnTo>
                    <a:cubicBezTo>
                      <a:pt x="591830" y="312803"/>
                      <a:pt x="598231" y="306572"/>
                      <a:pt x="598341" y="298779"/>
                    </a:cubicBezTo>
                    <a:cubicBezTo>
                      <a:pt x="598341" y="298738"/>
                      <a:pt x="598341" y="298634"/>
                      <a:pt x="598335" y="298500"/>
                    </a:cubicBezTo>
                    <a:close/>
                    <a:moveTo>
                      <a:pt x="640906" y="298396"/>
                    </a:moveTo>
                    <a:cubicBezTo>
                      <a:pt x="640906" y="290499"/>
                      <a:pt x="634501" y="284093"/>
                      <a:pt x="626604" y="284093"/>
                    </a:cubicBezTo>
                    <a:cubicBezTo>
                      <a:pt x="618701" y="284093"/>
                      <a:pt x="612295" y="290499"/>
                      <a:pt x="612295" y="298402"/>
                    </a:cubicBezTo>
                    <a:cubicBezTo>
                      <a:pt x="612301" y="306305"/>
                      <a:pt x="618701" y="312704"/>
                      <a:pt x="626604" y="312704"/>
                    </a:cubicBezTo>
                    <a:lnTo>
                      <a:pt x="626778" y="312704"/>
                    </a:lnTo>
                    <a:cubicBezTo>
                      <a:pt x="634582" y="312704"/>
                      <a:pt x="640906" y="306380"/>
                      <a:pt x="640906" y="298576"/>
                    </a:cubicBezTo>
                    <a:lnTo>
                      <a:pt x="640906" y="298396"/>
                    </a:lnTo>
                    <a:close/>
                    <a:moveTo>
                      <a:pt x="683646" y="298396"/>
                    </a:moveTo>
                    <a:cubicBezTo>
                      <a:pt x="683646" y="290499"/>
                      <a:pt x="677241" y="284093"/>
                      <a:pt x="669343" y="284093"/>
                    </a:cubicBezTo>
                    <a:cubicBezTo>
                      <a:pt x="661447" y="284093"/>
                      <a:pt x="655041" y="290493"/>
                      <a:pt x="655035" y="298396"/>
                    </a:cubicBezTo>
                    <a:cubicBezTo>
                      <a:pt x="655035" y="306299"/>
                      <a:pt x="661441" y="312704"/>
                      <a:pt x="669343" y="312704"/>
                    </a:cubicBezTo>
                    <a:lnTo>
                      <a:pt x="669343" y="312704"/>
                    </a:lnTo>
                    <a:cubicBezTo>
                      <a:pt x="677136" y="312803"/>
                      <a:pt x="683536" y="306572"/>
                      <a:pt x="683646" y="298779"/>
                    </a:cubicBezTo>
                    <a:cubicBezTo>
                      <a:pt x="683646" y="298657"/>
                      <a:pt x="683646" y="298541"/>
                      <a:pt x="683646" y="298419"/>
                    </a:cubicBezTo>
                    <a:close/>
                    <a:moveTo>
                      <a:pt x="470295" y="415672"/>
                    </a:moveTo>
                    <a:cubicBezTo>
                      <a:pt x="470295" y="407769"/>
                      <a:pt x="463896" y="401370"/>
                      <a:pt x="455993" y="401364"/>
                    </a:cubicBezTo>
                    <a:cubicBezTo>
                      <a:pt x="448090" y="401364"/>
                      <a:pt x="441684" y="407769"/>
                      <a:pt x="441684" y="415672"/>
                    </a:cubicBezTo>
                    <a:cubicBezTo>
                      <a:pt x="441678" y="423569"/>
                      <a:pt x="448078" y="429969"/>
                      <a:pt x="455975" y="429975"/>
                    </a:cubicBezTo>
                    <a:cubicBezTo>
                      <a:pt x="455981" y="429975"/>
                      <a:pt x="455987" y="429975"/>
                      <a:pt x="455993" y="429975"/>
                    </a:cubicBezTo>
                    <a:lnTo>
                      <a:pt x="456167" y="429975"/>
                    </a:lnTo>
                    <a:cubicBezTo>
                      <a:pt x="463971" y="429998"/>
                      <a:pt x="470313" y="423691"/>
                      <a:pt x="470336" y="415887"/>
                    </a:cubicBezTo>
                    <a:cubicBezTo>
                      <a:pt x="470336" y="415521"/>
                      <a:pt x="470336" y="415156"/>
                      <a:pt x="470295" y="414790"/>
                    </a:cubicBezTo>
                    <a:close/>
                    <a:moveTo>
                      <a:pt x="513041" y="415672"/>
                    </a:moveTo>
                    <a:cubicBezTo>
                      <a:pt x="513041" y="407769"/>
                      <a:pt x="506635" y="401364"/>
                      <a:pt x="498733" y="401364"/>
                    </a:cubicBezTo>
                    <a:cubicBezTo>
                      <a:pt x="490830" y="401364"/>
                      <a:pt x="484424" y="407769"/>
                      <a:pt x="484424" y="415672"/>
                    </a:cubicBezTo>
                    <a:cubicBezTo>
                      <a:pt x="484424" y="423575"/>
                      <a:pt x="490830" y="429975"/>
                      <a:pt x="498733" y="429975"/>
                    </a:cubicBezTo>
                    <a:lnTo>
                      <a:pt x="498733" y="429975"/>
                    </a:lnTo>
                    <a:cubicBezTo>
                      <a:pt x="506531" y="430097"/>
                      <a:pt x="512954" y="423877"/>
                      <a:pt x="513076" y="416078"/>
                    </a:cubicBezTo>
                    <a:cubicBezTo>
                      <a:pt x="513076" y="416067"/>
                      <a:pt x="513076" y="416061"/>
                      <a:pt x="513076" y="416049"/>
                    </a:cubicBezTo>
                    <a:cubicBezTo>
                      <a:pt x="513076" y="415620"/>
                      <a:pt x="513076" y="415197"/>
                      <a:pt x="513041" y="414773"/>
                    </a:cubicBezTo>
                    <a:close/>
                    <a:moveTo>
                      <a:pt x="555601" y="415672"/>
                    </a:moveTo>
                    <a:cubicBezTo>
                      <a:pt x="555601" y="407769"/>
                      <a:pt x="549201" y="401370"/>
                      <a:pt x="541298" y="401364"/>
                    </a:cubicBezTo>
                    <a:cubicBezTo>
                      <a:pt x="533395" y="401364"/>
                      <a:pt x="526990" y="407769"/>
                      <a:pt x="526990" y="415672"/>
                    </a:cubicBezTo>
                    <a:cubicBezTo>
                      <a:pt x="526984" y="423569"/>
                      <a:pt x="533384" y="429969"/>
                      <a:pt x="541281" y="429975"/>
                    </a:cubicBezTo>
                    <a:cubicBezTo>
                      <a:pt x="541287" y="429975"/>
                      <a:pt x="541292" y="429975"/>
                      <a:pt x="541298" y="429975"/>
                    </a:cubicBezTo>
                    <a:lnTo>
                      <a:pt x="541472" y="429975"/>
                    </a:lnTo>
                    <a:cubicBezTo>
                      <a:pt x="549276" y="429998"/>
                      <a:pt x="555618" y="423691"/>
                      <a:pt x="555641" y="415887"/>
                    </a:cubicBezTo>
                    <a:cubicBezTo>
                      <a:pt x="555641" y="415521"/>
                      <a:pt x="555641" y="415156"/>
                      <a:pt x="555601" y="414790"/>
                    </a:cubicBezTo>
                    <a:close/>
                    <a:moveTo>
                      <a:pt x="598341" y="415672"/>
                    </a:moveTo>
                    <a:cubicBezTo>
                      <a:pt x="598346" y="407775"/>
                      <a:pt x="591941" y="401370"/>
                      <a:pt x="584044" y="401364"/>
                    </a:cubicBezTo>
                    <a:cubicBezTo>
                      <a:pt x="584044" y="401364"/>
                      <a:pt x="584038" y="401364"/>
                      <a:pt x="584038" y="401364"/>
                    </a:cubicBezTo>
                    <a:cubicBezTo>
                      <a:pt x="576135" y="401364"/>
                      <a:pt x="569730" y="407769"/>
                      <a:pt x="569730" y="415672"/>
                    </a:cubicBezTo>
                    <a:cubicBezTo>
                      <a:pt x="569735" y="423575"/>
                      <a:pt x="576135" y="429975"/>
                      <a:pt x="584038" y="429975"/>
                    </a:cubicBezTo>
                    <a:lnTo>
                      <a:pt x="584038" y="429975"/>
                    </a:lnTo>
                    <a:cubicBezTo>
                      <a:pt x="591842" y="430097"/>
                      <a:pt x="598259" y="423865"/>
                      <a:pt x="598381" y="416067"/>
                    </a:cubicBezTo>
                    <a:cubicBezTo>
                      <a:pt x="598381" y="416061"/>
                      <a:pt x="598381" y="416055"/>
                      <a:pt x="598381" y="416049"/>
                    </a:cubicBezTo>
                    <a:cubicBezTo>
                      <a:pt x="598381" y="415620"/>
                      <a:pt x="598381" y="415197"/>
                      <a:pt x="598341" y="414773"/>
                    </a:cubicBezTo>
                    <a:close/>
                    <a:moveTo>
                      <a:pt x="640906" y="415672"/>
                    </a:moveTo>
                    <a:cubicBezTo>
                      <a:pt x="640906" y="407769"/>
                      <a:pt x="634507" y="401370"/>
                      <a:pt x="626604" y="401364"/>
                    </a:cubicBezTo>
                    <a:cubicBezTo>
                      <a:pt x="618701" y="401364"/>
                      <a:pt x="612295" y="407769"/>
                      <a:pt x="612295" y="415672"/>
                    </a:cubicBezTo>
                    <a:cubicBezTo>
                      <a:pt x="612290" y="423569"/>
                      <a:pt x="618689" y="429969"/>
                      <a:pt x="626586" y="429975"/>
                    </a:cubicBezTo>
                    <a:cubicBezTo>
                      <a:pt x="626592" y="429975"/>
                      <a:pt x="626598" y="429975"/>
                      <a:pt x="626604" y="429975"/>
                    </a:cubicBezTo>
                    <a:lnTo>
                      <a:pt x="626778" y="429975"/>
                    </a:lnTo>
                    <a:cubicBezTo>
                      <a:pt x="634582" y="429998"/>
                      <a:pt x="640924" y="423691"/>
                      <a:pt x="640947" y="415887"/>
                    </a:cubicBezTo>
                    <a:cubicBezTo>
                      <a:pt x="640947" y="415521"/>
                      <a:pt x="640947" y="415156"/>
                      <a:pt x="640906" y="414790"/>
                    </a:cubicBezTo>
                    <a:close/>
                    <a:moveTo>
                      <a:pt x="683646" y="415672"/>
                    </a:moveTo>
                    <a:cubicBezTo>
                      <a:pt x="683652" y="407775"/>
                      <a:pt x="677246" y="401370"/>
                      <a:pt x="669349" y="401364"/>
                    </a:cubicBezTo>
                    <a:cubicBezTo>
                      <a:pt x="669349" y="401364"/>
                      <a:pt x="669343" y="401364"/>
                      <a:pt x="669343" y="401364"/>
                    </a:cubicBezTo>
                    <a:cubicBezTo>
                      <a:pt x="661441" y="401364"/>
                      <a:pt x="655035" y="407769"/>
                      <a:pt x="655035" y="415672"/>
                    </a:cubicBezTo>
                    <a:cubicBezTo>
                      <a:pt x="655041" y="423575"/>
                      <a:pt x="661441" y="429975"/>
                      <a:pt x="669343" y="429975"/>
                    </a:cubicBezTo>
                    <a:lnTo>
                      <a:pt x="669343" y="429975"/>
                    </a:lnTo>
                    <a:cubicBezTo>
                      <a:pt x="677148" y="430097"/>
                      <a:pt x="683565" y="423865"/>
                      <a:pt x="683687" y="416067"/>
                    </a:cubicBezTo>
                    <a:cubicBezTo>
                      <a:pt x="683687" y="416061"/>
                      <a:pt x="683687" y="416055"/>
                      <a:pt x="683687" y="416049"/>
                    </a:cubicBezTo>
                    <a:cubicBezTo>
                      <a:pt x="683687" y="415620"/>
                      <a:pt x="683687" y="415197"/>
                      <a:pt x="683646" y="41477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8" name="Google Shape;248;p21"/>
              <p:cNvSpPr/>
              <p:nvPr/>
            </p:nvSpPr>
            <p:spPr>
              <a:xfrm>
                <a:off x="481797" y="-151591"/>
                <a:ext cx="593786" cy="371876"/>
              </a:xfrm>
              <a:custGeom>
                <a:rect b="b" l="l" r="r" t="t"/>
                <a:pathLst>
                  <a:path extrusionOk="0" h="425001" w="678612">
                    <a:moveTo>
                      <a:pt x="68497" y="32459"/>
                    </a:moveTo>
                    <a:lnTo>
                      <a:pt x="18870" y="32459"/>
                    </a:lnTo>
                    <a:cubicBezTo>
                      <a:pt x="12093" y="33271"/>
                      <a:pt x="5937" y="28438"/>
                      <a:pt x="5119" y="21661"/>
                    </a:cubicBezTo>
                    <a:cubicBezTo>
                      <a:pt x="4306" y="14884"/>
                      <a:pt x="9140" y="8727"/>
                      <a:pt x="15917" y="7909"/>
                    </a:cubicBezTo>
                    <a:cubicBezTo>
                      <a:pt x="16897" y="7793"/>
                      <a:pt x="17889" y="7793"/>
                      <a:pt x="18870" y="7909"/>
                    </a:cubicBezTo>
                    <a:lnTo>
                      <a:pt x="68497" y="7909"/>
                    </a:lnTo>
                    <a:cubicBezTo>
                      <a:pt x="75274" y="7097"/>
                      <a:pt x="81431" y="11930"/>
                      <a:pt x="82249" y="18707"/>
                    </a:cubicBezTo>
                    <a:cubicBezTo>
                      <a:pt x="83061" y="25484"/>
                      <a:pt x="78228" y="31641"/>
                      <a:pt x="71451" y="32459"/>
                    </a:cubicBezTo>
                    <a:cubicBezTo>
                      <a:pt x="70470" y="32575"/>
                      <a:pt x="69478" y="32575"/>
                      <a:pt x="68497" y="32459"/>
                    </a:cubicBezTo>
                    <a:close/>
                    <a:moveTo>
                      <a:pt x="80862" y="77137"/>
                    </a:moveTo>
                    <a:cubicBezTo>
                      <a:pt x="80862" y="70307"/>
                      <a:pt x="75327" y="64772"/>
                      <a:pt x="68497" y="64772"/>
                    </a:cubicBezTo>
                    <a:lnTo>
                      <a:pt x="18870" y="64772"/>
                    </a:lnTo>
                    <a:cubicBezTo>
                      <a:pt x="12093" y="63960"/>
                      <a:pt x="5931" y="68793"/>
                      <a:pt x="5119" y="75576"/>
                    </a:cubicBezTo>
                    <a:cubicBezTo>
                      <a:pt x="5119" y="75576"/>
                      <a:pt x="5119" y="75576"/>
                      <a:pt x="5119" y="75576"/>
                    </a:cubicBezTo>
                    <a:cubicBezTo>
                      <a:pt x="4306" y="82353"/>
                      <a:pt x="9140" y="88509"/>
                      <a:pt x="15917" y="89321"/>
                    </a:cubicBezTo>
                    <a:cubicBezTo>
                      <a:pt x="15917" y="89321"/>
                      <a:pt x="15917" y="89321"/>
                      <a:pt x="15917" y="89321"/>
                    </a:cubicBezTo>
                    <a:cubicBezTo>
                      <a:pt x="16897" y="89443"/>
                      <a:pt x="17889" y="89443"/>
                      <a:pt x="18870" y="89321"/>
                    </a:cubicBezTo>
                    <a:lnTo>
                      <a:pt x="68497" y="89321"/>
                    </a:lnTo>
                    <a:cubicBezTo>
                      <a:pt x="75228" y="89420"/>
                      <a:pt x="80763" y="84047"/>
                      <a:pt x="80862" y="77316"/>
                    </a:cubicBezTo>
                    <a:cubicBezTo>
                      <a:pt x="80862" y="77316"/>
                      <a:pt x="80862" y="77316"/>
                      <a:pt x="80862" y="77316"/>
                    </a:cubicBezTo>
                    <a:close/>
                    <a:moveTo>
                      <a:pt x="80862" y="133999"/>
                    </a:moveTo>
                    <a:cubicBezTo>
                      <a:pt x="80862" y="127176"/>
                      <a:pt x="75327" y="121640"/>
                      <a:pt x="68503" y="121640"/>
                    </a:cubicBezTo>
                    <a:cubicBezTo>
                      <a:pt x="68503" y="121640"/>
                      <a:pt x="68497" y="121640"/>
                      <a:pt x="68497" y="121640"/>
                    </a:cubicBezTo>
                    <a:lnTo>
                      <a:pt x="18870" y="121640"/>
                    </a:lnTo>
                    <a:cubicBezTo>
                      <a:pt x="12093" y="120822"/>
                      <a:pt x="5937" y="125655"/>
                      <a:pt x="5119" y="132427"/>
                    </a:cubicBezTo>
                    <a:cubicBezTo>
                      <a:pt x="5119" y="132433"/>
                      <a:pt x="5119" y="132433"/>
                      <a:pt x="5119" y="132438"/>
                    </a:cubicBezTo>
                    <a:cubicBezTo>
                      <a:pt x="4306" y="139215"/>
                      <a:pt x="9140" y="145372"/>
                      <a:pt x="15917" y="146190"/>
                    </a:cubicBezTo>
                    <a:cubicBezTo>
                      <a:pt x="16897" y="146306"/>
                      <a:pt x="17889" y="146306"/>
                      <a:pt x="18870" y="146190"/>
                    </a:cubicBezTo>
                    <a:lnTo>
                      <a:pt x="68497" y="146190"/>
                    </a:lnTo>
                    <a:cubicBezTo>
                      <a:pt x="75228" y="146288"/>
                      <a:pt x="80763" y="140915"/>
                      <a:pt x="80862" y="134185"/>
                    </a:cubicBezTo>
                    <a:cubicBezTo>
                      <a:pt x="80862" y="134185"/>
                      <a:pt x="80862" y="134179"/>
                      <a:pt x="80862" y="134179"/>
                    </a:cubicBezTo>
                    <a:close/>
                    <a:moveTo>
                      <a:pt x="80862" y="190862"/>
                    </a:moveTo>
                    <a:cubicBezTo>
                      <a:pt x="80862" y="184032"/>
                      <a:pt x="75327" y="178497"/>
                      <a:pt x="68497" y="178497"/>
                    </a:cubicBezTo>
                    <a:lnTo>
                      <a:pt x="18870" y="178497"/>
                    </a:lnTo>
                    <a:cubicBezTo>
                      <a:pt x="12093" y="177685"/>
                      <a:pt x="5937" y="182518"/>
                      <a:pt x="5119" y="189295"/>
                    </a:cubicBezTo>
                    <a:cubicBezTo>
                      <a:pt x="4306" y="196072"/>
                      <a:pt x="9140" y="202229"/>
                      <a:pt x="15917" y="203047"/>
                    </a:cubicBezTo>
                    <a:cubicBezTo>
                      <a:pt x="16897" y="203163"/>
                      <a:pt x="17889" y="203163"/>
                      <a:pt x="18870" y="203047"/>
                    </a:cubicBezTo>
                    <a:lnTo>
                      <a:pt x="68497" y="203047"/>
                    </a:lnTo>
                    <a:cubicBezTo>
                      <a:pt x="75228" y="203145"/>
                      <a:pt x="80763" y="197772"/>
                      <a:pt x="80862" y="191042"/>
                    </a:cubicBezTo>
                    <a:cubicBezTo>
                      <a:pt x="80862" y="191042"/>
                      <a:pt x="80862" y="191036"/>
                      <a:pt x="80862" y="191036"/>
                    </a:cubicBezTo>
                    <a:close/>
                    <a:moveTo>
                      <a:pt x="80862" y="247724"/>
                    </a:moveTo>
                    <a:cubicBezTo>
                      <a:pt x="80862" y="240895"/>
                      <a:pt x="75327" y="235360"/>
                      <a:pt x="68497" y="235360"/>
                    </a:cubicBezTo>
                    <a:lnTo>
                      <a:pt x="18870" y="235360"/>
                    </a:lnTo>
                    <a:cubicBezTo>
                      <a:pt x="12093" y="234547"/>
                      <a:pt x="5937" y="239381"/>
                      <a:pt x="5119" y="246158"/>
                    </a:cubicBezTo>
                    <a:cubicBezTo>
                      <a:pt x="4306" y="252935"/>
                      <a:pt x="9140" y="259091"/>
                      <a:pt x="15917" y="259909"/>
                    </a:cubicBezTo>
                    <a:cubicBezTo>
                      <a:pt x="16897" y="260025"/>
                      <a:pt x="17889" y="260025"/>
                      <a:pt x="18870" y="259909"/>
                    </a:cubicBezTo>
                    <a:lnTo>
                      <a:pt x="68497" y="259909"/>
                    </a:lnTo>
                    <a:cubicBezTo>
                      <a:pt x="75228" y="260008"/>
                      <a:pt x="80763" y="254635"/>
                      <a:pt x="80862" y="247904"/>
                    </a:cubicBezTo>
                    <a:cubicBezTo>
                      <a:pt x="80862" y="247904"/>
                      <a:pt x="80862" y="247898"/>
                      <a:pt x="80862" y="247898"/>
                    </a:cubicBezTo>
                    <a:close/>
                    <a:moveTo>
                      <a:pt x="80862" y="304587"/>
                    </a:moveTo>
                    <a:cubicBezTo>
                      <a:pt x="80856" y="297758"/>
                      <a:pt x="75327" y="292228"/>
                      <a:pt x="68497" y="292228"/>
                    </a:cubicBezTo>
                    <a:lnTo>
                      <a:pt x="18870" y="292228"/>
                    </a:lnTo>
                    <a:cubicBezTo>
                      <a:pt x="12041" y="292228"/>
                      <a:pt x="6506" y="297763"/>
                      <a:pt x="6506" y="304593"/>
                    </a:cubicBezTo>
                    <a:cubicBezTo>
                      <a:pt x="6506" y="311323"/>
                      <a:pt x="11960" y="316778"/>
                      <a:pt x="18690" y="316778"/>
                    </a:cubicBezTo>
                    <a:lnTo>
                      <a:pt x="68497" y="316778"/>
                    </a:lnTo>
                    <a:cubicBezTo>
                      <a:pt x="75228" y="316876"/>
                      <a:pt x="80763" y="311503"/>
                      <a:pt x="80862" y="304773"/>
                    </a:cubicBezTo>
                    <a:cubicBezTo>
                      <a:pt x="80862" y="304773"/>
                      <a:pt x="80862" y="304773"/>
                      <a:pt x="80862" y="304773"/>
                    </a:cubicBezTo>
                    <a:close/>
                    <a:moveTo>
                      <a:pt x="80862" y="361450"/>
                    </a:moveTo>
                    <a:cubicBezTo>
                      <a:pt x="80862" y="354719"/>
                      <a:pt x="75408" y="349265"/>
                      <a:pt x="68677" y="349265"/>
                    </a:cubicBezTo>
                    <a:lnTo>
                      <a:pt x="18870" y="349265"/>
                    </a:lnTo>
                    <a:cubicBezTo>
                      <a:pt x="12140" y="349166"/>
                      <a:pt x="6604" y="354539"/>
                      <a:pt x="6506" y="361270"/>
                    </a:cubicBezTo>
                    <a:cubicBezTo>
                      <a:pt x="6506" y="361270"/>
                      <a:pt x="6506" y="361275"/>
                      <a:pt x="6506" y="361275"/>
                    </a:cubicBezTo>
                    <a:lnTo>
                      <a:pt x="6506" y="361450"/>
                    </a:lnTo>
                    <a:cubicBezTo>
                      <a:pt x="6506" y="368279"/>
                      <a:pt x="12041" y="373814"/>
                      <a:pt x="18870" y="373814"/>
                    </a:cubicBezTo>
                    <a:lnTo>
                      <a:pt x="68497" y="373814"/>
                    </a:lnTo>
                    <a:cubicBezTo>
                      <a:pt x="75123" y="373820"/>
                      <a:pt x="80578" y="368604"/>
                      <a:pt x="80862" y="361983"/>
                    </a:cubicBezTo>
                    <a:close/>
                    <a:moveTo>
                      <a:pt x="80862" y="418312"/>
                    </a:moveTo>
                    <a:cubicBezTo>
                      <a:pt x="80862" y="411581"/>
                      <a:pt x="75408" y="406127"/>
                      <a:pt x="68677" y="406127"/>
                    </a:cubicBezTo>
                    <a:lnTo>
                      <a:pt x="18870" y="406127"/>
                    </a:lnTo>
                    <a:cubicBezTo>
                      <a:pt x="12093" y="405315"/>
                      <a:pt x="5931" y="410148"/>
                      <a:pt x="5119" y="416931"/>
                    </a:cubicBezTo>
                    <a:cubicBezTo>
                      <a:pt x="5119" y="416931"/>
                      <a:pt x="5119" y="416931"/>
                      <a:pt x="5119" y="416931"/>
                    </a:cubicBezTo>
                    <a:cubicBezTo>
                      <a:pt x="4306" y="423708"/>
                      <a:pt x="9140" y="429864"/>
                      <a:pt x="15917" y="430677"/>
                    </a:cubicBezTo>
                    <a:cubicBezTo>
                      <a:pt x="15917" y="430677"/>
                      <a:pt x="15917" y="430677"/>
                      <a:pt x="15917" y="430677"/>
                    </a:cubicBezTo>
                    <a:cubicBezTo>
                      <a:pt x="16897" y="430799"/>
                      <a:pt x="17889" y="430799"/>
                      <a:pt x="18870" y="430677"/>
                    </a:cubicBezTo>
                    <a:lnTo>
                      <a:pt x="68497" y="430677"/>
                    </a:lnTo>
                    <a:cubicBezTo>
                      <a:pt x="75327" y="430671"/>
                      <a:pt x="80856" y="425141"/>
                      <a:pt x="80856" y="418312"/>
                    </a:cubicBezTo>
                    <a:close/>
                    <a:moveTo>
                      <a:pt x="267006" y="20274"/>
                    </a:moveTo>
                    <a:cubicBezTo>
                      <a:pt x="267104" y="13543"/>
                      <a:pt x="261731" y="8008"/>
                      <a:pt x="255001" y="7909"/>
                    </a:cubicBezTo>
                    <a:cubicBezTo>
                      <a:pt x="255001" y="7909"/>
                      <a:pt x="255001" y="7909"/>
                      <a:pt x="255001" y="7909"/>
                    </a:cubicBezTo>
                    <a:lnTo>
                      <a:pt x="124124" y="7909"/>
                    </a:lnTo>
                    <a:cubicBezTo>
                      <a:pt x="117347" y="7097"/>
                      <a:pt x="111191" y="11930"/>
                      <a:pt x="110378" y="18707"/>
                    </a:cubicBezTo>
                    <a:cubicBezTo>
                      <a:pt x="110378" y="18707"/>
                      <a:pt x="110378" y="18707"/>
                      <a:pt x="110378" y="18707"/>
                    </a:cubicBezTo>
                    <a:cubicBezTo>
                      <a:pt x="109560" y="25484"/>
                      <a:pt x="114394" y="31641"/>
                      <a:pt x="121170" y="32459"/>
                    </a:cubicBezTo>
                    <a:cubicBezTo>
                      <a:pt x="121170" y="32459"/>
                      <a:pt x="121176" y="32459"/>
                      <a:pt x="121176" y="32459"/>
                    </a:cubicBezTo>
                    <a:cubicBezTo>
                      <a:pt x="122157" y="32575"/>
                      <a:pt x="123143" y="32575"/>
                      <a:pt x="124124" y="32459"/>
                    </a:cubicBezTo>
                    <a:lnTo>
                      <a:pt x="254821" y="32459"/>
                    </a:lnTo>
                    <a:cubicBezTo>
                      <a:pt x="261552" y="32459"/>
                      <a:pt x="267006" y="27005"/>
                      <a:pt x="267006" y="20274"/>
                    </a:cubicBezTo>
                    <a:close/>
                    <a:moveTo>
                      <a:pt x="267006" y="77137"/>
                    </a:moveTo>
                    <a:cubicBezTo>
                      <a:pt x="267104" y="70406"/>
                      <a:pt x="261731" y="64871"/>
                      <a:pt x="255001" y="64772"/>
                    </a:cubicBezTo>
                    <a:cubicBezTo>
                      <a:pt x="255001" y="64772"/>
                      <a:pt x="255001" y="64772"/>
                      <a:pt x="255001" y="64772"/>
                    </a:cubicBezTo>
                    <a:lnTo>
                      <a:pt x="124124" y="64772"/>
                    </a:lnTo>
                    <a:cubicBezTo>
                      <a:pt x="117347" y="63960"/>
                      <a:pt x="111191" y="68793"/>
                      <a:pt x="110378" y="75570"/>
                    </a:cubicBezTo>
                    <a:cubicBezTo>
                      <a:pt x="110378" y="75570"/>
                      <a:pt x="110378" y="75576"/>
                      <a:pt x="110378" y="75576"/>
                    </a:cubicBezTo>
                    <a:cubicBezTo>
                      <a:pt x="109566" y="82353"/>
                      <a:pt x="114399" y="88509"/>
                      <a:pt x="121176" y="89321"/>
                    </a:cubicBezTo>
                    <a:cubicBezTo>
                      <a:pt x="121176" y="89321"/>
                      <a:pt x="121176" y="89321"/>
                      <a:pt x="121176" y="89321"/>
                    </a:cubicBezTo>
                    <a:cubicBezTo>
                      <a:pt x="122157" y="89443"/>
                      <a:pt x="123143" y="89443"/>
                      <a:pt x="124124" y="89321"/>
                    </a:cubicBezTo>
                    <a:lnTo>
                      <a:pt x="254821" y="89321"/>
                    </a:lnTo>
                    <a:cubicBezTo>
                      <a:pt x="261552" y="89321"/>
                      <a:pt x="267006" y="83867"/>
                      <a:pt x="267006" y="77137"/>
                    </a:cubicBezTo>
                    <a:close/>
                    <a:moveTo>
                      <a:pt x="267006" y="133999"/>
                    </a:moveTo>
                    <a:cubicBezTo>
                      <a:pt x="267104" y="127274"/>
                      <a:pt x="261726" y="121739"/>
                      <a:pt x="255001" y="121640"/>
                    </a:cubicBezTo>
                    <a:lnTo>
                      <a:pt x="124124" y="121640"/>
                    </a:lnTo>
                    <a:cubicBezTo>
                      <a:pt x="117353" y="120822"/>
                      <a:pt x="111196" y="125650"/>
                      <a:pt x="110378" y="132427"/>
                    </a:cubicBezTo>
                    <a:cubicBezTo>
                      <a:pt x="110378" y="132427"/>
                      <a:pt x="110378" y="132433"/>
                      <a:pt x="110378" y="132438"/>
                    </a:cubicBezTo>
                    <a:cubicBezTo>
                      <a:pt x="109566" y="139215"/>
                      <a:pt x="114399" y="145372"/>
                      <a:pt x="121176" y="146190"/>
                    </a:cubicBezTo>
                    <a:cubicBezTo>
                      <a:pt x="122157" y="146306"/>
                      <a:pt x="123143" y="146306"/>
                      <a:pt x="124124" y="146190"/>
                    </a:cubicBezTo>
                    <a:lnTo>
                      <a:pt x="254821" y="146190"/>
                    </a:lnTo>
                    <a:cubicBezTo>
                      <a:pt x="261552" y="146190"/>
                      <a:pt x="267006" y="140736"/>
                      <a:pt x="267006" y="134005"/>
                    </a:cubicBezTo>
                    <a:close/>
                    <a:moveTo>
                      <a:pt x="267006" y="190862"/>
                    </a:moveTo>
                    <a:cubicBezTo>
                      <a:pt x="267104" y="184131"/>
                      <a:pt x="261731" y="178596"/>
                      <a:pt x="255001" y="178497"/>
                    </a:cubicBezTo>
                    <a:cubicBezTo>
                      <a:pt x="255001" y="178497"/>
                      <a:pt x="255001" y="178497"/>
                      <a:pt x="255001" y="178497"/>
                    </a:cubicBezTo>
                    <a:lnTo>
                      <a:pt x="124124" y="178497"/>
                    </a:lnTo>
                    <a:cubicBezTo>
                      <a:pt x="117347" y="177685"/>
                      <a:pt x="111191" y="182518"/>
                      <a:pt x="110378" y="189295"/>
                    </a:cubicBezTo>
                    <a:cubicBezTo>
                      <a:pt x="110378" y="189295"/>
                      <a:pt x="110378" y="189295"/>
                      <a:pt x="110378" y="189295"/>
                    </a:cubicBezTo>
                    <a:cubicBezTo>
                      <a:pt x="109566" y="196072"/>
                      <a:pt x="114399" y="202229"/>
                      <a:pt x="121176" y="203047"/>
                    </a:cubicBezTo>
                    <a:cubicBezTo>
                      <a:pt x="122157" y="203163"/>
                      <a:pt x="123143" y="203163"/>
                      <a:pt x="124124" y="203047"/>
                    </a:cubicBezTo>
                    <a:lnTo>
                      <a:pt x="254821" y="203047"/>
                    </a:lnTo>
                    <a:cubicBezTo>
                      <a:pt x="261552" y="203047"/>
                      <a:pt x="267006" y="197592"/>
                      <a:pt x="267006" y="190862"/>
                    </a:cubicBezTo>
                    <a:close/>
                    <a:moveTo>
                      <a:pt x="267006" y="247724"/>
                    </a:moveTo>
                    <a:cubicBezTo>
                      <a:pt x="267104" y="240994"/>
                      <a:pt x="261731" y="235458"/>
                      <a:pt x="255001" y="235360"/>
                    </a:cubicBezTo>
                    <a:cubicBezTo>
                      <a:pt x="255001" y="235360"/>
                      <a:pt x="255001" y="235360"/>
                      <a:pt x="255001" y="235360"/>
                    </a:cubicBezTo>
                    <a:lnTo>
                      <a:pt x="124124" y="235360"/>
                    </a:lnTo>
                    <a:cubicBezTo>
                      <a:pt x="117347" y="234547"/>
                      <a:pt x="111191" y="239381"/>
                      <a:pt x="110378" y="246158"/>
                    </a:cubicBezTo>
                    <a:cubicBezTo>
                      <a:pt x="110378" y="246158"/>
                      <a:pt x="110378" y="246158"/>
                      <a:pt x="110378" y="246158"/>
                    </a:cubicBezTo>
                    <a:cubicBezTo>
                      <a:pt x="109560" y="252935"/>
                      <a:pt x="114394" y="259091"/>
                      <a:pt x="121170" y="259909"/>
                    </a:cubicBezTo>
                    <a:cubicBezTo>
                      <a:pt x="121170" y="259909"/>
                      <a:pt x="121176" y="259909"/>
                      <a:pt x="121176" y="259909"/>
                    </a:cubicBezTo>
                    <a:cubicBezTo>
                      <a:pt x="122157" y="260025"/>
                      <a:pt x="123143" y="260025"/>
                      <a:pt x="124124" y="259909"/>
                    </a:cubicBezTo>
                    <a:lnTo>
                      <a:pt x="254821" y="259909"/>
                    </a:lnTo>
                    <a:cubicBezTo>
                      <a:pt x="261552" y="259909"/>
                      <a:pt x="267006" y="254455"/>
                      <a:pt x="267006" y="247724"/>
                    </a:cubicBezTo>
                    <a:close/>
                    <a:moveTo>
                      <a:pt x="423488" y="304587"/>
                    </a:moveTo>
                    <a:cubicBezTo>
                      <a:pt x="423488" y="297758"/>
                      <a:pt x="417953" y="292222"/>
                      <a:pt x="411123" y="292222"/>
                    </a:cubicBezTo>
                    <a:lnTo>
                      <a:pt x="280606" y="292222"/>
                    </a:lnTo>
                    <a:cubicBezTo>
                      <a:pt x="273777" y="292222"/>
                      <a:pt x="268242" y="297758"/>
                      <a:pt x="268242" y="304587"/>
                    </a:cubicBezTo>
                    <a:cubicBezTo>
                      <a:pt x="268242" y="311318"/>
                      <a:pt x="273696" y="316772"/>
                      <a:pt x="280427" y="316772"/>
                    </a:cubicBezTo>
                    <a:lnTo>
                      <a:pt x="411123" y="316772"/>
                    </a:lnTo>
                    <a:cubicBezTo>
                      <a:pt x="417854" y="316870"/>
                      <a:pt x="423390" y="311497"/>
                      <a:pt x="423488" y="304767"/>
                    </a:cubicBezTo>
                    <a:cubicBezTo>
                      <a:pt x="423488" y="304767"/>
                      <a:pt x="423488" y="304767"/>
                      <a:pt x="423488" y="304767"/>
                    </a:cubicBezTo>
                    <a:close/>
                    <a:moveTo>
                      <a:pt x="423488" y="361450"/>
                    </a:moveTo>
                    <a:cubicBezTo>
                      <a:pt x="423488" y="354719"/>
                      <a:pt x="418034" y="349265"/>
                      <a:pt x="411303" y="349265"/>
                    </a:cubicBezTo>
                    <a:lnTo>
                      <a:pt x="280606" y="349265"/>
                    </a:lnTo>
                    <a:cubicBezTo>
                      <a:pt x="273876" y="349166"/>
                      <a:pt x="268346" y="354545"/>
                      <a:pt x="268247" y="361275"/>
                    </a:cubicBezTo>
                    <a:cubicBezTo>
                      <a:pt x="268247" y="361275"/>
                      <a:pt x="268247" y="361275"/>
                      <a:pt x="268247" y="361275"/>
                    </a:cubicBezTo>
                    <a:cubicBezTo>
                      <a:pt x="268247" y="361334"/>
                      <a:pt x="268247" y="361391"/>
                      <a:pt x="268247" y="361450"/>
                    </a:cubicBezTo>
                    <a:cubicBezTo>
                      <a:pt x="268247" y="368279"/>
                      <a:pt x="273783" y="373814"/>
                      <a:pt x="280612" y="373814"/>
                    </a:cubicBezTo>
                    <a:lnTo>
                      <a:pt x="411123" y="373814"/>
                    </a:lnTo>
                    <a:cubicBezTo>
                      <a:pt x="417750" y="373820"/>
                      <a:pt x="423204" y="368604"/>
                      <a:pt x="423488" y="361983"/>
                    </a:cubicBezTo>
                    <a:close/>
                    <a:moveTo>
                      <a:pt x="423488" y="418312"/>
                    </a:moveTo>
                    <a:cubicBezTo>
                      <a:pt x="423488" y="411581"/>
                      <a:pt x="418034" y="406127"/>
                      <a:pt x="411303" y="406127"/>
                    </a:cubicBezTo>
                    <a:lnTo>
                      <a:pt x="280606" y="406127"/>
                    </a:lnTo>
                    <a:cubicBezTo>
                      <a:pt x="273829" y="405315"/>
                      <a:pt x="267673" y="410154"/>
                      <a:pt x="266855" y="416931"/>
                    </a:cubicBezTo>
                    <a:cubicBezTo>
                      <a:pt x="266043" y="423708"/>
                      <a:pt x="270876" y="429864"/>
                      <a:pt x="277653" y="430677"/>
                    </a:cubicBezTo>
                    <a:cubicBezTo>
                      <a:pt x="277653" y="430677"/>
                      <a:pt x="277659" y="430677"/>
                      <a:pt x="277659" y="430677"/>
                    </a:cubicBezTo>
                    <a:cubicBezTo>
                      <a:pt x="278639" y="430799"/>
                      <a:pt x="279626" y="430799"/>
                      <a:pt x="280606" y="430677"/>
                    </a:cubicBezTo>
                    <a:lnTo>
                      <a:pt x="411123" y="430677"/>
                    </a:lnTo>
                    <a:cubicBezTo>
                      <a:pt x="417953" y="430677"/>
                      <a:pt x="423482" y="425147"/>
                      <a:pt x="423488" y="418318"/>
                    </a:cubicBezTo>
                    <a:close/>
                    <a:moveTo>
                      <a:pt x="324582" y="20274"/>
                    </a:moveTo>
                    <a:cubicBezTo>
                      <a:pt x="324692" y="12377"/>
                      <a:pt x="318385" y="5878"/>
                      <a:pt x="310482" y="5768"/>
                    </a:cubicBezTo>
                    <a:cubicBezTo>
                      <a:pt x="310477" y="5768"/>
                      <a:pt x="310465" y="5768"/>
                      <a:pt x="310453" y="5768"/>
                    </a:cubicBezTo>
                    <a:cubicBezTo>
                      <a:pt x="302557" y="5670"/>
                      <a:pt x="296075" y="11988"/>
                      <a:pt x="295977" y="19885"/>
                    </a:cubicBezTo>
                    <a:cubicBezTo>
                      <a:pt x="295977" y="19885"/>
                      <a:pt x="295977" y="19891"/>
                      <a:pt x="295977" y="19897"/>
                    </a:cubicBezTo>
                    <a:cubicBezTo>
                      <a:pt x="295866" y="27800"/>
                      <a:pt x="302185" y="34292"/>
                      <a:pt x="310088" y="34403"/>
                    </a:cubicBezTo>
                    <a:cubicBezTo>
                      <a:pt x="310094" y="34403"/>
                      <a:pt x="310100" y="34403"/>
                      <a:pt x="310105" y="34403"/>
                    </a:cubicBezTo>
                    <a:lnTo>
                      <a:pt x="310279" y="34403"/>
                    </a:lnTo>
                    <a:cubicBezTo>
                      <a:pt x="318113" y="34403"/>
                      <a:pt x="324489" y="28107"/>
                      <a:pt x="324582" y="20274"/>
                    </a:cubicBezTo>
                    <a:close/>
                    <a:moveTo>
                      <a:pt x="367148" y="20274"/>
                    </a:moveTo>
                    <a:cubicBezTo>
                      <a:pt x="367258" y="12377"/>
                      <a:pt x="360951" y="5878"/>
                      <a:pt x="353048" y="5768"/>
                    </a:cubicBezTo>
                    <a:cubicBezTo>
                      <a:pt x="353042" y="5768"/>
                      <a:pt x="353031" y="5768"/>
                      <a:pt x="353019" y="5768"/>
                    </a:cubicBezTo>
                    <a:cubicBezTo>
                      <a:pt x="345117" y="5658"/>
                      <a:pt x="338624" y="11977"/>
                      <a:pt x="338513" y="19879"/>
                    </a:cubicBezTo>
                    <a:cubicBezTo>
                      <a:pt x="338513" y="19885"/>
                      <a:pt x="338513" y="19891"/>
                      <a:pt x="338513" y="19897"/>
                    </a:cubicBezTo>
                    <a:cubicBezTo>
                      <a:pt x="338409" y="27800"/>
                      <a:pt x="344728" y="34298"/>
                      <a:pt x="352636" y="34403"/>
                    </a:cubicBezTo>
                    <a:cubicBezTo>
                      <a:pt x="352636" y="34403"/>
                      <a:pt x="352642" y="34403"/>
                      <a:pt x="352642" y="34403"/>
                    </a:cubicBezTo>
                    <a:lnTo>
                      <a:pt x="352996" y="34403"/>
                    </a:lnTo>
                    <a:cubicBezTo>
                      <a:pt x="360794" y="34611"/>
                      <a:pt x="367293" y="28461"/>
                      <a:pt x="367502" y="20663"/>
                    </a:cubicBezTo>
                    <a:cubicBezTo>
                      <a:pt x="367502" y="20651"/>
                      <a:pt x="367502" y="20639"/>
                      <a:pt x="367502" y="20628"/>
                    </a:cubicBezTo>
                    <a:cubicBezTo>
                      <a:pt x="367502" y="20512"/>
                      <a:pt x="367502" y="20390"/>
                      <a:pt x="367502" y="20274"/>
                    </a:cubicBezTo>
                    <a:close/>
                    <a:moveTo>
                      <a:pt x="409888" y="20274"/>
                    </a:moveTo>
                    <a:cubicBezTo>
                      <a:pt x="409998" y="12377"/>
                      <a:pt x="403691" y="5878"/>
                      <a:pt x="395788" y="5768"/>
                    </a:cubicBezTo>
                    <a:cubicBezTo>
                      <a:pt x="395782" y="5768"/>
                      <a:pt x="395771" y="5768"/>
                      <a:pt x="395759" y="5768"/>
                    </a:cubicBezTo>
                    <a:cubicBezTo>
                      <a:pt x="387862" y="5652"/>
                      <a:pt x="381369" y="11959"/>
                      <a:pt x="381253" y="19856"/>
                    </a:cubicBezTo>
                    <a:cubicBezTo>
                      <a:pt x="381253" y="19868"/>
                      <a:pt x="381253" y="19885"/>
                      <a:pt x="381253" y="19897"/>
                    </a:cubicBezTo>
                    <a:cubicBezTo>
                      <a:pt x="381143" y="27800"/>
                      <a:pt x="387462" y="34292"/>
                      <a:pt x="395364" y="34403"/>
                    </a:cubicBezTo>
                    <a:cubicBezTo>
                      <a:pt x="395364" y="34403"/>
                      <a:pt x="395370" y="34403"/>
                      <a:pt x="395376" y="34403"/>
                    </a:cubicBezTo>
                    <a:lnTo>
                      <a:pt x="395556" y="34403"/>
                    </a:lnTo>
                    <a:cubicBezTo>
                      <a:pt x="403401" y="34420"/>
                      <a:pt x="409795" y="28119"/>
                      <a:pt x="409888" y="20274"/>
                    </a:cubicBezTo>
                    <a:close/>
                    <a:moveTo>
                      <a:pt x="452453" y="20274"/>
                    </a:moveTo>
                    <a:cubicBezTo>
                      <a:pt x="452563" y="12371"/>
                      <a:pt x="446245" y="5878"/>
                      <a:pt x="438342" y="5768"/>
                    </a:cubicBezTo>
                    <a:cubicBezTo>
                      <a:pt x="438336" y="5768"/>
                      <a:pt x="438331" y="5768"/>
                      <a:pt x="438325" y="5768"/>
                    </a:cubicBezTo>
                    <a:cubicBezTo>
                      <a:pt x="430422" y="5658"/>
                      <a:pt x="423929" y="11977"/>
                      <a:pt x="423819" y="19879"/>
                    </a:cubicBezTo>
                    <a:cubicBezTo>
                      <a:pt x="423819" y="19885"/>
                      <a:pt x="423819" y="19891"/>
                      <a:pt x="423819" y="19897"/>
                    </a:cubicBezTo>
                    <a:cubicBezTo>
                      <a:pt x="423715" y="27800"/>
                      <a:pt x="430033" y="34298"/>
                      <a:pt x="437942" y="34403"/>
                    </a:cubicBezTo>
                    <a:cubicBezTo>
                      <a:pt x="437942" y="34403"/>
                      <a:pt x="437948" y="34403"/>
                      <a:pt x="437948" y="34403"/>
                    </a:cubicBezTo>
                    <a:lnTo>
                      <a:pt x="438301" y="34403"/>
                    </a:lnTo>
                    <a:cubicBezTo>
                      <a:pt x="446106" y="34403"/>
                      <a:pt x="452430" y="28078"/>
                      <a:pt x="452430" y="20274"/>
                    </a:cubicBezTo>
                    <a:close/>
                    <a:moveTo>
                      <a:pt x="495193" y="20274"/>
                    </a:moveTo>
                    <a:cubicBezTo>
                      <a:pt x="495303" y="12377"/>
                      <a:pt x="488996" y="5878"/>
                      <a:pt x="481093" y="5768"/>
                    </a:cubicBezTo>
                    <a:cubicBezTo>
                      <a:pt x="481088" y="5768"/>
                      <a:pt x="481076" y="5768"/>
                      <a:pt x="481064" y="5768"/>
                    </a:cubicBezTo>
                    <a:cubicBezTo>
                      <a:pt x="473162" y="5664"/>
                      <a:pt x="466663" y="11982"/>
                      <a:pt x="466559" y="19891"/>
                    </a:cubicBezTo>
                    <a:cubicBezTo>
                      <a:pt x="466559" y="19891"/>
                      <a:pt x="466559" y="19897"/>
                      <a:pt x="466559" y="19897"/>
                    </a:cubicBezTo>
                    <a:cubicBezTo>
                      <a:pt x="466454" y="27800"/>
                      <a:pt x="472773" y="34298"/>
                      <a:pt x="480681" y="34403"/>
                    </a:cubicBezTo>
                    <a:cubicBezTo>
                      <a:pt x="480681" y="34403"/>
                      <a:pt x="480687" y="34403"/>
                      <a:pt x="480693" y="34403"/>
                    </a:cubicBezTo>
                    <a:lnTo>
                      <a:pt x="481041" y="34403"/>
                    </a:lnTo>
                    <a:cubicBezTo>
                      <a:pt x="488845" y="34403"/>
                      <a:pt x="495170" y="28078"/>
                      <a:pt x="495170" y="20274"/>
                    </a:cubicBezTo>
                    <a:close/>
                    <a:moveTo>
                      <a:pt x="537933" y="20274"/>
                    </a:moveTo>
                    <a:cubicBezTo>
                      <a:pt x="538043" y="12377"/>
                      <a:pt x="531736" y="5878"/>
                      <a:pt x="523833" y="5768"/>
                    </a:cubicBezTo>
                    <a:cubicBezTo>
                      <a:pt x="523828" y="5768"/>
                      <a:pt x="523816" y="5768"/>
                      <a:pt x="523804" y="5768"/>
                    </a:cubicBezTo>
                    <a:cubicBezTo>
                      <a:pt x="515907" y="5670"/>
                      <a:pt x="509426" y="11988"/>
                      <a:pt x="509327" y="19885"/>
                    </a:cubicBezTo>
                    <a:cubicBezTo>
                      <a:pt x="509327" y="19885"/>
                      <a:pt x="509327" y="19891"/>
                      <a:pt x="509327" y="19897"/>
                    </a:cubicBezTo>
                    <a:cubicBezTo>
                      <a:pt x="509217" y="27800"/>
                      <a:pt x="515536" y="34292"/>
                      <a:pt x="523439" y="34403"/>
                    </a:cubicBezTo>
                    <a:cubicBezTo>
                      <a:pt x="523445" y="34403"/>
                      <a:pt x="523450" y="34403"/>
                      <a:pt x="523456" y="34403"/>
                    </a:cubicBezTo>
                    <a:lnTo>
                      <a:pt x="523630" y="34403"/>
                    </a:lnTo>
                    <a:cubicBezTo>
                      <a:pt x="531463" y="34403"/>
                      <a:pt x="537840" y="28107"/>
                      <a:pt x="537933" y="20274"/>
                    </a:cubicBezTo>
                    <a:close/>
                    <a:moveTo>
                      <a:pt x="324582" y="133999"/>
                    </a:moveTo>
                    <a:cubicBezTo>
                      <a:pt x="324698" y="126102"/>
                      <a:pt x="318391" y="119609"/>
                      <a:pt x="310494" y="119493"/>
                    </a:cubicBezTo>
                    <a:cubicBezTo>
                      <a:pt x="310482" y="119493"/>
                      <a:pt x="310465" y="119493"/>
                      <a:pt x="310453" y="119493"/>
                    </a:cubicBezTo>
                    <a:cubicBezTo>
                      <a:pt x="302557" y="119395"/>
                      <a:pt x="296075" y="125713"/>
                      <a:pt x="295977" y="133610"/>
                    </a:cubicBezTo>
                    <a:cubicBezTo>
                      <a:pt x="295977" y="133610"/>
                      <a:pt x="295977" y="133616"/>
                      <a:pt x="295977" y="133616"/>
                    </a:cubicBezTo>
                    <a:cubicBezTo>
                      <a:pt x="295866" y="141513"/>
                      <a:pt x="302174" y="148006"/>
                      <a:pt x="310076" y="148122"/>
                    </a:cubicBezTo>
                    <a:cubicBezTo>
                      <a:pt x="310082" y="148122"/>
                      <a:pt x="310094" y="148122"/>
                      <a:pt x="310105" y="148122"/>
                    </a:cubicBezTo>
                    <a:lnTo>
                      <a:pt x="310279" y="148122"/>
                    </a:lnTo>
                    <a:cubicBezTo>
                      <a:pt x="318113" y="148128"/>
                      <a:pt x="324489" y="141826"/>
                      <a:pt x="324582" y="133993"/>
                    </a:cubicBezTo>
                    <a:close/>
                    <a:moveTo>
                      <a:pt x="367148" y="133999"/>
                    </a:moveTo>
                    <a:cubicBezTo>
                      <a:pt x="367246" y="126102"/>
                      <a:pt x="360928" y="119621"/>
                      <a:pt x="353031" y="119522"/>
                    </a:cubicBezTo>
                    <a:cubicBezTo>
                      <a:pt x="353031" y="119522"/>
                      <a:pt x="353025" y="119522"/>
                      <a:pt x="353019" y="119522"/>
                    </a:cubicBezTo>
                    <a:cubicBezTo>
                      <a:pt x="345122" y="119412"/>
                      <a:pt x="338629" y="125719"/>
                      <a:pt x="338513" y="133622"/>
                    </a:cubicBezTo>
                    <a:cubicBezTo>
                      <a:pt x="338513" y="133628"/>
                      <a:pt x="338513" y="133639"/>
                      <a:pt x="338513" y="133651"/>
                    </a:cubicBezTo>
                    <a:cubicBezTo>
                      <a:pt x="338403" y="141554"/>
                      <a:pt x="344722" y="148047"/>
                      <a:pt x="352625" y="148157"/>
                    </a:cubicBezTo>
                    <a:cubicBezTo>
                      <a:pt x="352630" y="148157"/>
                      <a:pt x="352636" y="148157"/>
                      <a:pt x="352642" y="148157"/>
                    </a:cubicBezTo>
                    <a:lnTo>
                      <a:pt x="352996" y="148157"/>
                    </a:lnTo>
                    <a:cubicBezTo>
                      <a:pt x="360794" y="148371"/>
                      <a:pt x="367287" y="142221"/>
                      <a:pt x="367502" y="134429"/>
                    </a:cubicBezTo>
                    <a:cubicBezTo>
                      <a:pt x="367502" y="134411"/>
                      <a:pt x="367502" y="134399"/>
                      <a:pt x="367502" y="134388"/>
                    </a:cubicBezTo>
                    <a:cubicBezTo>
                      <a:pt x="367502" y="134266"/>
                      <a:pt x="367502" y="134150"/>
                      <a:pt x="367502" y="134028"/>
                    </a:cubicBezTo>
                    <a:close/>
                    <a:moveTo>
                      <a:pt x="409888" y="133999"/>
                    </a:moveTo>
                    <a:cubicBezTo>
                      <a:pt x="410004" y="126102"/>
                      <a:pt x="403697" y="119609"/>
                      <a:pt x="395799" y="119493"/>
                    </a:cubicBezTo>
                    <a:cubicBezTo>
                      <a:pt x="395782" y="119493"/>
                      <a:pt x="395765" y="119493"/>
                      <a:pt x="395747" y="119493"/>
                    </a:cubicBezTo>
                    <a:cubicBezTo>
                      <a:pt x="387850" y="119377"/>
                      <a:pt x="381358" y="125684"/>
                      <a:pt x="381242" y="133581"/>
                    </a:cubicBezTo>
                    <a:cubicBezTo>
                      <a:pt x="381242" y="133593"/>
                      <a:pt x="381242" y="133605"/>
                      <a:pt x="381242" y="133616"/>
                    </a:cubicBezTo>
                    <a:cubicBezTo>
                      <a:pt x="381131" y="141513"/>
                      <a:pt x="387439" y="148012"/>
                      <a:pt x="395341" y="148122"/>
                    </a:cubicBezTo>
                    <a:cubicBezTo>
                      <a:pt x="395347" y="148122"/>
                      <a:pt x="395359" y="148122"/>
                      <a:pt x="395364" y="148122"/>
                    </a:cubicBezTo>
                    <a:lnTo>
                      <a:pt x="395544" y="148122"/>
                    </a:lnTo>
                    <a:cubicBezTo>
                      <a:pt x="403377" y="148128"/>
                      <a:pt x="409754" y="141826"/>
                      <a:pt x="409847" y="133993"/>
                    </a:cubicBezTo>
                    <a:close/>
                    <a:moveTo>
                      <a:pt x="452453" y="133999"/>
                    </a:moveTo>
                    <a:cubicBezTo>
                      <a:pt x="452552" y="126102"/>
                      <a:pt x="446227" y="119621"/>
                      <a:pt x="438325" y="119522"/>
                    </a:cubicBezTo>
                    <a:cubicBezTo>
                      <a:pt x="438325" y="119522"/>
                      <a:pt x="438325" y="119522"/>
                      <a:pt x="438325" y="119522"/>
                    </a:cubicBezTo>
                    <a:cubicBezTo>
                      <a:pt x="430428" y="119412"/>
                      <a:pt x="423935" y="125719"/>
                      <a:pt x="423819" y="133622"/>
                    </a:cubicBezTo>
                    <a:cubicBezTo>
                      <a:pt x="423819" y="133628"/>
                      <a:pt x="423819" y="133639"/>
                      <a:pt x="423819" y="133651"/>
                    </a:cubicBezTo>
                    <a:cubicBezTo>
                      <a:pt x="423709" y="141554"/>
                      <a:pt x="430027" y="148047"/>
                      <a:pt x="437930" y="148157"/>
                    </a:cubicBezTo>
                    <a:cubicBezTo>
                      <a:pt x="437936" y="148157"/>
                      <a:pt x="437942" y="148157"/>
                      <a:pt x="437948" y="148157"/>
                    </a:cubicBezTo>
                    <a:lnTo>
                      <a:pt x="438301" y="148157"/>
                    </a:lnTo>
                    <a:cubicBezTo>
                      <a:pt x="446106" y="148157"/>
                      <a:pt x="452430" y="141832"/>
                      <a:pt x="452430" y="134028"/>
                    </a:cubicBezTo>
                    <a:close/>
                    <a:moveTo>
                      <a:pt x="495193" y="133999"/>
                    </a:moveTo>
                    <a:cubicBezTo>
                      <a:pt x="495309" y="126102"/>
                      <a:pt x="489002" y="119609"/>
                      <a:pt x="481105" y="119493"/>
                    </a:cubicBezTo>
                    <a:cubicBezTo>
                      <a:pt x="481088" y="119493"/>
                      <a:pt x="481064" y="119493"/>
                      <a:pt x="481041" y="119493"/>
                    </a:cubicBezTo>
                    <a:cubicBezTo>
                      <a:pt x="473138" y="119383"/>
                      <a:pt x="466646" y="125702"/>
                      <a:pt x="466535" y="133605"/>
                    </a:cubicBezTo>
                    <a:cubicBezTo>
                      <a:pt x="466535" y="133610"/>
                      <a:pt x="466535" y="133616"/>
                      <a:pt x="466535" y="133622"/>
                    </a:cubicBezTo>
                    <a:cubicBezTo>
                      <a:pt x="466425" y="141525"/>
                      <a:pt x="472744" y="148017"/>
                      <a:pt x="480647" y="148128"/>
                    </a:cubicBezTo>
                    <a:cubicBezTo>
                      <a:pt x="480653" y="148128"/>
                      <a:pt x="480664" y="148128"/>
                      <a:pt x="480670" y="148128"/>
                    </a:cubicBezTo>
                    <a:lnTo>
                      <a:pt x="481018" y="148128"/>
                    </a:lnTo>
                    <a:cubicBezTo>
                      <a:pt x="488822" y="148128"/>
                      <a:pt x="495147" y="141803"/>
                      <a:pt x="495147" y="133999"/>
                    </a:cubicBezTo>
                    <a:close/>
                    <a:moveTo>
                      <a:pt x="537933" y="133999"/>
                    </a:moveTo>
                    <a:cubicBezTo>
                      <a:pt x="538049" y="126102"/>
                      <a:pt x="531742" y="119609"/>
                      <a:pt x="523845" y="119493"/>
                    </a:cubicBezTo>
                    <a:cubicBezTo>
                      <a:pt x="523833" y="119493"/>
                      <a:pt x="523816" y="119493"/>
                      <a:pt x="523804" y="119493"/>
                    </a:cubicBezTo>
                    <a:cubicBezTo>
                      <a:pt x="515907" y="119395"/>
                      <a:pt x="509426" y="125713"/>
                      <a:pt x="509327" y="133610"/>
                    </a:cubicBezTo>
                    <a:cubicBezTo>
                      <a:pt x="509327" y="133610"/>
                      <a:pt x="509327" y="133616"/>
                      <a:pt x="509327" y="133616"/>
                    </a:cubicBezTo>
                    <a:cubicBezTo>
                      <a:pt x="509217" y="141513"/>
                      <a:pt x="515524" y="148006"/>
                      <a:pt x="523427" y="148122"/>
                    </a:cubicBezTo>
                    <a:cubicBezTo>
                      <a:pt x="523433" y="148122"/>
                      <a:pt x="523445" y="148122"/>
                      <a:pt x="523456" y="148122"/>
                    </a:cubicBezTo>
                    <a:lnTo>
                      <a:pt x="523630" y="148122"/>
                    </a:lnTo>
                    <a:cubicBezTo>
                      <a:pt x="531463" y="148128"/>
                      <a:pt x="537840" y="141826"/>
                      <a:pt x="537933" y="133993"/>
                    </a:cubicBezTo>
                    <a:close/>
                    <a:moveTo>
                      <a:pt x="470290" y="297549"/>
                    </a:moveTo>
                    <a:cubicBezTo>
                      <a:pt x="470400" y="289652"/>
                      <a:pt x="464093" y="283159"/>
                      <a:pt x="456190" y="283043"/>
                    </a:cubicBezTo>
                    <a:cubicBezTo>
                      <a:pt x="456184" y="283043"/>
                      <a:pt x="456173" y="283043"/>
                      <a:pt x="456161" y="283043"/>
                    </a:cubicBezTo>
                    <a:cubicBezTo>
                      <a:pt x="448264" y="282944"/>
                      <a:pt x="441783" y="289269"/>
                      <a:pt x="441684" y="297172"/>
                    </a:cubicBezTo>
                    <a:cubicBezTo>
                      <a:pt x="441684" y="297172"/>
                      <a:pt x="441684" y="297172"/>
                      <a:pt x="441684" y="297172"/>
                    </a:cubicBezTo>
                    <a:cubicBezTo>
                      <a:pt x="441574" y="305069"/>
                      <a:pt x="447881" y="311567"/>
                      <a:pt x="455784" y="311677"/>
                    </a:cubicBezTo>
                    <a:cubicBezTo>
                      <a:pt x="455790" y="311677"/>
                      <a:pt x="455801" y="311677"/>
                      <a:pt x="455813" y="311677"/>
                    </a:cubicBezTo>
                    <a:lnTo>
                      <a:pt x="456161" y="311677"/>
                    </a:lnTo>
                    <a:cubicBezTo>
                      <a:pt x="463965" y="311677"/>
                      <a:pt x="470290" y="305353"/>
                      <a:pt x="470290" y="297549"/>
                    </a:cubicBezTo>
                    <a:close/>
                    <a:moveTo>
                      <a:pt x="513029" y="297549"/>
                    </a:moveTo>
                    <a:cubicBezTo>
                      <a:pt x="513139" y="289652"/>
                      <a:pt x="506833" y="283159"/>
                      <a:pt x="498930" y="283043"/>
                    </a:cubicBezTo>
                    <a:cubicBezTo>
                      <a:pt x="498924" y="283043"/>
                      <a:pt x="498912" y="283043"/>
                      <a:pt x="498907" y="283043"/>
                    </a:cubicBezTo>
                    <a:cubicBezTo>
                      <a:pt x="491010" y="282933"/>
                      <a:pt x="484511" y="289240"/>
                      <a:pt x="484401" y="297143"/>
                    </a:cubicBezTo>
                    <a:cubicBezTo>
                      <a:pt x="484401" y="297148"/>
                      <a:pt x="484401" y="297160"/>
                      <a:pt x="484401" y="297172"/>
                    </a:cubicBezTo>
                    <a:cubicBezTo>
                      <a:pt x="484291" y="305074"/>
                      <a:pt x="490609" y="311567"/>
                      <a:pt x="498512" y="311677"/>
                    </a:cubicBezTo>
                    <a:cubicBezTo>
                      <a:pt x="498518" y="311677"/>
                      <a:pt x="498524" y="311677"/>
                      <a:pt x="498529" y="311677"/>
                    </a:cubicBezTo>
                    <a:lnTo>
                      <a:pt x="498703" y="311677"/>
                    </a:lnTo>
                    <a:cubicBezTo>
                      <a:pt x="506537" y="311677"/>
                      <a:pt x="512907" y="305382"/>
                      <a:pt x="513012" y="297549"/>
                    </a:cubicBezTo>
                    <a:close/>
                    <a:moveTo>
                      <a:pt x="555595" y="297549"/>
                    </a:moveTo>
                    <a:cubicBezTo>
                      <a:pt x="555705" y="289652"/>
                      <a:pt x="549398" y="283159"/>
                      <a:pt x="541495" y="283043"/>
                    </a:cubicBezTo>
                    <a:cubicBezTo>
                      <a:pt x="541490" y="283043"/>
                      <a:pt x="541478" y="283043"/>
                      <a:pt x="541467" y="283043"/>
                    </a:cubicBezTo>
                    <a:cubicBezTo>
                      <a:pt x="533569" y="282933"/>
                      <a:pt x="527071" y="289240"/>
                      <a:pt x="526961" y="297143"/>
                    </a:cubicBezTo>
                    <a:cubicBezTo>
                      <a:pt x="526961" y="297148"/>
                      <a:pt x="526961" y="297160"/>
                      <a:pt x="526961" y="297172"/>
                    </a:cubicBezTo>
                    <a:cubicBezTo>
                      <a:pt x="526851" y="305069"/>
                      <a:pt x="533157" y="311561"/>
                      <a:pt x="541060" y="311677"/>
                    </a:cubicBezTo>
                    <a:cubicBezTo>
                      <a:pt x="541066" y="311677"/>
                      <a:pt x="541078" y="311677"/>
                      <a:pt x="541089" y="311677"/>
                    </a:cubicBezTo>
                    <a:lnTo>
                      <a:pt x="541437" y="311677"/>
                    </a:lnTo>
                    <a:cubicBezTo>
                      <a:pt x="549242" y="311677"/>
                      <a:pt x="555566" y="305353"/>
                      <a:pt x="555566" y="297549"/>
                    </a:cubicBezTo>
                    <a:close/>
                    <a:moveTo>
                      <a:pt x="598335" y="297549"/>
                    </a:moveTo>
                    <a:cubicBezTo>
                      <a:pt x="598445" y="289652"/>
                      <a:pt x="592138" y="283159"/>
                      <a:pt x="584235" y="283043"/>
                    </a:cubicBezTo>
                    <a:cubicBezTo>
                      <a:pt x="584229" y="283043"/>
                      <a:pt x="584218" y="283043"/>
                      <a:pt x="584212" y="283043"/>
                    </a:cubicBezTo>
                    <a:cubicBezTo>
                      <a:pt x="576315" y="282933"/>
                      <a:pt x="569817" y="289240"/>
                      <a:pt x="569706" y="297143"/>
                    </a:cubicBezTo>
                    <a:cubicBezTo>
                      <a:pt x="569706" y="297148"/>
                      <a:pt x="569706" y="297160"/>
                      <a:pt x="569706" y="297172"/>
                    </a:cubicBezTo>
                    <a:cubicBezTo>
                      <a:pt x="569596" y="305074"/>
                      <a:pt x="575915" y="311567"/>
                      <a:pt x="583817" y="311677"/>
                    </a:cubicBezTo>
                    <a:cubicBezTo>
                      <a:pt x="583823" y="311677"/>
                      <a:pt x="583829" y="311677"/>
                      <a:pt x="583835" y="311677"/>
                    </a:cubicBezTo>
                    <a:lnTo>
                      <a:pt x="584009" y="311677"/>
                    </a:lnTo>
                    <a:cubicBezTo>
                      <a:pt x="591842" y="311677"/>
                      <a:pt x="598219" y="305382"/>
                      <a:pt x="598312" y="297549"/>
                    </a:cubicBezTo>
                    <a:close/>
                    <a:moveTo>
                      <a:pt x="640900" y="297549"/>
                    </a:moveTo>
                    <a:cubicBezTo>
                      <a:pt x="641011" y="289652"/>
                      <a:pt x="634704" y="283159"/>
                      <a:pt x="626801" y="283043"/>
                    </a:cubicBezTo>
                    <a:cubicBezTo>
                      <a:pt x="626795" y="283043"/>
                      <a:pt x="626784" y="283043"/>
                      <a:pt x="626772" y="283043"/>
                    </a:cubicBezTo>
                    <a:cubicBezTo>
                      <a:pt x="618869" y="282939"/>
                      <a:pt x="612371" y="289257"/>
                      <a:pt x="612266" y="297166"/>
                    </a:cubicBezTo>
                    <a:cubicBezTo>
                      <a:pt x="612266" y="297166"/>
                      <a:pt x="612266" y="297172"/>
                      <a:pt x="612266" y="297172"/>
                    </a:cubicBezTo>
                    <a:cubicBezTo>
                      <a:pt x="612162" y="305074"/>
                      <a:pt x="618481" y="311573"/>
                      <a:pt x="626389" y="311677"/>
                    </a:cubicBezTo>
                    <a:cubicBezTo>
                      <a:pt x="626389" y="311677"/>
                      <a:pt x="626395" y="311677"/>
                      <a:pt x="626401" y="311677"/>
                    </a:cubicBezTo>
                    <a:lnTo>
                      <a:pt x="626749" y="311677"/>
                    </a:lnTo>
                    <a:cubicBezTo>
                      <a:pt x="634553" y="311677"/>
                      <a:pt x="640878" y="305353"/>
                      <a:pt x="640878" y="297549"/>
                    </a:cubicBezTo>
                    <a:close/>
                    <a:moveTo>
                      <a:pt x="683640" y="297549"/>
                    </a:moveTo>
                    <a:cubicBezTo>
                      <a:pt x="683751" y="289652"/>
                      <a:pt x="677444" y="283159"/>
                      <a:pt x="669541" y="283043"/>
                    </a:cubicBezTo>
                    <a:cubicBezTo>
                      <a:pt x="669535" y="283043"/>
                      <a:pt x="669523" y="283043"/>
                      <a:pt x="669512" y="283043"/>
                    </a:cubicBezTo>
                    <a:cubicBezTo>
                      <a:pt x="661615" y="282944"/>
                      <a:pt x="655134" y="289263"/>
                      <a:pt x="655035" y="297160"/>
                    </a:cubicBezTo>
                    <a:cubicBezTo>
                      <a:pt x="655035" y="297160"/>
                      <a:pt x="655035" y="297166"/>
                      <a:pt x="655035" y="297172"/>
                    </a:cubicBezTo>
                    <a:cubicBezTo>
                      <a:pt x="654925" y="305074"/>
                      <a:pt x="661243" y="311567"/>
                      <a:pt x="669146" y="311677"/>
                    </a:cubicBezTo>
                    <a:cubicBezTo>
                      <a:pt x="669152" y="311677"/>
                      <a:pt x="669158" y="311677"/>
                      <a:pt x="669164" y="311677"/>
                    </a:cubicBezTo>
                    <a:lnTo>
                      <a:pt x="669338" y="311677"/>
                    </a:lnTo>
                    <a:cubicBezTo>
                      <a:pt x="677171" y="311677"/>
                      <a:pt x="683547" y="305382"/>
                      <a:pt x="683640" y="297549"/>
                    </a:cubicBezTo>
                    <a:close/>
                    <a:moveTo>
                      <a:pt x="470290" y="414993"/>
                    </a:moveTo>
                    <a:cubicBezTo>
                      <a:pt x="470290" y="407096"/>
                      <a:pt x="463884" y="400690"/>
                      <a:pt x="455987" y="400690"/>
                    </a:cubicBezTo>
                    <a:cubicBezTo>
                      <a:pt x="448084" y="400690"/>
                      <a:pt x="441678" y="407096"/>
                      <a:pt x="441678" y="414999"/>
                    </a:cubicBezTo>
                    <a:cubicBezTo>
                      <a:pt x="441684" y="422902"/>
                      <a:pt x="448084" y="429302"/>
                      <a:pt x="455987" y="429302"/>
                    </a:cubicBezTo>
                    <a:lnTo>
                      <a:pt x="456161" y="429302"/>
                    </a:lnTo>
                    <a:cubicBezTo>
                      <a:pt x="464000" y="429203"/>
                      <a:pt x="470301" y="422815"/>
                      <a:pt x="470290" y="414976"/>
                    </a:cubicBezTo>
                    <a:close/>
                    <a:moveTo>
                      <a:pt x="513035" y="414993"/>
                    </a:moveTo>
                    <a:cubicBezTo>
                      <a:pt x="513029" y="407090"/>
                      <a:pt x="506629" y="400690"/>
                      <a:pt x="498727" y="400690"/>
                    </a:cubicBezTo>
                    <a:cubicBezTo>
                      <a:pt x="490824" y="400690"/>
                      <a:pt x="484424" y="407090"/>
                      <a:pt x="484418" y="414993"/>
                    </a:cubicBezTo>
                    <a:cubicBezTo>
                      <a:pt x="484418" y="422896"/>
                      <a:pt x="490824" y="429302"/>
                      <a:pt x="498727" y="429302"/>
                    </a:cubicBezTo>
                    <a:lnTo>
                      <a:pt x="498727" y="429302"/>
                    </a:lnTo>
                    <a:cubicBezTo>
                      <a:pt x="506629" y="429302"/>
                      <a:pt x="513035" y="422896"/>
                      <a:pt x="513035" y="414993"/>
                    </a:cubicBezTo>
                    <a:cubicBezTo>
                      <a:pt x="513035" y="414987"/>
                      <a:pt x="513035" y="414982"/>
                      <a:pt x="513035" y="414976"/>
                    </a:cubicBezTo>
                    <a:close/>
                    <a:moveTo>
                      <a:pt x="555595" y="414993"/>
                    </a:moveTo>
                    <a:cubicBezTo>
                      <a:pt x="555595" y="407096"/>
                      <a:pt x="549189" y="400690"/>
                      <a:pt x="541292" y="400690"/>
                    </a:cubicBezTo>
                    <a:cubicBezTo>
                      <a:pt x="533390" y="400690"/>
                      <a:pt x="526984" y="407096"/>
                      <a:pt x="526984" y="414999"/>
                    </a:cubicBezTo>
                    <a:cubicBezTo>
                      <a:pt x="526990" y="422902"/>
                      <a:pt x="533390" y="429302"/>
                      <a:pt x="541292" y="429302"/>
                    </a:cubicBezTo>
                    <a:lnTo>
                      <a:pt x="541467" y="429302"/>
                    </a:lnTo>
                    <a:cubicBezTo>
                      <a:pt x="549300" y="429203"/>
                      <a:pt x="555595" y="422826"/>
                      <a:pt x="555595" y="414993"/>
                    </a:cubicBezTo>
                    <a:close/>
                    <a:moveTo>
                      <a:pt x="598335" y="414993"/>
                    </a:moveTo>
                    <a:cubicBezTo>
                      <a:pt x="598335" y="407096"/>
                      <a:pt x="591929" y="400690"/>
                      <a:pt x="584032" y="400690"/>
                    </a:cubicBezTo>
                    <a:cubicBezTo>
                      <a:pt x="576129" y="400690"/>
                      <a:pt x="569730" y="407090"/>
                      <a:pt x="569724" y="414993"/>
                    </a:cubicBezTo>
                    <a:cubicBezTo>
                      <a:pt x="569724" y="422896"/>
                      <a:pt x="576129" y="429302"/>
                      <a:pt x="584032" y="429302"/>
                    </a:cubicBezTo>
                    <a:lnTo>
                      <a:pt x="584032" y="429302"/>
                    </a:lnTo>
                    <a:cubicBezTo>
                      <a:pt x="591929" y="429302"/>
                      <a:pt x="598335" y="422896"/>
                      <a:pt x="598335" y="414999"/>
                    </a:cubicBezTo>
                    <a:cubicBezTo>
                      <a:pt x="598335" y="414993"/>
                      <a:pt x="598335" y="414982"/>
                      <a:pt x="598335" y="414976"/>
                    </a:cubicBezTo>
                    <a:close/>
                    <a:moveTo>
                      <a:pt x="640900" y="414993"/>
                    </a:moveTo>
                    <a:cubicBezTo>
                      <a:pt x="640900" y="407096"/>
                      <a:pt x="634495" y="400690"/>
                      <a:pt x="626598" y="400690"/>
                    </a:cubicBezTo>
                    <a:cubicBezTo>
                      <a:pt x="618695" y="400690"/>
                      <a:pt x="612290" y="407096"/>
                      <a:pt x="612290" y="414999"/>
                    </a:cubicBezTo>
                    <a:cubicBezTo>
                      <a:pt x="612295" y="422902"/>
                      <a:pt x="618695" y="429302"/>
                      <a:pt x="626598" y="429302"/>
                    </a:cubicBezTo>
                    <a:lnTo>
                      <a:pt x="626772" y="429302"/>
                    </a:lnTo>
                    <a:cubicBezTo>
                      <a:pt x="634605" y="429203"/>
                      <a:pt x="640900" y="422826"/>
                      <a:pt x="640900" y="414993"/>
                    </a:cubicBezTo>
                    <a:close/>
                    <a:moveTo>
                      <a:pt x="683640" y="414993"/>
                    </a:moveTo>
                    <a:cubicBezTo>
                      <a:pt x="683640" y="407096"/>
                      <a:pt x="677235" y="400690"/>
                      <a:pt x="669338" y="400690"/>
                    </a:cubicBezTo>
                    <a:cubicBezTo>
                      <a:pt x="661435" y="400690"/>
                      <a:pt x="655035" y="407090"/>
                      <a:pt x="655029" y="414993"/>
                    </a:cubicBezTo>
                    <a:cubicBezTo>
                      <a:pt x="655029" y="422896"/>
                      <a:pt x="661435" y="429302"/>
                      <a:pt x="669338" y="429302"/>
                    </a:cubicBezTo>
                    <a:lnTo>
                      <a:pt x="669338" y="429302"/>
                    </a:lnTo>
                    <a:cubicBezTo>
                      <a:pt x="677235" y="429302"/>
                      <a:pt x="683640" y="422896"/>
                      <a:pt x="683640" y="414999"/>
                    </a:cubicBezTo>
                    <a:cubicBezTo>
                      <a:pt x="683640" y="414999"/>
                      <a:pt x="683640" y="414993"/>
                      <a:pt x="683640" y="41499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49" name="Google Shape;249;p21"/>
            <p:cNvGrpSpPr/>
            <p:nvPr/>
          </p:nvGrpSpPr>
          <p:grpSpPr>
            <a:xfrm>
              <a:off x="7474336" y="3174083"/>
              <a:ext cx="1926867" cy="2244429"/>
              <a:chOff x="7474336" y="3174083"/>
              <a:chExt cx="1926867" cy="2244429"/>
            </a:xfrm>
          </p:grpSpPr>
          <p:sp>
            <p:nvSpPr>
              <p:cNvPr id="250" name="Google Shape;250;p21"/>
              <p:cNvSpPr/>
              <p:nvPr/>
            </p:nvSpPr>
            <p:spPr>
              <a:xfrm>
                <a:off x="8503837" y="3925685"/>
                <a:ext cx="292080" cy="402729"/>
              </a:xfrm>
              <a:custGeom>
                <a:rect b="b" l="l" r="r" t="t"/>
                <a:pathLst>
                  <a:path extrusionOk="0" h="460262" w="333806">
                    <a:moveTo>
                      <a:pt x="330005" y="5767"/>
                    </a:moveTo>
                    <a:lnTo>
                      <a:pt x="97043" y="5767"/>
                    </a:lnTo>
                    <a:cubicBezTo>
                      <a:pt x="94762" y="5765"/>
                      <a:pt x="92563" y="6649"/>
                      <a:pt x="90921" y="8233"/>
                    </a:cubicBezTo>
                    <a:lnTo>
                      <a:pt x="7733" y="88246"/>
                    </a:lnTo>
                    <a:cubicBezTo>
                      <a:pt x="6666" y="89337"/>
                      <a:pt x="5900" y="90690"/>
                      <a:pt x="5523" y="92169"/>
                    </a:cubicBezTo>
                    <a:cubicBezTo>
                      <a:pt x="5424" y="92538"/>
                      <a:pt x="5349" y="92914"/>
                      <a:pt x="5296" y="93294"/>
                    </a:cubicBezTo>
                    <a:cubicBezTo>
                      <a:pt x="5175" y="93726"/>
                      <a:pt x="5082" y="94166"/>
                      <a:pt x="5030" y="94612"/>
                    </a:cubicBezTo>
                    <a:lnTo>
                      <a:pt x="5030" y="457198"/>
                    </a:lnTo>
                    <a:cubicBezTo>
                      <a:pt x="5024" y="462072"/>
                      <a:pt x="8975" y="466025"/>
                      <a:pt x="13849" y="466029"/>
                    </a:cubicBezTo>
                    <a:cubicBezTo>
                      <a:pt x="13855" y="466029"/>
                      <a:pt x="13855" y="466029"/>
                      <a:pt x="13861" y="466029"/>
                    </a:cubicBezTo>
                    <a:lnTo>
                      <a:pt x="330005" y="466029"/>
                    </a:lnTo>
                    <a:cubicBezTo>
                      <a:pt x="334879" y="466032"/>
                      <a:pt x="338831" y="462083"/>
                      <a:pt x="338836" y="457209"/>
                    </a:cubicBezTo>
                    <a:cubicBezTo>
                      <a:pt x="338836" y="457205"/>
                      <a:pt x="338836" y="457202"/>
                      <a:pt x="338836" y="457198"/>
                    </a:cubicBezTo>
                    <a:lnTo>
                      <a:pt x="338836" y="14598"/>
                    </a:lnTo>
                    <a:cubicBezTo>
                      <a:pt x="338842" y="9724"/>
                      <a:pt x="334891" y="5770"/>
                      <a:pt x="330017" y="5767"/>
                    </a:cubicBezTo>
                    <a:cubicBezTo>
                      <a:pt x="330011" y="5767"/>
                      <a:pt x="330011" y="5767"/>
                      <a:pt x="330005" y="5767"/>
                    </a:cubicBezTo>
                    <a:close/>
                    <a:moveTo>
                      <a:pt x="91043" y="34871"/>
                    </a:moveTo>
                    <a:lnTo>
                      <a:pt x="91043" y="85780"/>
                    </a:lnTo>
                    <a:lnTo>
                      <a:pt x="36316" y="85780"/>
                    </a:lnTo>
                    <a:close/>
                    <a:moveTo>
                      <a:pt x="321174" y="448366"/>
                    </a:moveTo>
                    <a:lnTo>
                      <a:pt x="22692" y="448366"/>
                    </a:lnTo>
                    <a:lnTo>
                      <a:pt x="22692" y="103460"/>
                    </a:lnTo>
                    <a:lnTo>
                      <a:pt x="99862" y="103460"/>
                    </a:lnTo>
                    <a:cubicBezTo>
                      <a:pt x="104736" y="103464"/>
                      <a:pt x="108688" y="99514"/>
                      <a:pt x="108694" y="94641"/>
                    </a:cubicBezTo>
                    <a:cubicBezTo>
                      <a:pt x="108694" y="94636"/>
                      <a:pt x="108694" y="94633"/>
                      <a:pt x="108694" y="94629"/>
                    </a:cubicBezTo>
                    <a:lnTo>
                      <a:pt x="108694" y="23446"/>
                    </a:lnTo>
                    <a:lnTo>
                      <a:pt x="321163" y="23446"/>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1" name="Google Shape;251;p21"/>
              <p:cNvSpPr/>
              <p:nvPr/>
            </p:nvSpPr>
            <p:spPr>
              <a:xfrm>
                <a:off x="8806477" y="3925685"/>
                <a:ext cx="292075" cy="402729"/>
              </a:xfrm>
              <a:custGeom>
                <a:rect b="b" l="l" r="r" t="t"/>
                <a:pathLst>
                  <a:path extrusionOk="0" h="460262" w="333800">
                    <a:moveTo>
                      <a:pt x="330005" y="5767"/>
                    </a:moveTo>
                    <a:lnTo>
                      <a:pt x="97048" y="5767"/>
                    </a:lnTo>
                    <a:cubicBezTo>
                      <a:pt x="94768" y="5765"/>
                      <a:pt x="92569" y="6649"/>
                      <a:pt x="90927" y="8233"/>
                    </a:cubicBezTo>
                    <a:lnTo>
                      <a:pt x="7739" y="88246"/>
                    </a:lnTo>
                    <a:cubicBezTo>
                      <a:pt x="6672" y="89337"/>
                      <a:pt x="5906" y="90690"/>
                      <a:pt x="5529" y="92169"/>
                    </a:cubicBezTo>
                    <a:cubicBezTo>
                      <a:pt x="5424" y="92538"/>
                      <a:pt x="5349" y="92914"/>
                      <a:pt x="5302" y="93294"/>
                    </a:cubicBezTo>
                    <a:cubicBezTo>
                      <a:pt x="5175" y="93726"/>
                      <a:pt x="5088" y="94166"/>
                      <a:pt x="5030" y="94612"/>
                    </a:cubicBezTo>
                    <a:lnTo>
                      <a:pt x="5030" y="457198"/>
                    </a:lnTo>
                    <a:cubicBezTo>
                      <a:pt x="5024" y="462072"/>
                      <a:pt x="8975" y="466025"/>
                      <a:pt x="13849" y="466029"/>
                    </a:cubicBezTo>
                    <a:cubicBezTo>
                      <a:pt x="13855" y="466029"/>
                      <a:pt x="13855" y="466029"/>
                      <a:pt x="13861" y="466029"/>
                    </a:cubicBezTo>
                    <a:lnTo>
                      <a:pt x="330005" y="466029"/>
                    </a:lnTo>
                    <a:cubicBezTo>
                      <a:pt x="334873" y="466029"/>
                      <a:pt x="338825" y="462084"/>
                      <a:pt x="338831" y="457215"/>
                    </a:cubicBezTo>
                    <a:lnTo>
                      <a:pt x="338831" y="14615"/>
                    </a:lnTo>
                    <a:cubicBezTo>
                      <a:pt x="338842" y="9741"/>
                      <a:pt x="334902" y="5779"/>
                      <a:pt x="330028" y="5767"/>
                    </a:cubicBezTo>
                    <a:cubicBezTo>
                      <a:pt x="330023" y="5767"/>
                      <a:pt x="330011" y="5767"/>
                      <a:pt x="330005" y="5767"/>
                    </a:cubicBezTo>
                    <a:close/>
                    <a:moveTo>
                      <a:pt x="91072" y="34888"/>
                    </a:moveTo>
                    <a:lnTo>
                      <a:pt x="91072" y="85798"/>
                    </a:lnTo>
                    <a:lnTo>
                      <a:pt x="36350" y="85798"/>
                    </a:lnTo>
                    <a:close/>
                    <a:moveTo>
                      <a:pt x="321203" y="448384"/>
                    </a:moveTo>
                    <a:lnTo>
                      <a:pt x="22692" y="448384"/>
                    </a:lnTo>
                    <a:lnTo>
                      <a:pt x="22692" y="103460"/>
                    </a:lnTo>
                    <a:lnTo>
                      <a:pt x="99862" y="103460"/>
                    </a:lnTo>
                    <a:cubicBezTo>
                      <a:pt x="104736" y="103464"/>
                      <a:pt x="108688" y="99514"/>
                      <a:pt x="108694" y="94641"/>
                    </a:cubicBezTo>
                    <a:cubicBezTo>
                      <a:pt x="108694" y="94636"/>
                      <a:pt x="108694" y="94633"/>
                      <a:pt x="108694" y="94629"/>
                    </a:cubicBezTo>
                    <a:lnTo>
                      <a:pt x="108694" y="23446"/>
                    </a:lnTo>
                    <a:lnTo>
                      <a:pt x="321163" y="23446"/>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2" name="Google Shape;252;p21"/>
              <p:cNvSpPr/>
              <p:nvPr/>
            </p:nvSpPr>
            <p:spPr>
              <a:xfrm>
                <a:off x="9109128" y="3925685"/>
                <a:ext cx="292075" cy="402729"/>
              </a:xfrm>
              <a:custGeom>
                <a:rect b="b" l="l" r="r" t="t"/>
                <a:pathLst>
                  <a:path extrusionOk="0" h="460262" w="333800">
                    <a:moveTo>
                      <a:pt x="329988" y="5767"/>
                    </a:moveTo>
                    <a:lnTo>
                      <a:pt x="97043" y="5767"/>
                    </a:lnTo>
                    <a:cubicBezTo>
                      <a:pt x="94762" y="5765"/>
                      <a:pt x="92563" y="6649"/>
                      <a:pt x="90921" y="8233"/>
                    </a:cubicBezTo>
                    <a:lnTo>
                      <a:pt x="7734" y="88246"/>
                    </a:lnTo>
                    <a:cubicBezTo>
                      <a:pt x="6666" y="89337"/>
                      <a:pt x="5906" y="90690"/>
                      <a:pt x="5523" y="92169"/>
                    </a:cubicBezTo>
                    <a:cubicBezTo>
                      <a:pt x="5424" y="92538"/>
                      <a:pt x="5349" y="92914"/>
                      <a:pt x="5296" y="93294"/>
                    </a:cubicBezTo>
                    <a:cubicBezTo>
                      <a:pt x="5175" y="93726"/>
                      <a:pt x="5082" y="94166"/>
                      <a:pt x="5030" y="94612"/>
                    </a:cubicBezTo>
                    <a:lnTo>
                      <a:pt x="5030" y="457198"/>
                    </a:lnTo>
                    <a:cubicBezTo>
                      <a:pt x="5024" y="462072"/>
                      <a:pt x="8975" y="466025"/>
                      <a:pt x="13849" y="466029"/>
                    </a:cubicBezTo>
                    <a:cubicBezTo>
                      <a:pt x="13855" y="466029"/>
                      <a:pt x="13855" y="466029"/>
                      <a:pt x="13861" y="466029"/>
                    </a:cubicBezTo>
                    <a:lnTo>
                      <a:pt x="330000" y="466029"/>
                    </a:lnTo>
                    <a:cubicBezTo>
                      <a:pt x="334873" y="466032"/>
                      <a:pt x="338825" y="462083"/>
                      <a:pt x="338831" y="457209"/>
                    </a:cubicBezTo>
                    <a:cubicBezTo>
                      <a:pt x="338831" y="457205"/>
                      <a:pt x="338831" y="457202"/>
                      <a:pt x="338831" y="457198"/>
                    </a:cubicBezTo>
                    <a:lnTo>
                      <a:pt x="338831" y="14598"/>
                    </a:lnTo>
                    <a:cubicBezTo>
                      <a:pt x="338836" y="9724"/>
                      <a:pt x="334885" y="5770"/>
                      <a:pt x="330011" y="5767"/>
                    </a:cubicBezTo>
                    <a:cubicBezTo>
                      <a:pt x="330005" y="5767"/>
                      <a:pt x="329994" y="5767"/>
                      <a:pt x="329988" y="5767"/>
                    </a:cubicBezTo>
                    <a:close/>
                    <a:moveTo>
                      <a:pt x="91031" y="34871"/>
                    </a:moveTo>
                    <a:lnTo>
                      <a:pt x="91031" y="85780"/>
                    </a:lnTo>
                    <a:lnTo>
                      <a:pt x="36304" y="85780"/>
                    </a:lnTo>
                    <a:close/>
                    <a:moveTo>
                      <a:pt x="321157" y="448366"/>
                    </a:moveTo>
                    <a:lnTo>
                      <a:pt x="22675" y="448366"/>
                    </a:lnTo>
                    <a:lnTo>
                      <a:pt x="22675" y="103460"/>
                    </a:lnTo>
                    <a:lnTo>
                      <a:pt x="99845" y="103460"/>
                    </a:lnTo>
                    <a:cubicBezTo>
                      <a:pt x="104719" y="103464"/>
                      <a:pt x="108670" y="99514"/>
                      <a:pt x="108676" y="94641"/>
                    </a:cubicBezTo>
                    <a:cubicBezTo>
                      <a:pt x="108676" y="94636"/>
                      <a:pt x="108676" y="94633"/>
                      <a:pt x="108676" y="94629"/>
                    </a:cubicBezTo>
                    <a:lnTo>
                      <a:pt x="108676" y="23446"/>
                    </a:lnTo>
                    <a:lnTo>
                      <a:pt x="321139" y="23446"/>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3" name="Google Shape;253;p21"/>
              <p:cNvSpPr/>
              <p:nvPr/>
            </p:nvSpPr>
            <p:spPr>
              <a:xfrm rot="5400000">
                <a:off x="7890349" y="4383229"/>
                <a:ext cx="710265" cy="1287404"/>
              </a:xfrm>
              <a:custGeom>
                <a:rect b="b" l="l" r="r" t="t"/>
                <a:pathLst>
                  <a:path extrusionOk="0" h="1471319" w="811731">
                    <a:moveTo>
                      <a:pt x="350859" y="504469"/>
                    </a:moveTo>
                    <a:lnTo>
                      <a:pt x="350859" y="1444396"/>
                    </a:lnTo>
                    <a:lnTo>
                      <a:pt x="346890" y="1447013"/>
                    </a:lnTo>
                    <a:lnTo>
                      <a:pt x="313991" y="1477086"/>
                    </a:lnTo>
                    <a:lnTo>
                      <a:pt x="303048" y="1463161"/>
                    </a:lnTo>
                    <a:lnTo>
                      <a:pt x="333220" y="1434904"/>
                    </a:lnTo>
                    <a:lnTo>
                      <a:pt x="333220" y="504469"/>
                    </a:lnTo>
                    <a:close/>
                    <a:moveTo>
                      <a:pt x="339614" y="473496"/>
                    </a:moveTo>
                    <a:lnTo>
                      <a:pt x="267392" y="5767"/>
                    </a:lnTo>
                    <a:lnTo>
                      <a:pt x="249933" y="8459"/>
                    </a:lnTo>
                    <a:lnTo>
                      <a:pt x="320779" y="467253"/>
                    </a:lnTo>
                    <a:lnTo>
                      <a:pt x="5030" y="778471"/>
                    </a:lnTo>
                    <a:lnTo>
                      <a:pt x="17429" y="791045"/>
                    </a:lnTo>
                    <a:close/>
                    <a:moveTo>
                      <a:pt x="816761" y="215154"/>
                    </a:moveTo>
                    <a:lnTo>
                      <a:pt x="808307" y="199651"/>
                    </a:lnTo>
                    <a:lnTo>
                      <a:pt x="325973" y="462623"/>
                    </a:lnTo>
                    <a:lnTo>
                      <a:pt x="334421" y="47812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4" name="Google Shape;254;p21"/>
              <p:cNvSpPr/>
              <p:nvPr/>
            </p:nvSpPr>
            <p:spPr>
              <a:xfrm rot="5400000">
                <a:off x="7813542" y="4305066"/>
                <a:ext cx="774239" cy="1452651"/>
              </a:xfrm>
              <a:custGeom>
                <a:rect b="b" l="l" r="r" t="t"/>
                <a:pathLst>
                  <a:path extrusionOk="0" h="1660173" w="884845">
                    <a:moveTo>
                      <a:pt x="361634" y="425273"/>
                    </a:moveTo>
                    <a:cubicBezTo>
                      <a:pt x="410408" y="425273"/>
                      <a:pt x="449945" y="464810"/>
                      <a:pt x="449945" y="513584"/>
                    </a:cubicBezTo>
                    <a:cubicBezTo>
                      <a:pt x="449945" y="562359"/>
                      <a:pt x="410408" y="601896"/>
                      <a:pt x="361634" y="601896"/>
                    </a:cubicBezTo>
                    <a:cubicBezTo>
                      <a:pt x="312859" y="601896"/>
                      <a:pt x="273322" y="562359"/>
                      <a:pt x="273322" y="513584"/>
                    </a:cubicBezTo>
                    <a:cubicBezTo>
                      <a:pt x="273317" y="464816"/>
                      <a:pt x="312854" y="425279"/>
                      <a:pt x="361622" y="425273"/>
                    </a:cubicBezTo>
                    <a:cubicBezTo>
                      <a:pt x="361628" y="425273"/>
                      <a:pt x="361628" y="425273"/>
                      <a:pt x="361634" y="425273"/>
                    </a:cubicBezTo>
                    <a:close/>
                    <a:moveTo>
                      <a:pt x="361866" y="1665940"/>
                    </a:moveTo>
                    <a:cubicBezTo>
                      <a:pt x="348927" y="1665934"/>
                      <a:pt x="336034" y="1664472"/>
                      <a:pt x="323419" y="1661588"/>
                    </a:cubicBezTo>
                    <a:cubicBezTo>
                      <a:pt x="231232" y="1640578"/>
                      <a:pt x="173325" y="1548443"/>
                      <a:pt x="194341" y="1456273"/>
                    </a:cubicBezTo>
                    <a:cubicBezTo>
                      <a:pt x="215462" y="1363982"/>
                      <a:pt x="307399" y="1306284"/>
                      <a:pt x="399691" y="1327398"/>
                    </a:cubicBezTo>
                    <a:cubicBezTo>
                      <a:pt x="491982" y="1348519"/>
                      <a:pt x="549681" y="1440456"/>
                      <a:pt x="528560" y="1532748"/>
                    </a:cubicBezTo>
                    <a:cubicBezTo>
                      <a:pt x="510764" y="1610528"/>
                      <a:pt x="441659" y="1665748"/>
                      <a:pt x="361866" y="1665940"/>
                    </a:cubicBezTo>
                    <a:close/>
                    <a:moveTo>
                      <a:pt x="361245" y="1340500"/>
                    </a:moveTo>
                    <a:cubicBezTo>
                      <a:pt x="289563" y="1340686"/>
                      <a:pt x="227490" y="1390319"/>
                      <a:pt x="211545" y="1460202"/>
                    </a:cubicBezTo>
                    <a:lnTo>
                      <a:pt x="211545" y="1460202"/>
                    </a:lnTo>
                    <a:cubicBezTo>
                      <a:pt x="192694" y="1542896"/>
                      <a:pt x="244618" y="1625521"/>
                      <a:pt x="327342" y="1644373"/>
                    </a:cubicBezTo>
                    <a:cubicBezTo>
                      <a:pt x="410118" y="1663514"/>
                      <a:pt x="492742" y="1611920"/>
                      <a:pt x="511878" y="1529145"/>
                    </a:cubicBezTo>
                    <a:cubicBezTo>
                      <a:pt x="531020" y="1446369"/>
                      <a:pt x="479426" y="1363744"/>
                      <a:pt x="396651" y="1344608"/>
                    </a:cubicBezTo>
                    <a:cubicBezTo>
                      <a:pt x="396337" y="1344533"/>
                      <a:pt x="396024" y="1344463"/>
                      <a:pt x="395710" y="1344393"/>
                    </a:cubicBezTo>
                    <a:cubicBezTo>
                      <a:pt x="384402" y="1341806"/>
                      <a:pt x="372844" y="1340488"/>
                      <a:pt x="361245" y="1340471"/>
                    </a:cubicBezTo>
                    <a:close/>
                    <a:moveTo>
                      <a:pt x="361634" y="1406194"/>
                    </a:moveTo>
                    <a:cubicBezTo>
                      <a:pt x="410408" y="1406194"/>
                      <a:pt x="449945" y="1445731"/>
                      <a:pt x="449945" y="1494505"/>
                    </a:cubicBezTo>
                    <a:cubicBezTo>
                      <a:pt x="449945" y="1543279"/>
                      <a:pt x="410408" y="1582816"/>
                      <a:pt x="361634" y="1582816"/>
                    </a:cubicBezTo>
                    <a:cubicBezTo>
                      <a:pt x="312859" y="1582816"/>
                      <a:pt x="273322" y="1543279"/>
                      <a:pt x="273322" y="1494505"/>
                    </a:cubicBezTo>
                    <a:cubicBezTo>
                      <a:pt x="273305" y="1445736"/>
                      <a:pt x="312824" y="1406182"/>
                      <a:pt x="361593" y="1406165"/>
                    </a:cubicBezTo>
                    <a:cubicBezTo>
                      <a:pt x="361604" y="1406165"/>
                      <a:pt x="361622" y="1406165"/>
                      <a:pt x="361634" y="1406165"/>
                    </a:cubicBezTo>
                    <a:close/>
                    <a:moveTo>
                      <a:pt x="49179" y="779005"/>
                    </a:moveTo>
                    <a:cubicBezTo>
                      <a:pt x="73566" y="778999"/>
                      <a:pt x="93335" y="798768"/>
                      <a:pt x="93341" y="823155"/>
                    </a:cubicBezTo>
                    <a:cubicBezTo>
                      <a:pt x="93347" y="847542"/>
                      <a:pt x="73578" y="867310"/>
                      <a:pt x="49191" y="867316"/>
                    </a:cubicBezTo>
                    <a:cubicBezTo>
                      <a:pt x="24804" y="867322"/>
                      <a:pt x="5035" y="847554"/>
                      <a:pt x="5030" y="823166"/>
                    </a:cubicBezTo>
                    <a:cubicBezTo>
                      <a:pt x="5030" y="823166"/>
                      <a:pt x="5030" y="823161"/>
                      <a:pt x="5030" y="823161"/>
                    </a:cubicBezTo>
                    <a:cubicBezTo>
                      <a:pt x="5030" y="798774"/>
                      <a:pt x="24798" y="779011"/>
                      <a:pt x="49179" y="779005"/>
                    </a:cubicBezTo>
                    <a:close/>
                    <a:moveTo>
                      <a:pt x="845714" y="210838"/>
                    </a:moveTo>
                    <a:cubicBezTo>
                      <a:pt x="870101" y="210832"/>
                      <a:pt x="889870" y="230600"/>
                      <a:pt x="889875" y="254987"/>
                    </a:cubicBezTo>
                    <a:cubicBezTo>
                      <a:pt x="889881" y="279374"/>
                      <a:pt x="870113" y="299143"/>
                      <a:pt x="845726" y="299149"/>
                    </a:cubicBezTo>
                    <a:cubicBezTo>
                      <a:pt x="821339" y="299154"/>
                      <a:pt x="801570" y="279386"/>
                      <a:pt x="801564" y="254999"/>
                    </a:cubicBezTo>
                    <a:cubicBezTo>
                      <a:pt x="801564" y="254993"/>
                      <a:pt x="801564" y="254993"/>
                      <a:pt x="801564" y="254987"/>
                    </a:cubicBezTo>
                    <a:cubicBezTo>
                      <a:pt x="801570" y="230600"/>
                      <a:pt x="821339" y="210832"/>
                      <a:pt x="845726" y="210838"/>
                    </a:cubicBezTo>
                    <a:cubicBezTo>
                      <a:pt x="845726" y="210838"/>
                      <a:pt x="845732" y="210838"/>
                      <a:pt x="845732" y="210838"/>
                    </a:cubicBezTo>
                    <a:close/>
                    <a:moveTo>
                      <a:pt x="283389" y="5767"/>
                    </a:moveTo>
                    <a:cubicBezTo>
                      <a:pt x="307776" y="5764"/>
                      <a:pt x="327545" y="25530"/>
                      <a:pt x="327551" y="49916"/>
                    </a:cubicBezTo>
                    <a:cubicBezTo>
                      <a:pt x="327557" y="74303"/>
                      <a:pt x="307788" y="94075"/>
                      <a:pt x="283401" y="94078"/>
                    </a:cubicBezTo>
                    <a:cubicBezTo>
                      <a:pt x="259014" y="94081"/>
                      <a:pt x="239246" y="74314"/>
                      <a:pt x="239240" y="49928"/>
                    </a:cubicBezTo>
                    <a:cubicBezTo>
                      <a:pt x="239240" y="49926"/>
                      <a:pt x="239240" y="49924"/>
                      <a:pt x="239240" y="49922"/>
                    </a:cubicBezTo>
                    <a:cubicBezTo>
                      <a:pt x="239240" y="25538"/>
                      <a:pt x="259002" y="5770"/>
                      <a:pt x="283389" y="576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5" name="Google Shape;255;p21"/>
              <p:cNvSpPr/>
              <p:nvPr/>
            </p:nvSpPr>
            <p:spPr>
              <a:xfrm>
                <a:off x="8674048" y="3174083"/>
                <a:ext cx="591360" cy="371744"/>
              </a:xfrm>
              <a:custGeom>
                <a:rect b="b" l="l" r="r" t="t"/>
                <a:pathLst>
                  <a:path extrusionOk="0" h="424850" w="675840">
                    <a:moveTo>
                      <a:pt x="65715" y="32521"/>
                    </a:moveTo>
                    <a:lnTo>
                      <a:pt x="15908" y="32521"/>
                    </a:lnTo>
                    <a:cubicBezTo>
                      <a:pt x="9131" y="31697"/>
                      <a:pt x="4297" y="25535"/>
                      <a:pt x="5121" y="18758"/>
                    </a:cubicBezTo>
                    <a:cubicBezTo>
                      <a:pt x="5806" y="13106"/>
                      <a:pt x="10256" y="8656"/>
                      <a:pt x="15908" y="7972"/>
                    </a:cubicBezTo>
                    <a:lnTo>
                      <a:pt x="65715" y="7972"/>
                    </a:lnTo>
                    <a:cubicBezTo>
                      <a:pt x="72480" y="7043"/>
                      <a:pt x="78718" y="11772"/>
                      <a:pt x="79646" y="18537"/>
                    </a:cubicBezTo>
                    <a:cubicBezTo>
                      <a:pt x="80574" y="25303"/>
                      <a:pt x="75845" y="31540"/>
                      <a:pt x="69080" y="32469"/>
                    </a:cubicBezTo>
                    <a:cubicBezTo>
                      <a:pt x="68941" y="32492"/>
                      <a:pt x="68801" y="32509"/>
                      <a:pt x="68662" y="32521"/>
                    </a:cubicBezTo>
                    <a:cubicBezTo>
                      <a:pt x="67682" y="32637"/>
                      <a:pt x="66695" y="32637"/>
                      <a:pt x="65715" y="32521"/>
                    </a:cubicBezTo>
                    <a:close/>
                    <a:moveTo>
                      <a:pt x="78079" y="77030"/>
                    </a:moveTo>
                    <a:cubicBezTo>
                      <a:pt x="78079" y="70300"/>
                      <a:pt x="72625" y="64846"/>
                      <a:pt x="65894" y="64846"/>
                    </a:cubicBezTo>
                    <a:lnTo>
                      <a:pt x="15908" y="64846"/>
                    </a:lnTo>
                    <a:cubicBezTo>
                      <a:pt x="9131" y="65670"/>
                      <a:pt x="4297" y="71832"/>
                      <a:pt x="5121" y="78609"/>
                    </a:cubicBezTo>
                    <a:cubicBezTo>
                      <a:pt x="5806" y="84260"/>
                      <a:pt x="10256" y="88711"/>
                      <a:pt x="15908" y="89395"/>
                    </a:cubicBezTo>
                    <a:lnTo>
                      <a:pt x="65715" y="89395"/>
                    </a:lnTo>
                    <a:cubicBezTo>
                      <a:pt x="72544" y="89395"/>
                      <a:pt x="78073" y="83866"/>
                      <a:pt x="78079" y="77036"/>
                    </a:cubicBezTo>
                    <a:close/>
                    <a:moveTo>
                      <a:pt x="78079" y="133893"/>
                    </a:moveTo>
                    <a:cubicBezTo>
                      <a:pt x="78079" y="127162"/>
                      <a:pt x="72625" y="121708"/>
                      <a:pt x="65894" y="121708"/>
                    </a:cubicBezTo>
                    <a:lnTo>
                      <a:pt x="15908" y="121708"/>
                    </a:lnTo>
                    <a:cubicBezTo>
                      <a:pt x="9131" y="122532"/>
                      <a:pt x="4297" y="128694"/>
                      <a:pt x="5121" y="135471"/>
                    </a:cubicBezTo>
                    <a:cubicBezTo>
                      <a:pt x="5806" y="141123"/>
                      <a:pt x="10256" y="145573"/>
                      <a:pt x="15908" y="146258"/>
                    </a:cubicBezTo>
                    <a:lnTo>
                      <a:pt x="65715" y="146258"/>
                    </a:lnTo>
                    <a:cubicBezTo>
                      <a:pt x="72544" y="146258"/>
                      <a:pt x="78079" y="140722"/>
                      <a:pt x="78079" y="133893"/>
                    </a:cubicBezTo>
                    <a:close/>
                    <a:moveTo>
                      <a:pt x="78079" y="190941"/>
                    </a:moveTo>
                    <a:cubicBezTo>
                      <a:pt x="78079" y="184112"/>
                      <a:pt x="72544" y="178577"/>
                      <a:pt x="65715" y="178577"/>
                    </a:cubicBezTo>
                    <a:lnTo>
                      <a:pt x="15908" y="178577"/>
                    </a:lnTo>
                    <a:cubicBezTo>
                      <a:pt x="9131" y="179401"/>
                      <a:pt x="4297" y="185563"/>
                      <a:pt x="5121" y="192340"/>
                    </a:cubicBezTo>
                    <a:cubicBezTo>
                      <a:pt x="5806" y="197991"/>
                      <a:pt x="10256" y="202442"/>
                      <a:pt x="15908" y="203126"/>
                    </a:cubicBezTo>
                    <a:lnTo>
                      <a:pt x="65715" y="203126"/>
                    </a:lnTo>
                    <a:cubicBezTo>
                      <a:pt x="72445" y="203225"/>
                      <a:pt x="77981" y="197852"/>
                      <a:pt x="78079" y="191121"/>
                    </a:cubicBezTo>
                    <a:cubicBezTo>
                      <a:pt x="78079" y="191121"/>
                      <a:pt x="78079" y="191115"/>
                      <a:pt x="78079" y="191115"/>
                    </a:cubicBezTo>
                    <a:close/>
                    <a:moveTo>
                      <a:pt x="78079" y="247804"/>
                    </a:moveTo>
                    <a:cubicBezTo>
                      <a:pt x="78079" y="240975"/>
                      <a:pt x="72544" y="235439"/>
                      <a:pt x="65715" y="235439"/>
                    </a:cubicBezTo>
                    <a:lnTo>
                      <a:pt x="15908" y="235439"/>
                    </a:lnTo>
                    <a:cubicBezTo>
                      <a:pt x="9131" y="236263"/>
                      <a:pt x="4297" y="242425"/>
                      <a:pt x="5121" y="249202"/>
                    </a:cubicBezTo>
                    <a:cubicBezTo>
                      <a:pt x="5806" y="254854"/>
                      <a:pt x="10256" y="259304"/>
                      <a:pt x="15908" y="259989"/>
                    </a:cubicBezTo>
                    <a:lnTo>
                      <a:pt x="65715" y="259989"/>
                    </a:lnTo>
                    <a:cubicBezTo>
                      <a:pt x="72445" y="260099"/>
                      <a:pt x="77986" y="254732"/>
                      <a:pt x="78097" y="248007"/>
                    </a:cubicBezTo>
                    <a:cubicBezTo>
                      <a:pt x="78097" y="248001"/>
                      <a:pt x="78097" y="248001"/>
                      <a:pt x="78097" y="248001"/>
                    </a:cubicBezTo>
                    <a:cubicBezTo>
                      <a:pt x="78097" y="247700"/>
                      <a:pt x="78097" y="247398"/>
                      <a:pt x="78097" y="247096"/>
                    </a:cubicBezTo>
                    <a:close/>
                    <a:moveTo>
                      <a:pt x="78079" y="304667"/>
                    </a:moveTo>
                    <a:cubicBezTo>
                      <a:pt x="78079" y="297843"/>
                      <a:pt x="72544" y="292308"/>
                      <a:pt x="65720" y="292308"/>
                    </a:cubicBezTo>
                    <a:cubicBezTo>
                      <a:pt x="65720" y="292308"/>
                      <a:pt x="65715" y="292308"/>
                      <a:pt x="65715" y="292308"/>
                    </a:cubicBezTo>
                    <a:lnTo>
                      <a:pt x="15908" y="292308"/>
                    </a:lnTo>
                    <a:cubicBezTo>
                      <a:pt x="9131" y="293132"/>
                      <a:pt x="4297" y="299294"/>
                      <a:pt x="5121" y="306071"/>
                    </a:cubicBezTo>
                    <a:cubicBezTo>
                      <a:pt x="5806" y="311722"/>
                      <a:pt x="10256" y="316173"/>
                      <a:pt x="15908" y="316857"/>
                    </a:cubicBezTo>
                    <a:lnTo>
                      <a:pt x="65715" y="316857"/>
                    </a:lnTo>
                    <a:cubicBezTo>
                      <a:pt x="72445" y="316956"/>
                      <a:pt x="77981" y="311583"/>
                      <a:pt x="78079" y="304852"/>
                    </a:cubicBezTo>
                    <a:cubicBezTo>
                      <a:pt x="78079" y="304852"/>
                      <a:pt x="78079" y="304846"/>
                      <a:pt x="78079" y="304846"/>
                    </a:cubicBezTo>
                    <a:lnTo>
                      <a:pt x="78079" y="304667"/>
                    </a:lnTo>
                    <a:close/>
                    <a:moveTo>
                      <a:pt x="78079" y="361529"/>
                    </a:moveTo>
                    <a:cubicBezTo>
                      <a:pt x="78079" y="354700"/>
                      <a:pt x="72544" y="349164"/>
                      <a:pt x="65715" y="349164"/>
                    </a:cubicBezTo>
                    <a:lnTo>
                      <a:pt x="15908" y="349164"/>
                    </a:lnTo>
                    <a:cubicBezTo>
                      <a:pt x="9131" y="349988"/>
                      <a:pt x="4297" y="356150"/>
                      <a:pt x="5121" y="362928"/>
                    </a:cubicBezTo>
                    <a:cubicBezTo>
                      <a:pt x="5806" y="368579"/>
                      <a:pt x="10256" y="373029"/>
                      <a:pt x="15908" y="373714"/>
                    </a:cubicBezTo>
                    <a:lnTo>
                      <a:pt x="65715" y="373714"/>
                    </a:lnTo>
                    <a:cubicBezTo>
                      <a:pt x="72445" y="373813"/>
                      <a:pt x="77981" y="368440"/>
                      <a:pt x="78079" y="361709"/>
                    </a:cubicBezTo>
                    <a:cubicBezTo>
                      <a:pt x="78079" y="361709"/>
                      <a:pt x="78079" y="361703"/>
                      <a:pt x="78079" y="361703"/>
                    </a:cubicBezTo>
                    <a:lnTo>
                      <a:pt x="78079" y="361523"/>
                    </a:lnTo>
                    <a:close/>
                    <a:moveTo>
                      <a:pt x="78079" y="418392"/>
                    </a:moveTo>
                    <a:cubicBezTo>
                      <a:pt x="78079" y="411562"/>
                      <a:pt x="72544" y="406027"/>
                      <a:pt x="65715" y="406027"/>
                    </a:cubicBezTo>
                    <a:lnTo>
                      <a:pt x="15908" y="406027"/>
                    </a:lnTo>
                    <a:cubicBezTo>
                      <a:pt x="9131" y="406851"/>
                      <a:pt x="4297" y="413013"/>
                      <a:pt x="5121" y="419790"/>
                    </a:cubicBezTo>
                    <a:cubicBezTo>
                      <a:pt x="5806" y="425442"/>
                      <a:pt x="10256" y="429892"/>
                      <a:pt x="15908" y="430577"/>
                    </a:cubicBezTo>
                    <a:lnTo>
                      <a:pt x="65715" y="430577"/>
                    </a:lnTo>
                    <a:cubicBezTo>
                      <a:pt x="72445" y="430675"/>
                      <a:pt x="77981" y="425302"/>
                      <a:pt x="78079" y="418572"/>
                    </a:cubicBezTo>
                    <a:cubicBezTo>
                      <a:pt x="78079" y="418572"/>
                      <a:pt x="78079" y="418572"/>
                      <a:pt x="78079" y="418572"/>
                    </a:cubicBezTo>
                    <a:lnTo>
                      <a:pt x="78079" y="418392"/>
                    </a:lnTo>
                    <a:close/>
                    <a:moveTo>
                      <a:pt x="264229" y="20122"/>
                    </a:moveTo>
                    <a:cubicBezTo>
                      <a:pt x="264229" y="13391"/>
                      <a:pt x="258775" y="7937"/>
                      <a:pt x="252044" y="7937"/>
                    </a:cubicBezTo>
                    <a:lnTo>
                      <a:pt x="121359" y="7937"/>
                    </a:lnTo>
                    <a:cubicBezTo>
                      <a:pt x="114564" y="7240"/>
                      <a:pt x="108495" y="12178"/>
                      <a:pt x="107793" y="18973"/>
                    </a:cubicBezTo>
                    <a:cubicBezTo>
                      <a:pt x="107108" y="25599"/>
                      <a:pt x="111808" y="31581"/>
                      <a:pt x="118411" y="32486"/>
                    </a:cubicBezTo>
                    <a:cubicBezTo>
                      <a:pt x="119392" y="32602"/>
                      <a:pt x="120378" y="32602"/>
                      <a:pt x="121359" y="32486"/>
                    </a:cubicBezTo>
                    <a:lnTo>
                      <a:pt x="252938" y="32486"/>
                    </a:lnTo>
                    <a:cubicBezTo>
                      <a:pt x="259390" y="32016"/>
                      <a:pt x="264351" y="26591"/>
                      <a:pt x="264241" y="20122"/>
                    </a:cubicBezTo>
                    <a:close/>
                    <a:moveTo>
                      <a:pt x="264229" y="76984"/>
                    </a:moveTo>
                    <a:cubicBezTo>
                      <a:pt x="264229" y="70253"/>
                      <a:pt x="258775" y="64799"/>
                      <a:pt x="252044" y="64799"/>
                    </a:cubicBezTo>
                    <a:lnTo>
                      <a:pt x="121359" y="64799"/>
                    </a:lnTo>
                    <a:cubicBezTo>
                      <a:pt x="114564" y="64103"/>
                      <a:pt x="108495" y="69041"/>
                      <a:pt x="107793" y="75835"/>
                    </a:cubicBezTo>
                    <a:cubicBezTo>
                      <a:pt x="107108" y="82461"/>
                      <a:pt x="111808" y="88444"/>
                      <a:pt x="118411" y="89349"/>
                    </a:cubicBezTo>
                    <a:cubicBezTo>
                      <a:pt x="119392" y="89471"/>
                      <a:pt x="120378" y="89471"/>
                      <a:pt x="121359" y="89349"/>
                    </a:cubicBezTo>
                    <a:lnTo>
                      <a:pt x="252938" y="89349"/>
                    </a:lnTo>
                    <a:cubicBezTo>
                      <a:pt x="259390" y="88879"/>
                      <a:pt x="264351" y="83454"/>
                      <a:pt x="264241" y="76990"/>
                    </a:cubicBezTo>
                    <a:close/>
                    <a:moveTo>
                      <a:pt x="264229" y="133847"/>
                    </a:moveTo>
                    <a:cubicBezTo>
                      <a:pt x="264229" y="127116"/>
                      <a:pt x="258775" y="121662"/>
                      <a:pt x="252044" y="121662"/>
                    </a:cubicBezTo>
                    <a:lnTo>
                      <a:pt x="121359" y="121662"/>
                    </a:lnTo>
                    <a:cubicBezTo>
                      <a:pt x="114564" y="120966"/>
                      <a:pt x="108495" y="125903"/>
                      <a:pt x="107793" y="132698"/>
                    </a:cubicBezTo>
                    <a:cubicBezTo>
                      <a:pt x="107108" y="139324"/>
                      <a:pt x="111808" y="145306"/>
                      <a:pt x="118411" y="146211"/>
                    </a:cubicBezTo>
                    <a:cubicBezTo>
                      <a:pt x="119392" y="146327"/>
                      <a:pt x="120378" y="146327"/>
                      <a:pt x="121359" y="146211"/>
                    </a:cubicBezTo>
                    <a:lnTo>
                      <a:pt x="252938" y="146211"/>
                    </a:lnTo>
                    <a:cubicBezTo>
                      <a:pt x="259390" y="145741"/>
                      <a:pt x="264351" y="140316"/>
                      <a:pt x="264241" y="133847"/>
                    </a:cubicBezTo>
                    <a:close/>
                    <a:moveTo>
                      <a:pt x="264229" y="190895"/>
                    </a:moveTo>
                    <a:cubicBezTo>
                      <a:pt x="264328" y="184164"/>
                      <a:pt x="258955" y="178629"/>
                      <a:pt x="252224" y="178530"/>
                    </a:cubicBezTo>
                    <a:cubicBezTo>
                      <a:pt x="252224" y="178530"/>
                      <a:pt x="252224" y="178530"/>
                      <a:pt x="252224" y="178530"/>
                    </a:cubicBezTo>
                    <a:lnTo>
                      <a:pt x="121359" y="178530"/>
                    </a:lnTo>
                    <a:cubicBezTo>
                      <a:pt x="114564" y="177834"/>
                      <a:pt x="108495" y="182772"/>
                      <a:pt x="107793" y="189566"/>
                    </a:cubicBezTo>
                    <a:cubicBezTo>
                      <a:pt x="107108" y="196192"/>
                      <a:pt x="111808" y="202175"/>
                      <a:pt x="118411" y="203080"/>
                    </a:cubicBezTo>
                    <a:cubicBezTo>
                      <a:pt x="119392" y="203196"/>
                      <a:pt x="120378" y="203196"/>
                      <a:pt x="121359" y="203080"/>
                    </a:cubicBezTo>
                    <a:lnTo>
                      <a:pt x="252938" y="203080"/>
                    </a:lnTo>
                    <a:cubicBezTo>
                      <a:pt x="259297" y="202610"/>
                      <a:pt x="264217" y="197324"/>
                      <a:pt x="264229" y="190947"/>
                    </a:cubicBezTo>
                    <a:close/>
                    <a:moveTo>
                      <a:pt x="264229" y="247757"/>
                    </a:moveTo>
                    <a:cubicBezTo>
                      <a:pt x="264328" y="241027"/>
                      <a:pt x="258955" y="235491"/>
                      <a:pt x="252224" y="235393"/>
                    </a:cubicBezTo>
                    <a:cubicBezTo>
                      <a:pt x="252224" y="235393"/>
                      <a:pt x="252224" y="235393"/>
                      <a:pt x="252224" y="235393"/>
                    </a:cubicBezTo>
                    <a:lnTo>
                      <a:pt x="121359" y="235393"/>
                    </a:lnTo>
                    <a:cubicBezTo>
                      <a:pt x="114564" y="234697"/>
                      <a:pt x="108495" y="239634"/>
                      <a:pt x="107793" y="246429"/>
                    </a:cubicBezTo>
                    <a:cubicBezTo>
                      <a:pt x="107108" y="253055"/>
                      <a:pt x="111808" y="259037"/>
                      <a:pt x="118411" y="259942"/>
                    </a:cubicBezTo>
                    <a:cubicBezTo>
                      <a:pt x="119392" y="260064"/>
                      <a:pt x="120378" y="260064"/>
                      <a:pt x="121359" y="259942"/>
                    </a:cubicBezTo>
                    <a:lnTo>
                      <a:pt x="252938" y="259942"/>
                    </a:lnTo>
                    <a:cubicBezTo>
                      <a:pt x="259604" y="259472"/>
                      <a:pt x="264647" y="253722"/>
                      <a:pt x="264241" y="247050"/>
                    </a:cubicBezTo>
                    <a:close/>
                    <a:moveTo>
                      <a:pt x="420711" y="304620"/>
                    </a:moveTo>
                    <a:cubicBezTo>
                      <a:pt x="420711" y="297797"/>
                      <a:pt x="415176" y="292261"/>
                      <a:pt x="408352" y="292261"/>
                    </a:cubicBezTo>
                    <a:cubicBezTo>
                      <a:pt x="408352" y="292261"/>
                      <a:pt x="408347" y="292261"/>
                      <a:pt x="408347" y="292261"/>
                    </a:cubicBezTo>
                    <a:lnTo>
                      <a:pt x="277829" y="292261"/>
                    </a:lnTo>
                    <a:cubicBezTo>
                      <a:pt x="271064" y="291333"/>
                      <a:pt x="264826" y="296062"/>
                      <a:pt x="263898" y="302827"/>
                    </a:cubicBezTo>
                    <a:cubicBezTo>
                      <a:pt x="262970" y="309593"/>
                      <a:pt x="267699" y="315830"/>
                      <a:pt x="274464" y="316759"/>
                    </a:cubicBezTo>
                    <a:cubicBezTo>
                      <a:pt x="274603" y="316782"/>
                      <a:pt x="274743" y="316799"/>
                      <a:pt x="274882" y="316811"/>
                    </a:cubicBezTo>
                    <a:cubicBezTo>
                      <a:pt x="275862" y="316927"/>
                      <a:pt x="276849" y="316927"/>
                      <a:pt x="277829" y="316811"/>
                    </a:cubicBezTo>
                    <a:lnTo>
                      <a:pt x="408347" y="316811"/>
                    </a:lnTo>
                    <a:cubicBezTo>
                      <a:pt x="415077" y="316909"/>
                      <a:pt x="420613" y="311537"/>
                      <a:pt x="420711" y="304806"/>
                    </a:cubicBezTo>
                    <a:cubicBezTo>
                      <a:pt x="420711" y="304806"/>
                      <a:pt x="420711" y="304800"/>
                      <a:pt x="420711" y="304800"/>
                    </a:cubicBezTo>
                    <a:lnTo>
                      <a:pt x="420711" y="304620"/>
                    </a:lnTo>
                    <a:close/>
                    <a:moveTo>
                      <a:pt x="420711" y="361483"/>
                    </a:moveTo>
                    <a:cubicBezTo>
                      <a:pt x="420711" y="354653"/>
                      <a:pt x="415176" y="349118"/>
                      <a:pt x="408347" y="349118"/>
                    </a:cubicBezTo>
                    <a:lnTo>
                      <a:pt x="277829" y="349118"/>
                    </a:lnTo>
                    <a:cubicBezTo>
                      <a:pt x="271064" y="348190"/>
                      <a:pt x="264826" y="352919"/>
                      <a:pt x="263898" y="359684"/>
                    </a:cubicBezTo>
                    <a:cubicBezTo>
                      <a:pt x="262970" y="366449"/>
                      <a:pt x="267699" y="372687"/>
                      <a:pt x="274464" y="373615"/>
                    </a:cubicBezTo>
                    <a:cubicBezTo>
                      <a:pt x="274603" y="373639"/>
                      <a:pt x="274743" y="373656"/>
                      <a:pt x="274882" y="373668"/>
                    </a:cubicBezTo>
                    <a:cubicBezTo>
                      <a:pt x="275862" y="373784"/>
                      <a:pt x="276849" y="373784"/>
                      <a:pt x="277829" y="373668"/>
                    </a:cubicBezTo>
                    <a:lnTo>
                      <a:pt x="408347" y="373668"/>
                    </a:lnTo>
                    <a:cubicBezTo>
                      <a:pt x="415077" y="373766"/>
                      <a:pt x="420613" y="368393"/>
                      <a:pt x="420711" y="361663"/>
                    </a:cubicBezTo>
                    <a:cubicBezTo>
                      <a:pt x="420711" y="361663"/>
                      <a:pt x="420711" y="361657"/>
                      <a:pt x="420711" y="361657"/>
                    </a:cubicBezTo>
                    <a:lnTo>
                      <a:pt x="420711" y="361477"/>
                    </a:lnTo>
                    <a:close/>
                    <a:moveTo>
                      <a:pt x="420711" y="418345"/>
                    </a:moveTo>
                    <a:cubicBezTo>
                      <a:pt x="420711" y="411516"/>
                      <a:pt x="415176" y="405981"/>
                      <a:pt x="408347" y="405981"/>
                    </a:cubicBezTo>
                    <a:lnTo>
                      <a:pt x="277829" y="405981"/>
                    </a:lnTo>
                    <a:cubicBezTo>
                      <a:pt x="271064" y="405052"/>
                      <a:pt x="264826" y="409781"/>
                      <a:pt x="263898" y="416547"/>
                    </a:cubicBezTo>
                    <a:cubicBezTo>
                      <a:pt x="262970" y="423312"/>
                      <a:pt x="267699" y="429550"/>
                      <a:pt x="274464" y="430478"/>
                    </a:cubicBezTo>
                    <a:cubicBezTo>
                      <a:pt x="274603" y="430501"/>
                      <a:pt x="274743" y="430519"/>
                      <a:pt x="274882" y="430530"/>
                    </a:cubicBezTo>
                    <a:cubicBezTo>
                      <a:pt x="275862" y="430646"/>
                      <a:pt x="276849" y="430646"/>
                      <a:pt x="277829" y="430530"/>
                    </a:cubicBezTo>
                    <a:lnTo>
                      <a:pt x="408347" y="430530"/>
                    </a:lnTo>
                    <a:cubicBezTo>
                      <a:pt x="415077" y="430629"/>
                      <a:pt x="420613" y="425256"/>
                      <a:pt x="420711" y="418525"/>
                    </a:cubicBezTo>
                    <a:cubicBezTo>
                      <a:pt x="420711" y="418525"/>
                      <a:pt x="420711" y="418525"/>
                      <a:pt x="420711" y="418525"/>
                    </a:cubicBezTo>
                    <a:lnTo>
                      <a:pt x="420711" y="418345"/>
                    </a:lnTo>
                    <a:close/>
                    <a:moveTo>
                      <a:pt x="321805" y="20075"/>
                    </a:moveTo>
                    <a:cubicBezTo>
                      <a:pt x="321805" y="12172"/>
                      <a:pt x="315399" y="5767"/>
                      <a:pt x="307497" y="5767"/>
                    </a:cubicBezTo>
                    <a:cubicBezTo>
                      <a:pt x="299594" y="5767"/>
                      <a:pt x="293188" y="12172"/>
                      <a:pt x="293188" y="20075"/>
                    </a:cubicBezTo>
                    <a:cubicBezTo>
                      <a:pt x="293188" y="27978"/>
                      <a:pt x="299594" y="34383"/>
                      <a:pt x="307497" y="34383"/>
                    </a:cubicBezTo>
                    <a:cubicBezTo>
                      <a:pt x="307497" y="34383"/>
                      <a:pt x="307503" y="34383"/>
                      <a:pt x="307503" y="34383"/>
                    </a:cubicBezTo>
                    <a:lnTo>
                      <a:pt x="307503" y="34383"/>
                    </a:lnTo>
                    <a:cubicBezTo>
                      <a:pt x="315295" y="34482"/>
                      <a:pt x="321695" y="28251"/>
                      <a:pt x="321805" y="20458"/>
                    </a:cubicBezTo>
                    <a:cubicBezTo>
                      <a:pt x="321805" y="20336"/>
                      <a:pt x="321805" y="20220"/>
                      <a:pt x="321805" y="20098"/>
                    </a:cubicBezTo>
                    <a:close/>
                    <a:moveTo>
                      <a:pt x="364371" y="20075"/>
                    </a:moveTo>
                    <a:cubicBezTo>
                      <a:pt x="364371" y="12172"/>
                      <a:pt x="357965" y="5767"/>
                      <a:pt x="350063" y="5767"/>
                    </a:cubicBezTo>
                    <a:cubicBezTo>
                      <a:pt x="342160" y="5767"/>
                      <a:pt x="335754" y="12172"/>
                      <a:pt x="335754" y="20075"/>
                    </a:cubicBezTo>
                    <a:cubicBezTo>
                      <a:pt x="335754" y="27978"/>
                      <a:pt x="342160" y="34383"/>
                      <a:pt x="350063" y="34383"/>
                    </a:cubicBezTo>
                    <a:cubicBezTo>
                      <a:pt x="350063" y="34383"/>
                      <a:pt x="350068" y="34383"/>
                      <a:pt x="350068" y="34383"/>
                    </a:cubicBezTo>
                    <a:lnTo>
                      <a:pt x="350242" y="34383"/>
                    </a:lnTo>
                    <a:cubicBezTo>
                      <a:pt x="358046" y="34383"/>
                      <a:pt x="364371" y="28059"/>
                      <a:pt x="364371" y="20255"/>
                    </a:cubicBezTo>
                    <a:lnTo>
                      <a:pt x="364371" y="20075"/>
                    </a:lnTo>
                    <a:close/>
                    <a:moveTo>
                      <a:pt x="407111" y="20075"/>
                    </a:moveTo>
                    <a:cubicBezTo>
                      <a:pt x="407111" y="12172"/>
                      <a:pt x="400705" y="5767"/>
                      <a:pt x="392802" y="5767"/>
                    </a:cubicBezTo>
                    <a:cubicBezTo>
                      <a:pt x="384900" y="5767"/>
                      <a:pt x="378494" y="12172"/>
                      <a:pt x="378494" y="20075"/>
                    </a:cubicBezTo>
                    <a:cubicBezTo>
                      <a:pt x="378494" y="27978"/>
                      <a:pt x="384900" y="34383"/>
                      <a:pt x="392802" y="34383"/>
                    </a:cubicBezTo>
                    <a:cubicBezTo>
                      <a:pt x="392802" y="34383"/>
                      <a:pt x="392808" y="34383"/>
                      <a:pt x="392808" y="34383"/>
                    </a:cubicBezTo>
                    <a:lnTo>
                      <a:pt x="392808" y="34383"/>
                    </a:lnTo>
                    <a:cubicBezTo>
                      <a:pt x="400600" y="34482"/>
                      <a:pt x="407000" y="28251"/>
                      <a:pt x="407111" y="20458"/>
                    </a:cubicBezTo>
                    <a:cubicBezTo>
                      <a:pt x="407111" y="20336"/>
                      <a:pt x="407111" y="20220"/>
                      <a:pt x="407111" y="20098"/>
                    </a:cubicBezTo>
                    <a:close/>
                    <a:moveTo>
                      <a:pt x="449676" y="20075"/>
                    </a:moveTo>
                    <a:cubicBezTo>
                      <a:pt x="449676" y="12172"/>
                      <a:pt x="443271" y="5767"/>
                      <a:pt x="435368" y="5767"/>
                    </a:cubicBezTo>
                    <a:cubicBezTo>
                      <a:pt x="427465" y="5767"/>
                      <a:pt x="421059" y="12172"/>
                      <a:pt x="421059" y="20075"/>
                    </a:cubicBezTo>
                    <a:cubicBezTo>
                      <a:pt x="421059" y="27978"/>
                      <a:pt x="427465" y="34383"/>
                      <a:pt x="435368" y="34383"/>
                    </a:cubicBezTo>
                    <a:cubicBezTo>
                      <a:pt x="435368" y="34383"/>
                      <a:pt x="435374" y="34383"/>
                      <a:pt x="435374" y="34383"/>
                    </a:cubicBezTo>
                    <a:lnTo>
                      <a:pt x="435548" y="34383"/>
                    </a:lnTo>
                    <a:cubicBezTo>
                      <a:pt x="443352" y="34383"/>
                      <a:pt x="449676" y="28059"/>
                      <a:pt x="449676" y="20255"/>
                    </a:cubicBezTo>
                    <a:lnTo>
                      <a:pt x="449676" y="20075"/>
                    </a:lnTo>
                    <a:close/>
                    <a:moveTo>
                      <a:pt x="492416" y="20075"/>
                    </a:moveTo>
                    <a:cubicBezTo>
                      <a:pt x="492416" y="12172"/>
                      <a:pt x="486010" y="5767"/>
                      <a:pt x="478108" y="5767"/>
                    </a:cubicBezTo>
                    <a:cubicBezTo>
                      <a:pt x="470205" y="5767"/>
                      <a:pt x="463799" y="12172"/>
                      <a:pt x="463799" y="20075"/>
                    </a:cubicBezTo>
                    <a:cubicBezTo>
                      <a:pt x="463799" y="27978"/>
                      <a:pt x="470205" y="34383"/>
                      <a:pt x="478108" y="34383"/>
                    </a:cubicBezTo>
                    <a:cubicBezTo>
                      <a:pt x="478108" y="34383"/>
                      <a:pt x="478114" y="34383"/>
                      <a:pt x="478114" y="34383"/>
                    </a:cubicBezTo>
                    <a:lnTo>
                      <a:pt x="478114" y="34383"/>
                    </a:lnTo>
                    <a:cubicBezTo>
                      <a:pt x="485906" y="34482"/>
                      <a:pt x="492306" y="28251"/>
                      <a:pt x="492416" y="20458"/>
                    </a:cubicBezTo>
                    <a:lnTo>
                      <a:pt x="492416" y="20098"/>
                    </a:lnTo>
                    <a:close/>
                    <a:moveTo>
                      <a:pt x="535162" y="20075"/>
                    </a:moveTo>
                    <a:cubicBezTo>
                      <a:pt x="535162" y="12172"/>
                      <a:pt x="528756" y="5767"/>
                      <a:pt x="520853" y="5767"/>
                    </a:cubicBezTo>
                    <a:cubicBezTo>
                      <a:pt x="512951" y="5767"/>
                      <a:pt x="506545" y="12172"/>
                      <a:pt x="506545" y="20075"/>
                    </a:cubicBezTo>
                    <a:cubicBezTo>
                      <a:pt x="506545" y="27978"/>
                      <a:pt x="512951" y="34383"/>
                      <a:pt x="520853" y="34383"/>
                    </a:cubicBezTo>
                    <a:lnTo>
                      <a:pt x="520853" y="34383"/>
                    </a:lnTo>
                    <a:cubicBezTo>
                      <a:pt x="528744" y="34575"/>
                      <a:pt x="535295" y="28343"/>
                      <a:pt x="535510" y="20458"/>
                    </a:cubicBezTo>
                    <a:lnTo>
                      <a:pt x="535510" y="20098"/>
                    </a:lnTo>
                    <a:close/>
                    <a:moveTo>
                      <a:pt x="321811" y="133800"/>
                    </a:moveTo>
                    <a:cubicBezTo>
                      <a:pt x="321817" y="125898"/>
                      <a:pt x="315411" y="119492"/>
                      <a:pt x="307508" y="119486"/>
                    </a:cubicBezTo>
                    <a:cubicBezTo>
                      <a:pt x="299606" y="119480"/>
                      <a:pt x="293200" y="125886"/>
                      <a:pt x="293194" y="133789"/>
                    </a:cubicBezTo>
                    <a:cubicBezTo>
                      <a:pt x="293194" y="141691"/>
                      <a:pt x="299594" y="148097"/>
                      <a:pt x="307497" y="148103"/>
                    </a:cubicBezTo>
                    <a:cubicBezTo>
                      <a:pt x="307497" y="148103"/>
                      <a:pt x="307503" y="148103"/>
                      <a:pt x="307503" y="148103"/>
                    </a:cubicBezTo>
                    <a:lnTo>
                      <a:pt x="307503" y="148103"/>
                    </a:lnTo>
                    <a:cubicBezTo>
                      <a:pt x="315295" y="148207"/>
                      <a:pt x="321701" y="141970"/>
                      <a:pt x="321805" y="134177"/>
                    </a:cubicBezTo>
                    <a:cubicBezTo>
                      <a:pt x="321805" y="134061"/>
                      <a:pt x="321805" y="133939"/>
                      <a:pt x="321805" y="133823"/>
                    </a:cubicBezTo>
                    <a:close/>
                    <a:moveTo>
                      <a:pt x="364371" y="133800"/>
                    </a:moveTo>
                    <a:cubicBezTo>
                      <a:pt x="364371" y="125898"/>
                      <a:pt x="357965" y="119492"/>
                      <a:pt x="350063" y="119492"/>
                    </a:cubicBezTo>
                    <a:cubicBezTo>
                      <a:pt x="342160" y="119492"/>
                      <a:pt x="335754" y="125898"/>
                      <a:pt x="335754" y="133800"/>
                    </a:cubicBezTo>
                    <a:cubicBezTo>
                      <a:pt x="335754" y="141703"/>
                      <a:pt x="342160" y="148109"/>
                      <a:pt x="350063" y="148109"/>
                    </a:cubicBezTo>
                    <a:cubicBezTo>
                      <a:pt x="350063" y="148109"/>
                      <a:pt x="350068" y="148109"/>
                      <a:pt x="350068" y="148109"/>
                    </a:cubicBezTo>
                    <a:lnTo>
                      <a:pt x="350242" y="148109"/>
                    </a:lnTo>
                    <a:cubicBezTo>
                      <a:pt x="358046" y="148109"/>
                      <a:pt x="364371" y="141784"/>
                      <a:pt x="364371" y="133980"/>
                    </a:cubicBezTo>
                    <a:lnTo>
                      <a:pt x="364371" y="133806"/>
                    </a:lnTo>
                    <a:close/>
                    <a:moveTo>
                      <a:pt x="407111" y="133800"/>
                    </a:moveTo>
                    <a:cubicBezTo>
                      <a:pt x="407117" y="125898"/>
                      <a:pt x="400711" y="119492"/>
                      <a:pt x="392808" y="119486"/>
                    </a:cubicBezTo>
                    <a:cubicBezTo>
                      <a:pt x="384905" y="119480"/>
                      <a:pt x="378499" y="125886"/>
                      <a:pt x="378494" y="133789"/>
                    </a:cubicBezTo>
                    <a:cubicBezTo>
                      <a:pt x="378488" y="141691"/>
                      <a:pt x="384894" y="148097"/>
                      <a:pt x="392796" y="148103"/>
                    </a:cubicBezTo>
                    <a:cubicBezTo>
                      <a:pt x="392802" y="148103"/>
                      <a:pt x="392802" y="148103"/>
                      <a:pt x="392808" y="148103"/>
                    </a:cubicBezTo>
                    <a:lnTo>
                      <a:pt x="392808" y="148103"/>
                    </a:lnTo>
                    <a:cubicBezTo>
                      <a:pt x="400600" y="148202"/>
                      <a:pt x="407000" y="141970"/>
                      <a:pt x="407111" y="134177"/>
                    </a:cubicBezTo>
                    <a:cubicBezTo>
                      <a:pt x="407111" y="134061"/>
                      <a:pt x="407111" y="133939"/>
                      <a:pt x="407111" y="133823"/>
                    </a:cubicBezTo>
                    <a:close/>
                    <a:moveTo>
                      <a:pt x="449676" y="133800"/>
                    </a:moveTo>
                    <a:cubicBezTo>
                      <a:pt x="449676" y="125898"/>
                      <a:pt x="443271" y="119492"/>
                      <a:pt x="435368" y="119492"/>
                    </a:cubicBezTo>
                    <a:cubicBezTo>
                      <a:pt x="427465" y="119492"/>
                      <a:pt x="421059" y="125898"/>
                      <a:pt x="421059" y="133800"/>
                    </a:cubicBezTo>
                    <a:cubicBezTo>
                      <a:pt x="421059" y="141703"/>
                      <a:pt x="427465" y="148109"/>
                      <a:pt x="435368" y="148109"/>
                    </a:cubicBezTo>
                    <a:cubicBezTo>
                      <a:pt x="435368" y="148109"/>
                      <a:pt x="435374" y="148109"/>
                      <a:pt x="435374" y="148109"/>
                    </a:cubicBezTo>
                    <a:lnTo>
                      <a:pt x="435548" y="148109"/>
                    </a:lnTo>
                    <a:cubicBezTo>
                      <a:pt x="443352" y="148109"/>
                      <a:pt x="449676" y="141784"/>
                      <a:pt x="449676" y="133980"/>
                    </a:cubicBezTo>
                    <a:lnTo>
                      <a:pt x="449676" y="133806"/>
                    </a:lnTo>
                    <a:close/>
                    <a:moveTo>
                      <a:pt x="492416" y="133800"/>
                    </a:moveTo>
                    <a:cubicBezTo>
                      <a:pt x="492422" y="125898"/>
                      <a:pt x="486016" y="119492"/>
                      <a:pt x="478114" y="119486"/>
                    </a:cubicBezTo>
                    <a:cubicBezTo>
                      <a:pt x="470211" y="119480"/>
                      <a:pt x="463805" y="125886"/>
                      <a:pt x="463799" y="133789"/>
                    </a:cubicBezTo>
                    <a:cubicBezTo>
                      <a:pt x="463793" y="141691"/>
                      <a:pt x="470199" y="148097"/>
                      <a:pt x="478102" y="148103"/>
                    </a:cubicBezTo>
                    <a:cubicBezTo>
                      <a:pt x="478108" y="148103"/>
                      <a:pt x="478108" y="148103"/>
                      <a:pt x="478114" y="148103"/>
                    </a:cubicBezTo>
                    <a:lnTo>
                      <a:pt x="478114" y="148103"/>
                    </a:lnTo>
                    <a:cubicBezTo>
                      <a:pt x="485906" y="148202"/>
                      <a:pt x="492306" y="141970"/>
                      <a:pt x="492416" y="134177"/>
                    </a:cubicBezTo>
                    <a:lnTo>
                      <a:pt x="492416" y="133823"/>
                    </a:lnTo>
                    <a:close/>
                    <a:moveTo>
                      <a:pt x="535162" y="133800"/>
                    </a:moveTo>
                    <a:cubicBezTo>
                      <a:pt x="535168" y="125898"/>
                      <a:pt x="528762" y="119492"/>
                      <a:pt x="520859" y="119486"/>
                    </a:cubicBezTo>
                    <a:cubicBezTo>
                      <a:pt x="512956" y="119480"/>
                      <a:pt x="506551" y="125886"/>
                      <a:pt x="506545" y="133789"/>
                    </a:cubicBezTo>
                    <a:cubicBezTo>
                      <a:pt x="506539" y="141691"/>
                      <a:pt x="512945" y="148097"/>
                      <a:pt x="520848" y="148103"/>
                    </a:cubicBezTo>
                    <a:cubicBezTo>
                      <a:pt x="520848" y="148103"/>
                      <a:pt x="520853" y="148103"/>
                      <a:pt x="520853" y="148103"/>
                    </a:cubicBezTo>
                    <a:lnTo>
                      <a:pt x="520853" y="148103"/>
                    </a:lnTo>
                    <a:cubicBezTo>
                      <a:pt x="528744" y="148300"/>
                      <a:pt x="535301" y="142069"/>
                      <a:pt x="535510" y="134177"/>
                    </a:cubicBezTo>
                    <a:lnTo>
                      <a:pt x="535510" y="133823"/>
                    </a:lnTo>
                    <a:close/>
                    <a:moveTo>
                      <a:pt x="467518" y="297437"/>
                    </a:moveTo>
                    <a:cubicBezTo>
                      <a:pt x="467518" y="289534"/>
                      <a:pt x="461113" y="283128"/>
                      <a:pt x="453210" y="283128"/>
                    </a:cubicBezTo>
                    <a:cubicBezTo>
                      <a:pt x="445307" y="283128"/>
                      <a:pt x="438902" y="289534"/>
                      <a:pt x="438902" y="297437"/>
                    </a:cubicBezTo>
                    <a:cubicBezTo>
                      <a:pt x="438902" y="305340"/>
                      <a:pt x="445307" y="311745"/>
                      <a:pt x="453210" y="311745"/>
                    </a:cubicBezTo>
                    <a:lnTo>
                      <a:pt x="453210" y="311745"/>
                    </a:lnTo>
                    <a:cubicBezTo>
                      <a:pt x="461014" y="311844"/>
                      <a:pt x="467414" y="305595"/>
                      <a:pt x="467513" y="297791"/>
                    </a:cubicBezTo>
                    <a:cubicBezTo>
                      <a:pt x="467513" y="297791"/>
                      <a:pt x="467513" y="297791"/>
                      <a:pt x="467513" y="297791"/>
                    </a:cubicBezTo>
                    <a:cubicBezTo>
                      <a:pt x="467513" y="297675"/>
                      <a:pt x="467513" y="297559"/>
                      <a:pt x="467513" y="297437"/>
                    </a:cubicBezTo>
                    <a:close/>
                    <a:moveTo>
                      <a:pt x="510258" y="297437"/>
                    </a:moveTo>
                    <a:cubicBezTo>
                      <a:pt x="510258" y="289534"/>
                      <a:pt x="503853" y="283128"/>
                      <a:pt x="495950" y="283128"/>
                    </a:cubicBezTo>
                    <a:cubicBezTo>
                      <a:pt x="488047" y="283128"/>
                      <a:pt x="481641" y="289534"/>
                      <a:pt x="481641" y="297437"/>
                    </a:cubicBezTo>
                    <a:cubicBezTo>
                      <a:pt x="481641" y="305340"/>
                      <a:pt x="488047" y="311745"/>
                      <a:pt x="495950" y="311745"/>
                    </a:cubicBezTo>
                    <a:lnTo>
                      <a:pt x="495950" y="311745"/>
                    </a:lnTo>
                    <a:cubicBezTo>
                      <a:pt x="503754" y="311844"/>
                      <a:pt x="510160" y="305595"/>
                      <a:pt x="510258" y="297791"/>
                    </a:cubicBezTo>
                    <a:lnTo>
                      <a:pt x="510258" y="297437"/>
                    </a:lnTo>
                    <a:close/>
                    <a:moveTo>
                      <a:pt x="552824" y="297437"/>
                    </a:moveTo>
                    <a:cubicBezTo>
                      <a:pt x="552824" y="289534"/>
                      <a:pt x="546418" y="283128"/>
                      <a:pt x="538516" y="283128"/>
                    </a:cubicBezTo>
                    <a:cubicBezTo>
                      <a:pt x="530613" y="283128"/>
                      <a:pt x="524207" y="289534"/>
                      <a:pt x="524207" y="297437"/>
                    </a:cubicBezTo>
                    <a:cubicBezTo>
                      <a:pt x="524207" y="305340"/>
                      <a:pt x="530613" y="311745"/>
                      <a:pt x="538516" y="311745"/>
                    </a:cubicBezTo>
                    <a:lnTo>
                      <a:pt x="538695" y="311745"/>
                    </a:lnTo>
                    <a:cubicBezTo>
                      <a:pt x="546494" y="311937"/>
                      <a:pt x="552975" y="305769"/>
                      <a:pt x="553172" y="297971"/>
                    </a:cubicBezTo>
                    <a:cubicBezTo>
                      <a:pt x="553172" y="297791"/>
                      <a:pt x="553172" y="297617"/>
                      <a:pt x="553172" y="297437"/>
                    </a:cubicBezTo>
                    <a:close/>
                    <a:moveTo>
                      <a:pt x="595564" y="297437"/>
                    </a:moveTo>
                    <a:cubicBezTo>
                      <a:pt x="595564" y="289534"/>
                      <a:pt x="589158" y="283128"/>
                      <a:pt x="581255" y="283128"/>
                    </a:cubicBezTo>
                    <a:cubicBezTo>
                      <a:pt x="573353" y="283128"/>
                      <a:pt x="566947" y="289534"/>
                      <a:pt x="566947" y="297437"/>
                    </a:cubicBezTo>
                    <a:cubicBezTo>
                      <a:pt x="566947" y="305340"/>
                      <a:pt x="573353" y="311745"/>
                      <a:pt x="581255" y="311745"/>
                    </a:cubicBezTo>
                    <a:lnTo>
                      <a:pt x="581255" y="311745"/>
                    </a:lnTo>
                    <a:cubicBezTo>
                      <a:pt x="589059" y="311844"/>
                      <a:pt x="595459" y="305595"/>
                      <a:pt x="595558" y="297791"/>
                    </a:cubicBezTo>
                    <a:cubicBezTo>
                      <a:pt x="595558" y="297791"/>
                      <a:pt x="595558" y="297791"/>
                      <a:pt x="595558" y="297791"/>
                    </a:cubicBezTo>
                    <a:cubicBezTo>
                      <a:pt x="595558" y="297675"/>
                      <a:pt x="595558" y="297553"/>
                      <a:pt x="595558" y="297437"/>
                    </a:cubicBezTo>
                    <a:close/>
                    <a:moveTo>
                      <a:pt x="638129" y="297437"/>
                    </a:moveTo>
                    <a:cubicBezTo>
                      <a:pt x="638129" y="289534"/>
                      <a:pt x="631724" y="283128"/>
                      <a:pt x="623821" y="283128"/>
                    </a:cubicBezTo>
                    <a:cubicBezTo>
                      <a:pt x="615918" y="283128"/>
                      <a:pt x="609513" y="289534"/>
                      <a:pt x="609513" y="297437"/>
                    </a:cubicBezTo>
                    <a:cubicBezTo>
                      <a:pt x="609513" y="305340"/>
                      <a:pt x="615918" y="311745"/>
                      <a:pt x="623821" y="311745"/>
                    </a:cubicBezTo>
                    <a:lnTo>
                      <a:pt x="624001" y="311745"/>
                    </a:lnTo>
                    <a:cubicBezTo>
                      <a:pt x="631805" y="311740"/>
                      <a:pt x="638129" y="305415"/>
                      <a:pt x="638124" y="297611"/>
                    </a:cubicBezTo>
                    <a:lnTo>
                      <a:pt x="638124" y="297437"/>
                    </a:lnTo>
                    <a:close/>
                    <a:moveTo>
                      <a:pt x="680869" y="297437"/>
                    </a:moveTo>
                    <a:cubicBezTo>
                      <a:pt x="680869" y="289534"/>
                      <a:pt x="674464" y="283128"/>
                      <a:pt x="666561" y="283128"/>
                    </a:cubicBezTo>
                    <a:cubicBezTo>
                      <a:pt x="658658" y="283128"/>
                      <a:pt x="652252" y="289534"/>
                      <a:pt x="652252" y="297437"/>
                    </a:cubicBezTo>
                    <a:cubicBezTo>
                      <a:pt x="652252" y="305340"/>
                      <a:pt x="658658" y="311745"/>
                      <a:pt x="666561" y="311745"/>
                    </a:cubicBezTo>
                    <a:lnTo>
                      <a:pt x="666561" y="311745"/>
                    </a:lnTo>
                    <a:cubicBezTo>
                      <a:pt x="674365" y="311844"/>
                      <a:pt x="680765" y="305595"/>
                      <a:pt x="680863" y="297791"/>
                    </a:cubicBezTo>
                    <a:cubicBezTo>
                      <a:pt x="680863" y="297791"/>
                      <a:pt x="680863" y="297791"/>
                      <a:pt x="680863" y="297791"/>
                    </a:cubicBezTo>
                    <a:cubicBezTo>
                      <a:pt x="680863" y="297675"/>
                      <a:pt x="680863" y="297553"/>
                      <a:pt x="680863" y="297437"/>
                    </a:cubicBezTo>
                    <a:close/>
                    <a:moveTo>
                      <a:pt x="467518" y="414887"/>
                    </a:moveTo>
                    <a:cubicBezTo>
                      <a:pt x="467617" y="406984"/>
                      <a:pt x="461293" y="400498"/>
                      <a:pt x="453390" y="400399"/>
                    </a:cubicBezTo>
                    <a:cubicBezTo>
                      <a:pt x="445487" y="400300"/>
                      <a:pt x="439000" y="406630"/>
                      <a:pt x="438902" y="414527"/>
                    </a:cubicBezTo>
                    <a:cubicBezTo>
                      <a:pt x="438803" y="422424"/>
                      <a:pt x="445116" y="428906"/>
                      <a:pt x="453013" y="429016"/>
                    </a:cubicBezTo>
                    <a:lnTo>
                      <a:pt x="453187" y="429016"/>
                    </a:lnTo>
                    <a:cubicBezTo>
                      <a:pt x="461020" y="429022"/>
                      <a:pt x="467397" y="422720"/>
                      <a:pt x="467490" y="414887"/>
                    </a:cubicBezTo>
                    <a:close/>
                    <a:moveTo>
                      <a:pt x="510258" y="414887"/>
                    </a:moveTo>
                    <a:cubicBezTo>
                      <a:pt x="510357" y="406984"/>
                      <a:pt x="504032" y="400498"/>
                      <a:pt x="496130" y="400399"/>
                    </a:cubicBezTo>
                    <a:cubicBezTo>
                      <a:pt x="488227" y="400300"/>
                      <a:pt x="481740" y="406630"/>
                      <a:pt x="481641" y="414527"/>
                    </a:cubicBezTo>
                    <a:cubicBezTo>
                      <a:pt x="481543" y="422424"/>
                      <a:pt x="487861" y="428906"/>
                      <a:pt x="495753" y="429016"/>
                    </a:cubicBezTo>
                    <a:lnTo>
                      <a:pt x="495932" y="429016"/>
                    </a:lnTo>
                    <a:cubicBezTo>
                      <a:pt x="503766" y="429016"/>
                      <a:pt x="510136" y="422714"/>
                      <a:pt x="510235" y="414887"/>
                    </a:cubicBezTo>
                    <a:close/>
                    <a:moveTo>
                      <a:pt x="552824" y="414887"/>
                    </a:moveTo>
                    <a:cubicBezTo>
                      <a:pt x="552923" y="406984"/>
                      <a:pt x="546598" y="400498"/>
                      <a:pt x="538695" y="400399"/>
                    </a:cubicBezTo>
                    <a:cubicBezTo>
                      <a:pt x="530793" y="400300"/>
                      <a:pt x="524306" y="406630"/>
                      <a:pt x="524207" y="414527"/>
                    </a:cubicBezTo>
                    <a:cubicBezTo>
                      <a:pt x="524108" y="422424"/>
                      <a:pt x="530421" y="428906"/>
                      <a:pt x="538318" y="429016"/>
                    </a:cubicBezTo>
                    <a:lnTo>
                      <a:pt x="538672" y="429016"/>
                    </a:lnTo>
                    <a:cubicBezTo>
                      <a:pt x="546471" y="429219"/>
                      <a:pt x="552963" y="423063"/>
                      <a:pt x="553166" y="415259"/>
                    </a:cubicBezTo>
                    <a:cubicBezTo>
                      <a:pt x="553166" y="415247"/>
                      <a:pt x="553166" y="415235"/>
                      <a:pt x="553166" y="415224"/>
                    </a:cubicBezTo>
                    <a:cubicBezTo>
                      <a:pt x="553166" y="415108"/>
                      <a:pt x="553166" y="414986"/>
                      <a:pt x="553166" y="414870"/>
                    </a:cubicBezTo>
                    <a:close/>
                    <a:moveTo>
                      <a:pt x="595564" y="414887"/>
                    </a:moveTo>
                    <a:cubicBezTo>
                      <a:pt x="595662" y="406984"/>
                      <a:pt x="589338" y="400498"/>
                      <a:pt x="581435" y="400399"/>
                    </a:cubicBezTo>
                    <a:cubicBezTo>
                      <a:pt x="573532" y="400300"/>
                      <a:pt x="567046" y="406630"/>
                      <a:pt x="566947" y="414527"/>
                    </a:cubicBezTo>
                    <a:cubicBezTo>
                      <a:pt x="566848" y="422424"/>
                      <a:pt x="573167" y="428906"/>
                      <a:pt x="581058" y="429016"/>
                    </a:cubicBezTo>
                    <a:lnTo>
                      <a:pt x="581238" y="429016"/>
                    </a:lnTo>
                    <a:cubicBezTo>
                      <a:pt x="589071" y="429016"/>
                      <a:pt x="595442" y="422720"/>
                      <a:pt x="595535" y="414887"/>
                    </a:cubicBezTo>
                    <a:close/>
                    <a:moveTo>
                      <a:pt x="638129" y="414887"/>
                    </a:moveTo>
                    <a:cubicBezTo>
                      <a:pt x="638228" y="406984"/>
                      <a:pt x="631904" y="400498"/>
                      <a:pt x="624001" y="400399"/>
                    </a:cubicBezTo>
                    <a:cubicBezTo>
                      <a:pt x="616098" y="400300"/>
                      <a:pt x="609611" y="406630"/>
                      <a:pt x="609513" y="414527"/>
                    </a:cubicBezTo>
                    <a:cubicBezTo>
                      <a:pt x="609414" y="422424"/>
                      <a:pt x="615727" y="428906"/>
                      <a:pt x="623624" y="429016"/>
                    </a:cubicBezTo>
                    <a:lnTo>
                      <a:pt x="623978" y="429016"/>
                    </a:lnTo>
                    <a:cubicBezTo>
                      <a:pt x="631776" y="429010"/>
                      <a:pt x="638101" y="422686"/>
                      <a:pt x="638101" y="414887"/>
                    </a:cubicBezTo>
                    <a:close/>
                    <a:moveTo>
                      <a:pt x="680869" y="414887"/>
                    </a:moveTo>
                    <a:cubicBezTo>
                      <a:pt x="680968" y="406984"/>
                      <a:pt x="674643" y="400498"/>
                      <a:pt x="666741" y="400399"/>
                    </a:cubicBezTo>
                    <a:cubicBezTo>
                      <a:pt x="658838" y="400300"/>
                      <a:pt x="652351" y="406630"/>
                      <a:pt x="652252" y="414527"/>
                    </a:cubicBezTo>
                    <a:cubicBezTo>
                      <a:pt x="652154" y="422424"/>
                      <a:pt x="658472" y="428906"/>
                      <a:pt x="666364" y="429016"/>
                    </a:cubicBezTo>
                    <a:lnTo>
                      <a:pt x="666543" y="429016"/>
                    </a:lnTo>
                    <a:cubicBezTo>
                      <a:pt x="674377" y="429016"/>
                      <a:pt x="680748" y="422720"/>
                      <a:pt x="680840" y="41488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grpSp>
        <p:nvGrpSpPr>
          <p:cNvPr id="22" name="Google Shape;22;p4"/>
          <p:cNvGrpSpPr/>
          <p:nvPr/>
        </p:nvGrpSpPr>
        <p:grpSpPr>
          <a:xfrm>
            <a:off x="-1889882" y="-2665463"/>
            <a:ext cx="11164449" cy="9216288"/>
            <a:chOff x="-1889882" y="-2665463"/>
            <a:chExt cx="11164449" cy="9216288"/>
          </a:xfrm>
        </p:grpSpPr>
        <p:sp>
          <p:nvSpPr>
            <p:cNvPr id="23" name="Google Shape;23;p4"/>
            <p:cNvSpPr/>
            <p:nvPr/>
          </p:nvSpPr>
          <p:spPr>
            <a:xfrm rot="413639">
              <a:off x="6660988" y="4412558"/>
              <a:ext cx="2502879" cy="1995266"/>
            </a:xfrm>
            <a:custGeom>
              <a:rect b="b" l="l" r="r" t="t"/>
              <a:pathLst>
                <a:path extrusionOk="0" h="1995809" w="250356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 name="Google Shape;24;p4"/>
            <p:cNvSpPr/>
            <p:nvPr/>
          </p:nvSpPr>
          <p:spPr>
            <a:xfrm rot="1397564">
              <a:off x="-1382452" y="-2205071"/>
              <a:ext cx="2984344" cy="3181591"/>
            </a:xfrm>
            <a:custGeom>
              <a:rect b="b" l="l" r="r" t="t"/>
              <a:pathLst>
                <a:path extrusionOk="0" h="3185047" w="2987585">
                  <a:moveTo>
                    <a:pt x="1104335" y="26456"/>
                  </a:moveTo>
                  <a:cubicBezTo>
                    <a:pt x="868174" y="65284"/>
                    <a:pt x="642640" y="150858"/>
                    <a:pt x="450794" y="298736"/>
                  </a:cubicBezTo>
                  <a:cubicBezTo>
                    <a:pt x="171706" y="514060"/>
                    <a:pt x="16951" y="835447"/>
                    <a:pt x="767" y="1185174"/>
                  </a:cubicBezTo>
                  <a:cubicBezTo>
                    <a:pt x="-9860" y="1416057"/>
                    <a:pt x="45221" y="1641174"/>
                    <a:pt x="111902" y="1860387"/>
                  </a:cubicBezTo>
                  <a:cubicBezTo>
                    <a:pt x="197475" y="2142114"/>
                    <a:pt x="252765" y="2463640"/>
                    <a:pt x="431414" y="2704734"/>
                  </a:cubicBezTo>
                  <a:cubicBezTo>
                    <a:pt x="709946" y="3079813"/>
                    <a:pt x="1248185" y="3238041"/>
                    <a:pt x="1698351" y="3170944"/>
                  </a:cubicBezTo>
                  <a:cubicBezTo>
                    <a:pt x="1989176" y="3127532"/>
                    <a:pt x="2296464" y="2962566"/>
                    <a:pt x="2385997" y="2663891"/>
                  </a:cubicBezTo>
                  <a:cubicBezTo>
                    <a:pt x="2419129" y="2553382"/>
                    <a:pt x="2435243" y="2434676"/>
                    <a:pt x="2491853" y="2332501"/>
                  </a:cubicBezTo>
                  <a:cubicBezTo>
                    <a:pt x="2559714" y="2210114"/>
                    <a:pt x="2682726" y="2138641"/>
                    <a:pt x="2776149" y="2038967"/>
                  </a:cubicBezTo>
                  <a:cubicBezTo>
                    <a:pt x="2891590" y="1915885"/>
                    <a:pt x="2938059" y="1762519"/>
                    <a:pt x="2966815" y="1600332"/>
                  </a:cubicBezTo>
                  <a:cubicBezTo>
                    <a:pt x="3029744" y="1245257"/>
                    <a:pt x="2943823" y="869135"/>
                    <a:pt x="2736349" y="574559"/>
                  </a:cubicBezTo>
                  <a:cubicBezTo>
                    <a:pt x="2519845" y="267271"/>
                    <a:pt x="2198666" y="102236"/>
                    <a:pt x="1834005" y="37500"/>
                  </a:cubicBezTo>
                  <a:cubicBezTo>
                    <a:pt x="1793996" y="30554"/>
                    <a:pt x="1753779" y="24372"/>
                    <a:pt x="1713423" y="19302"/>
                  </a:cubicBezTo>
                  <a:cubicBezTo>
                    <a:pt x="1513242" y="-5912"/>
                    <a:pt x="1304864" y="-6745"/>
                    <a:pt x="1104335" y="26456"/>
                  </a:cubicBezTo>
                  <a:close/>
                </a:path>
              </a:pathLst>
            </a:custGeom>
            <a:solidFill>
              <a:srgbClr val="87E8BD">
                <a:alpha val="3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5" name="Google Shape;25;p4"/>
          <p:cNvGrpSpPr/>
          <p:nvPr/>
        </p:nvGrpSpPr>
        <p:grpSpPr>
          <a:xfrm>
            <a:off x="-129830" y="3013234"/>
            <a:ext cx="646623" cy="854224"/>
            <a:chOff x="-129830" y="3390059"/>
            <a:chExt cx="646623" cy="854224"/>
          </a:xfrm>
        </p:grpSpPr>
        <p:sp>
          <p:nvSpPr>
            <p:cNvPr id="26" name="Google Shape;26;p4"/>
            <p:cNvSpPr/>
            <p:nvPr/>
          </p:nvSpPr>
          <p:spPr>
            <a:xfrm>
              <a:off x="-129830" y="3390059"/>
              <a:ext cx="646623" cy="407481"/>
            </a:xfrm>
            <a:custGeom>
              <a:rect b="b" l="l" r="r" t="t"/>
              <a:pathLst>
                <a:path extrusionOk="0" h="407481" w="646623">
                  <a:moveTo>
                    <a:pt x="58927" y="25217"/>
                  </a:moveTo>
                  <a:lnTo>
                    <a:pt x="11213" y="25217"/>
                  </a:lnTo>
                  <a:cubicBezTo>
                    <a:pt x="4702" y="24452"/>
                    <a:pt x="44" y="18551"/>
                    <a:pt x="817" y="12040"/>
                  </a:cubicBezTo>
                  <a:cubicBezTo>
                    <a:pt x="1459" y="6586"/>
                    <a:pt x="5758" y="2286"/>
                    <a:pt x="11213" y="1644"/>
                  </a:cubicBezTo>
                  <a:lnTo>
                    <a:pt x="58927" y="1644"/>
                  </a:lnTo>
                  <a:cubicBezTo>
                    <a:pt x="65438" y="855"/>
                    <a:pt x="71348" y="5497"/>
                    <a:pt x="72136" y="12008"/>
                  </a:cubicBezTo>
                  <a:cubicBezTo>
                    <a:pt x="72924" y="18519"/>
                    <a:pt x="68283" y="24428"/>
                    <a:pt x="61772" y="25217"/>
                  </a:cubicBezTo>
                  <a:close/>
                  <a:moveTo>
                    <a:pt x="70794" y="67891"/>
                  </a:moveTo>
                  <a:cubicBezTo>
                    <a:pt x="70844" y="61470"/>
                    <a:pt x="65674" y="56235"/>
                    <a:pt x="59252" y="56186"/>
                  </a:cubicBezTo>
                  <a:cubicBezTo>
                    <a:pt x="59196" y="56186"/>
                    <a:pt x="59146" y="56186"/>
                    <a:pt x="59090" y="56186"/>
                  </a:cubicBezTo>
                  <a:lnTo>
                    <a:pt x="11213" y="56186"/>
                  </a:lnTo>
                  <a:cubicBezTo>
                    <a:pt x="4702" y="56950"/>
                    <a:pt x="44" y="62851"/>
                    <a:pt x="817" y="69362"/>
                  </a:cubicBezTo>
                  <a:cubicBezTo>
                    <a:pt x="1459" y="74817"/>
                    <a:pt x="5758" y="79117"/>
                    <a:pt x="11213" y="79759"/>
                  </a:cubicBezTo>
                  <a:lnTo>
                    <a:pt x="58927" y="79759"/>
                  </a:lnTo>
                  <a:cubicBezTo>
                    <a:pt x="65478" y="79759"/>
                    <a:pt x="70794" y="74443"/>
                    <a:pt x="70794" y="67891"/>
                  </a:cubicBezTo>
                  <a:close/>
                  <a:moveTo>
                    <a:pt x="70794" y="122596"/>
                  </a:moveTo>
                  <a:cubicBezTo>
                    <a:pt x="70794" y="116044"/>
                    <a:pt x="65478" y="110728"/>
                    <a:pt x="58927" y="110728"/>
                  </a:cubicBezTo>
                  <a:lnTo>
                    <a:pt x="11213" y="110728"/>
                  </a:lnTo>
                  <a:cubicBezTo>
                    <a:pt x="4702" y="111492"/>
                    <a:pt x="44" y="117394"/>
                    <a:pt x="817" y="123905"/>
                  </a:cubicBezTo>
                  <a:cubicBezTo>
                    <a:pt x="1459" y="129359"/>
                    <a:pt x="5758" y="133659"/>
                    <a:pt x="11213" y="134301"/>
                  </a:cubicBezTo>
                  <a:lnTo>
                    <a:pt x="58927" y="134301"/>
                  </a:lnTo>
                  <a:cubicBezTo>
                    <a:pt x="65373" y="134350"/>
                    <a:pt x="70664" y="129204"/>
                    <a:pt x="70794" y="122759"/>
                  </a:cubicBezTo>
                  <a:lnTo>
                    <a:pt x="70794" y="122759"/>
                  </a:lnTo>
                  <a:close/>
                  <a:moveTo>
                    <a:pt x="70794" y="177138"/>
                  </a:moveTo>
                  <a:cubicBezTo>
                    <a:pt x="70794" y="170587"/>
                    <a:pt x="65478" y="165271"/>
                    <a:pt x="58927" y="165271"/>
                  </a:cubicBezTo>
                  <a:lnTo>
                    <a:pt x="11213" y="165271"/>
                  </a:lnTo>
                  <a:cubicBezTo>
                    <a:pt x="4726" y="165807"/>
                    <a:pt x="-94" y="171505"/>
                    <a:pt x="442" y="177992"/>
                  </a:cubicBezTo>
                  <a:cubicBezTo>
                    <a:pt x="922" y="183730"/>
                    <a:pt x="5474" y="188282"/>
                    <a:pt x="11213" y="188762"/>
                  </a:cubicBezTo>
                  <a:lnTo>
                    <a:pt x="58927" y="188762"/>
                  </a:lnTo>
                  <a:cubicBezTo>
                    <a:pt x="65348" y="188900"/>
                    <a:pt x="70656" y="183804"/>
                    <a:pt x="70794" y="177382"/>
                  </a:cubicBezTo>
                  <a:cubicBezTo>
                    <a:pt x="70794" y="177358"/>
                    <a:pt x="70794" y="177325"/>
                    <a:pt x="70794" y="177301"/>
                  </a:cubicBezTo>
                  <a:lnTo>
                    <a:pt x="70794" y="177301"/>
                  </a:lnTo>
                  <a:close/>
                  <a:moveTo>
                    <a:pt x="70794" y="231599"/>
                  </a:moveTo>
                  <a:cubicBezTo>
                    <a:pt x="70794" y="225088"/>
                    <a:pt x="65519" y="219813"/>
                    <a:pt x="59008" y="219813"/>
                  </a:cubicBezTo>
                  <a:cubicBezTo>
                    <a:pt x="58984" y="219813"/>
                    <a:pt x="58951" y="219813"/>
                    <a:pt x="58927" y="219813"/>
                  </a:cubicBezTo>
                  <a:lnTo>
                    <a:pt x="11213" y="219813"/>
                  </a:lnTo>
                  <a:cubicBezTo>
                    <a:pt x="4726" y="220349"/>
                    <a:pt x="-94" y="226047"/>
                    <a:pt x="442" y="232534"/>
                  </a:cubicBezTo>
                  <a:cubicBezTo>
                    <a:pt x="922" y="238273"/>
                    <a:pt x="5474" y="242825"/>
                    <a:pt x="11213" y="243304"/>
                  </a:cubicBezTo>
                  <a:lnTo>
                    <a:pt x="58927" y="243304"/>
                  </a:lnTo>
                  <a:cubicBezTo>
                    <a:pt x="65365" y="243394"/>
                    <a:pt x="70664" y="238273"/>
                    <a:pt x="70794" y="231843"/>
                  </a:cubicBezTo>
                  <a:lnTo>
                    <a:pt x="70794" y="231843"/>
                  </a:lnTo>
                  <a:close/>
                  <a:moveTo>
                    <a:pt x="70794" y="286141"/>
                  </a:moveTo>
                  <a:cubicBezTo>
                    <a:pt x="70794" y="279590"/>
                    <a:pt x="65478" y="274274"/>
                    <a:pt x="58927" y="274274"/>
                  </a:cubicBezTo>
                  <a:lnTo>
                    <a:pt x="11213" y="274274"/>
                  </a:lnTo>
                  <a:cubicBezTo>
                    <a:pt x="4702" y="275038"/>
                    <a:pt x="44" y="280939"/>
                    <a:pt x="817" y="287450"/>
                  </a:cubicBezTo>
                  <a:cubicBezTo>
                    <a:pt x="1459" y="292904"/>
                    <a:pt x="5758" y="297204"/>
                    <a:pt x="11213" y="297846"/>
                  </a:cubicBezTo>
                  <a:lnTo>
                    <a:pt x="58927" y="297846"/>
                  </a:lnTo>
                  <a:cubicBezTo>
                    <a:pt x="65389" y="297936"/>
                    <a:pt x="70705" y="292766"/>
                    <a:pt x="70794" y="286304"/>
                  </a:cubicBezTo>
                  <a:cubicBezTo>
                    <a:pt x="70794" y="286304"/>
                    <a:pt x="70794" y="286304"/>
                    <a:pt x="70794" y="286304"/>
                  </a:cubicBezTo>
                  <a:lnTo>
                    <a:pt x="70794" y="286304"/>
                  </a:lnTo>
                  <a:close/>
                  <a:moveTo>
                    <a:pt x="70794" y="340683"/>
                  </a:moveTo>
                  <a:cubicBezTo>
                    <a:pt x="70794" y="334132"/>
                    <a:pt x="65478" y="328816"/>
                    <a:pt x="58927" y="328816"/>
                  </a:cubicBezTo>
                  <a:lnTo>
                    <a:pt x="11213" y="328816"/>
                  </a:lnTo>
                  <a:cubicBezTo>
                    <a:pt x="4702" y="329580"/>
                    <a:pt x="44" y="335481"/>
                    <a:pt x="817" y="341992"/>
                  </a:cubicBezTo>
                  <a:cubicBezTo>
                    <a:pt x="1459" y="347446"/>
                    <a:pt x="5758" y="351747"/>
                    <a:pt x="11213" y="352389"/>
                  </a:cubicBezTo>
                  <a:lnTo>
                    <a:pt x="58927" y="352389"/>
                  </a:lnTo>
                  <a:cubicBezTo>
                    <a:pt x="65389" y="352478"/>
                    <a:pt x="70705" y="347308"/>
                    <a:pt x="70794" y="340846"/>
                  </a:cubicBezTo>
                  <a:cubicBezTo>
                    <a:pt x="70794" y="340846"/>
                    <a:pt x="70794" y="340846"/>
                    <a:pt x="70794" y="340846"/>
                  </a:cubicBezTo>
                  <a:lnTo>
                    <a:pt x="70794" y="340846"/>
                  </a:lnTo>
                  <a:close/>
                  <a:moveTo>
                    <a:pt x="70794" y="395226"/>
                  </a:moveTo>
                  <a:cubicBezTo>
                    <a:pt x="70794" y="388674"/>
                    <a:pt x="65478" y="383358"/>
                    <a:pt x="58927" y="383358"/>
                  </a:cubicBezTo>
                  <a:lnTo>
                    <a:pt x="11213" y="383358"/>
                  </a:lnTo>
                  <a:cubicBezTo>
                    <a:pt x="4718" y="383448"/>
                    <a:pt x="-492" y="388731"/>
                    <a:pt x="-492" y="395226"/>
                  </a:cubicBezTo>
                  <a:cubicBezTo>
                    <a:pt x="-492" y="401688"/>
                    <a:pt x="4750" y="406931"/>
                    <a:pt x="11213" y="406931"/>
                  </a:cubicBezTo>
                  <a:lnTo>
                    <a:pt x="58927" y="406931"/>
                  </a:lnTo>
                  <a:cubicBezTo>
                    <a:pt x="65373" y="406980"/>
                    <a:pt x="70664" y="401834"/>
                    <a:pt x="70794" y="395388"/>
                  </a:cubicBezTo>
                  <a:lnTo>
                    <a:pt x="70794" y="395388"/>
                  </a:lnTo>
                  <a:close/>
                  <a:moveTo>
                    <a:pt x="249621" y="13674"/>
                  </a:moveTo>
                  <a:cubicBezTo>
                    <a:pt x="249581" y="7228"/>
                    <a:pt x="244362" y="2010"/>
                    <a:pt x="237917" y="1969"/>
                  </a:cubicBezTo>
                  <a:lnTo>
                    <a:pt x="112250" y="1969"/>
                  </a:lnTo>
                  <a:cubicBezTo>
                    <a:pt x="105755" y="1254"/>
                    <a:pt x="99887" y="5887"/>
                    <a:pt x="99082" y="12374"/>
                  </a:cubicBezTo>
                  <a:cubicBezTo>
                    <a:pt x="98277" y="18836"/>
                    <a:pt x="102853" y="24721"/>
                    <a:pt x="109315" y="25534"/>
                  </a:cubicBezTo>
                  <a:cubicBezTo>
                    <a:pt x="109348" y="25534"/>
                    <a:pt x="109373" y="25542"/>
                    <a:pt x="109405" y="25542"/>
                  </a:cubicBezTo>
                  <a:lnTo>
                    <a:pt x="237429" y="25542"/>
                  </a:lnTo>
                  <a:cubicBezTo>
                    <a:pt x="243980" y="25542"/>
                    <a:pt x="249296" y="20226"/>
                    <a:pt x="249296" y="13674"/>
                  </a:cubicBezTo>
                  <a:close/>
                  <a:moveTo>
                    <a:pt x="249621" y="68216"/>
                  </a:moveTo>
                  <a:cubicBezTo>
                    <a:pt x="249581" y="61770"/>
                    <a:pt x="244362" y="56552"/>
                    <a:pt x="237917" y="56511"/>
                  </a:cubicBezTo>
                  <a:lnTo>
                    <a:pt x="112250" y="56511"/>
                  </a:lnTo>
                  <a:cubicBezTo>
                    <a:pt x="105755" y="55796"/>
                    <a:pt x="99887" y="60429"/>
                    <a:pt x="99082" y="66916"/>
                  </a:cubicBezTo>
                  <a:cubicBezTo>
                    <a:pt x="98277" y="73378"/>
                    <a:pt x="102853" y="79263"/>
                    <a:pt x="109315" y="80076"/>
                  </a:cubicBezTo>
                  <a:cubicBezTo>
                    <a:pt x="109348" y="80076"/>
                    <a:pt x="109373" y="80084"/>
                    <a:pt x="109405" y="80084"/>
                  </a:cubicBezTo>
                  <a:lnTo>
                    <a:pt x="237429" y="80084"/>
                  </a:lnTo>
                  <a:cubicBezTo>
                    <a:pt x="243980" y="80084"/>
                    <a:pt x="249296" y="74768"/>
                    <a:pt x="249296" y="68216"/>
                  </a:cubicBezTo>
                  <a:lnTo>
                    <a:pt x="249296" y="68216"/>
                  </a:lnTo>
                  <a:close/>
                  <a:moveTo>
                    <a:pt x="249621" y="122921"/>
                  </a:moveTo>
                  <a:cubicBezTo>
                    <a:pt x="249621" y="116370"/>
                    <a:pt x="244305" y="111053"/>
                    <a:pt x="237754" y="111053"/>
                  </a:cubicBezTo>
                  <a:lnTo>
                    <a:pt x="112575" y="111053"/>
                  </a:lnTo>
                  <a:cubicBezTo>
                    <a:pt x="106064" y="110265"/>
                    <a:pt x="100155" y="114906"/>
                    <a:pt x="99366" y="121417"/>
                  </a:cubicBezTo>
                  <a:cubicBezTo>
                    <a:pt x="98578" y="127928"/>
                    <a:pt x="103219" y="133838"/>
                    <a:pt x="109730" y="134626"/>
                  </a:cubicBezTo>
                  <a:cubicBezTo>
                    <a:pt x="110673" y="134707"/>
                    <a:pt x="111632" y="134707"/>
                    <a:pt x="112575" y="134626"/>
                  </a:cubicBezTo>
                  <a:lnTo>
                    <a:pt x="237754" y="134626"/>
                  </a:lnTo>
                  <a:cubicBezTo>
                    <a:pt x="244200" y="134675"/>
                    <a:pt x="249491" y="129530"/>
                    <a:pt x="249621" y="123084"/>
                  </a:cubicBezTo>
                  <a:lnTo>
                    <a:pt x="249621" y="123084"/>
                  </a:lnTo>
                  <a:close/>
                  <a:moveTo>
                    <a:pt x="249621" y="177463"/>
                  </a:moveTo>
                  <a:cubicBezTo>
                    <a:pt x="249621" y="170912"/>
                    <a:pt x="244305" y="165596"/>
                    <a:pt x="237754" y="165596"/>
                  </a:cubicBezTo>
                  <a:lnTo>
                    <a:pt x="112575" y="165596"/>
                  </a:lnTo>
                  <a:cubicBezTo>
                    <a:pt x="105999" y="164791"/>
                    <a:pt x="100009" y="169465"/>
                    <a:pt x="99204" y="176041"/>
                  </a:cubicBezTo>
                  <a:cubicBezTo>
                    <a:pt x="98399" y="182617"/>
                    <a:pt x="103073" y="188608"/>
                    <a:pt x="109649" y="189412"/>
                  </a:cubicBezTo>
                  <a:lnTo>
                    <a:pt x="237673" y="189412"/>
                  </a:lnTo>
                  <a:cubicBezTo>
                    <a:pt x="244119" y="189461"/>
                    <a:pt x="249410" y="184316"/>
                    <a:pt x="249541" y="177870"/>
                  </a:cubicBezTo>
                  <a:lnTo>
                    <a:pt x="249541" y="177870"/>
                  </a:lnTo>
                  <a:close/>
                  <a:moveTo>
                    <a:pt x="249621" y="232006"/>
                  </a:moveTo>
                  <a:cubicBezTo>
                    <a:pt x="249621" y="225454"/>
                    <a:pt x="244305" y="220138"/>
                    <a:pt x="237754" y="220138"/>
                  </a:cubicBezTo>
                  <a:lnTo>
                    <a:pt x="112575" y="220138"/>
                  </a:lnTo>
                  <a:cubicBezTo>
                    <a:pt x="106024" y="219862"/>
                    <a:pt x="100496" y="224942"/>
                    <a:pt x="100212" y="231493"/>
                  </a:cubicBezTo>
                  <a:cubicBezTo>
                    <a:pt x="99968" y="237330"/>
                    <a:pt x="103999" y="242475"/>
                    <a:pt x="109730" y="243629"/>
                  </a:cubicBezTo>
                  <a:cubicBezTo>
                    <a:pt x="110673" y="243800"/>
                    <a:pt x="111632" y="243800"/>
                    <a:pt x="112575" y="243629"/>
                  </a:cubicBezTo>
                  <a:lnTo>
                    <a:pt x="237754" y="243629"/>
                  </a:lnTo>
                  <a:cubicBezTo>
                    <a:pt x="244175" y="243767"/>
                    <a:pt x="249483" y="238671"/>
                    <a:pt x="249621" y="232249"/>
                  </a:cubicBezTo>
                  <a:cubicBezTo>
                    <a:pt x="249621" y="232225"/>
                    <a:pt x="249621" y="232193"/>
                    <a:pt x="249621" y="232168"/>
                  </a:cubicBezTo>
                  <a:lnTo>
                    <a:pt x="249621" y="232168"/>
                  </a:lnTo>
                  <a:close/>
                  <a:moveTo>
                    <a:pt x="399674" y="286467"/>
                  </a:moveTo>
                  <a:cubicBezTo>
                    <a:pt x="399625" y="279947"/>
                    <a:pt x="394325" y="274680"/>
                    <a:pt x="387806" y="274680"/>
                  </a:cubicBezTo>
                  <a:lnTo>
                    <a:pt x="262140" y="274680"/>
                  </a:lnTo>
                  <a:cubicBezTo>
                    <a:pt x="255653" y="275615"/>
                    <a:pt x="251150" y="281638"/>
                    <a:pt x="252093" y="288125"/>
                  </a:cubicBezTo>
                  <a:cubicBezTo>
                    <a:pt x="252841" y="293327"/>
                    <a:pt x="256929" y="297415"/>
                    <a:pt x="262140" y="298172"/>
                  </a:cubicBezTo>
                  <a:lnTo>
                    <a:pt x="387481" y="298172"/>
                  </a:lnTo>
                  <a:cubicBezTo>
                    <a:pt x="393911" y="298261"/>
                    <a:pt x="399219" y="293140"/>
                    <a:pt x="399349" y="286710"/>
                  </a:cubicBezTo>
                  <a:lnTo>
                    <a:pt x="399349" y="286710"/>
                  </a:lnTo>
                  <a:close/>
                  <a:moveTo>
                    <a:pt x="399674" y="341009"/>
                  </a:moveTo>
                  <a:cubicBezTo>
                    <a:pt x="399633" y="334473"/>
                    <a:pt x="394341" y="329182"/>
                    <a:pt x="387806" y="329141"/>
                  </a:cubicBezTo>
                  <a:lnTo>
                    <a:pt x="262140" y="329141"/>
                  </a:lnTo>
                  <a:cubicBezTo>
                    <a:pt x="255628" y="329905"/>
                    <a:pt x="250971" y="335807"/>
                    <a:pt x="251743" y="342317"/>
                  </a:cubicBezTo>
                  <a:cubicBezTo>
                    <a:pt x="252385" y="347772"/>
                    <a:pt x="256685" y="352072"/>
                    <a:pt x="262140" y="352714"/>
                  </a:cubicBezTo>
                  <a:lnTo>
                    <a:pt x="387481" y="352714"/>
                  </a:lnTo>
                  <a:cubicBezTo>
                    <a:pt x="393927" y="352763"/>
                    <a:pt x="399219" y="347617"/>
                    <a:pt x="399349" y="341171"/>
                  </a:cubicBezTo>
                  <a:lnTo>
                    <a:pt x="399349" y="341171"/>
                  </a:lnTo>
                  <a:close/>
                  <a:moveTo>
                    <a:pt x="399674" y="395551"/>
                  </a:moveTo>
                  <a:cubicBezTo>
                    <a:pt x="399633" y="389016"/>
                    <a:pt x="394341" y="383724"/>
                    <a:pt x="387806" y="383683"/>
                  </a:cubicBezTo>
                  <a:lnTo>
                    <a:pt x="262140" y="383683"/>
                  </a:lnTo>
                  <a:cubicBezTo>
                    <a:pt x="255645" y="383773"/>
                    <a:pt x="250435" y="389056"/>
                    <a:pt x="250435" y="395551"/>
                  </a:cubicBezTo>
                  <a:cubicBezTo>
                    <a:pt x="250435" y="402013"/>
                    <a:pt x="255678" y="407256"/>
                    <a:pt x="262140" y="407256"/>
                  </a:cubicBezTo>
                  <a:lnTo>
                    <a:pt x="387481" y="407256"/>
                  </a:lnTo>
                  <a:cubicBezTo>
                    <a:pt x="393927" y="407305"/>
                    <a:pt x="399219" y="402159"/>
                    <a:pt x="399349" y="395714"/>
                  </a:cubicBezTo>
                  <a:lnTo>
                    <a:pt x="399349" y="395714"/>
                  </a:lnTo>
                  <a:close/>
                  <a:moveTo>
                    <a:pt x="304814" y="13511"/>
                  </a:moveTo>
                  <a:cubicBezTo>
                    <a:pt x="305026" y="6334"/>
                    <a:pt x="299384" y="335"/>
                    <a:pt x="292199" y="124"/>
                  </a:cubicBezTo>
                  <a:cubicBezTo>
                    <a:pt x="285021" y="-88"/>
                    <a:pt x="279031" y="5554"/>
                    <a:pt x="278811" y="12739"/>
                  </a:cubicBezTo>
                  <a:cubicBezTo>
                    <a:pt x="278795" y="13536"/>
                    <a:pt x="278844" y="14341"/>
                    <a:pt x="278966" y="15137"/>
                  </a:cubicBezTo>
                  <a:cubicBezTo>
                    <a:pt x="279413" y="22274"/>
                    <a:pt x="285566" y="27696"/>
                    <a:pt x="292703" y="27249"/>
                  </a:cubicBezTo>
                  <a:cubicBezTo>
                    <a:pt x="299840" y="26802"/>
                    <a:pt x="305261" y="20648"/>
                    <a:pt x="304814" y="13511"/>
                  </a:cubicBezTo>
                  <a:close/>
                  <a:moveTo>
                    <a:pt x="345457" y="13511"/>
                  </a:moveTo>
                  <a:cubicBezTo>
                    <a:pt x="345457" y="5928"/>
                    <a:pt x="339303" y="-226"/>
                    <a:pt x="331720" y="-226"/>
                  </a:cubicBezTo>
                  <a:cubicBezTo>
                    <a:pt x="324136" y="-226"/>
                    <a:pt x="317982" y="5928"/>
                    <a:pt x="317982" y="13511"/>
                  </a:cubicBezTo>
                  <a:cubicBezTo>
                    <a:pt x="317982" y="21095"/>
                    <a:pt x="324136" y="27249"/>
                    <a:pt x="331720" y="27249"/>
                  </a:cubicBezTo>
                  <a:lnTo>
                    <a:pt x="331720" y="27249"/>
                  </a:lnTo>
                  <a:cubicBezTo>
                    <a:pt x="339181" y="27297"/>
                    <a:pt x="345286" y="21299"/>
                    <a:pt x="345375" y="13837"/>
                  </a:cubicBezTo>
                  <a:lnTo>
                    <a:pt x="345375" y="13837"/>
                  </a:lnTo>
                  <a:close/>
                  <a:moveTo>
                    <a:pt x="386099" y="13511"/>
                  </a:moveTo>
                  <a:cubicBezTo>
                    <a:pt x="386099" y="5928"/>
                    <a:pt x="379946" y="-226"/>
                    <a:pt x="372362" y="-226"/>
                  </a:cubicBezTo>
                  <a:cubicBezTo>
                    <a:pt x="364778" y="-226"/>
                    <a:pt x="358625" y="5928"/>
                    <a:pt x="358625" y="13511"/>
                  </a:cubicBezTo>
                  <a:cubicBezTo>
                    <a:pt x="358625" y="21095"/>
                    <a:pt x="364778" y="27249"/>
                    <a:pt x="372362" y="27249"/>
                  </a:cubicBezTo>
                  <a:lnTo>
                    <a:pt x="372362" y="27249"/>
                  </a:lnTo>
                  <a:cubicBezTo>
                    <a:pt x="379857" y="27338"/>
                    <a:pt x="386010" y="21331"/>
                    <a:pt x="386099" y="13837"/>
                  </a:cubicBezTo>
                  <a:cubicBezTo>
                    <a:pt x="386099" y="13837"/>
                    <a:pt x="386099" y="13837"/>
                    <a:pt x="386099" y="13837"/>
                  </a:cubicBezTo>
                  <a:lnTo>
                    <a:pt x="386099" y="13837"/>
                  </a:lnTo>
                  <a:close/>
                  <a:moveTo>
                    <a:pt x="426742" y="13511"/>
                  </a:moveTo>
                  <a:cubicBezTo>
                    <a:pt x="426742" y="5928"/>
                    <a:pt x="420588" y="-226"/>
                    <a:pt x="413005" y="-226"/>
                  </a:cubicBezTo>
                  <a:cubicBezTo>
                    <a:pt x="405421" y="-226"/>
                    <a:pt x="399267" y="5928"/>
                    <a:pt x="399267" y="13511"/>
                  </a:cubicBezTo>
                  <a:cubicBezTo>
                    <a:pt x="399267" y="21095"/>
                    <a:pt x="405421" y="27249"/>
                    <a:pt x="413005" y="27249"/>
                  </a:cubicBezTo>
                  <a:lnTo>
                    <a:pt x="413005" y="27249"/>
                  </a:lnTo>
                  <a:cubicBezTo>
                    <a:pt x="420458" y="27249"/>
                    <a:pt x="426498" y="21209"/>
                    <a:pt x="426498" y="13755"/>
                  </a:cubicBezTo>
                  <a:cubicBezTo>
                    <a:pt x="426498" y="13731"/>
                    <a:pt x="426498" y="13698"/>
                    <a:pt x="426498" y="13674"/>
                  </a:cubicBezTo>
                  <a:lnTo>
                    <a:pt x="426498" y="13674"/>
                  </a:lnTo>
                  <a:close/>
                  <a:moveTo>
                    <a:pt x="467384" y="13511"/>
                  </a:moveTo>
                  <a:cubicBezTo>
                    <a:pt x="467384" y="5928"/>
                    <a:pt x="461231" y="-226"/>
                    <a:pt x="453647" y="-226"/>
                  </a:cubicBezTo>
                  <a:cubicBezTo>
                    <a:pt x="446063" y="-226"/>
                    <a:pt x="439910" y="5928"/>
                    <a:pt x="439910" y="13511"/>
                  </a:cubicBezTo>
                  <a:cubicBezTo>
                    <a:pt x="439910" y="21095"/>
                    <a:pt x="446063" y="27249"/>
                    <a:pt x="453647" y="27249"/>
                  </a:cubicBezTo>
                  <a:cubicBezTo>
                    <a:pt x="453671" y="27249"/>
                    <a:pt x="453704" y="27249"/>
                    <a:pt x="453728" y="27249"/>
                  </a:cubicBezTo>
                  <a:lnTo>
                    <a:pt x="453728" y="27249"/>
                  </a:lnTo>
                  <a:cubicBezTo>
                    <a:pt x="461182" y="27338"/>
                    <a:pt x="467295" y="21372"/>
                    <a:pt x="467384" y="13918"/>
                  </a:cubicBezTo>
                  <a:cubicBezTo>
                    <a:pt x="467384" y="13894"/>
                    <a:pt x="467384" y="13861"/>
                    <a:pt x="467384" y="13837"/>
                  </a:cubicBezTo>
                  <a:lnTo>
                    <a:pt x="467384" y="13837"/>
                  </a:lnTo>
                  <a:close/>
                  <a:moveTo>
                    <a:pt x="508027" y="13511"/>
                  </a:moveTo>
                  <a:cubicBezTo>
                    <a:pt x="508027" y="5928"/>
                    <a:pt x="501873" y="-226"/>
                    <a:pt x="494290" y="-226"/>
                  </a:cubicBezTo>
                  <a:cubicBezTo>
                    <a:pt x="486706" y="-226"/>
                    <a:pt x="480552" y="5928"/>
                    <a:pt x="480552" y="13511"/>
                  </a:cubicBezTo>
                  <a:cubicBezTo>
                    <a:pt x="480552" y="21095"/>
                    <a:pt x="486706" y="27249"/>
                    <a:pt x="494290" y="27249"/>
                  </a:cubicBezTo>
                  <a:cubicBezTo>
                    <a:pt x="494314" y="27249"/>
                    <a:pt x="494347" y="27249"/>
                    <a:pt x="494371" y="27249"/>
                  </a:cubicBezTo>
                  <a:lnTo>
                    <a:pt x="494371" y="27249"/>
                  </a:lnTo>
                  <a:cubicBezTo>
                    <a:pt x="501825" y="27249"/>
                    <a:pt x="507864" y="21209"/>
                    <a:pt x="507864" y="13755"/>
                  </a:cubicBezTo>
                  <a:cubicBezTo>
                    <a:pt x="507864" y="13731"/>
                    <a:pt x="507864" y="13698"/>
                    <a:pt x="507864" y="13674"/>
                  </a:cubicBezTo>
                  <a:lnTo>
                    <a:pt x="507864" y="13674"/>
                  </a:lnTo>
                  <a:close/>
                  <a:moveTo>
                    <a:pt x="304733" y="122921"/>
                  </a:moveTo>
                  <a:cubicBezTo>
                    <a:pt x="304733" y="115337"/>
                    <a:pt x="298579" y="109184"/>
                    <a:pt x="290996" y="109184"/>
                  </a:cubicBezTo>
                  <a:cubicBezTo>
                    <a:pt x="283412" y="109184"/>
                    <a:pt x="277259" y="115337"/>
                    <a:pt x="277259" y="122921"/>
                  </a:cubicBezTo>
                  <a:cubicBezTo>
                    <a:pt x="277259" y="130505"/>
                    <a:pt x="283412" y="136658"/>
                    <a:pt x="290996" y="136658"/>
                  </a:cubicBezTo>
                  <a:cubicBezTo>
                    <a:pt x="298579" y="136658"/>
                    <a:pt x="304733" y="130505"/>
                    <a:pt x="304733" y="122921"/>
                  </a:cubicBezTo>
                  <a:close/>
                  <a:moveTo>
                    <a:pt x="345375" y="122921"/>
                  </a:moveTo>
                  <a:cubicBezTo>
                    <a:pt x="345465" y="115337"/>
                    <a:pt x="339385" y="109111"/>
                    <a:pt x="331801" y="109021"/>
                  </a:cubicBezTo>
                  <a:cubicBezTo>
                    <a:pt x="324217" y="108932"/>
                    <a:pt x="317990" y="115012"/>
                    <a:pt x="317901" y="122596"/>
                  </a:cubicBezTo>
                  <a:cubicBezTo>
                    <a:pt x="317812" y="130180"/>
                    <a:pt x="323892" y="136406"/>
                    <a:pt x="331475" y="136496"/>
                  </a:cubicBezTo>
                  <a:lnTo>
                    <a:pt x="331475" y="136496"/>
                  </a:lnTo>
                  <a:cubicBezTo>
                    <a:pt x="338970" y="136496"/>
                    <a:pt x="345050" y="130416"/>
                    <a:pt x="345050" y="122921"/>
                  </a:cubicBezTo>
                  <a:lnTo>
                    <a:pt x="345050" y="122921"/>
                  </a:lnTo>
                  <a:close/>
                  <a:moveTo>
                    <a:pt x="386018" y="122921"/>
                  </a:moveTo>
                  <a:cubicBezTo>
                    <a:pt x="386107" y="115337"/>
                    <a:pt x="380027" y="109111"/>
                    <a:pt x="372443" y="109021"/>
                  </a:cubicBezTo>
                  <a:cubicBezTo>
                    <a:pt x="364859" y="108932"/>
                    <a:pt x="358633" y="115012"/>
                    <a:pt x="358544" y="122596"/>
                  </a:cubicBezTo>
                  <a:cubicBezTo>
                    <a:pt x="358454" y="130180"/>
                    <a:pt x="364534" y="136406"/>
                    <a:pt x="372118" y="136496"/>
                  </a:cubicBezTo>
                  <a:lnTo>
                    <a:pt x="372118" y="136496"/>
                  </a:lnTo>
                  <a:cubicBezTo>
                    <a:pt x="379702" y="136585"/>
                    <a:pt x="385929" y="130505"/>
                    <a:pt x="386018" y="122921"/>
                  </a:cubicBezTo>
                  <a:cubicBezTo>
                    <a:pt x="386018" y="122864"/>
                    <a:pt x="386018" y="122815"/>
                    <a:pt x="386018" y="122759"/>
                  </a:cubicBezTo>
                  <a:lnTo>
                    <a:pt x="386018" y="122759"/>
                  </a:lnTo>
                  <a:close/>
                  <a:moveTo>
                    <a:pt x="426660" y="122921"/>
                  </a:moveTo>
                  <a:cubicBezTo>
                    <a:pt x="426750" y="115337"/>
                    <a:pt x="420670" y="109111"/>
                    <a:pt x="413086" y="109021"/>
                  </a:cubicBezTo>
                  <a:cubicBezTo>
                    <a:pt x="405502" y="108932"/>
                    <a:pt x="399275" y="115012"/>
                    <a:pt x="399186" y="122596"/>
                  </a:cubicBezTo>
                  <a:cubicBezTo>
                    <a:pt x="399097" y="130180"/>
                    <a:pt x="405177" y="136406"/>
                    <a:pt x="412760" y="136496"/>
                  </a:cubicBezTo>
                  <a:lnTo>
                    <a:pt x="412760" y="136496"/>
                  </a:lnTo>
                  <a:cubicBezTo>
                    <a:pt x="420214" y="136496"/>
                    <a:pt x="426254" y="130456"/>
                    <a:pt x="426254" y="123002"/>
                  </a:cubicBezTo>
                  <a:cubicBezTo>
                    <a:pt x="426254" y="122978"/>
                    <a:pt x="426254" y="122945"/>
                    <a:pt x="426254" y="122921"/>
                  </a:cubicBezTo>
                  <a:lnTo>
                    <a:pt x="426254" y="122921"/>
                  </a:lnTo>
                  <a:close/>
                  <a:moveTo>
                    <a:pt x="467303" y="122921"/>
                  </a:moveTo>
                  <a:cubicBezTo>
                    <a:pt x="467392" y="115337"/>
                    <a:pt x="461312" y="109111"/>
                    <a:pt x="453728" y="109021"/>
                  </a:cubicBezTo>
                  <a:cubicBezTo>
                    <a:pt x="446144" y="108932"/>
                    <a:pt x="439918" y="115012"/>
                    <a:pt x="439829" y="122596"/>
                  </a:cubicBezTo>
                  <a:cubicBezTo>
                    <a:pt x="439739" y="130180"/>
                    <a:pt x="445819" y="136406"/>
                    <a:pt x="453403" y="136496"/>
                  </a:cubicBezTo>
                  <a:cubicBezTo>
                    <a:pt x="453428" y="136496"/>
                    <a:pt x="453460" y="136496"/>
                    <a:pt x="453484" y="136496"/>
                  </a:cubicBezTo>
                  <a:lnTo>
                    <a:pt x="453484" y="136496"/>
                  </a:lnTo>
                  <a:cubicBezTo>
                    <a:pt x="461036" y="136455"/>
                    <a:pt x="467140" y="130310"/>
                    <a:pt x="467140" y="122759"/>
                  </a:cubicBezTo>
                  <a:lnTo>
                    <a:pt x="467140" y="122759"/>
                  </a:lnTo>
                  <a:close/>
                  <a:moveTo>
                    <a:pt x="507945" y="122921"/>
                  </a:moveTo>
                  <a:cubicBezTo>
                    <a:pt x="508035" y="115337"/>
                    <a:pt x="501955" y="109111"/>
                    <a:pt x="494371" y="109021"/>
                  </a:cubicBezTo>
                  <a:cubicBezTo>
                    <a:pt x="486787" y="108932"/>
                    <a:pt x="480560" y="115012"/>
                    <a:pt x="480471" y="122596"/>
                  </a:cubicBezTo>
                  <a:cubicBezTo>
                    <a:pt x="480382" y="130180"/>
                    <a:pt x="486462" y="136406"/>
                    <a:pt x="494045" y="136496"/>
                  </a:cubicBezTo>
                  <a:cubicBezTo>
                    <a:pt x="494070" y="136496"/>
                    <a:pt x="494103" y="136496"/>
                    <a:pt x="494127" y="136496"/>
                  </a:cubicBezTo>
                  <a:lnTo>
                    <a:pt x="494127" y="136496"/>
                  </a:lnTo>
                  <a:cubicBezTo>
                    <a:pt x="501621" y="136496"/>
                    <a:pt x="507701" y="130416"/>
                    <a:pt x="507701" y="122921"/>
                  </a:cubicBezTo>
                  <a:lnTo>
                    <a:pt x="507701" y="122921"/>
                  </a:lnTo>
                  <a:close/>
                  <a:moveTo>
                    <a:pt x="442917" y="279720"/>
                  </a:moveTo>
                  <a:cubicBezTo>
                    <a:pt x="443007" y="272136"/>
                    <a:pt x="436927" y="265910"/>
                    <a:pt x="429343" y="265820"/>
                  </a:cubicBezTo>
                  <a:cubicBezTo>
                    <a:pt x="421759" y="265731"/>
                    <a:pt x="415532" y="271811"/>
                    <a:pt x="415443" y="279395"/>
                  </a:cubicBezTo>
                  <a:cubicBezTo>
                    <a:pt x="415354" y="286979"/>
                    <a:pt x="421434" y="293205"/>
                    <a:pt x="429017" y="293294"/>
                  </a:cubicBezTo>
                  <a:lnTo>
                    <a:pt x="429017" y="293294"/>
                  </a:lnTo>
                  <a:cubicBezTo>
                    <a:pt x="436602" y="293294"/>
                    <a:pt x="442755" y="287141"/>
                    <a:pt x="442755" y="279557"/>
                  </a:cubicBezTo>
                  <a:lnTo>
                    <a:pt x="442755" y="279557"/>
                  </a:lnTo>
                  <a:close/>
                  <a:moveTo>
                    <a:pt x="483560" y="279720"/>
                  </a:moveTo>
                  <a:cubicBezTo>
                    <a:pt x="483649" y="272136"/>
                    <a:pt x="477569" y="265910"/>
                    <a:pt x="469985" y="265820"/>
                  </a:cubicBezTo>
                  <a:cubicBezTo>
                    <a:pt x="462401" y="265731"/>
                    <a:pt x="456175" y="271811"/>
                    <a:pt x="456086" y="279395"/>
                  </a:cubicBezTo>
                  <a:cubicBezTo>
                    <a:pt x="455996" y="286979"/>
                    <a:pt x="462076" y="293205"/>
                    <a:pt x="469660" y="293294"/>
                  </a:cubicBezTo>
                  <a:lnTo>
                    <a:pt x="469660" y="293294"/>
                  </a:lnTo>
                  <a:cubicBezTo>
                    <a:pt x="477154" y="293294"/>
                    <a:pt x="483235" y="287214"/>
                    <a:pt x="483235" y="279720"/>
                  </a:cubicBezTo>
                  <a:lnTo>
                    <a:pt x="483235" y="279720"/>
                  </a:lnTo>
                  <a:close/>
                  <a:moveTo>
                    <a:pt x="524202" y="279720"/>
                  </a:moveTo>
                  <a:cubicBezTo>
                    <a:pt x="524292" y="272136"/>
                    <a:pt x="518212" y="265910"/>
                    <a:pt x="510628" y="265820"/>
                  </a:cubicBezTo>
                  <a:cubicBezTo>
                    <a:pt x="503044" y="265731"/>
                    <a:pt x="496817" y="271811"/>
                    <a:pt x="496728" y="279395"/>
                  </a:cubicBezTo>
                  <a:cubicBezTo>
                    <a:pt x="496639" y="286979"/>
                    <a:pt x="502719" y="293205"/>
                    <a:pt x="510302" y="293294"/>
                  </a:cubicBezTo>
                  <a:lnTo>
                    <a:pt x="510302" y="293294"/>
                  </a:lnTo>
                  <a:cubicBezTo>
                    <a:pt x="517797" y="293294"/>
                    <a:pt x="523877" y="287214"/>
                    <a:pt x="523877" y="279720"/>
                  </a:cubicBezTo>
                  <a:lnTo>
                    <a:pt x="523877" y="279720"/>
                  </a:lnTo>
                  <a:close/>
                  <a:moveTo>
                    <a:pt x="564845" y="279720"/>
                  </a:moveTo>
                  <a:cubicBezTo>
                    <a:pt x="564934" y="272136"/>
                    <a:pt x="558854" y="265910"/>
                    <a:pt x="551270" y="265820"/>
                  </a:cubicBezTo>
                  <a:cubicBezTo>
                    <a:pt x="543686" y="265731"/>
                    <a:pt x="537460" y="271811"/>
                    <a:pt x="537371" y="279395"/>
                  </a:cubicBezTo>
                  <a:cubicBezTo>
                    <a:pt x="537281" y="286979"/>
                    <a:pt x="543361" y="293205"/>
                    <a:pt x="550945" y="293294"/>
                  </a:cubicBezTo>
                  <a:lnTo>
                    <a:pt x="550945" y="293294"/>
                  </a:lnTo>
                  <a:cubicBezTo>
                    <a:pt x="558529" y="293294"/>
                    <a:pt x="564682" y="287141"/>
                    <a:pt x="564682" y="279557"/>
                  </a:cubicBezTo>
                  <a:lnTo>
                    <a:pt x="564682" y="279557"/>
                  </a:lnTo>
                  <a:close/>
                  <a:moveTo>
                    <a:pt x="605487" y="279720"/>
                  </a:moveTo>
                  <a:cubicBezTo>
                    <a:pt x="605577" y="272136"/>
                    <a:pt x="599497" y="265910"/>
                    <a:pt x="591913" y="265820"/>
                  </a:cubicBezTo>
                  <a:cubicBezTo>
                    <a:pt x="584329" y="265731"/>
                    <a:pt x="578102" y="271811"/>
                    <a:pt x="578013" y="279395"/>
                  </a:cubicBezTo>
                  <a:cubicBezTo>
                    <a:pt x="577924" y="286979"/>
                    <a:pt x="584004" y="293205"/>
                    <a:pt x="591587" y="293294"/>
                  </a:cubicBezTo>
                  <a:lnTo>
                    <a:pt x="591587" y="293294"/>
                  </a:lnTo>
                  <a:cubicBezTo>
                    <a:pt x="599082" y="293294"/>
                    <a:pt x="605162" y="287214"/>
                    <a:pt x="605162" y="279720"/>
                  </a:cubicBezTo>
                  <a:lnTo>
                    <a:pt x="605162" y="279720"/>
                  </a:lnTo>
                  <a:close/>
                  <a:moveTo>
                    <a:pt x="646130" y="279720"/>
                  </a:moveTo>
                  <a:cubicBezTo>
                    <a:pt x="646219" y="272136"/>
                    <a:pt x="640139" y="265910"/>
                    <a:pt x="632555" y="265820"/>
                  </a:cubicBezTo>
                  <a:cubicBezTo>
                    <a:pt x="624971" y="265731"/>
                    <a:pt x="618745" y="271811"/>
                    <a:pt x="618656" y="279395"/>
                  </a:cubicBezTo>
                  <a:cubicBezTo>
                    <a:pt x="618566" y="286979"/>
                    <a:pt x="624646" y="293205"/>
                    <a:pt x="632230" y="293294"/>
                  </a:cubicBezTo>
                  <a:cubicBezTo>
                    <a:pt x="632255" y="293294"/>
                    <a:pt x="632287" y="293294"/>
                    <a:pt x="632311" y="293294"/>
                  </a:cubicBezTo>
                  <a:lnTo>
                    <a:pt x="632311" y="293294"/>
                  </a:lnTo>
                  <a:cubicBezTo>
                    <a:pt x="639863" y="293254"/>
                    <a:pt x="645967" y="287109"/>
                    <a:pt x="645967" y="279557"/>
                  </a:cubicBezTo>
                  <a:lnTo>
                    <a:pt x="645967" y="279557"/>
                  </a:lnTo>
                  <a:close/>
                  <a:moveTo>
                    <a:pt x="441617" y="392137"/>
                  </a:moveTo>
                  <a:cubicBezTo>
                    <a:pt x="441706" y="384553"/>
                    <a:pt x="435626" y="378327"/>
                    <a:pt x="428042" y="378237"/>
                  </a:cubicBezTo>
                  <a:cubicBezTo>
                    <a:pt x="420458" y="378148"/>
                    <a:pt x="414232" y="384228"/>
                    <a:pt x="414143" y="391812"/>
                  </a:cubicBezTo>
                  <a:cubicBezTo>
                    <a:pt x="414053" y="399396"/>
                    <a:pt x="420133" y="405622"/>
                    <a:pt x="427717" y="405711"/>
                  </a:cubicBezTo>
                  <a:lnTo>
                    <a:pt x="427717" y="405711"/>
                  </a:lnTo>
                  <a:cubicBezTo>
                    <a:pt x="435301" y="405711"/>
                    <a:pt x="441454" y="399558"/>
                    <a:pt x="441454" y="391975"/>
                  </a:cubicBezTo>
                  <a:lnTo>
                    <a:pt x="441454" y="391975"/>
                  </a:lnTo>
                  <a:close/>
                  <a:moveTo>
                    <a:pt x="482260" y="392137"/>
                  </a:moveTo>
                  <a:cubicBezTo>
                    <a:pt x="482349" y="384553"/>
                    <a:pt x="476269" y="378327"/>
                    <a:pt x="468685" y="378237"/>
                  </a:cubicBezTo>
                  <a:cubicBezTo>
                    <a:pt x="461101" y="378148"/>
                    <a:pt x="454874" y="384228"/>
                    <a:pt x="454785" y="391812"/>
                  </a:cubicBezTo>
                  <a:cubicBezTo>
                    <a:pt x="454695" y="399396"/>
                    <a:pt x="460776" y="405622"/>
                    <a:pt x="468360" y="405711"/>
                  </a:cubicBezTo>
                  <a:lnTo>
                    <a:pt x="468360" y="405711"/>
                  </a:lnTo>
                  <a:cubicBezTo>
                    <a:pt x="475854" y="405711"/>
                    <a:pt x="481934" y="399631"/>
                    <a:pt x="481934" y="392137"/>
                  </a:cubicBezTo>
                  <a:lnTo>
                    <a:pt x="481934" y="392137"/>
                  </a:lnTo>
                  <a:close/>
                  <a:moveTo>
                    <a:pt x="522902" y="392137"/>
                  </a:moveTo>
                  <a:cubicBezTo>
                    <a:pt x="522991" y="384553"/>
                    <a:pt x="516911" y="378327"/>
                    <a:pt x="509327" y="378237"/>
                  </a:cubicBezTo>
                  <a:cubicBezTo>
                    <a:pt x="501743" y="378148"/>
                    <a:pt x="495517" y="384228"/>
                    <a:pt x="495428" y="391812"/>
                  </a:cubicBezTo>
                  <a:cubicBezTo>
                    <a:pt x="495338" y="399396"/>
                    <a:pt x="501418" y="405622"/>
                    <a:pt x="509002" y="405711"/>
                  </a:cubicBezTo>
                  <a:lnTo>
                    <a:pt x="509002" y="405711"/>
                  </a:lnTo>
                  <a:cubicBezTo>
                    <a:pt x="516497" y="405711"/>
                    <a:pt x="522577" y="399631"/>
                    <a:pt x="522577" y="392137"/>
                  </a:cubicBezTo>
                  <a:lnTo>
                    <a:pt x="522577" y="392137"/>
                  </a:lnTo>
                  <a:close/>
                  <a:moveTo>
                    <a:pt x="563545" y="392137"/>
                  </a:moveTo>
                  <a:cubicBezTo>
                    <a:pt x="563634" y="384553"/>
                    <a:pt x="557554" y="378327"/>
                    <a:pt x="549970" y="378237"/>
                  </a:cubicBezTo>
                  <a:cubicBezTo>
                    <a:pt x="542386" y="378148"/>
                    <a:pt x="536159" y="384228"/>
                    <a:pt x="536070" y="391812"/>
                  </a:cubicBezTo>
                  <a:cubicBezTo>
                    <a:pt x="535980" y="399396"/>
                    <a:pt x="542061" y="405622"/>
                    <a:pt x="549645" y="405711"/>
                  </a:cubicBezTo>
                  <a:lnTo>
                    <a:pt x="549645" y="405711"/>
                  </a:lnTo>
                  <a:cubicBezTo>
                    <a:pt x="557188" y="405760"/>
                    <a:pt x="563333" y="399680"/>
                    <a:pt x="563382" y="392137"/>
                  </a:cubicBezTo>
                  <a:cubicBezTo>
                    <a:pt x="563382" y="392080"/>
                    <a:pt x="563382" y="392031"/>
                    <a:pt x="563382" y="391975"/>
                  </a:cubicBezTo>
                  <a:lnTo>
                    <a:pt x="563382" y="391975"/>
                  </a:lnTo>
                  <a:close/>
                  <a:moveTo>
                    <a:pt x="604187" y="392137"/>
                  </a:moveTo>
                  <a:cubicBezTo>
                    <a:pt x="604276" y="384553"/>
                    <a:pt x="598196" y="378327"/>
                    <a:pt x="590612" y="378237"/>
                  </a:cubicBezTo>
                  <a:cubicBezTo>
                    <a:pt x="583028" y="378148"/>
                    <a:pt x="576802" y="384228"/>
                    <a:pt x="576713" y="391812"/>
                  </a:cubicBezTo>
                  <a:cubicBezTo>
                    <a:pt x="576623" y="399396"/>
                    <a:pt x="582703" y="405622"/>
                    <a:pt x="590287" y="405711"/>
                  </a:cubicBezTo>
                  <a:lnTo>
                    <a:pt x="590287" y="405711"/>
                  </a:lnTo>
                  <a:cubicBezTo>
                    <a:pt x="597741" y="405711"/>
                    <a:pt x="603780" y="399672"/>
                    <a:pt x="603780" y="392218"/>
                  </a:cubicBezTo>
                  <a:cubicBezTo>
                    <a:pt x="603780" y="392194"/>
                    <a:pt x="603780" y="392161"/>
                    <a:pt x="603780" y="392137"/>
                  </a:cubicBezTo>
                  <a:lnTo>
                    <a:pt x="603780" y="392137"/>
                  </a:lnTo>
                  <a:close/>
                  <a:moveTo>
                    <a:pt x="644830" y="392137"/>
                  </a:moveTo>
                  <a:cubicBezTo>
                    <a:pt x="644244" y="384569"/>
                    <a:pt x="637644" y="378912"/>
                    <a:pt x="630076" y="379497"/>
                  </a:cubicBezTo>
                  <a:cubicBezTo>
                    <a:pt x="623321" y="380017"/>
                    <a:pt x="617956" y="385382"/>
                    <a:pt x="617436" y="392137"/>
                  </a:cubicBezTo>
                  <a:cubicBezTo>
                    <a:pt x="617347" y="399721"/>
                    <a:pt x="623419" y="405947"/>
                    <a:pt x="631011" y="406037"/>
                  </a:cubicBezTo>
                  <a:cubicBezTo>
                    <a:pt x="631011" y="406037"/>
                    <a:pt x="631011" y="406037"/>
                    <a:pt x="631011" y="406037"/>
                  </a:cubicBezTo>
                  <a:lnTo>
                    <a:pt x="631011" y="406037"/>
                  </a:lnTo>
                  <a:cubicBezTo>
                    <a:pt x="638554" y="406037"/>
                    <a:pt x="644667" y="399924"/>
                    <a:pt x="644667" y="392381"/>
                  </a:cubicBezTo>
                  <a:cubicBezTo>
                    <a:pt x="644667" y="392357"/>
                    <a:pt x="644667" y="392324"/>
                    <a:pt x="644667" y="392300"/>
                  </a:cubicBezTo>
                  <a:lnTo>
                    <a:pt x="644667" y="39230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 name="Google Shape;27;p4"/>
            <p:cNvSpPr/>
            <p:nvPr/>
          </p:nvSpPr>
          <p:spPr>
            <a:xfrm>
              <a:off x="-129830" y="3836475"/>
              <a:ext cx="646622" cy="407808"/>
            </a:xfrm>
            <a:custGeom>
              <a:rect b="b" l="l" r="r" t="t"/>
              <a:pathLst>
                <a:path extrusionOk="0" h="407808" w="646622">
                  <a:moveTo>
                    <a:pt x="58927" y="25705"/>
                  </a:moveTo>
                  <a:lnTo>
                    <a:pt x="11213" y="25705"/>
                  </a:lnTo>
                  <a:cubicBezTo>
                    <a:pt x="4750" y="25705"/>
                    <a:pt x="-492" y="20462"/>
                    <a:pt x="-492" y="14000"/>
                  </a:cubicBezTo>
                  <a:lnTo>
                    <a:pt x="-492" y="14000"/>
                  </a:lnTo>
                  <a:cubicBezTo>
                    <a:pt x="-492" y="7505"/>
                    <a:pt x="4718" y="2222"/>
                    <a:pt x="11213" y="2133"/>
                  </a:cubicBezTo>
                  <a:lnTo>
                    <a:pt x="58927" y="2133"/>
                  </a:lnTo>
                  <a:cubicBezTo>
                    <a:pt x="65478" y="2133"/>
                    <a:pt x="70794" y="7449"/>
                    <a:pt x="70794" y="14000"/>
                  </a:cubicBezTo>
                  <a:lnTo>
                    <a:pt x="70794" y="14000"/>
                  </a:lnTo>
                  <a:cubicBezTo>
                    <a:pt x="70794" y="20462"/>
                    <a:pt x="65552" y="25705"/>
                    <a:pt x="59090" y="25705"/>
                  </a:cubicBezTo>
                  <a:close/>
                  <a:moveTo>
                    <a:pt x="70794" y="68542"/>
                  </a:moveTo>
                  <a:cubicBezTo>
                    <a:pt x="70794" y="62080"/>
                    <a:pt x="65552" y="56837"/>
                    <a:pt x="59090" y="56837"/>
                  </a:cubicBezTo>
                  <a:lnTo>
                    <a:pt x="11213" y="56837"/>
                  </a:lnTo>
                  <a:cubicBezTo>
                    <a:pt x="4791" y="56789"/>
                    <a:pt x="-444" y="61958"/>
                    <a:pt x="-492" y="68380"/>
                  </a:cubicBezTo>
                  <a:cubicBezTo>
                    <a:pt x="-492" y="68437"/>
                    <a:pt x="-492" y="68486"/>
                    <a:pt x="-492" y="68542"/>
                  </a:cubicBezTo>
                  <a:lnTo>
                    <a:pt x="-492" y="68542"/>
                  </a:lnTo>
                  <a:cubicBezTo>
                    <a:pt x="-492" y="75037"/>
                    <a:pt x="4718" y="80321"/>
                    <a:pt x="11213" y="80410"/>
                  </a:cubicBezTo>
                  <a:lnTo>
                    <a:pt x="58927" y="80410"/>
                  </a:lnTo>
                  <a:cubicBezTo>
                    <a:pt x="65478" y="80410"/>
                    <a:pt x="70794" y="75094"/>
                    <a:pt x="70794" y="68542"/>
                  </a:cubicBezTo>
                  <a:close/>
                  <a:moveTo>
                    <a:pt x="70794" y="123085"/>
                  </a:moveTo>
                  <a:cubicBezTo>
                    <a:pt x="70844" y="116663"/>
                    <a:pt x="65674" y="111428"/>
                    <a:pt x="59252" y="111380"/>
                  </a:cubicBezTo>
                  <a:cubicBezTo>
                    <a:pt x="59196" y="111380"/>
                    <a:pt x="59146" y="111380"/>
                    <a:pt x="59090" y="111380"/>
                  </a:cubicBezTo>
                  <a:lnTo>
                    <a:pt x="11213" y="111380"/>
                  </a:lnTo>
                  <a:cubicBezTo>
                    <a:pt x="4702" y="112144"/>
                    <a:pt x="44" y="118045"/>
                    <a:pt x="817" y="124556"/>
                  </a:cubicBezTo>
                  <a:cubicBezTo>
                    <a:pt x="1459" y="130010"/>
                    <a:pt x="5758" y="134310"/>
                    <a:pt x="11213" y="134952"/>
                  </a:cubicBezTo>
                  <a:lnTo>
                    <a:pt x="58927" y="134952"/>
                  </a:lnTo>
                  <a:cubicBezTo>
                    <a:pt x="65478" y="134952"/>
                    <a:pt x="70794" y="129636"/>
                    <a:pt x="70794" y="123085"/>
                  </a:cubicBezTo>
                  <a:close/>
                  <a:moveTo>
                    <a:pt x="70794" y="177627"/>
                  </a:moveTo>
                  <a:cubicBezTo>
                    <a:pt x="70844" y="171205"/>
                    <a:pt x="65674" y="165971"/>
                    <a:pt x="59252" y="165922"/>
                  </a:cubicBezTo>
                  <a:cubicBezTo>
                    <a:pt x="59196" y="165922"/>
                    <a:pt x="59146" y="165922"/>
                    <a:pt x="59090" y="165922"/>
                  </a:cubicBezTo>
                  <a:lnTo>
                    <a:pt x="11213" y="165922"/>
                  </a:lnTo>
                  <a:cubicBezTo>
                    <a:pt x="4726" y="166458"/>
                    <a:pt x="-94" y="172156"/>
                    <a:pt x="442" y="178643"/>
                  </a:cubicBezTo>
                  <a:cubicBezTo>
                    <a:pt x="922" y="184382"/>
                    <a:pt x="5474" y="188934"/>
                    <a:pt x="11213" y="189413"/>
                  </a:cubicBezTo>
                  <a:lnTo>
                    <a:pt x="58927" y="189413"/>
                  </a:lnTo>
                  <a:cubicBezTo>
                    <a:pt x="65438" y="189462"/>
                    <a:pt x="70746" y="184219"/>
                    <a:pt x="70794" y="177708"/>
                  </a:cubicBezTo>
                  <a:cubicBezTo>
                    <a:pt x="70794" y="177684"/>
                    <a:pt x="70794" y="177651"/>
                    <a:pt x="70794" y="177627"/>
                  </a:cubicBezTo>
                  <a:lnTo>
                    <a:pt x="70794" y="177627"/>
                  </a:lnTo>
                  <a:close/>
                  <a:moveTo>
                    <a:pt x="70794" y="232088"/>
                  </a:moveTo>
                  <a:cubicBezTo>
                    <a:pt x="70794" y="225666"/>
                    <a:pt x="65593" y="220464"/>
                    <a:pt x="59171" y="220464"/>
                  </a:cubicBezTo>
                  <a:cubicBezTo>
                    <a:pt x="59146" y="220464"/>
                    <a:pt x="59114" y="220464"/>
                    <a:pt x="59090" y="220464"/>
                  </a:cubicBezTo>
                  <a:lnTo>
                    <a:pt x="11213" y="220464"/>
                  </a:lnTo>
                  <a:cubicBezTo>
                    <a:pt x="4726" y="221001"/>
                    <a:pt x="-94" y="226699"/>
                    <a:pt x="442" y="233185"/>
                  </a:cubicBezTo>
                  <a:cubicBezTo>
                    <a:pt x="922" y="238924"/>
                    <a:pt x="5474" y="243476"/>
                    <a:pt x="11213" y="243955"/>
                  </a:cubicBezTo>
                  <a:lnTo>
                    <a:pt x="58927" y="243955"/>
                  </a:lnTo>
                  <a:cubicBezTo>
                    <a:pt x="65478" y="243955"/>
                    <a:pt x="70794" y="238640"/>
                    <a:pt x="70794" y="232088"/>
                  </a:cubicBezTo>
                  <a:close/>
                  <a:moveTo>
                    <a:pt x="70794" y="286630"/>
                  </a:moveTo>
                  <a:cubicBezTo>
                    <a:pt x="70794" y="280168"/>
                    <a:pt x="65552" y="274925"/>
                    <a:pt x="59090" y="274925"/>
                  </a:cubicBezTo>
                  <a:lnTo>
                    <a:pt x="11213" y="274925"/>
                  </a:lnTo>
                  <a:cubicBezTo>
                    <a:pt x="4702" y="275689"/>
                    <a:pt x="44" y="281590"/>
                    <a:pt x="817" y="288101"/>
                  </a:cubicBezTo>
                  <a:cubicBezTo>
                    <a:pt x="1459" y="293556"/>
                    <a:pt x="5758" y="297855"/>
                    <a:pt x="11213" y="298498"/>
                  </a:cubicBezTo>
                  <a:lnTo>
                    <a:pt x="58927" y="298498"/>
                  </a:lnTo>
                  <a:cubicBezTo>
                    <a:pt x="65478" y="298498"/>
                    <a:pt x="70794" y="293182"/>
                    <a:pt x="70794" y="286630"/>
                  </a:cubicBezTo>
                  <a:close/>
                  <a:moveTo>
                    <a:pt x="70794" y="341172"/>
                  </a:moveTo>
                  <a:cubicBezTo>
                    <a:pt x="70794" y="334710"/>
                    <a:pt x="65552" y="329467"/>
                    <a:pt x="59090" y="329467"/>
                  </a:cubicBezTo>
                  <a:lnTo>
                    <a:pt x="11213" y="329467"/>
                  </a:lnTo>
                  <a:cubicBezTo>
                    <a:pt x="4702" y="330231"/>
                    <a:pt x="44" y="336133"/>
                    <a:pt x="817" y="342644"/>
                  </a:cubicBezTo>
                  <a:cubicBezTo>
                    <a:pt x="1459" y="348098"/>
                    <a:pt x="5758" y="352398"/>
                    <a:pt x="11213" y="353040"/>
                  </a:cubicBezTo>
                  <a:lnTo>
                    <a:pt x="58927" y="353040"/>
                  </a:lnTo>
                  <a:cubicBezTo>
                    <a:pt x="65478" y="353040"/>
                    <a:pt x="70794" y="347724"/>
                    <a:pt x="70794" y="341172"/>
                  </a:cubicBezTo>
                  <a:close/>
                  <a:moveTo>
                    <a:pt x="70794" y="395877"/>
                  </a:moveTo>
                  <a:cubicBezTo>
                    <a:pt x="70794" y="389326"/>
                    <a:pt x="65478" y="384009"/>
                    <a:pt x="58927" y="384009"/>
                  </a:cubicBezTo>
                  <a:lnTo>
                    <a:pt x="11213" y="384009"/>
                  </a:lnTo>
                  <a:cubicBezTo>
                    <a:pt x="4702" y="384774"/>
                    <a:pt x="44" y="390675"/>
                    <a:pt x="817" y="397186"/>
                  </a:cubicBezTo>
                  <a:cubicBezTo>
                    <a:pt x="1459" y="402640"/>
                    <a:pt x="5758" y="406940"/>
                    <a:pt x="11213" y="407582"/>
                  </a:cubicBezTo>
                  <a:lnTo>
                    <a:pt x="58927" y="407582"/>
                  </a:lnTo>
                  <a:cubicBezTo>
                    <a:pt x="65373" y="407631"/>
                    <a:pt x="70664" y="402486"/>
                    <a:pt x="70794" y="396040"/>
                  </a:cubicBezTo>
                  <a:lnTo>
                    <a:pt x="70794" y="396040"/>
                  </a:lnTo>
                  <a:close/>
                  <a:moveTo>
                    <a:pt x="249621" y="13838"/>
                  </a:moveTo>
                  <a:cubicBezTo>
                    <a:pt x="249581" y="7302"/>
                    <a:pt x="244290" y="2011"/>
                    <a:pt x="237754" y="1970"/>
                  </a:cubicBezTo>
                  <a:lnTo>
                    <a:pt x="112575" y="1970"/>
                  </a:lnTo>
                  <a:cubicBezTo>
                    <a:pt x="106040" y="2011"/>
                    <a:pt x="100748" y="7302"/>
                    <a:pt x="100708" y="13838"/>
                  </a:cubicBezTo>
                  <a:lnTo>
                    <a:pt x="100708" y="13838"/>
                  </a:lnTo>
                  <a:cubicBezTo>
                    <a:pt x="100748" y="20284"/>
                    <a:pt x="105967" y="25502"/>
                    <a:pt x="112413" y="25543"/>
                  </a:cubicBezTo>
                  <a:lnTo>
                    <a:pt x="237754" y="25543"/>
                  </a:lnTo>
                  <a:cubicBezTo>
                    <a:pt x="244216" y="25632"/>
                    <a:pt x="249532" y="20462"/>
                    <a:pt x="249621" y="14000"/>
                  </a:cubicBezTo>
                  <a:cubicBezTo>
                    <a:pt x="249621" y="14000"/>
                    <a:pt x="249621" y="14000"/>
                    <a:pt x="249621" y="14000"/>
                  </a:cubicBezTo>
                  <a:lnTo>
                    <a:pt x="249621" y="14000"/>
                  </a:lnTo>
                  <a:close/>
                  <a:moveTo>
                    <a:pt x="249621" y="68380"/>
                  </a:moveTo>
                  <a:cubicBezTo>
                    <a:pt x="249581" y="61934"/>
                    <a:pt x="244362" y="56715"/>
                    <a:pt x="237917" y="56675"/>
                  </a:cubicBezTo>
                  <a:lnTo>
                    <a:pt x="112250" y="56675"/>
                  </a:lnTo>
                  <a:cubicBezTo>
                    <a:pt x="105804" y="56626"/>
                    <a:pt x="100512" y="61771"/>
                    <a:pt x="100382" y="68217"/>
                  </a:cubicBezTo>
                  <a:lnTo>
                    <a:pt x="100382" y="68217"/>
                  </a:lnTo>
                  <a:cubicBezTo>
                    <a:pt x="100423" y="74753"/>
                    <a:pt x="105715" y="80044"/>
                    <a:pt x="112250" y="80085"/>
                  </a:cubicBezTo>
                  <a:lnTo>
                    <a:pt x="237429" y="80085"/>
                  </a:lnTo>
                  <a:cubicBezTo>
                    <a:pt x="243964" y="80044"/>
                    <a:pt x="249248" y="74753"/>
                    <a:pt x="249296" y="68217"/>
                  </a:cubicBezTo>
                  <a:close/>
                  <a:moveTo>
                    <a:pt x="249621" y="122922"/>
                  </a:moveTo>
                  <a:cubicBezTo>
                    <a:pt x="249621" y="116460"/>
                    <a:pt x="244379" y="111217"/>
                    <a:pt x="237917" y="111217"/>
                  </a:cubicBezTo>
                  <a:lnTo>
                    <a:pt x="112250" y="111217"/>
                  </a:lnTo>
                  <a:cubicBezTo>
                    <a:pt x="105788" y="110412"/>
                    <a:pt x="99903" y="114989"/>
                    <a:pt x="99090" y="121451"/>
                  </a:cubicBezTo>
                  <a:cubicBezTo>
                    <a:pt x="99090" y="121483"/>
                    <a:pt x="99082" y="121508"/>
                    <a:pt x="99082" y="121540"/>
                  </a:cubicBezTo>
                  <a:cubicBezTo>
                    <a:pt x="98318" y="128035"/>
                    <a:pt x="102918" y="133944"/>
                    <a:pt x="109405" y="134790"/>
                  </a:cubicBezTo>
                  <a:lnTo>
                    <a:pt x="237429" y="134790"/>
                  </a:lnTo>
                  <a:cubicBezTo>
                    <a:pt x="243964" y="134749"/>
                    <a:pt x="249248" y="129457"/>
                    <a:pt x="249296" y="122922"/>
                  </a:cubicBezTo>
                  <a:close/>
                  <a:moveTo>
                    <a:pt x="249621" y="177464"/>
                  </a:moveTo>
                  <a:cubicBezTo>
                    <a:pt x="249621" y="171002"/>
                    <a:pt x="244379" y="165759"/>
                    <a:pt x="237917" y="165759"/>
                  </a:cubicBezTo>
                  <a:lnTo>
                    <a:pt x="112250" y="165759"/>
                  </a:lnTo>
                  <a:cubicBezTo>
                    <a:pt x="105698" y="165483"/>
                    <a:pt x="100171" y="170563"/>
                    <a:pt x="99887" y="177115"/>
                  </a:cubicBezTo>
                  <a:cubicBezTo>
                    <a:pt x="99643" y="182951"/>
                    <a:pt x="103675" y="188096"/>
                    <a:pt x="109405" y="189251"/>
                  </a:cubicBezTo>
                  <a:cubicBezTo>
                    <a:pt x="110348" y="189421"/>
                    <a:pt x="111307" y="189421"/>
                    <a:pt x="112250" y="189251"/>
                  </a:cubicBezTo>
                  <a:lnTo>
                    <a:pt x="237429" y="189251"/>
                  </a:lnTo>
                  <a:cubicBezTo>
                    <a:pt x="243940" y="189299"/>
                    <a:pt x="249248" y="184056"/>
                    <a:pt x="249296" y="177546"/>
                  </a:cubicBezTo>
                  <a:cubicBezTo>
                    <a:pt x="249296" y="177521"/>
                    <a:pt x="249296" y="177489"/>
                    <a:pt x="249296" y="177464"/>
                  </a:cubicBezTo>
                  <a:lnTo>
                    <a:pt x="249296" y="177464"/>
                  </a:lnTo>
                  <a:close/>
                  <a:moveTo>
                    <a:pt x="249621" y="231925"/>
                  </a:moveTo>
                  <a:cubicBezTo>
                    <a:pt x="249573" y="225496"/>
                    <a:pt x="244346" y="220302"/>
                    <a:pt x="237917" y="220302"/>
                  </a:cubicBezTo>
                  <a:lnTo>
                    <a:pt x="112250" y="220302"/>
                  </a:lnTo>
                  <a:cubicBezTo>
                    <a:pt x="105829" y="219009"/>
                    <a:pt x="99570" y="223171"/>
                    <a:pt x="98277" y="229592"/>
                  </a:cubicBezTo>
                  <a:cubicBezTo>
                    <a:pt x="96985" y="236022"/>
                    <a:pt x="101146" y="242281"/>
                    <a:pt x="107568" y="243573"/>
                  </a:cubicBezTo>
                  <a:cubicBezTo>
                    <a:pt x="108177" y="243695"/>
                    <a:pt x="108787" y="243768"/>
                    <a:pt x="109405" y="243793"/>
                  </a:cubicBezTo>
                  <a:cubicBezTo>
                    <a:pt x="110348" y="243964"/>
                    <a:pt x="111307" y="243964"/>
                    <a:pt x="112250" y="243793"/>
                  </a:cubicBezTo>
                  <a:lnTo>
                    <a:pt x="237429" y="243793"/>
                  </a:lnTo>
                  <a:cubicBezTo>
                    <a:pt x="243980" y="243793"/>
                    <a:pt x="249296" y="238477"/>
                    <a:pt x="249296" y="231925"/>
                  </a:cubicBezTo>
                  <a:close/>
                  <a:moveTo>
                    <a:pt x="399674" y="286467"/>
                  </a:moveTo>
                  <a:cubicBezTo>
                    <a:pt x="399633" y="280021"/>
                    <a:pt x="394415" y="274803"/>
                    <a:pt x="387969" y="274763"/>
                  </a:cubicBezTo>
                  <a:lnTo>
                    <a:pt x="262140" y="274763"/>
                  </a:lnTo>
                  <a:cubicBezTo>
                    <a:pt x="255628" y="275527"/>
                    <a:pt x="250971" y="281428"/>
                    <a:pt x="251743" y="287939"/>
                  </a:cubicBezTo>
                  <a:cubicBezTo>
                    <a:pt x="252385" y="293393"/>
                    <a:pt x="256685" y="297693"/>
                    <a:pt x="262140" y="298335"/>
                  </a:cubicBezTo>
                  <a:lnTo>
                    <a:pt x="387481" y="298335"/>
                  </a:lnTo>
                  <a:cubicBezTo>
                    <a:pt x="394033" y="298335"/>
                    <a:pt x="399349" y="293019"/>
                    <a:pt x="399349" y="286467"/>
                  </a:cubicBezTo>
                  <a:close/>
                  <a:moveTo>
                    <a:pt x="399674" y="341010"/>
                  </a:moveTo>
                  <a:cubicBezTo>
                    <a:pt x="399633" y="334564"/>
                    <a:pt x="394415" y="329345"/>
                    <a:pt x="387969" y="329305"/>
                  </a:cubicBezTo>
                  <a:lnTo>
                    <a:pt x="262140" y="329305"/>
                  </a:lnTo>
                  <a:cubicBezTo>
                    <a:pt x="255628" y="330069"/>
                    <a:pt x="250971" y="335970"/>
                    <a:pt x="251743" y="342481"/>
                  </a:cubicBezTo>
                  <a:cubicBezTo>
                    <a:pt x="252385" y="347935"/>
                    <a:pt x="256685" y="352235"/>
                    <a:pt x="262140" y="352877"/>
                  </a:cubicBezTo>
                  <a:lnTo>
                    <a:pt x="387481" y="352877"/>
                  </a:lnTo>
                  <a:cubicBezTo>
                    <a:pt x="394033" y="352877"/>
                    <a:pt x="399349" y="347561"/>
                    <a:pt x="399349" y="341010"/>
                  </a:cubicBezTo>
                  <a:close/>
                  <a:moveTo>
                    <a:pt x="399674" y="395714"/>
                  </a:moveTo>
                  <a:cubicBezTo>
                    <a:pt x="399674" y="389163"/>
                    <a:pt x="394358" y="383847"/>
                    <a:pt x="387806" y="383847"/>
                  </a:cubicBezTo>
                  <a:lnTo>
                    <a:pt x="262140" y="383847"/>
                  </a:lnTo>
                  <a:cubicBezTo>
                    <a:pt x="255628" y="384611"/>
                    <a:pt x="250971" y="390512"/>
                    <a:pt x="251743" y="397023"/>
                  </a:cubicBezTo>
                  <a:cubicBezTo>
                    <a:pt x="252385" y="402477"/>
                    <a:pt x="256685" y="406778"/>
                    <a:pt x="262140" y="407419"/>
                  </a:cubicBezTo>
                  <a:lnTo>
                    <a:pt x="387481" y="407419"/>
                  </a:lnTo>
                  <a:cubicBezTo>
                    <a:pt x="393927" y="407468"/>
                    <a:pt x="399219" y="402323"/>
                    <a:pt x="399349" y="395877"/>
                  </a:cubicBezTo>
                  <a:lnTo>
                    <a:pt x="399349" y="395877"/>
                  </a:lnTo>
                  <a:close/>
                  <a:moveTo>
                    <a:pt x="304814" y="13675"/>
                  </a:moveTo>
                  <a:cubicBezTo>
                    <a:pt x="304814" y="6091"/>
                    <a:pt x="298661" y="-62"/>
                    <a:pt x="291077" y="-62"/>
                  </a:cubicBezTo>
                  <a:cubicBezTo>
                    <a:pt x="283493" y="-62"/>
                    <a:pt x="277340" y="6091"/>
                    <a:pt x="277340" y="13675"/>
                  </a:cubicBezTo>
                  <a:cubicBezTo>
                    <a:pt x="277340" y="21259"/>
                    <a:pt x="283493" y="27412"/>
                    <a:pt x="291077" y="27412"/>
                  </a:cubicBezTo>
                  <a:cubicBezTo>
                    <a:pt x="298661" y="27412"/>
                    <a:pt x="304814" y="21259"/>
                    <a:pt x="304814" y="13675"/>
                  </a:cubicBezTo>
                  <a:close/>
                  <a:moveTo>
                    <a:pt x="345457" y="13675"/>
                  </a:moveTo>
                  <a:cubicBezTo>
                    <a:pt x="345546" y="6091"/>
                    <a:pt x="339466" y="-135"/>
                    <a:pt x="331882" y="-225"/>
                  </a:cubicBezTo>
                  <a:cubicBezTo>
                    <a:pt x="324298" y="-314"/>
                    <a:pt x="318072" y="5766"/>
                    <a:pt x="317982" y="13350"/>
                  </a:cubicBezTo>
                  <a:cubicBezTo>
                    <a:pt x="317893" y="20934"/>
                    <a:pt x="323973" y="27160"/>
                    <a:pt x="331557" y="27250"/>
                  </a:cubicBezTo>
                  <a:lnTo>
                    <a:pt x="331557" y="27250"/>
                  </a:lnTo>
                  <a:cubicBezTo>
                    <a:pt x="339051" y="27250"/>
                    <a:pt x="345131" y="21169"/>
                    <a:pt x="345131" y="13675"/>
                  </a:cubicBezTo>
                  <a:close/>
                  <a:moveTo>
                    <a:pt x="386099" y="13675"/>
                  </a:moveTo>
                  <a:cubicBezTo>
                    <a:pt x="386189" y="6091"/>
                    <a:pt x="380109" y="-135"/>
                    <a:pt x="372525" y="-225"/>
                  </a:cubicBezTo>
                  <a:cubicBezTo>
                    <a:pt x="364941" y="-314"/>
                    <a:pt x="358714" y="5766"/>
                    <a:pt x="358625" y="13350"/>
                  </a:cubicBezTo>
                  <a:cubicBezTo>
                    <a:pt x="358536" y="20934"/>
                    <a:pt x="364616" y="27160"/>
                    <a:pt x="372199" y="27250"/>
                  </a:cubicBezTo>
                  <a:lnTo>
                    <a:pt x="372199" y="27250"/>
                  </a:lnTo>
                  <a:cubicBezTo>
                    <a:pt x="379727" y="27250"/>
                    <a:pt x="385847" y="21202"/>
                    <a:pt x="385937" y="13675"/>
                  </a:cubicBezTo>
                  <a:close/>
                  <a:moveTo>
                    <a:pt x="426742" y="13675"/>
                  </a:moveTo>
                  <a:cubicBezTo>
                    <a:pt x="426831" y="6091"/>
                    <a:pt x="420751" y="-135"/>
                    <a:pt x="413167" y="-225"/>
                  </a:cubicBezTo>
                  <a:cubicBezTo>
                    <a:pt x="405583" y="-314"/>
                    <a:pt x="399357" y="5766"/>
                    <a:pt x="399267" y="13350"/>
                  </a:cubicBezTo>
                  <a:cubicBezTo>
                    <a:pt x="399178" y="20934"/>
                    <a:pt x="405258" y="27160"/>
                    <a:pt x="412842" y="27250"/>
                  </a:cubicBezTo>
                  <a:lnTo>
                    <a:pt x="412842" y="27250"/>
                  </a:lnTo>
                  <a:cubicBezTo>
                    <a:pt x="420296" y="27250"/>
                    <a:pt x="426335" y="21210"/>
                    <a:pt x="426335" y="13756"/>
                  </a:cubicBezTo>
                  <a:cubicBezTo>
                    <a:pt x="426335" y="13732"/>
                    <a:pt x="426335" y="13700"/>
                    <a:pt x="426335" y="13675"/>
                  </a:cubicBezTo>
                  <a:close/>
                  <a:moveTo>
                    <a:pt x="467384" y="13675"/>
                  </a:moveTo>
                  <a:cubicBezTo>
                    <a:pt x="467474" y="6091"/>
                    <a:pt x="461394" y="-135"/>
                    <a:pt x="453810" y="-225"/>
                  </a:cubicBezTo>
                  <a:cubicBezTo>
                    <a:pt x="446226" y="-314"/>
                    <a:pt x="439999" y="5766"/>
                    <a:pt x="439910" y="13350"/>
                  </a:cubicBezTo>
                  <a:cubicBezTo>
                    <a:pt x="439821" y="20934"/>
                    <a:pt x="445901" y="27160"/>
                    <a:pt x="453484" y="27250"/>
                  </a:cubicBezTo>
                  <a:cubicBezTo>
                    <a:pt x="453509" y="27250"/>
                    <a:pt x="453541" y="27250"/>
                    <a:pt x="453566" y="27250"/>
                  </a:cubicBezTo>
                  <a:lnTo>
                    <a:pt x="453566" y="27250"/>
                  </a:lnTo>
                  <a:cubicBezTo>
                    <a:pt x="461060" y="27209"/>
                    <a:pt x="467132" y="21169"/>
                    <a:pt x="467222" y="13675"/>
                  </a:cubicBezTo>
                  <a:close/>
                  <a:moveTo>
                    <a:pt x="508027" y="13675"/>
                  </a:moveTo>
                  <a:cubicBezTo>
                    <a:pt x="508116" y="6091"/>
                    <a:pt x="502036" y="-135"/>
                    <a:pt x="494452" y="-225"/>
                  </a:cubicBezTo>
                  <a:cubicBezTo>
                    <a:pt x="486868" y="-314"/>
                    <a:pt x="480642" y="5766"/>
                    <a:pt x="480552" y="13350"/>
                  </a:cubicBezTo>
                  <a:cubicBezTo>
                    <a:pt x="480463" y="20934"/>
                    <a:pt x="486543" y="27160"/>
                    <a:pt x="494127" y="27250"/>
                  </a:cubicBezTo>
                  <a:cubicBezTo>
                    <a:pt x="494151" y="27250"/>
                    <a:pt x="494184" y="27250"/>
                    <a:pt x="494208" y="27250"/>
                  </a:cubicBezTo>
                  <a:lnTo>
                    <a:pt x="494208" y="27250"/>
                  </a:lnTo>
                  <a:cubicBezTo>
                    <a:pt x="501662" y="27250"/>
                    <a:pt x="507701" y="21210"/>
                    <a:pt x="507701" y="13756"/>
                  </a:cubicBezTo>
                  <a:cubicBezTo>
                    <a:pt x="507701" y="13732"/>
                    <a:pt x="507701" y="13700"/>
                    <a:pt x="507701" y="13675"/>
                  </a:cubicBezTo>
                  <a:close/>
                  <a:moveTo>
                    <a:pt x="304733" y="123085"/>
                  </a:moveTo>
                  <a:cubicBezTo>
                    <a:pt x="304310" y="115956"/>
                    <a:pt x="298197" y="110526"/>
                    <a:pt x="291069" y="110941"/>
                  </a:cubicBezTo>
                  <a:cubicBezTo>
                    <a:pt x="283948" y="111363"/>
                    <a:pt x="278510" y="117476"/>
                    <a:pt x="278925" y="124605"/>
                  </a:cubicBezTo>
                  <a:cubicBezTo>
                    <a:pt x="279315" y="131115"/>
                    <a:pt x="284485" y="136318"/>
                    <a:pt x="290996" y="136741"/>
                  </a:cubicBezTo>
                  <a:cubicBezTo>
                    <a:pt x="298539" y="136789"/>
                    <a:pt x="304684" y="130709"/>
                    <a:pt x="304733" y="123166"/>
                  </a:cubicBezTo>
                  <a:cubicBezTo>
                    <a:pt x="304733" y="123142"/>
                    <a:pt x="304733" y="123109"/>
                    <a:pt x="304733" y="123085"/>
                  </a:cubicBezTo>
                  <a:close/>
                  <a:moveTo>
                    <a:pt x="345375" y="123085"/>
                  </a:moveTo>
                  <a:cubicBezTo>
                    <a:pt x="345416" y="115501"/>
                    <a:pt x="339303" y="109315"/>
                    <a:pt x="331720" y="109266"/>
                  </a:cubicBezTo>
                  <a:cubicBezTo>
                    <a:pt x="324136" y="109225"/>
                    <a:pt x="317950" y="115338"/>
                    <a:pt x="317901" y="122922"/>
                  </a:cubicBezTo>
                  <a:cubicBezTo>
                    <a:pt x="317860" y="130506"/>
                    <a:pt x="323973" y="136692"/>
                    <a:pt x="331557" y="136741"/>
                  </a:cubicBezTo>
                  <a:cubicBezTo>
                    <a:pt x="331581" y="136741"/>
                    <a:pt x="331614" y="136741"/>
                    <a:pt x="331638" y="136741"/>
                  </a:cubicBezTo>
                  <a:lnTo>
                    <a:pt x="331638" y="136741"/>
                  </a:lnTo>
                  <a:cubicBezTo>
                    <a:pt x="339092" y="136789"/>
                    <a:pt x="345164" y="130782"/>
                    <a:pt x="345213" y="123329"/>
                  </a:cubicBezTo>
                  <a:cubicBezTo>
                    <a:pt x="345213" y="123304"/>
                    <a:pt x="345213" y="123272"/>
                    <a:pt x="345213" y="123247"/>
                  </a:cubicBezTo>
                  <a:lnTo>
                    <a:pt x="345213" y="123247"/>
                  </a:lnTo>
                  <a:close/>
                  <a:moveTo>
                    <a:pt x="386018" y="123085"/>
                  </a:moveTo>
                  <a:cubicBezTo>
                    <a:pt x="386059" y="115501"/>
                    <a:pt x="379946" y="109315"/>
                    <a:pt x="372362" y="109266"/>
                  </a:cubicBezTo>
                  <a:cubicBezTo>
                    <a:pt x="364778" y="109225"/>
                    <a:pt x="358592" y="115338"/>
                    <a:pt x="358544" y="122922"/>
                  </a:cubicBezTo>
                  <a:cubicBezTo>
                    <a:pt x="358503" y="130506"/>
                    <a:pt x="364616" y="136692"/>
                    <a:pt x="372199" y="136741"/>
                  </a:cubicBezTo>
                  <a:cubicBezTo>
                    <a:pt x="372224" y="136741"/>
                    <a:pt x="372256" y="136741"/>
                    <a:pt x="372281" y="136741"/>
                  </a:cubicBezTo>
                  <a:lnTo>
                    <a:pt x="372281" y="136741"/>
                  </a:lnTo>
                  <a:cubicBezTo>
                    <a:pt x="379734" y="136879"/>
                    <a:pt x="385879" y="130945"/>
                    <a:pt x="386018" y="123491"/>
                  </a:cubicBezTo>
                  <a:cubicBezTo>
                    <a:pt x="386018" y="123467"/>
                    <a:pt x="386018" y="123434"/>
                    <a:pt x="386018" y="123410"/>
                  </a:cubicBezTo>
                  <a:lnTo>
                    <a:pt x="386018" y="123410"/>
                  </a:lnTo>
                  <a:close/>
                  <a:moveTo>
                    <a:pt x="426660" y="123085"/>
                  </a:moveTo>
                  <a:cubicBezTo>
                    <a:pt x="426701" y="115501"/>
                    <a:pt x="420588" y="109315"/>
                    <a:pt x="413005" y="109266"/>
                  </a:cubicBezTo>
                  <a:cubicBezTo>
                    <a:pt x="405421" y="109225"/>
                    <a:pt x="399235" y="115338"/>
                    <a:pt x="399186" y="122922"/>
                  </a:cubicBezTo>
                  <a:cubicBezTo>
                    <a:pt x="399145" y="130506"/>
                    <a:pt x="405258" y="136692"/>
                    <a:pt x="412842" y="136741"/>
                  </a:cubicBezTo>
                  <a:cubicBezTo>
                    <a:pt x="412866" y="136741"/>
                    <a:pt x="412899" y="136741"/>
                    <a:pt x="412923" y="136741"/>
                  </a:cubicBezTo>
                  <a:lnTo>
                    <a:pt x="412923" y="136741"/>
                  </a:lnTo>
                  <a:cubicBezTo>
                    <a:pt x="420377" y="136741"/>
                    <a:pt x="426416" y="130701"/>
                    <a:pt x="426416" y="123247"/>
                  </a:cubicBezTo>
                  <a:lnTo>
                    <a:pt x="426416" y="123247"/>
                  </a:lnTo>
                  <a:close/>
                  <a:moveTo>
                    <a:pt x="467303" y="123085"/>
                  </a:moveTo>
                  <a:cubicBezTo>
                    <a:pt x="467344" y="115501"/>
                    <a:pt x="461231" y="109315"/>
                    <a:pt x="453647" y="109266"/>
                  </a:cubicBezTo>
                  <a:cubicBezTo>
                    <a:pt x="446063" y="109225"/>
                    <a:pt x="439877" y="115338"/>
                    <a:pt x="439829" y="122922"/>
                  </a:cubicBezTo>
                  <a:cubicBezTo>
                    <a:pt x="439788" y="130506"/>
                    <a:pt x="445901" y="136692"/>
                    <a:pt x="453484" y="136741"/>
                  </a:cubicBezTo>
                  <a:cubicBezTo>
                    <a:pt x="453541" y="136741"/>
                    <a:pt x="453590" y="136741"/>
                    <a:pt x="453647" y="136741"/>
                  </a:cubicBezTo>
                  <a:lnTo>
                    <a:pt x="453647" y="136741"/>
                  </a:lnTo>
                  <a:cubicBezTo>
                    <a:pt x="461052" y="136879"/>
                    <a:pt x="467164" y="130977"/>
                    <a:pt x="467303" y="123572"/>
                  </a:cubicBezTo>
                  <a:cubicBezTo>
                    <a:pt x="467303" y="123524"/>
                    <a:pt x="467303" y="123467"/>
                    <a:pt x="467303" y="123410"/>
                  </a:cubicBezTo>
                  <a:lnTo>
                    <a:pt x="467303" y="123410"/>
                  </a:lnTo>
                  <a:close/>
                  <a:moveTo>
                    <a:pt x="507945" y="123085"/>
                  </a:moveTo>
                  <a:cubicBezTo>
                    <a:pt x="507986" y="115501"/>
                    <a:pt x="501873" y="109315"/>
                    <a:pt x="494290" y="109266"/>
                  </a:cubicBezTo>
                  <a:cubicBezTo>
                    <a:pt x="486706" y="109225"/>
                    <a:pt x="480520" y="115338"/>
                    <a:pt x="480471" y="122922"/>
                  </a:cubicBezTo>
                  <a:cubicBezTo>
                    <a:pt x="480430" y="130506"/>
                    <a:pt x="486543" y="136692"/>
                    <a:pt x="494127" y="136741"/>
                  </a:cubicBezTo>
                  <a:cubicBezTo>
                    <a:pt x="494184" y="136741"/>
                    <a:pt x="494232" y="136741"/>
                    <a:pt x="494290" y="136741"/>
                  </a:cubicBezTo>
                  <a:lnTo>
                    <a:pt x="494290" y="136741"/>
                  </a:lnTo>
                  <a:cubicBezTo>
                    <a:pt x="501743" y="136741"/>
                    <a:pt x="507783" y="130701"/>
                    <a:pt x="507783" y="123247"/>
                  </a:cubicBezTo>
                  <a:lnTo>
                    <a:pt x="507783" y="123247"/>
                  </a:lnTo>
                  <a:close/>
                  <a:moveTo>
                    <a:pt x="442917" y="279883"/>
                  </a:moveTo>
                  <a:cubicBezTo>
                    <a:pt x="442917" y="272300"/>
                    <a:pt x="436764" y="266146"/>
                    <a:pt x="429180" y="266146"/>
                  </a:cubicBezTo>
                  <a:cubicBezTo>
                    <a:pt x="421596" y="266146"/>
                    <a:pt x="415443" y="272300"/>
                    <a:pt x="415443" y="279883"/>
                  </a:cubicBezTo>
                  <a:cubicBezTo>
                    <a:pt x="415443" y="287467"/>
                    <a:pt x="421596" y="293620"/>
                    <a:pt x="429180" y="293620"/>
                  </a:cubicBezTo>
                  <a:lnTo>
                    <a:pt x="429180" y="293620"/>
                  </a:lnTo>
                  <a:cubicBezTo>
                    <a:pt x="436658" y="293669"/>
                    <a:pt x="442787" y="287687"/>
                    <a:pt x="442917" y="280209"/>
                  </a:cubicBezTo>
                  <a:lnTo>
                    <a:pt x="442917" y="280209"/>
                  </a:lnTo>
                  <a:close/>
                  <a:moveTo>
                    <a:pt x="483560" y="279883"/>
                  </a:moveTo>
                  <a:cubicBezTo>
                    <a:pt x="483560" y="272300"/>
                    <a:pt x="477406" y="266146"/>
                    <a:pt x="469823" y="266146"/>
                  </a:cubicBezTo>
                  <a:cubicBezTo>
                    <a:pt x="462239" y="266146"/>
                    <a:pt x="456086" y="272300"/>
                    <a:pt x="456086" y="279883"/>
                  </a:cubicBezTo>
                  <a:cubicBezTo>
                    <a:pt x="456086" y="287467"/>
                    <a:pt x="462239" y="293620"/>
                    <a:pt x="469823" y="293620"/>
                  </a:cubicBezTo>
                  <a:lnTo>
                    <a:pt x="469823" y="293620"/>
                  </a:lnTo>
                  <a:cubicBezTo>
                    <a:pt x="477317" y="293620"/>
                    <a:pt x="483397" y="287540"/>
                    <a:pt x="483397" y="280046"/>
                  </a:cubicBezTo>
                  <a:lnTo>
                    <a:pt x="483397" y="280046"/>
                  </a:lnTo>
                  <a:close/>
                  <a:moveTo>
                    <a:pt x="524202" y="279883"/>
                  </a:moveTo>
                  <a:cubicBezTo>
                    <a:pt x="524202" y="272300"/>
                    <a:pt x="518049" y="266146"/>
                    <a:pt x="510465" y="266146"/>
                  </a:cubicBezTo>
                  <a:cubicBezTo>
                    <a:pt x="502881" y="266146"/>
                    <a:pt x="496728" y="272300"/>
                    <a:pt x="496728" y="279883"/>
                  </a:cubicBezTo>
                  <a:cubicBezTo>
                    <a:pt x="496728" y="287467"/>
                    <a:pt x="502881" y="293620"/>
                    <a:pt x="510465" y="293620"/>
                  </a:cubicBezTo>
                  <a:lnTo>
                    <a:pt x="510465" y="293620"/>
                  </a:lnTo>
                  <a:cubicBezTo>
                    <a:pt x="517960" y="293620"/>
                    <a:pt x="524040" y="287540"/>
                    <a:pt x="524040" y="280046"/>
                  </a:cubicBezTo>
                  <a:lnTo>
                    <a:pt x="524040" y="280046"/>
                  </a:lnTo>
                  <a:close/>
                  <a:moveTo>
                    <a:pt x="564845" y="279883"/>
                  </a:moveTo>
                  <a:cubicBezTo>
                    <a:pt x="564845" y="272300"/>
                    <a:pt x="558691" y="266146"/>
                    <a:pt x="551108" y="266146"/>
                  </a:cubicBezTo>
                  <a:cubicBezTo>
                    <a:pt x="543524" y="266146"/>
                    <a:pt x="537371" y="272300"/>
                    <a:pt x="537371" y="279883"/>
                  </a:cubicBezTo>
                  <a:cubicBezTo>
                    <a:pt x="537371" y="287467"/>
                    <a:pt x="543524" y="293620"/>
                    <a:pt x="551108" y="293620"/>
                  </a:cubicBezTo>
                  <a:lnTo>
                    <a:pt x="551108" y="293620"/>
                  </a:lnTo>
                  <a:cubicBezTo>
                    <a:pt x="558602" y="293710"/>
                    <a:pt x="564756" y="287703"/>
                    <a:pt x="564845" y="280209"/>
                  </a:cubicBezTo>
                  <a:cubicBezTo>
                    <a:pt x="564845" y="280209"/>
                    <a:pt x="564845" y="280209"/>
                    <a:pt x="564845" y="280209"/>
                  </a:cubicBezTo>
                  <a:lnTo>
                    <a:pt x="564845" y="280209"/>
                  </a:lnTo>
                  <a:close/>
                  <a:moveTo>
                    <a:pt x="605487" y="279883"/>
                  </a:moveTo>
                  <a:cubicBezTo>
                    <a:pt x="605487" y="272300"/>
                    <a:pt x="599334" y="266146"/>
                    <a:pt x="591750" y="266146"/>
                  </a:cubicBezTo>
                  <a:cubicBezTo>
                    <a:pt x="584166" y="266146"/>
                    <a:pt x="578013" y="272300"/>
                    <a:pt x="578013" y="279883"/>
                  </a:cubicBezTo>
                  <a:cubicBezTo>
                    <a:pt x="578013" y="287467"/>
                    <a:pt x="584166" y="293620"/>
                    <a:pt x="591750" y="293620"/>
                  </a:cubicBezTo>
                  <a:lnTo>
                    <a:pt x="591750" y="293620"/>
                  </a:lnTo>
                  <a:cubicBezTo>
                    <a:pt x="599245" y="293620"/>
                    <a:pt x="605325" y="287540"/>
                    <a:pt x="605325" y="280046"/>
                  </a:cubicBezTo>
                  <a:lnTo>
                    <a:pt x="605325" y="280046"/>
                  </a:lnTo>
                  <a:close/>
                  <a:moveTo>
                    <a:pt x="646130" y="279883"/>
                  </a:moveTo>
                  <a:cubicBezTo>
                    <a:pt x="646130" y="272300"/>
                    <a:pt x="639976" y="266146"/>
                    <a:pt x="632393" y="266146"/>
                  </a:cubicBezTo>
                  <a:cubicBezTo>
                    <a:pt x="624809" y="266146"/>
                    <a:pt x="618656" y="272300"/>
                    <a:pt x="618656" y="279883"/>
                  </a:cubicBezTo>
                  <a:cubicBezTo>
                    <a:pt x="618656" y="287467"/>
                    <a:pt x="624809" y="293620"/>
                    <a:pt x="632393" y="293620"/>
                  </a:cubicBezTo>
                  <a:cubicBezTo>
                    <a:pt x="632417" y="293620"/>
                    <a:pt x="632450" y="293620"/>
                    <a:pt x="632474" y="293620"/>
                  </a:cubicBezTo>
                  <a:lnTo>
                    <a:pt x="632474" y="293620"/>
                  </a:lnTo>
                  <a:cubicBezTo>
                    <a:pt x="639928" y="293710"/>
                    <a:pt x="646041" y="287744"/>
                    <a:pt x="646130" y="280290"/>
                  </a:cubicBezTo>
                  <a:cubicBezTo>
                    <a:pt x="646130" y="280265"/>
                    <a:pt x="646130" y="280233"/>
                    <a:pt x="646130" y="280209"/>
                  </a:cubicBezTo>
                  <a:lnTo>
                    <a:pt x="646130" y="280209"/>
                  </a:lnTo>
                  <a:close/>
                  <a:moveTo>
                    <a:pt x="441617" y="392301"/>
                  </a:moveTo>
                  <a:cubicBezTo>
                    <a:pt x="441617" y="384717"/>
                    <a:pt x="435464" y="378563"/>
                    <a:pt x="427880" y="378563"/>
                  </a:cubicBezTo>
                  <a:cubicBezTo>
                    <a:pt x="420296" y="378563"/>
                    <a:pt x="414143" y="384717"/>
                    <a:pt x="414143" y="392301"/>
                  </a:cubicBezTo>
                  <a:cubicBezTo>
                    <a:pt x="414143" y="399884"/>
                    <a:pt x="420296" y="406038"/>
                    <a:pt x="427880" y="406038"/>
                  </a:cubicBezTo>
                  <a:lnTo>
                    <a:pt x="427880" y="406038"/>
                  </a:lnTo>
                  <a:cubicBezTo>
                    <a:pt x="435358" y="406086"/>
                    <a:pt x="441487" y="400104"/>
                    <a:pt x="441617" y="392626"/>
                  </a:cubicBezTo>
                  <a:lnTo>
                    <a:pt x="441617" y="392626"/>
                  </a:lnTo>
                  <a:close/>
                  <a:moveTo>
                    <a:pt x="482260" y="392301"/>
                  </a:moveTo>
                  <a:cubicBezTo>
                    <a:pt x="482260" y="384717"/>
                    <a:pt x="476106" y="378563"/>
                    <a:pt x="468522" y="378563"/>
                  </a:cubicBezTo>
                  <a:cubicBezTo>
                    <a:pt x="460938" y="378563"/>
                    <a:pt x="454785" y="384717"/>
                    <a:pt x="454785" y="392301"/>
                  </a:cubicBezTo>
                  <a:cubicBezTo>
                    <a:pt x="454785" y="399884"/>
                    <a:pt x="460938" y="406038"/>
                    <a:pt x="468522" y="406038"/>
                  </a:cubicBezTo>
                  <a:lnTo>
                    <a:pt x="468522" y="406038"/>
                  </a:lnTo>
                  <a:cubicBezTo>
                    <a:pt x="476017" y="406038"/>
                    <a:pt x="482097" y="399958"/>
                    <a:pt x="482097" y="392463"/>
                  </a:cubicBezTo>
                  <a:lnTo>
                    <a:pt x="482097" y="392463"/>
                  </a:lnTo>
                  <a:close/>
                  <a:moveTo>
                    <a:pt x="522902" y="392301"/>
                  </a:moveTo>
                  <a:cubicBezTo>
                    <a:pt x="522902" y="384717"/>
                    <a:pt x="516749" y="378563"/>
                    <a:pt x="509165" y="378563"/>
                  </a:cubicBezTo>
                  <a:cubicBezTo>
                    <a:pt x="501581" y="378563"/>
                    <a:pt x="495428" y="384717"/>
                    <a:pt x="495428" y="392301"/>
                  </a:cubicBezTo>
                  <a:cubicBezTo>
                    <a:pt x="495428" y="399884"/>
                    <a:pt x="501581" y="406038"/>
                    <a:pt x="509165" y="406038"/>
                  </a:cubicBezTo>
                  <a:lnTo>
                    <a:pt x="509165" y="406038"/>
                  </a:lnTo>
                  <a:cubicBezTo>
                    <a:pt x="516659" y="406038"/>
                    <a:pt x="522739" y="399958"/>
                    <a:pt x="522739" y="392463"/>
                  </a:cubicBezTo>
                  <a:lnTo>
                    <a:pt x="522739" y="392463"/>
                  </a:lnTo>
                  <a:close/>
                  <a:moveTo>
                    <a:pt x="563545" y="392301"/>
                  </a:moveTo>
                  <a:cubicBezTo>
                    <a:pt x="563545" y="384717"/>
                    <a:pt x="557391" y="378563"/>
                    <a:pt x="549807" y="378563"/>
                  </a:cubicBezTo>
                  <a:cubicBezTo>
                    <a:pt x="542223" y="378563"/>
                    <a:pt x="536070" y="384717"/>
                    <a:pt x="536070" y="392301"/>
                  </a:cubicBezTo>
                  <a:cubicBezTo>
                    <a:pt x="536070" y="399884"/>
                    <a:pt x="542223" y="406038"/>
                    <a:pt x="549807" y="406038"/>
                  </a:cubicBezTo>
                  <a:lnTo>
                    <a:pt x="549807" y="406038"/>
                  </a:lnTo>
                  <a:cubicBezTo>
                    <a:pt x="557302" y="406127"/>
                    <a:pt x="563455" y="400120"/>
                    <a:pt x="563545" y="392626"/>
                  </a:cubicBezTo>
                  <a:cubicBezTo>
                    <a:pt x="563545" y="392626"/>
                    <a:pt x="563545" y="392626"/>
                    <a:pt x="563545" y="392626"/>
                  </a:cubicBezTo>
                  <a:lnTo>
                    <a:pt x="563545" y="392626"/>
                  </a:lnTo>
                  <a:close/>
                  <a:moveTo>
                    <a:pt x="604187" y="392301"/>
                  </a:moveTo>
                  <a:cubicBezTo>
                    <a:pt x="604187" y="384717"/>
                    <a:pt x="598034" y="378563"/>
                    <a:pt x="590450" y="378563"/>
                  </a:cubicBezTo>
                  <a:cubicBezTo>
                    <a:pt x="582866" y="378563"/>
                    <a:pt x="576713" y="384717"/>
                    <a:pt x="576713" y="392301"/>
                  </a:cubicBezTo>
                  <a:cubicBezTo>
                    <a:pt x="576713" y="399884"/>
                    <a:pt x="582866" y="406038"/>
                    <a:pt x="590450" y="406038"/>
                  </a:cubicBezTo>
                  <a:lnTo>
                    <a:pt x="590450" y="406038"/>
                  </a:lnTo>
                  <a:cubicBezTo>
                    <a:pt x="597904" y="406038"/>
                    <a:pt x="603943" y="399998"/>
                    <a:pt x="603943" y="392544"/>
                  </a:cubicBezTo>
                  <a:cubicBezTo>
                    <a:pt x="603943" y="392520"/>
                    <a:pt x="603943" y="392488"/>
                    <a:pt x="603943" y="392463"/>
                  </a:cubicBezTo>
                  <a:lnTo>
                    <a:pt x="603943" y="392463"/>
                  </a:lnTo>
                  <a:close/>
                  <a:moveTo>
                    <a:pt x="644830" y="392301"/>
                  </a:moveTo>
                  <a:cubicBezTo>
                    <a:pt x="644830" y="384717"/>
                    <a:pt x="638676" y="378563"/>
                    <a:pt x="631092" y="378563"/>
                  </a:cubicBezTo>
                  <a:cubicBezTo>
                    <a:pt x="623508" y="378563"/>
                    <a:pt x="617355" y="384717"/>
                    <a:pt x="617355" y="392301"/>
                  </a:cubicBezTo>
                  <a:cubicBezTo>
                    <a:pt x="617355" y="399884"/>
                    <a:pt x="623508" y="406038"/>
                    <a:pt x="631092" y="406038"/>
                  </a:cubicBezTo>
                  <a:cubicBezTo>
                    <a:pt x="631117" y="406038"/>
                    <a:pt x="631149" y="406038"/>
                    <a:pt x="631173" y="406038"/>
                  </a:cubicBezTo>
                  <a:lnTo>
                    <a:pt x="631173" y="406038"/>
                  </a:lnTo>
                  <a:cubicBezTo>
                    <a:pt x="638627" y="406127"/>
                    <a:pt x="644740" y="400161"/>
                    <a:pt x="644830" y="392707"/>
                  </a:cubicBezTo>
                  <a:cubicBezTo>
                    <a:pt x="644830" y="392683"/>
                    <a:pt x="644830" y="392650"/>
                    <a:pt x="644830" y="392626"/>
                  </a:cubicBezTo>
                  <a:lnTo>
                    <a:pt x="644830" y="39262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8" name="Google Shape;28;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9" name="Google Shape;29;p4"/>
          <p:cNvSpPr txBox="1"/>
          <p:nvPr>
            <p:ph idx="1" type="body"/>
          </p:nvPr>
        </p:nvSpPr>
        <p:spPr>
          <a:xfrm>
            <a:off x="720000" y="1108063"/>
            <a:ext cx="7704000" cy="402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Font typeface="Nunito Light"/>
              <a:buChar char="●"/>
              <a:defRPr/>
            </a:lvl1pPr>
            <a:lvl2pPr indent="-317500" lvl="1" marL="914400" rtl="0">
              <a:lnSpc>
                <a:spcPct val="100000"/>
              </a:lnSpc>
              <a:spcBef>
                <a:spcPts val="0"/>
              </a:spcBef>
              <a:spcAft>
                <a:spcPts val="0"/>
              </a:spcAft>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grpSp>
        <p:nvGrpSpPr>
          <p:cNvPr id="31" name="Google Shape;31;p5"/>
          <p:cNvGrpSpPr/>
          <p:nvPr/>
        </p:nvGrpSpPr>
        <p:grpSpPr>
          <a:xfrm>
            <a:off x="-1889882" y="-2665463"/>
            <a:ext cx="11164449" cy="9216288"/>
            <a:chOff x="-1889882" y="-2665463"/>
            <a:chExt cx="11164449" cy="9216288"/>
          </a:xfrm>
        </p:grpSpPr>
        <p:sp>
          <p:nvSpPr>
            <p:cNvPr id="32" name="Google Shape;32;p5"/>
            <p:cNvSpPr/>
            <p:nvPr/>
          </p:nvSpPr>
          <p:spPr>
            <a:xfrm rot="413639">
              <a:off x="6660988" y="4412558"/>
              <a:ext cx="2502879" cy="1995266"/>
            </a:xfrm>
            <a:custGeom>
              <a:rect b="b" l="l" r="r" t="t"/>
              <a:pathLst>
                <a:path extrusionOk="0" h="1995809" w="250356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 name="Google Shape;33;p5"/>
            <p:cNvSpPr/>
            <p:nvPr/>
          </p:nvSpPr>
          <p:spPr>
            <a:xfrm rot="1397564">
              <a:off x="-1382452" y="-2205071"/>
              <a:ext cx="2984344" cy="3181591"/>
            </a:xfrm>
            <a:custGeom>
              <a:rect b="b" l="l" r="r" t="t"/>
              <a:pathLst>
                <a:path extrusionOk="0" h="3185047" w="2987585">
                  <a:moveTo>
                    <a:pt x="1104335" y="26456"/>
                  </a:moveTo>
                  <a:cubicBezTo>
                    <a:pt x="868174" y="65284"/>
                    <a:pt x="642640" y="150858"/>
                    <a:pt x="450794" y="298736"/>
                  </a:cubicBezTo>
                  <a:cubicBezTo>
                    <a:pt x="171706" y="514060"/>
                    <a:pt x="16951" y="835447"/>
                    <a:pt x="767" y="1185174"/>
                  </a:cubicBezTo>
                  <a:cubicBezTo>
                    <a:pt x="-9860" y="1416057"/>
                    <a:pt x="45221" y="1641174"/>
                    <a:pt x="111902" y="1860387"/>
                  </a:cubicBezTo>
                  <a:cubicBezTo>
                    <a:pt x="197475" y="2142114"/>
                    <a:pt x="252765" y="2463640"/>
                    <a:pt x="431414" y="2704734"/>
                  </a:cubicBezTo>
                  <a:cubicBezTo>
                    <a:pt x="709946" y="3079813"/>
                    <a:pt x="1248185" y="3238041"/>
                    <a:pt x="1698351" y="3170944"/>
                  </a:cubicBezTo>
                  <a:cubicBezTo>
                    <a:pt x="1989176" y="3127532"/>
                    <a:pt x="2296464" y="2962566"/>
                    <a:pt x="2385997" y="2663891"/>
                  </a:cubicBezTo>
                  <a:cubicBezTo>
                    <a:pt x="2419129" y="2553382"/>
                    <a:pt x="2435243" y="2434676"/>
                    <a:pt x="2491853" y="2332501"/>
                  </a:cubicBezTo>
                  <a:cubicBezTo>
                    <a:pt x="2559714" y="2210114"/>
                    <a:pt x="2682726" y="2138641"/>
                    <a:pt x="2776149" y="2038967"/>
                  </a:cubicBezTo>
                  <a:cubicBezTo>
                    <a:pt x="2891590" y="1915885"/>
                    <a:pt x="2938059" y="1762519"/>
                    <a:pt x="2966815" y="1600332"/>
                  </a:cubicBezTo>
                  <a:cubicBezTo>
                    <a:pt x="3029744" y="1245257"/>
                    <a:pt x="2943823" y="869135"/>
                    <a:pt x="2736349" y="574559"/>
                  </a:cubicBezTo>
                  <a:cubicBezTo>
                    <a:pt x="2519845" y="267271"/>
                    <a:pt x="2198666" y="102236"/>
                    <a:pt x="1834005" y="37500"/>
                  </a:cubicBezTo>
                  <a:cubicBezTo>
                    <a:pt x="1793996" y="30554"/>
                    <a:pt x="1753779" y="24372"/>
                    <a:pt x="1713423" y="19302"/>
                  </a:cubicBezTo>
                  <a:cubicBezTo>
                    <a:pt x="1513242" y="-5912"/>
                    <a:pt x="1304864" y="-6745"/>
                    <a:pt x="1104335" y="26456"/>
                  </a:cubicBezTo>
                  <a:close/>
                </a:path>
              </a:pathLst>
            </a:custGeom>
            <a:solidFill>
              <a:srgbClr val="87E8BD">
                <a:alpha val="3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4" name="Google Shape;34;p5"/>
          <p:cNvGrpSpPr/>
          <p:nvPr/>
        </p:nvGrpSpPr>
        <p:grpSpPr>
          <a:xfrm>
            <a:off x="-129830" y="-482918"/>
            <a:ext cx="9450022" cy="4350376"/>
            <a:chOff x="-129830" y="-482918"/>
            <a:chExt cx="9450022" cy="4350376"/>
          </a:xfrm>
        </p:grpSpPr>
        <p:grpSp>
          <p:nvGrpSpPr>
            <p:cNvPr id="35" name="Google Shape;35;p5"/>
            <p:cNvGrpSpPr/>
            <p:nvPr/>
          </p:nvGrpSpPr>
          <p:grpSpPr>
            <a:xfrm>
              <a:off x="-129830" y="3013234"/>
              <a:ext cx="646623" cy="854224"/>
              <a:chOff x="-129830" y="3390059"/>
              <a:chExt cx="646623" cy="854224"/>
            </a:xfrm>
          </p:grpSpPr>
          <p:sp>
            <p:nvSpPr>
              <p:cNvPr id="36" name="Google Shape;36;p5"/>
              <p:cNvSpPr/>
              <p:nvPr/>
            </p:nvSpPr>
            <p:spPr>
              <a:xfrm>
                <a:off x="-129830" y="3390059"/>
                <a:ext cx="646623" cy="407481"/>
              </a:xfrm>
              <a:custGeom>
                <a:rect b="b" l="l" r="r" t="t"/>
                <a:pathLst>
                  <a:path extrusionOk="0" h="407481" w="646623">
                    <a:moveTo>
                      <a:pt x="58927" y="25217"/>
                    </a:moveTo>
                    <a:lnTo>
                      <a:pt x="11213" y="25217"/>
                    </a:lnTo>
                    <a:cubicBezTo>
                      <a:pt x="4702" y="24452"/>
                      <a:pt x="44" y="18551"/>
                      <a:pt x="817" y="12040"/>
                    </a:cubicBezTo>
                    <a:cubicBezTo>
                      <a:pt x="1459" y="6586"/>
                      <a:pt x="5758" y="2286"/>
                      <a:pt x="11213" y="1644"/>
                    </a:cubicBezTo>
                    <a:lnTo>
                      <a:pt x="58927" y="1644"/>
                    </a:lnTo>
                    <a:cubicBezTo>
                      <a:pt x="65438" y="855"/>
                      <a:pt x="71348" y="5497"/>
                      <a:pt x="72136" y="12008"/>
                    </a:cubicBezTo>
                    <a:cubicBezTo>
                      <a:pt x="72924" y="18519"/>
                      <a:pt x="68283" y="24428"/>
                      <a:pt x="61772" y="25217"/>
                    </a:cubicBezTo>
                    <a:close/>
                    <a:moveTo>
                      <a:pt x="70794" y="67891"/>
                    </a:moveTo>
                    <a:cubicBezTo>
                      <a:pt x="70844" y="61470"/>
                      <a:pt x="65674" y="56235"/>
                      <a:pt x="59252" y="56186"/>
                    </a:cubicBezTo>
                    <a:cubicBezTo>
                      <a:pt x="59196" y="56186"/>
                      <a:pt x="59146" y="56186"/>
                      <a:pt x="59090" y="56186"/>
                    </a:cubicBezTo>
                    <a:lnTo>
                      <a:pt x="11213" y="56186"/>
                    </a:lnTo>
                    <a:cubicBezTo>
                      <a:pt x="4702" y="56950"/>
                      <a:pt x="44" y="62851"/>
                      <a:pt x="817" y="69362"/>
                    </a:cubicBezTo>
                    <a:cubicBezTo>
                      <a:pt x="1459" y="74817"/>
                      <a:pt x="5758" y="79117"/>
                      <a:pt x="11213" y="79759"/>
                    </a:cubicBezTo>
                    <a:lnTo>
                      <a:pt x="58927" y="79759"/>
                    </a:lnTo>
                    <a:cubicBezTo>
                      <a:pt x="65478" y="79759"/>
                      <a:pt x="70794" y="74443"/>
                      <a:pt x="70794" y="67891"/>
                    </a:cubicBezTo>
                    <a:close/>
                    <a:moveTo>
                      <a:pt x="70794" y="122596"/>
                    </a:moveTo>
                    <a:cubicBezTo>
                      <a:pt x="70794" y="116044"/>
                      <a:pt x="65478" y="110728"/>
                      <a:pt x="58927" y="110728"/>
                    </a:cubicBezTo>
                    <a:lnTo>
                      <a:pt x="11213" y="110728"/>
                    </a:lnTo>
                    <a:cubicBezTo>
                      <a:pt x="4702" y="111492"/>
                      <a:pt x="44" y="117394"/>
                      <a:pt x="817" y="123905"/>
                    </a:cubicBezTo>
                    <a:cubicBezTo>
                      <a:pt x="1459" y="129359"/>
                      <a:pt x="5758" y="133659"/>
                      <a:pt x="11213" y="134301"/>
                    </a:cubicBezTo>
                    <a:lnTo>
                      <a:pt x="58927" y="134301"/>
                    </a:lnTo>
                    <a:cubicBezTo>
                      <a:pt x="65373" y="134350"/>
                      <a:pt x="70664" y="129204"/>
                      <a:pt x="70794" y="122759"/>
                    </a:cubicBezTo>
                    <a:lnTo>
                      <a:pt x="70794" y="122759"/>
                    </a:lnTo>
                    <a:close/>
                    <a:moveTo>
                      <a:pt x="70794" y="177138"/>
                    </a:moveTo>
                    <a:cubicBezTo>
                      <a:pt x="70794" y="170587"/>
                      <a:pt x="65478" y="165271"/>
                      <a:pt x="58927" y="165271"/>
                    </a:cubicBezTo>
                    <a:lnTo>
                      <a:pt x="11213" y="165271"/>
                    </a:lnTo>
                    <a:cubicBezTo>
                      <a:pt x="4726" y="165807"/>
                      <a:pt x="-94" y="171505"/>
                      <a:pt x="442" y="177992"/>
                    </a:cubicBezTo>
                    <a:cubicBezTo>
                      <a:pt x="922" y="183730"/>
                      <a:pt x="5474" y="188282"/>
                      <a:pt x="11213" y="188762"/>
                    </a:cubicBezTo>
                    <a:lnTo>
                      <a:pt x="58927" y="188762"/>
                    </a:lnTo>
                    <a:cubicBezTo>
                      <a:pt x="65348" y="188900"/>
                      <a:pt x="70656" y="183804"/>
                      <a:pt x="70794" y="177382"/>
                    </a:cubicBezTo>
                    <a:cubicBezTo>
                      <a:pt x="70794" y="177358"/>
                      <a:pt x="70794" y="177325"/>
                      <a:pt x="70794" y="177301"/>
                    </a:cubicBezTo>
                    <a:lnTo>
                      <a:pt x="70794" y="177301"/>
                    </a:lnTo>
                    <a:close/>
                    <a:moveTo>
                      <a:pt x="70794" y="231599"/>
                    </a:moveTo>
                    <a:cubicBezTo>
                      <a:pt x="70794" y="225088"/>
                      <a:pt x="65519" y="219813"/>
                      <a:pt x="59008" y="219813"/>
                    </a:cubicBezTo>
                    <a:cubicBezTo>
                      <a:pt x="58984" y="219813"/>
                      <a:pt x="58951" y="219813"/>
                      <a:pt x="58927" y="219813"/>
                    </a:cubicBezTo>
                    <a:lnTo>
                      <a:pt x="11213" y="219813"/>
                    </a:lnTo>
                    <a:cubicBezTo>
                      <a:pt x="4726" y="220349"/>
                      <a:pt x="-94" y="226047"/>
                      <a:pt x="442" y="232534"/>
                    </a:cubicBezTo>
                    <a:cubicBezTo>
                      <a:pt x="922" y="238273"/>
                      <a:pt x="5474" y="242825"/>
                      <a:pt x="11213" y="243304"/>
                    </a:cubicBezTo>
                    <a:lnTo>
                      <a:pt x="58927" y="243304"/>
                    </a:lnTo>
                    <a:cubicBezTo>
                      <a:pt x="65365" y="243394"/>
                      <a:pt x="70664" y="238273"/>
                      <a:pt x="70794" y="231843"/>
                    </a:cubicBezTo>
                    <a:lnTo>
                      <a:pt x="70794" y="231843"/>
                    </a:lnTo>
                    <a:close/>
                    <a:moveTo>
                      <a:pt x="70794" y="286141"/>
                    </a:moveTo>
                    <a:cubicBezTo>
                      <a:pt x="70794" y="279590"/>
                      <a:pt x="65478" y="274274"/>
                      <a:pt x="58927" y="274274"/>
                    </a:cubicBezTo>
                    <a:lnTo>
                      <a:pt x="11213" y="274274"/>
                    </a:lnTo>
                    <a:cubicBezTo>
                      <a:pt x="4702" y="275038"/>
                      <a:pt x="44" y="280939"/>
                      <a:pt x="817" y="287450"/>
                    </a:cubicBezTo>
                    <a:cubicBezTo>
                      <a:pt x="1459" y="292904"/>
                      <a:pt x="5758" y="297204"/>
                      <a:pt x="11213" y="297846"/>
                    </a:cubicBezTo>
                    <a:lnTo>
                      <a:pt x="58927" y="297846"/>
                    </a:lnTo>
                    <a:cubicBezTo>
                      <a:pt x="65389" y="297936"/>
                      <a:pt x="70705" y="292766"/>
                      <a:pt x="70794" y="286304"/>
                    </a:cubicBezTo>
                    <a:cubicBezTo>
                      <a:pt x="70794" y="286304"/>
                      <a:pt x="70794" y="286304"/>
                      <a:pt x="70794" y="286304"/>
                    </a:cubicBezTo>
                    <a:lnTo>
                      <a:pt x="70794" y="286304"/>
                    </a:lnTo>
                    <a:close/>
                    <a:moveTo>
                      <a:pt x="70794" y="340683"/>
                    </a:moveTo>
                    <a:cubicBezTo>
                      <a:pt x="70794" y="334132"/>
                      <a:pt x="65478" y="328816"/>
                      <a:pt x="58927" y="328816"/>
                    </a:cubicBezTo>
                    <a:lnTo>
                      <a:pt x="11213" y="328816"/>
                    </a:lnTo>
                    <a:cubicBezTo>
                      <a:pt x="4702" y="329580"/>
                      <a:pt x="44" y="335481"/>
                      <a:pt x="817" y="341992"/>
                    </a:cubicBezTo>
                    <a:cubicBezTo>
                      <a:pt x="1459" y="347446"/>
                      <a:pt x="5758" y="351747"/>
                      <a:pt x="11213" y="352389"/>
                    </a:cubicBezTo>
                    <a:lnTo>
                      <a:pt x="58927" y="352389"/>
                    </a:lnTo>
                    <a:cubicBezTo>
                      <a:pt x="65389" y="352478"/>
                      <a:pt x="70705" y="347308"/>
                      <a:pt x="70794" y="340846"/>
                    </a:cubicBezTo>
                    <a:cubicBezTo>
                      <a:pt x="70794" y="340846"/>
                      <a:pt x="70794" y="340846"/>
                      <a:pt x="70794" y="340846"/>
                    </a:cubicBezTo>
                    <a:lnTo>
                      <a:pt x="70794" y="340846"/>
                    </a:lnTo>
                    <a:close/>
                    <a:moveTo>
                      <a:pt x="70794" y="395226"/>
                    </a:moveTo>
                    <a:cubicBezTo>
                      <a:pt x="70794" y="388674"/>
                      <a:pt x="65478" y="383358"/>
                      <a:pt x="58927" y="383358"/>
                    </a:cubicBezTo>
                    <a:lnTo>
                      <a:pt x="11213" y="383358"/>
                    </a:lnTo>
                    <a:cubicBezTo>
                      <a:pt x="4718" y="383448"/>
                      <a:pt x="-492" y="388731"/>
                      <a:pt x="-492" y="395226"/>
                    </a:cubicBezTo>
                    <a:cubicBezTo>
                      <a:pt x="-492" y="401688"/>
                      <a:pt x="4750" y="406931"/>
                      <a:pt x="11213" y="406931"/>
                    </a:cubicBezTo>
                    <a:lnTo>
                      <a:pt x="58927" y="406931"/>
                    </a:lnTo>
                    <a:cubicBezTo>
                      <a:pt x="65373" y="406980"/>
                      <a:pt x="70664" y="401834"/>
                      <a:pt x="70794" y="395388"/>
                    </a:cubicBezTo>
                    <a:lnTo>
                      <a:pt x="70794" y="395388"/>
                    </a:lnTo>
                    <a:close/>
                    <a:moveTo>
                      <a:pt x="249621" y="13674"/>
                    </a:moveTo>
                    <a:cubicBezTo>
                      <a:pt x="249581" y="7228"/>
                      <a:pt x="244362" y="2010"/>
                      <a:pt x="237917" y="1969"/>
                    </a:cubicBezTo>
                    <a:lnTo>
                      <a:pt x="112250" y="1969"/>
                    </a:lnTo>
                    <a:cubicBezTo>
                      <a:pt x="105755" y="1254"/>
                      <a:pt x="99887" y="5887"/>
                      <a:pt x="99082" y="12374"/>
                    </a:cubicBezTo>
                    <a:cubicBezTo>
                      <a:pt x="98277" y="18836"/>
                      <a:pt x="102853" y="24721"/>
                      <a:pt x="109315" y="25534"/>
                    </a:cubicBezTo>
                    <a:cubicBezTo>
                      <a:pt x="109348" y="25534"/>
                      <a:pt x="109373" y="25542"/>
                      <a:pt x="109405" y="25542"/>
                    </a:cubicBezTo>
                    <a:lnTo>
                      <a:pt x="237429" y="25542"/>
                    </a:lnTo>
                    <a:cubicBezTo>
                      <a:pt x="243980" y="25542"/>
                      <a:pt x="249296" y="20226"/>
                      <a:pt x="249296" y="13674"/>
                    </a:cubicBezTo>
                    <a:close/>
                    <a:moveTo>
                      <a:pt x="249621" y="68216"/>
                    </a:moveTo>
                    <a:cubicBezTo>
                      <a:pt x="249581" y="61770"/>
                      <a:pt x="244362" y="56552"/>
                      <a:pt x="237917" y="56511"/>
                    </a:cubicBezTo>
                    <a:lnTo>
                      <a:pt x="112250" y="56511"/>
                    </a:lnTo>
                    <a:cubicBezTo>
                      <a:pt x="105755" y="55796"/>
                      <a:pt x="99887" y="60429"/>
                      <a:pt x="99082" y="66916"/>
                    </a:cubicBezTo>
                    <a:cubicBezTo>
                      <a:pt x="98277" y="73378"/>
                      <a:pt x="102853" y="79263"/>
                      <a:pt x="109315" y="80076"/>
                    </a:cubicBezTo>
                    <a:cubicBezTo>
                      <a:pt x="109348" y="80076"/>
                      <a:pt x="109373" y="80084"/>
                      <a:pt x="109405" y="80084"/>
                    </a:cubicBezTo>
                    <a:lnTo>
                      <a:pt x="237429" y="80084"/>
                    </a:lnTo>
                    <a:cubicBezTo>
                      <a:pt x="243980" y="80084"/>
                      <a:pt x="249296" y="74768"/>
                      <a:pt x="249296" y="68216"/>
                    </a:cubicBezTo>
                    <a:lnTo>
                      <a:pt x="249296" y="68216"/>
                    </a:lnTo>
                    <a:close/>
                    <a:moveTo>
                      <a:pt x="249621" y="122921"/>
                    </a:moveTo>
                    <a:cubicBezTo>
                      <a:pt x="249621" y="116370"/>
                      <a:pt x="244305" y="111053"/>
                      <a:pt x="237754" y="111053"/>
                    </a:cubicBezTo>
                    <a:lnTo>
                      <a:pt x="112575" y="111053"/>
                    </a:lnTo>
                    <a:cubicBezTo>
                      <a:pt x="106064" y="110265"/>
                      <a:pt x="100155" y="114906"/>
                      <a:pt x="99366" y="121417"/>
                    </a:cubicBezTo>
                    <a:cubicBezTo>
                      <a:pt x="98578" y="127928"/>
                      <a:pt x="103219" y="133838"/>
                      <a:pt x="109730" y="134626"/>
                    </a:cubicBezTo>
                    <a:cubicBezTo>
                      <a:pt x="110673" y="134707"/>
                      <a:pt x="111632" y="134707"/>
                      <a:pt x="112575" y="134626"/>
                    </a:cubicBezTo>
                    <a:lnTo>
                      <a:pt x="237754" y="134626"/>
                    </a:lnTo>
                    <a:cubicBezTo>
                      <a:pt x="244200" y="134675"/>
                      <a:pt x="249491" y="129530"/>
                      <a:pt x="249621" y="123084"/>
                    </a:cubicBezTo>
                    <a:lnTo>
                      <a:pt x="249621" y="123084"/>
                    </a:lnTo>
                    <a:close/>
                    <a:moveTo>
                      <a:pt x="249621" y="177463"/>
                    </a:moveTo>
                    <a:cubicBezTo>
                      <a:pt x="249621" y="170912"/>
                      <a:pt x="244305" y="165596"/>
                      <a:pt x="237754" y="165596"/>
                    </a:cubicBezTo>
                    <a:lnTo>
                      <a:pt x="112575" y="165596"/>
                    </a:lnTo>
                    <a:cubicBezTo>
                      <a:pt x="105999" y="164791"/>
                      <a:pt x="100009" y="169465"/>
                      <a:pt x="99204" y="176041"/>
                    </a:cubicBezTo>
                    <a:cubicBezTo>
                      <a:pt x="98399" y="182617"/>
                      <a:pt x="103073" y="188608"/>
                      <a:pt x="109649" y="189412"/>
                    </a:cubicBezTo>
                    <a:lnTo>
                      <a:pt x="237673" y="189412"/>
                    </a:lnTo>
                    <a:cubicBezTo>
                      <a:pt x="244119" y="189461"/>
                      <a:pt x="249410" y="184316"/>
                      <a:pt x="249541" y="177870"/>
                    </a:cubicBezTo>
                    <a:lnTo>
                      <a:pt x="249541" y="177870"/>
                    </a:lnTo>
                    <a:close/>
                    <a:moveTo>
                      <a:pt x="249621" y="232006"/>
                    </a:moveTo>
                    <a:cubicBezTo>
                      <a:pt x="249621" y="225454"/>
                      <a:pt x="244305" y="220138"/>
                      <a:pt x="237754" y="220138"/>
                    </a:cubicBezTo>
                    <a:lnTo>
                      <a:pt x="112575" y="220138"/>
                    </a:lnTo>
                    <a:cubicBezTo>
                      <a:pt x="106024" y="219862"/>
                      <a:pt x="100496" y="224942"/>
                      <a:pt x="100212" y="231493"/>
                    </a:cubicBezTo>
                    <a:cubicBezTo>
                      <a:pt x="99968" y="237330"/>
                      <a:pt x="103999" y="242475"/>
                      <a:pt x="109730" y="243629"/>
                    </a:cubicBezTo>
                    <a:cubicBezTo>
                      <a:pt x="110673" y="243800"/>
                      <a:pt x="111632" y="243800"/>
                      <a:pt x="112575" y="243629"/>
                    </a:cubicBezTo>
                    <a:lnTo>
                      <a:pt x="237754" y="243629"/>
                    </a:lnTo>
                    <a:cubicBezTo>
                      <a:pt x="244175" y="243767"/>
                      <a:pt x="249483" y="238671"/>
                      <a:pt x="249621" y="232249"/>
                    </a:cubicBezTo>
                    <a:cubicBezTo>
                      <a:pt x="249621" y="232225"/>
                      <a:pt x="249621" y="232193"/>
                      <a:pt x="249621" y="232168"/>
                    </a:cubicBezTo>
                    <a:lnTo>
                      <a:pt x="249621" y="232168"/>
                    </a:lnTo>
                    <a:close/>
                    <a:moveTo>
                      <a:pt x="399674" y="286467"/>
                    </a:moveTo>
                    <a:cubicBezTo>
                      <a:pt x="399625" y="279947"/>
                      <a:pt x="394325" y="274680"/>
                      <a:pt x="387806" y="274680"/>
                    </a:cubicBezTo>
                    <a:lnTo>
                      <a:pt x="262140" y="274680"/>
                    </a:lnTo>
                    <a:cubicBezTo>
                      <a:pt x="255653" y="275615"/>
                      <a:pt x="251150" y="281638"/>
                      <a:pt x="252093" y="288125"/>
                    </a:cubicBezTo>
                    <a:cubicBezTo>
                      <a:pt x="252841" y="293327"/>
                      <a:pt x="256929" y="297415"/>
                      <a:pt x="262140" y="298172"/>
                    </a:cubicBezTo>
                    <a:lnTo>
                      <a:pt x="387481" y="298172"/>
                    </a:lnTo>
                    <a:cubicBezTo>
                      <a:pt x="393911" y="298261"/>
                      <a:pt x="399219" y="293140"/>
                      <a:pt x="399349" y="286710"/>
                    </a:cubicBezTo>
                    <a:lnTo>
                      <a:pt x="399349" y="286710"/>
                    </a:lnTo>
                    <a:close/>
                    <a:moveTo>
                      <a:pt x="399674" y="341009"/>
                    </a:moveTo>
                    <a:cubicBezTo>
                      <a:pt x="399633" y="334473"/>
                      <a:pt x="394341" y="329182"/>
                      <a:pt x="387806" y="329141"/>
                    </a:cubicBezTo>
                    <a:lnTo>
                      <a:pt x="262140" y="329141"/>
                    </a:lnTo>
                    <a:cubicBezTo>
                      <a:pt x="255628" y="329905"/>
                      <a:pt x="250971" y="335807"/>
                      <a:pt x="251743" y="342317"/>
                    </a:cubicBezTo>
                    <a:cubicBezTo>
                      <a:pt x="252385" y="347772"/>
                      <a:pt x="256685" y="352072"/>
                      <a:pt x="262140" y="352714"/>
                    </a:cubicBezTo>
                    <a:lnTo>
                      <a:pt x="387481" y="352714"/>
                    </a:lnTo>
                    <a:cubicBezTo>
                      <a:pt x="393927" y="352763"/>
                      <a:pt x="399219" y="347617"/>
                      <a:pt x="399349" y="341171"/>
                    </a:cubicBezTo>
                    <a:lnTo>
                      <a:pt x="399349" y="341171"/>
                    </a:lnTo>
                    <a:close/>
                    <a:moveTo>
                      <a:pt x="399674" y="395551"/>
                    </a:moveTo>
                    <a:cubicBezTo>
                      <a:pt x="399633" y="389016"/>
                      <a:pt x="394341" y="383724"/>
                      <a:pt x="387806" y="383683"/>
                    </a:cubicBezTo>
                    <a:lnTo>
                      <a:pt x="262140" y="383683"/>
                    </a:lnTo>
                    <a:cubicBezTo>
                      <a:pt x="255645" y="383773"/>
                      <a:pt x="250435" y="389056"/>
                      <a:pt x="250435" y="395551"/>
                    </a:cubicBezTo>
                    <a:cubicBezTo>
                      <a:pt x="250435" y="402013"/>
                      <a:pt x="255678" y="407256"/>
                      <a:pt x="262140" y="407256"/>
                    </a:cubicBezTo>
                    <a:lnTo>
                      <a:pt x="387481" y="407256"/>
                    </a:lnTo>
                    <a:cubicBezTo>
                      <a:pt x="393927" y="407305"/>
                      <a:pt x="399219" y="402159"/>
                      <a:pt x="399349" y="395714"/>
                    </a:cubicBezTo>
                    <a:lnTo>
                      <a:pt x="399349" y="395714"/>
                    </a:lnTo>
                    <a:close/>
                    <a:moveTo>
                      <a:pt x="304814" y="13511"/>
                    </a:moveTo>
                    <a:cubicBezTo>
                      <a:pt x="305026" y="6334"/>
                      <a:pt x="299384" y="335"/>
                      <a:pt x="292199" y="124"/>
                    </a:cubicBezTo>
                    <a:cubicBezTo>
                      <a:pt x="285021" y="-88"/>
                      <a:pt x="279031" y="5554"/>
                      <a:pt x="278811" y="12739"/>
                    </a:cubicBezTo>
                    <a:cubicBezTo>
                      <a:pt x="278795" y="13536"/>
                      <a:pt x="278844" y="14341"/>
                      <a:pt x="278966" y="15137"/>
                    </a:cubicBezTo>
                    <a:cubicBezTo>
                      <a:pt x="279413" y="22274"/>
                      <a:pt x="285566" y="27696"/>
                      <a:pt x="292703" y="27249"/>
                    </a:cubicBezTo>
                    <a:cubicBezTo>
                      <a:pt x="299840" y="26802"/>
                      <a:pt x="305261" y="20648"/>
                      <a:pt x="304814" y="13511"/>
                    </a:cubicBezTo>
                    <a:close/>
                    <a:moveTo>
                      <a:pt x="345457" y="13511"/>
                    </a:moveTo>
                    <a:cubicBezTo>
                      <a:pt x="345457" y="5928"/>
                      <a:pt x="339303" y="-226"/>
                      <a:pt x="331720" y="-226"/>
                    </a:cubicBezTo>
                    <a:cubicBezTo>
                      <a:pt x="324136" y="-226"/>
                      <a:pt x="317982" y="5928"/>
                      <a:pt x="317982" y="13511"/>
                    </a:cubicBezTo>
                    <a:cubicBezTo>
                      <a:pt x="317982" y="21095"/>
                      <a:pt x="324136" y="27249"/>
                      <a:pt x="331720" y="27249"/>
                    </a:cubicBezTo>
                    <a:lnTo>
                      <a:pt x="331720" y="27249"/>
                    </a:lnTo>
                    <a:cubicBezTo>
                      <a:pt x="339181" y="27297"/>
                      <a:pt x="345286" y="21299"/>
                      <a:pt x="345375" y="13837"/>
                    </a:cubicBezTo>
                    <a:lnTo>
                      <a:pt x="345375" y="13837"/>
                    </a:lnTo>
                    <a:close/>
                    <a:moveTo>
                      <a:pt x="386099" y="13511"/>
                    </a:moveTo>
                    <a:cubicBezTo>
                      <a:pt x="386099" y="5928"/>
                      <a:pt x="379946" y="-226"/>
                      <a:pt x="372362" y="-226"/>
                    </a:cubicBezTo>
                    <a:cubicBezTo>
                      <a:pt x="364778" y="-226"/>
                      <a:pt x="358625" y="5928"/>
                      <a:pt x="358625" y="13511"/>
                    </a:cubicBezTo>
                    <a:cubicBezTo>
                      <a:pt x="358625" y="21095"/>
                      <a:pt x="364778" y="27249"/>
                      <a:pt x="372362" y="27249"/>
                    </a:cubicBezTo>
                    <a:lnTo>
                      <a:pt x="372362" y="27249"/>
                    </a:lnTo>
                    <a:cubicBezTo>
                      <a:pt x="379857" y="27338"/>
                      <a:pt x="386010" y="21331"/>
                      <a:pt x="386099" y="13837"/>
                    </a:cubicBezTo>
                    <a:cubicBezTo>
                      <a:pt x="386099" y="13837"/>
                      <a:pt x="386099" y="13837"/>
                      <a:pt x="386099" y="13837"/>
                    </a:cubicBezTo>
                    <a:lnTo>
                      <a:pt x="386099" y="13837"/>
                    </a:lnTo>
                    <a:close/>
                    <a:moveTo>
                      <a:pt x="426742" y="13511"/>
                    </a:moveTo>
                    <a:cubicBezTo>
                      <a:pt x="426742" y="5928"/>
                      <a:pt x="420588" y="-226"/>
                      <a:pt x="413005" y="-226"/>
                    </a:cubicBezTo>
                    <a:cubicBezTo>
                      <a:pt x="405421" y="-226"/>
                      <a:pt x="399267" y="5928"/>
                      <a:pt x="399267" y="13511"/>
                    </a:cubicBezTo>
                    <a:cubicBezTo>
                      <a:pt x="399267" y="21095"/>
                      <a:pt x="405421" y="27249"/>
                      <a:pt x="413005" y="27249"/>
                    </a:cubicBezTo>
                    <a:lnTo>
                      <a:pt x="413005" y="27249"/>
                    </a:lnTo>
                    <a:cubicBezTo>
                      <a:pt x="420458" y="27249"/>
                      <a:pt x="426498" y="21209"/>
                      <a:pt x="426498" y="13755"/>
                    </a:cubicBezTo>
                    <a:cubicBezTo>
                      <a:pt x="426498" y="13731"/>
                      <a:pt x="426498" y="13698"/>
                      <a:pt x="426498" y="13674"/>
                    </a:cubicBezTo>
                    <a:lnTo>
                      <a:pt x="426498" y="13674"/>
                    </a:lnTo>
                    <a:close/>
                    <a:moveTo>
                      <a:pt x="467384" y="13511"/>
                    </a:moveTo>
                    <a:cubicBezTo>
                      <a:pt x="467384" y="5928"/>
                      <a:pt x="461231" y="-226"/>
                      <a:pt x="453647" y="-226"/>
                    </a:cubicBezTo>
                    <a:cubicBezTo>
                      <a:pt x="446063" y="-226"/>
                      <a:pt x="439910" y="5928"/>
                      <a:pt x="439910" y="13511"/>
                    </a:cubicBezTo>
                    <a:cubicBezTo>
                      <a:pt x="439910" y="21095"/>
                      <a:pt x="446063" y="27249"/>
                      <a:pt x="453647" y="27249"/>
                    </a:cubicBezTo>
                    <a:cubicBezTo>
                      <a:pt x="453671" y="27249"/>
                      <a:pt x="453704" y="27249"/>
                      <a:pt x="453728" y="27249"/>
                    </a:cubicBezTo>
                    <a:lnTo>
                      <a:pt x="453728" y="27249"/>
                    </a:lnTo>
                    <a:cubicBezTo>
                      <a:pt x="461182" y="27338"/>
                      <a:pt x="467295" y="21372"/>
                      <a:pt x="467384" y="13918"/>
                    </a:cubicBezTo>
                    <a:cubicBezTo>
                      <a:pt x="467384" y="13894"/>
                      <a:pt x="467384" y="13861"/>
                      <a:pt x="467384" y="13837"/>
                    </a:cubicBezTo>
                    <a:lnTo>
                      <a:pt x="467384" y="13837"/>
                    </a:lnTo>
                    <a:close/>
                    <a:moveTo>
                      <a:pt x="508027" y="13511"/>
                    </a:moveTo>
                    <a:cubicBezTo>
                      <a:pt x="508027" y="5928"/>
                      <a:pt x="501873" y="-226"/>
                      <a:pt x="494290" y="-226"/>
                    </a:cubicBezTo>
                    <a:cubicBezTo>
                      <a:pt x="486706" y="-226"/>
                      <a:pt x="480552" y="5928"/>
                      <a:pt x="480552" y="13511"/>
                    </a:cubicBezTo>
                    <a:cubicBezTo>
                      <a:pt x="480552" y="21095"/>
                      <a:pt x="486706" y="27249"/>
                      <a:pt x="494290" y="27249"/>
                    </a:cubicBezTo>
                    <a:cubicBezTo>
                      <a:pt x="494314" y="27249"/>
                      <a:pt x="494347" y="27249"/>
                      <a:pt x="494371" y="27249"/>
                    </a:cubicBezTo>
                    <a:lnTo>
                      <a:pt x="494371" y="27249"/>
                    </a:lnTo>
                    <a:cubicBezTo>
                      <a:pt x="501825" y="27249"/>
                      <a:pt x="507864" y="21209"/>
                      <a:pt x="507864" y="13755"/>
                    </a:cubicBezTo>
                    <a:cubicBezTo>
                      <a:pt x="507864" y="13731"/>
                      <a:pt x="507864" y="13698"/>
                      <a:pt x="507864" y="13674"/>
                    </a:cubicBezTo>
                    <a:lnTo>
                      <a:pt x="507864" y="13674"/>
                    </a:lnTo>
                    <a:close/>
                    <a:moveTo>
                      <a:pt x="304733" y="122921"/>
                    </a:moveTo>
                    <a:cubicBezTo>
                      <a:pt x="304733" y="115337"/>
                      <a:pt x="298579" y="109184"/>
                      <a:pt x="290996" y="109184"/>
                    </a:cubicBezTo>
                    <a:cubicBezTo>
                      <a:pt x="283412" y="109184"/>
                      <a:pt x="277259" y="115337"/>
                      <a:pt x="277259" y="122921"/>
                    </a:cubicBezTo>
                    <a:cubicBezTo>
                      <a:pt x="277259" y="130505"/>
                      <a:pt x="283412" y="136658"/>
                      <a:pt x="290996" y="136658"/>
                    </a:cubicBezTo>
                    <a:cubicBezTo>
                      <a:pt x="298579" y="136658"/>
                      <a:pt x="304733" y="130505"/>
                      <a:pt x="304733" y="122921"/>
                    </a:cubicBezTo>
                    <a:close/>
                    <a:moveTo>
                      <a:pt x="345375" y="122921"/>
                    </a:moveTo>
                    <a:cubicBezTo>
                      <a:pt x="345465" y="115337"/>
                      <a:pt x="339385" y="109111"/>
                      <a:pt x="331801" y="109021"/>
                    </a:cubicBezTo>
                    <a:cubicBezTo>
                      <a:pt x="324217" y="108932"/>
                      <a:pt x="317990" y="115012"/>
                      <a:pt x="317901" y="122596"/>
                    </a:cubicBezTo>
                    <a:cubicBezTo>
                      <a:pt x="317812" y="130180"/>
                      <a:pt x="323892" y="136406"/>
                      <a:pt x="331475" y="136496"/>
                    </a:cubicBezTo>
                    <a:lnTo>
                      <a:pt x="331475" y="136496"/>
                    </a:lnTo>
                    <a:cubicBezTo>
                      <a:pt x="338970" y="136496"/>
                      <a:pt x="345050" y="130416"/>
                      <a:pt x="345050" y="122921"/>
                    </a:cubicBezTo>
                    <a:lnTo>
                      <a:pt x="345050" y="122921"/>
                    </a:lnTo>
                    <a:close/>
                    <a:moveTo>
                      <a:pt x="386018" y="122921"/>
                    </a:moveTo>
                    <a:cubicBezTo>
                      <a:pt x="386107" y="115337"/>
                      <a:pt x="380027" y="109111"/>
                      <a:pt x="372443" y="109021"/>
                    </a:cubicBezTo>
                    <a:cubicBezTo>
                      <a:pt x="364859" y="108932"/>
                      <a:pt x="358633" y="115012"/>
                      <a:pt x="358544" y="122596"/>
                    </a:cubicBezTo>
                    <a:cubicBezTo>
                      <a:pt x="358454" y="130180"/>
                      <a:pt x="364534" y="136406"/>
                      <a:pt x="372118" y="136496"/>
                    </a:cubicBezTo>
                    <a:lnTo>
                      <a:pt x="372118" y="136496"/>
                    </a:lnTo>
                    <a:cubicBezTo>
                      <a:pt x="379702" y="136585"/>
                      <a:pt x="385929" y="130505"/>
                      <a:pt x="386018" y="122921"/>
                    </a:cubicBezTo>
                    <a:cubicBezTo>
                      <a:pt x="386018" y="122864"/>
                      <a:pt x="386018" y="122815"/>
                      <a:pt x="386018" y="122759"/>
                    </a:cubicBezTo>
                    <a:lnTo>
                      <a:pt x="386018" y="122759"/>
                    </a:lnTo>
                    <a:close/>
                    <a:moveTo>
                      <a:pt x="426660" y="122921"/>
                    </a:moveTo>
                    <a:cubicBezTo>
                      <a:pt x="426750" y="115337"/>
                      <a:pt x="420670" y="109111"/>
                      <a:pt x="413086" y="109021"/>
                    </a:cubicBezTo>
                    <a:cubicBezTo>
                      <a:pt x="405502" y="108932"/>
                      <a:pt x="399275" y="115012"/>
                      <a:pt x="399186" y="122596"/>
                    </a:cubicBezTo>
                    <a:cubicBezTo>
                      <a:pt x="399097" y="130180"/>
                      <a:pt x="405177" y="136406"/>
                      <a:pt x="412760" y="136496"/>
                    </a:cubicBezTo>
                    <a:lnTo>
                      <a:pt x="412760" y="136496"/>
                    </a:lnTo>
                    <a:cubicBezTo>
                      <a:pt x="420214" y="136496"/>
                      <a:pt x="426254" y="130456"/>
                      <a:pt x="426254" y="123002"/>
                    </a:cubicBezTo>
                    <a:cubicBezTo>
                      <a:pt x="426254" y="122978"/>
                      <a:pt x="426254" y="122945"/>
                      <a:pt x="426254" y="122921"/>
                    </a:cubicBezTo>
                    <a:lnTo>
                      <a:pt x="426254" y="122921"/>
                    </a:lnTo>
                    <a:close/>
                    <a:moveTo>
                      <a:pt x="467303" y="122921"/>
                    </a:moveTo>
                    <a:cubicBezTo>
                      <a:pt x="467392" y="115337"/>
                      <a:pt x="461312" y="109111"/>
                      <a:pt x="453728" y="109021"/>
                    </a:cubicBezTo>
                    <a:cubicBezTo>
                      <a:pt x="446144" y="108932"/>
                      <a:pt x="439918" y="115012"/>
                      <a:pt x="439829" y="122596"/>
                    </a:cubicBezTo>
                    <a:cubicBezTo>
                      <a:pt x="439739" y="130180"/>
                      <a:pt x="445819" y="136406"/>
                      <a:pt x="453403" y="136496"/>
                    </a:cubicBezTo>
                    <a:cubicBezTo>
                      <a:pt x="453428" y="136496"/>
                      <a:pt x="453460" y="136496"/>
                      <a:pt x="453484" y="136496"/>
                    </a:cubicBezTo>
                    <a:lnTo>
                      <a:pt x="453484" y="136496"/>
                    </a:lnTo>
                    <a:cubicBezTo>
                      <a:pt x="461036" y="136455"/>
                      <a:pt x="467140" y="130310"/>
                      <a:pt x="467140" y="122759"/>
                    </a:cubicBezTo>
                    <a:lnTo>
                      <a:pt x="467140" y="122759"/>
                    </a:lnTo>
                    <a:close/>
                    <a:moveTo>
                      <a:pt x="507945" y="122921"/>
                    </a:moveTo>
                    <a:cubicBezTo>
                      <a:pt x="508035" y="115337"/>
                      <a:pt x="501955" y="109111"/>
                      <a:pt x="494371" y="109021"/>
                    </a:cubicBezTo>
                    <a:cubicBezTo>
                      <a:pt x="486787" y="108932"/>
                      <a:pt x="480560" y="115012"/>
                      <a:pt x="480471" y="122596"/>
                    </a:cubicBezTo>
                    <a:cubicBezTo>
                      <a:pt x="480382" y="130180"/>
                      <a:pt x="486462" y="136406"/>
                      <a:pt x="494045" y="136496"/>
                    </a:cubicBezTo>
                    <a:cubicBezTo>
                      <a:pt x="494070" y="136496"/>
                      <a:pt x="494103" y="136496"/>
                      <a:pt x="494127" y="136496"/>
                    </a:cubicBezTo>
                    <a:lnTo>
                      <a:pt x="494127" y="136496"/>
                    </a:lnTo>
                    <a:cubicBezTo>
                      <a:pt x="501621" y="136496"/>
                      <a:pt x="507701" y="130416"/>
                      <a:pt x="507701" y="122921"/>
                    </a:cubicBezTo>
                    <a:lnTo>
                      <a:pt x="507701" y="122921"/>
                    </a:lnTo>
                    <a:close/>
                    <a:moveTo>
                      <a:pt x="442917" y="279720"/>
                    </a:moveTo>
                    <a:cubicBezTo>
                      <a:pt x="443007" y="272136"/>
                      <a:pt x="436927" y="265910"/>
                      <a:pt x="429343" y="265820"/>
                    </a:cubicBezTo>
                    <a:cubicBezTo>
                      <a:pt x="421759" y="265731"/>
                      <a:pt x="415532" y="271811"/>
                      <a:pt x="415443" y="279395"/>
                    </a:cubicBezTo>
                    <a:cubicBezTo>
                      <a:pt x="415354" y="286979"/>
                      <a:pt x="421434" y="293205"/>
                      <a:pt x="429017" y="293294"/>
                    </a:cubicBezTo>
                    <a:lnTo>
                      <a:pt x="429017" y="293294"/>
                    </a:lnTo>
                    <a:cubicBezTo>
                      <a:pt x="436602" y="293294"/>
                      <a:pt x="442755" y="287141"/>
                      <a:pt x="442755" y="279557"/>
                    </a:cubicBezTo>
                    <a:lnTo>
                      <a:pt x="442755" y="279557"/>
                    </a:lnTo>
                    <a:close/>
                    <a:moveTo>
                      <a:pt x="483560" y="279720"/>
                    </a:moveTo>
                    <a:cubicBezTo>
                      <a:pt x="483649" y="272136"/>
                      <a:pt x="477569" y="265910"/>
                      <a:pt x="469985" y="265820"/>
                    </a:cubicBezTo>
                    <a:cubicBezTo>
                      <a:pt x="462401" y="265731"/>
                      <a:pt x="456175" y="271811"/>
                      <a:pt x="456086" y="279395"/>
                    </a:cubicBezTo>
                    <a:cubicBezTo>
                      <a:pt x="455996" y="286979"/>
                      <a:pt x="462076" y="293205"/>
                      <a:pt x="469660" y="293294"/>
                    </a:cubicBezTo>
                    <a:lnTo>
                      <a:pt x="469660" y="293294"/>
                    </a:lnTo>
                    <a:cubicBezTo>
                      <a:pt x="477154" y="293294"/>
                      <a:pt x="483235" y="287214"/>
                      <a:pt x="483235" y="279720"/>
                    </a:cubicBezTo>
                    <a:lnTo>
                      <a:pt x="483235" y="279720"/>
                    </a:lnTo>
                    <a:close/>
                    <a:moveTo>
                      <a:pt x="524202" y="279720"/>
                    </a:moveTo>
                    <a:cubicBezTo>
                      <a:pt x="524292" y="272136"/>
                      <a:pt x="518212" y="265910"/>
                      <a:pt x="510628" y="265820"/>
                    </a:cubicBezTo>
                    <a:cubicBezTo>
                      <a:pt x="503044" y="265731"/>
                      <a:pt x="496817" y="271811"/>
                      <a:pt x="496728" y="279395"/>
                    </a:cubicBezTo>
                    <a:cubicBezTo>
                      <a:pt x="496639" y="286979"/>
                      <a:pt x="502719" y="293205"/>
                      <a:pt x="510302" y="293294"/>
                    </a:cubicBezTo>
                    <a:lnTo>
                      <a:pt x="510302" y="293294"/>
                    </a:lnTo>
                    <a:cubicBezTo>
                      <a:pt x="517797" y="293294"/>
                      <a:pt x="523877" y="287214"/>
                      <a:pt x="523877" y="279720"/>
                    </a:cubicBezTo>
                    <a:lnTo>
                      <a:pt x="523877" y="279720"/>
                    </a:lnTo>
                    <a:close/>
                    <a:moveTo>
                      <a:pt x="564845" y="279720"/>
                    </a:moveTo>
                    <a:cubicBezTo>
                      <a:pt x="564934" y="272136"/>
                      <a:pt x="558854" y="265910"/>
                      <a:pt x="551270" y="265820"/>
                    </a:cubicBezTo>
                    <a:cubicBezTo>
                      <a:pt x="543686" y="265731"/>
                      <a:pt x="537460" y="271811"/>
                      <a:pt x="537371" y="279395"/>
                    </a:cubicBezTo>
                    <a:cubicBezTo>
                      <a:pt x="537281" y="286979"/>
                      <a:pt x="543361" y="293205"/>
                      <a:pt x="550945" y="293294"/>
                    </a:cubicBezTo>
                    <a:lnTo>
                      <a:pt x="550945" y="293294"/>
                    </a:lnTo>
                    <a:cubicBezTo>
                      <a:pt x="558529" y="293294"/>
                      <a:pt x="564682" y="287141"/>
                      <a:pt x="564682" y="279557"/>
                    </a:cubicBezTo>
                    <a:lnTo>
                      <a:pt x="564682" y="279557"/>
                    </a:lnTo>
                    <a:close/>
                    <a:moveTo>
                      <a:pt x="605487" y="279720"/>
                    </a:moveTo>
                    <a:cubicBezTo>
                      <a:pt x="605577" y="272136"/>
                      <a:pt x="599497" y="265910"/>
                      <a:pt x="591913" y="265820"/>
                    </a:cubicBezTo>
                    <a:cubicBezTo>
                      <a:pt x="584329" y="265731"/>
                      <a:pt x="578102" y="271811"/>
                      <a:pt x="578013" y="279395"/>
                    </a:cubicBezTo>
                    <a:cubicBezTo>
                      <a:pt x="577924" y="286979"/>
                      <a:pt x="584004" y="293205"/>
                      <a:pt x="591587" y="293294"/>
                    </a:cubicBezTo>
                    <a:lnTo>
                      <a:pt x="591587" y="293294"/>
                    </a:lnTo>
                    <a:cubicBezTo>
                      <a:pt x="599082" y="293294"/>
                      <a:pt x="605162" y="287214"/>
                      <a:pt x="605162" y="279720"/>
                    </a:cubicBezTo>
                    <a:lnTo>
                      <a:pt x="605162" y="279720"/>
                    </a:lnTo>
                    <a:close/>
                    <a:moveTo>
                      <a:pt x="646130" y="279720"/>
                    </a:moveTo>
                    <a:cubicBezTo>
                      <a:pt x="646219" y="272136"/>
                      <a:pt x="640139" y="265910"/>
                      <a:pt x="632555" y="265820"/>
                    </a:cubicBezTo>
                    <a:cubicBezTo>
                      <a:pt x="624971" y="265731"/>
                      <a:pt x="618745" y="271811"/>
                      <a:pt x="618656" y="279395"/>
                    </a:cubicBezTo>
                    <a:cubicBezTo>
                      <a:pt x="618566" y="286979"/>
                      <a:pt x="624646" y="293205"/>
                      <a:pt x="632230" y="293294"/>
                    </a:cubicBezTo>
                    <a:cubicBezTo>
                      <a:pt x="632255" y="293294"/>
                      <a:pt x="632287" y="293294"/>
                      <a:pt x="632311" y="293294"/>
                    </a:cubicBezTo>
                    <a:lnTo>
                      <a:pt x="632311" y="293294"/>
                    </a:lnTo>
                    <a:cubicBezTo>
                      <a:pt x="639863" y="293254"/>
                      <a:pt x="645967" y="287109"/>
                      <a:pt x="645967" y="279557"/>
                    </a:cubicBezTo>
                    <a:lnTo>
                      <a:pt x="645967" y="279557"/>
                    </a:lnTo>
                    <a:close/>
                    <a:moveTo>
                      <a:pt x="441617" y="392137"/>
                    </a:moveTo>
                    <a:cubicBezTo>
                      <a:pt x="441706" y="384553"/>
                      <a:pt x="435626" y="378327"/>
                      <a:pt x="428042" y="378237"/>
                    </a:cubicBezTo>
                    <a:cubicBezTo>
                      <a:pt x="420458" y="378148"/>
                      <a:pt x="414232" y="384228"/>
                      <a:pt x="414143" y="391812"/>
                    </a:cubicBezTo>
                    <a:cubicBezTo>
                      <a:pt x="414053" y="399396"/>
                      <a:pt x="420133" y="405622"/>
                      <a:pt x="427717" y="405711"/>
                    </a:cubicBezTo>
                    <a:lnTo>
                      <a:pt x="427717" y="405711"/>
                    </a:lnTo>
                    <a:cubicBezTo>
                      <a:pt x="435301" y="405711"/>
                      <a:pt x="441454" y="399558"/>
                      <a:pt x="441454" y="391975"/>
                    </a:cubicBezTo>
                    <a:lnTo>
                      <a:pt x="441454" y="391975"/>
                    </a:lnTo>
                    <a:close/>
                    <a:moveTo>
                      <a:pt x="482260" y="392137"/>
                    </a:moveTo>
                    <a:cubicBezTo>
                      <a:pt x="482349" y="384553"/>
                      <a:pt x="476269" y="378327"/>
                      <a:pt x="468685" y="378237"/>
                    </a:cubicBezTo>
                    <a:cubicBezTo>
                      <a:pt x="461101" y="378148"/>
                      <a:pt x="454874" y="384228"/>
                      <a:pt x="454785" y="391812"/>
                    </a:cubicBezTo>
                    <a:cubicBezTo>
                      <a:pt x="454695" y="399396"/>
                      <a:pt x="460776" y="405622"/>
                      <a:pt x="468360" y="405711"/>
                    </a:cubicBezTo>
                    <a:lnTo>
                      <a:pt x="468360" y="405711"/>
                    </a:lnTo>
                    <a:cubicBezTo>
                      <a:pt x="475854" y="405711"/>
                      <a:pt x="481934" y="399631"/>
                      <a:pt x="481934" y="392137"/>
                    </a:cubicBezTo>
                    <a:lnTo>
                      <a:pt x="481934" y="392137"/>
                    </a:lnTo>
                    <a:close/>
                    <a:moveTo>
                      <a:pt x="522902" y="392137"/>
                    </a:moveTo>
                    <a:cubicBezTo>
                      <a:pt x="522991" y="384553"/>
                      <a:pt x="516911" y="378327"/>
                      <a:pt x="509327" y="378237"/>
                    </a:cubicBezTo>
                    <a:cubicBezTo>
                      <a:pt x="501743" y="378148"/>
                      <a:pt x="495517" y="384228"/>
                      <a:pt x="495428" y="391812"/>
                    </a:cubicBezTo>
                    <a:cubicBezTo>
                      <a:pt x="495338" y="399396"/>
                      <a:pt x="501418" y="405622"/>
                      <a:pt x="509002" y="405711"/>
                    </a:cubicBezTo>
                    <a:lnTo>
                      <a:pt x="509002" y="405711"/>
                    </a:lnTo>
                    <a:cubicBezTo>
                      <a:pt x="516497" y="405711"/>
                      <a:pt x="522577" y="399631"/>
                      <a:pt x="522577" y="392137"/>
                    </a:cubicBezTo>
                    <a:lnTo>
                      <a:pt x="522577" y="392137"/>
                    </a:lnTo>
                    <a:close/>
                    <a:moveTo>
                      <a:pt x="563545" y="392137"/>
                    </a:moveTo>
                    <a:cubicBezTo>
                      <a:pt x="563634" y="384553"/>
                      <a:pt x="557554" y="378327"/>
                      <a:pt x="549970" y="378237"/>
                    </a:cubicBezTo>
                    <a:cubicBezTo>
                      <a:pt x="542386" y="378148"/>
                      <a:pt x="536159" y="384228"/>
                      <a:pt x="536070" y="391812"/>
                    </a:cubicBezTo>
                    <a:cubicBezTo>
                      <a:pt x="535980" y="399396"/>
                      <a:pt x="542061" y="405622"/>
                      <a:pt x="549645" y="405711"/>
                    </a:cubicBezTo>
                    <a:lnTo>
                      <a:pt x="549645" y="405711"/>
                    </a:lnTo>
                    <a:cubicBezTo>
                      <a:pt x="557188" y="405760"/>
                      <a:pt x="563333" y="399680"/>
                      <a:pt x="563382" y="392137"/>
                    </a:cubicBezTo>
                    <a:cubicBezTo>
                      <a:pt x="563382" y="392080"/>
                      <a:pt x="563382" y="392031"/>
                      <a:pt x="563382" y="391975"/>
                    </a:cubicBezTo>
                    <a:lnTo>
                      <a:pt x="563382" y="391975"/>
                    </a:lnTo>
                    <a:close/>
                    <a:moveTo>
                      <a:pt x="604187" y="392137"/>
                    </a:moveTo>
                    <a:cubicBezTo>
                      <a:pt x="604276" y="384553"/>
                      <a:pt x="598196" y="378327"/>
                      <a:pt x="590612" y="378237"/>
                    </a:cubicBezTo>
                    <a:cubicBezTo>
                      <a:pt x="583028" y="378148"/>
                      <a:pt x="576802" y="384228"/>
                      <a:pt x="576713" y="391812"/>
                    </a:cubicBezTo>
                    <a:cubicBezTo>
                      <a:pt x="576623" y="399396"/>
                      <a:pt x="582703" y="405622"/>
                      <a:pt x="590287" y="405711"/>
                    </a:cubicBezTo>
                    <a:lnTo>
                      <a:pt x="590287" y="405711"/>
                    </a:lnTo>
                    <a:cubicBezTo>
                      <a:pt x="597741" y="405711"/>
                      <a:pt x="603780" y="399672"/>
                      <a:pt x="603780" y="392218"/>
                    </a:cubicBezTo>
                    <a:cubicBezTo>
                      <a:pt x="603780" y="392194"/>
                      <a:pt x="603780" y="392161"/>
                      <a:pt x="603780" y="392137"/>
                    </a:cubicBezTo>
                    <a:lnTo>
                      <a:pt x="603780" y="392137"/>
                    </a:lnTo>
                    <a:close/>
                    <a:moveTo>
                      <a:pt x="644830" y="392137"/>
                    </a:moveTo>
                    <a:cubicBezTo>
                      <a:pt x="644244" y="384569"/>
                      <a:pt x="637644" y="378912"/>
                      <a:pt x="630076" y="379497"/>
                    </a:cubicBezTo>
                    <a:cubicBezTo>
                      <a:pt x="623321" y="380017"/>
                      <a:pt x="617956" y="385382"/>
                      <a:pt x="617436" y="392137"/>
                    </a:cubicBezTo>
                    <a:cubicBezTo>
                      <a:pt x="617347" y="399721"/>
                      <a:pt x="623419" y="405947"/>
                      <a:pt x="631011" y="406037"/>
                    </a:cubicBezTo>
                    <a:cubicBezTo>
                      <a:pt x="631011" y="406037"/>
                      <a:pt x="631011" y="406037"/>
                      <a:pt x="631011" y="406037"/>
                    </a:cubicBezTo>
                    <a:lnTo>
                      <a:pt x="631011" y="406037"/>
                    </a:lnTo>
                    <a:cubicBezTo>
                      <a:pt x="638554" y="406037"/>
                      <a:pt x="644667" y="399924"/>
                      <a:pt x="644667" y="392381"/>
                    </a:cubicBezTo>
                    <a:cubicBezTo>
                      <a:pt x="644667" y="392357"/>
                      <a:pt x="644667" y="392324"/>
                      <a:pt x="644667" y="392300"/>
                    </a:cubicBezTo>
                    <a:lnTo>
                      <a:pt x="644667" y="39230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 name="Google Shape;37;p5"/>
              <p:cNvSpPr/>
              <p:nvPr/>
            </p:nvSpPr>
            <p:spPr>
              <a:xfrm>
                <a:off x="-129830" y="3836475"/>
                <a:ext cx="646622" cy="407808"/>
              </a:xfrm>
              <a:custGeom>
                <a:rect b="b" l="l" r="r" t="t"/>
                <a:pathLst>
                  <a:path extrusionOk="0" h="407808" w="646622">
                    <a:moveTo>
                      <a:pt x="58927" y="25705"/>
                    </a:moveTo>
                    <a:lnTo>
                      <a:pt x="11213" y="25705"/>
                    </a:lnTo>
                    <a:cubicBezTo>
                      <a:pt x="4750" y="25705"/>
                      <a:pt x="-492" y="20462"/>
                      <a:pt x="-492" y="14000"/>
                    </a:cubicBezTo>
                    <a:lnTo>
                      <a:pt x="-492" y="14000"/>
                    </a:lnTo>
                    <a:cubicBezTo>
                      <a:pt x="-492" y="7505"/>
                      <a:pt x="4718" y="2222"/>
                      <a:pt x="11213" y="2133"/>
                    </a:cubicBezTo>
                    <a:lnTo>
                      <a:pt x="58927" y="2133"/>
                    </a:lnTo>
                    <a:cubicBezTo>
                      <a:pt x="65478" y="2133"/>
                      <a:pt x="70794" y="7449"/>
                      <a:pt x="70794" y="14000"/>
                    </a:cubicBezTo>
                    <a:lnTo>
                      <a:pt x="70794" y="14000"/>
                    </a:lnTo>
                    <a:cubicBezTo>
                      <a:pt x="70794" y="20462"/>
                      <a:pt x="65552" y="25705"/>
                      <a:pt x="59090" y="25705"/>
                    </a:cubicBezTo>
                    <a:close/>
                    <a:moveTo>
                      <a:pt x="70794" y="68542"/>
                    </a:moveTo>
                    <a:cubicBezTo>
                      <a:pt x="70794" y="62080"/>
                      <a:pt x="65552" y="56837"/>
                      <a:pt x="59090" y="56837"/>
                    </a:cubicBezTo>
                    <a:lnTo>
                      <a:pt x="11213" y="56837"/>
                    </a:lnTo>
                    <a:cubicBezTo>
                      <a:pt x="4791" y="56789"/>
                      <a:pt x="-444" y="61958"/>
                      <a:pt x="-492" y="68380"/>
                    </a:cubicBezTo>
                    <a:cubicBezTo>
                      <a:pt x="-492" y="68437"/>
                      <a:pt x="-492" y="68486"/>
                      <a:pt x="-492" y="68542"/>
                    </a:cubicBezTo>
                    <a:lnTo>
                      <a:pt x="-492" y="68542"/>
                    </a:lnTo>
                    <a:cubicBezTo>
                      <a:pt x="-492" y="75037"/>
                      <a:pt x="4718" y="80321"/>
                      <a:pt x="11213" y="80410"/>
                    </a:cubicBezTo>
                    <a:lnTo>
                      <a:pt x="58927" y="80410"/>
                    </a:lnTo>
                    <a:cubicBezTo>
                      <a:pt x="65478" y="80410"/>
                      <a:pt x="70794" y="75094"/>
                      <a:pt x="70794" y="68542"/>
                    </a:cubicBezTo>
                    <a:close/>
                    <a:moveTo>
                      <a:pt x="70794" y="123085"/>
                    </a:moveTo>
                    <a:cubicBezTo>
                      <a:pt x="70844" y="116663"/>
                      <a:pt x="65674" y="111428"/>
                      <a:pt x="59252" y="111380"/>
                    </a:cubicBezTo>
                    <a:cubicBezTo>
                      <a:pt x="59196" y="111380"/>
                      <a:pt x="59146" y="111380"/>
                      <a:pt x="59090" y="111380"/>
                    </a:cubicBezTo>
                    <a:lnTo>
                      <a:pt x="11213" y="111380"/>
                    </a:lnTo>
                    <a:cubicBezTo>
                      <a:pt x="4702" y="112144"/>
                      <a:pt x="44" y="118045"/>
                      <a:pt x="817" y="124556"/>
                    </a:cubicBezTo>
                    <a:cubicBezTo>
                      <a:pt x="1459" y="130010"/>
                      <a:pt x="5758" y="134310"/>
                      <a:pt x="11213" y="134952"/>
                    </a:cubicBezTo>
                    <a:lnTo>
                      <a:pt x="58927" y="134952"/>
                    </a:lnTo>
                    <a:cubicBezTo>
                      <a:pt x="65478" y="134952"/>
                      <a:pt x="70794" y="129636"/>
                      <a:pt x="70794" y="123085"/>
                    </a:cubicBezTo>
                    <a:close/>
                    <a:moveTo>
                      <a:pt x="70794" y="177627"/>
                    </a:moveTo>
                    <a:cubicBezTo>
                      <a:pt x="70844" y="171205"/>
                      <a:pt x="65674" y="165971"/>
                      <a:pt x="59252" y="165922"/>
                    </a:cubicBezTo>
                    <a:cubicBezTo>
                      <a:pt x="59196" y="165922"/>
                      <a:pt x="59146" y="165922"/>
                      <a:pt x="59090" y="165922"/>
                    </a:cubicBezTo>
                    <a:lnTo>
                      <a:pt x="11213" y="165922"/>
                    </a:lnTo>
                    <a:cubicBezTo>
                      <a:pt x="4726" y="166458"/>
                      <a:pt x="-94" y="172156"/>
                      <a:pt x="442" y="178643"/>
                    </a:cubicBezTo>
                    <a:cubicBezTo>
                      <a:pt x="922" y="184382"/>
                      <a:pt x="5474" y="188934"/>
                      <a:pt x="11213" y="189413"/>
                    </a:cubicBezTo>
                    <a:lnTo>
                      <a:pt x="58927" y="189413"/>
                    </a:lnTo>
                    <a:cubicBezTo>
                      <a:pt x="65438" y="189462"/>
                      <a:pt x="70746" y="184219"/>
                      <a:pt x="70794" y="177708"/>
                    </a:cubicBezTo>
                    <a:cubicBezTo>
                      <a:pt x="70794" y="177684"/>
                      <a:pt x="70794" y="177651"/>
                      <a:pt x="70794" y="177627"/>
                    </a:cubicBezTo>
                    <a:lnTo>
                      <a:pt x="70794" y="177627"/>
                    </a:lnTo>
                    <a:close/>
                    <a:moveTo>
                      <a:pt x="70794" y="232088"/>
                    </a:moveTo>
                    <a:cubicBezTo>
                      <a:pt x="70794" y="225666"/>
                      <a:pt x="65593" y="220464"/>
                      <a:pt x="59171" y="220464"/>
                    </a:cubicBezTo>
                    <a:cubicBezTo>
                      <a:pt x="59146" y="220464"/>
                      <a:pt x="59114" y="220464"/>
                      <a:pt x="59090" y="220464"/>
                    </a:cubicBezTo>
                    <a:lnTo>
                      <a:pt x="11213" y="220464"/>
                    </a:lnTo>
                    <a:cubicBezTo>
                      <a:pt x="4726" y="221001"/>
                      <a:pt x="-94" y="226699"/>
                      <a:pt x="442" y="233185"/>
                    </a:cubicBezTo>
                    <a:cubicBezTo>
                      <a:pt x="922" y="238924"/>
                      <a:pt x="5474" y="243476"/>
                      <a:pt x="11213" y="243955"/>
                    </a:cubicBezTo>
                    <a:lnTo>
                      <a:pt x="58927" y="243955"/>
                    </a:lnTo>
                    <a:cubicBezTo>
                      <a:pt x="65478" y="243955"/>
                      <a:pt x="70794" y="238640"/>
                      <a:pt x="70794" y="232088"/>
                    </a:cubicBezTo>
                    <a:close/>
                    <a:moveTo>
                      <a:pt x="70794" y="286630"/>
                    </a:moveTo>
                    <a:cubicBezTo>
                      <a:pt x="70794" y="280168"/>
                      <a:pt x="65552" y="274925"/>
                      <a:pt x="59090" y="274925"/>
                    </a:cubicBezTo>
                    <a:lnTo>
                      <a:pt x="11213" y="274925"/>
                    </a:lnTo>
                    <a:cubicBezTo>
                      <a:pt x="4702" y="275689"/>
                      <a:pt x="44" y="281590"/>
                      <a:pt x="817" y="288101"/>
                    </a:cubicBezTo>
                    <a:cubicBezTo>
                      <a:pt x="1459" y="293556"/>
                      <a:pt x="5758" y="297855"/>
                      <a:pt x="11213" y="298498"/>
                    </a:cubicBezTo>
                    <a:lnTo>
                      <a:pt x="58927" y="298498"/>
                    </a:lnTo>
                    <a:cubicBezTo>
                      <a:pt x="65478" y="298498"/>
                      <a:pt x="70794" y="293182"/>
                      <a:pt x="70794" y="286630"/>
                    </a:cubicBezTo>
                    <a:close/>
                    <a:moveTo>
                      <a:pt x="70794" y="341172"/>
                    </a:moveTo>
                    <a:cubicBezTo>
                      <a:pt x="70794" y="334710"/>
                      <a:pt x="65552" y="329467"/>
                      <a:pt x="59090" y="329467"/>
                    </a:cubicBezTo>
                    <a:lnTo>
                      <a:pt x="11213" y="329467"/>
                    </a:lnTo>
                    <a:cubicBezTo>
                      <a:pt x="4702" y="330231"/>
                      <a:pt x="44" y="336133"/>
                      <a:pt x="817" y="342644"/>
                    </a:cubicBezTo>
                    <a:cubicBezTo>
                      <a:pt x="1459" y="348098"/>
                      <a:pt x="5758" y="352398"/>
                      <a:pt x="11213" y="353040"/>
                    </a:cubicBezTo>
                    <a:lnTo>
                      <a:pt x="58927" y="353040"/>
                    </a:lnTo>
                    <a:cubicBezTo>
                      <a:pt x="65478" y="353040"/>
                      <a:pt x="70794" y="347724"/>
                      <a:pt x="70794" y="341172"/>
                    </a:cubicBezTo>
                    <a:close/>
                    <a:moveTo>
                      <a:pt x="70794" y="395877"/>
                    </a:moveTo>
                    <a:cubicBezTo>
                      <a:pt x="70794" y="389326"/>
                      <a:pt x="65478" y="384009"/>
                      <a:pt x="58927" y="384009"/>
                    </a:cubicBezTo>
                    <a:lnTo>
                      <a:pt x="11213" y="384009"/>
                    </a:lnTo>
                    <a:cubicBezTo>
                      <a:pt x="4702" y="384774"/>
                      <a:pt x="44" y="390675"/>
                      <a:pt x="817" y="397186"/>
                    </a:cubicBezTo>
                    <a:cubicBezTo>
                      <a:pt x="1459" y="402640"/>
                      <a:pt x="5758" y="406940"/>
                      <a:pt x="11213" y="407582"/>
                    </a:cubicBezTo>
                    <a:lnTo>
                      <a:pt x="58927" y="407582"/>
                    </a:lnTo>
                    <a:cubicBezTo>
                      <a:pt x="65373" y="407631"/>
                      <a:pt x="70664" y="402486"/>
                      <a:pt x="70794" y="396040"/>
                    </a:cubicBezTo>
                    <a:lnTo>
                      <a:pt x="70794" y="396040"/>
                    </a:lnTo>
                    <a:close/>
                    <a:moveTo>
                      <a:pt x="249621" y="13838"/>
                    </a:moveTo>
                    <a:cubicBezTo>
                      <a:pt x="249581" y="7302"/>
                      <a:pt x="244290" y="2011"/>
                      <a:pt x="237754" y="1970"/>
                    </a:cubicBezTo>
                    <a:lnTo>
                      <a:pt x="112575" y="1970"/>
                    </a:lnTo>
                    <a:cubicBezTo>
                      <a:pt x="106040" y="2011"/>
                      <a:pt x="100748" y="7302"/>
                      <a:pt x="100708" y="13838"/>
                    </a:cubicBezTo>
                    <a:lnTo>
                      <a:pt x="100708" y="13838"/>
                    </a:lnTo>
                    <a:cubicBezTo>
                      <a:pt x="100748" y="20284"/>
                      <a:pt x="105967" y="25502"/>
                      <a:pt x="112413" y="25543"/>
                    </a:cubicBezTo>
                    <a:lnTo>
                      <a:pt x="237754" y="25543"/>
                    </a:lnTo>
                    <a:cubicBezTo>
                      <a:pt x="244216" y="25632"/>
                      <a:pt x="249532" y="20462"/>
                      <a:pt x="249621" y="14000"/>
                    </a:cubicBezTo>
                    <a:cubicBezTo>
                      <a:pt x="249621" y="14000"/>
                      <a:pt x="249621" y="14000"/>
                      <a:pt x="249621" y="14000"/>
                    </a:cubicBezTo>
                    <a:lnTo>
                      <a:pt x="249621" y="14000"/>
                    </a:lnTo>
                    <a:close/>
                    <a:moveTo>
                      <a:pt x="249621" y="68380"/>
                    </a:moveTo>
                    <a:cubicBezTo>
                      <a:pt x="249581" y="61934"/>
                      <a:pt x="244362" y="56715"/>
                      <a:pt x="237917" y="56675"/>
                    </a:cubicBezTo>
                    <a:lnTo>
                      <a:pt x="112250" y="56675"/>
                    </a:lnTo>
                    <a:cubicBezTo>
                      <a:pt x="105804" y="56626"/>
                      <a:pt x="100512" y="61771"/>
                      <a:pt x="100382" y="68217"/>
                    </a:cubicBezTo>
                    <a:lnTo>
                      <a:pt x="100382" y="68217"/>
                    </a:lnTo>
                    <a:cubicBezTo>
                      <a:pt x="100423" y="74753"/>
                      <a:pt x="105715" y="80044"/>
                      <a:pt x="112250" y="80085"/>
                    </a:cubicBezTo>
                    <a:lnTo>
                      <a:pt x="237429" y="80085"/>
                    </a:lnTo>
                    <a:cubicBezTo>
                      <a:pt x="243964" y="80044"/>
                      <a:pt x="249248" y="74753"/>
                      <a:pt x="249296" y="68217"/>
                    </a:cubicBezTo>
                    <a:close/>
                    <a:moveTo>
                      <a:pt x="249621" y="122922"/>
                    </a:moveTo>
                    <a:cubicBezTo>
                      <a:pt x="249621" y="116460"/>
                      <a:pt x="244379" y="111217"/>
                      <a:pt x="237917" y="111217"/>
                    </a:cubicBezTo>
                    <a:lnTo>
                      <a:pt x="112250" y="111217"/>
                    </a:lnTo>
                    <a:cubicBezTo>
                      <a:pt x="105788" y="110412"/>
                      <a:pt x="99903" y="114989"/>
                      <a:pt x="99090" y="121451"/>
                    </a:cubicBezTo>
                    <a:cubicBezTo>
                      <a:pt x="99090" y="121483"/>
                      <a:pt x="99082" y="121508"/>
                      <a:pt x="99082" y="121540"/>
                    </a:cubicBezTo>
                    <a:cubicBezTo>
                      <a:pt x="98318" y="128035"/>
                      <a:pt x="102918" y="133944"/>
                      <a:pt x="109405" y="134790"/>
                    </a:cubicBezTo>
                    <a:lnTo>
                      <a:pt x="237429" y="134790"/>
                    </a:lnTo>
                    <a:cubicBezTo>
                      <a:pt x="243964" y="134749"/>
                      <a:pt x="249248" y="129457"/>
                      <a:pt x="249296" y="122922"/>
                    </a:cubicBezTo>
                    <a:close/>
                    <a:moveTo>
                      <a:pt x="249621" y="177464"/>
                    </a:moveTo>
                    <a:cubicBezTo>
                      <a:pt x="249621" y="171002"/>
                      <a:pt x="244379" y="165759"/>
                      <a:pt x="237917" y="165759"/>
                    </a:cubicBezTo>
                    <a:lnTo>
                      <a:pt x="112250" y="165759"/>
                    </a:lnTo>
                    <a:cubicBezTo>
                      <a:pt x="105698" y="165483"/>
                      <a:pt x="100171" y="170563"/>
                      <a:pt x="99887" y="177115"/>
                    </a:cubicBezTo>
                    <a:cubicBezTo>
                      <a:pt x="99643" y="182951"/>
                      <a:pt x="103675" y="188096"/>
                      <a:pt x="109405" y="189251"/>
                    </a:cubicBezTo>
                    <a:cubicBezTo>
                      <a:pt x="110348" y="189421"/>
                      <a:pt x="111307" y="189421"/>
                      <a:pt x="112250" y="189251"/>
                    </a:cubicBezTo>
                    <a:lnTo>
                      <a:pt x="237429" y="189251"/>
                    </a:lnTo>
                    <a:cubicBezTo>
                      <a:pt x="243940" y="189299"/>
                      <a:pt x="249248" y="184056"/>
                      <a:pt x="249296" y="177546"/>
                    </a:cubicBezTo>
                    <a:cubicBezTo>
                      <a:pt x="249296" y="177521"/>
                      <a:pt x="249296" y="177489"/>
                      <a:pt x="249296" y="177464"/>
                    </a:cubicBezTo>
                    <a:lnTo>
                      <a:pt x="249296" y="177464"/>
                    </a:lnTo>
                    <a:close/>
                    <a:moveTo>
                      <a:pt x="249621" y="231925"/>
                    </a:moveTo>
                    <a:cubicBezTo>
                      <a:pt x="249573" y="225496"/>
                      <a:pt x="244346" y="220302"/>
                      <a:pt x="237917" y="220302"/>
                    </a:cubicBezTo>
                    <a:lnTo>
                      <a:pt x="112250" y="220302"/>
                    </a:lnTo>
                    <a:cubicBezTo>
                      <a:pt x="105829" y="219009"/>
                      <a:pt x="99570" y="223171"/>
                      <a:pt x="98277" y="229592"/>
                    </a:cubicBezTo>
                    <a:cubicBezTo>
                      <a:pt x="96985" y="236022"/>
                      <a:pt x="101146" y="242281"/>
                      <a:pt x="107568" y="243573"/>
                    </a:cubicBezTo>
                    <a:cubicBezTo>
                      <a:pt x="108177" y="243695"/>
                      <a:pt x="108787" y="243768"/>
                      <a:pt x="109405" y="243793"/>
                    </a:cubicBezTo>
                    <a:cubicBezTo>
                      <a:pt x="110348" y="243964"/>
                      <a:pt x="111307" y="243964"/>
                      <a:pt x="112250" y="243793"/>
                    </a:cubicBezTo>
                    <a:lnTo>
                      <a:pt x="237429" y="243793"/>
                    </a:lnTo>
                    <a:cubicBezTo>
                      <a:pt x="243980" y="243793"/>
                      <a:pt x="249296" y="238477"/>
                      <a:pt x="249296" y="231925"/>
                    </a:cubicBezTo>
                    <a:close/>
                    <a:moveTo>
                      <a:pt x="399674" y="286467"/>
                    </a:moveTo>
                    <a:cubicBezTo>
                      <a:pt x="399633" y="280021"/>
                      <a:pt x="394415" y="274803"/>
                      <a:pt x="387969" y="274763"/>
                    </a:cubicBezTo>
                    <a:lnTo>
                      <a:pt x="262140" y="274763"/>
                    </a:lnTo>
                    <a:cubicBezTo>
                      <a:pt x="255628" y="275527"/>
                      <a:pt x="250971" y="281428"/>
                      <a:pt x="251743" y="287939"/>
                    </a:cubicBezTo>
                    <a:cubicBezTo>
                      <a:pt x="252385" y="293393"/>
                      <a:pt x="256685" y="297693"/>
                      <a:pt x="262140" y="298335"/>
                    </a:cubicBezTo>
                    <a:lnTo>
                      <a:pt x="387481" y="298335"/>
                    </a:lnTo>
                    <a:cubicBezTo>
                      <a:pt x="394033" y="298335"/>
                      <a:pt x="399349" y="293019"/>
                      <a:pt x="399349" y="286467"/>
                    </a:cubicBezTo>
                    <a:close/>
                    <a:moveTo>
                      <a:pt x="399674" y="341010"/>
                    </a:moveTo>
                    <a:cubicBezTo>
                      <a:pt x="399633" y="334564"/>
                      <a:pt x="394415" y="329345"/>
                      <a:pt x="387969" y="329305"/>
                    </a:cubicBezTo>
                    <a:lnTo>
                      <a:pt x="262140" y="329305"/>
                    </a:lnTo>
                    <a:cubicBezTo>
                      <a:pt x="255628" y="330069"/>
                      <a:pt x="250971" y="335970"/>
                      <a:pt x="251743" y="342481"/>
                    </a:cubicBezTo>
                    <a:cubicBezTo>
                      <a:pt x="252385" y="347935"/>
                      <a:pt x="256685" y="352235"/>
                      <a:pt x="262140" y="352877"/>
                    </a:cubicBezTo>
                    <a:lnTo>
                      <a:pt x="387481" y="352877"/>
                    </a:lnTo>
                    <a:cubicBezTo>
                      <a:pt x="394033" y="352877"/>
                      <a:pt x="399349" y="347561"/>
                      <a:pt x="399349" y="341010"/>
                    </a:cubicBezTo>
                    <a:close/>
                    <a:moveTo>
                      <a:pt x="399674" y="395714"/>
                    </a:moveTo>
                    <a:cubicBezTo>
                      <a:pt x="399674" y="389163"/>
                      <a:pt x="394358" y="383847"/>
                      <a:pt x="387806" y="383847"/>
                    </a:cubicBezTo>
                    <a:lnTo>
                      <a:pt x="262140" y="383847"/>
                    </a:lnTo>
                    <a:cubicBezTo>
                      <a:pt x="255628" y="384611"/>
                      <a:pt x="250971" y="390512"/>
                      <a:pt x="251743" y="397023"/>
                    </a:cubicBezTo>
                    <a:cubicBezTo>
                      <a:pt x="252385" y="402477"/>
                      <a:pt x="256685" y="406778"/>
                      <a:pt x="262140" y="407419"/>
                    </a:cubicBezTo>
                    <a:lnTo>
                      <a:pt x="387481" y="407419"/>
                    </a:lnTo>
                    <a:cubicBezTo>
                      <a:pt x="393927" y="407468"/>
                      <a:pt x="399219" y="402323"/>
                      <a:pt x="399349" y="395877"/>
                    </a:cubicBezTo>
                    <a:lnTo>
                      <a:pt x="399349" y="395877"/>
                    </a:lnTo>
                    <a:close/>
                    <a:moveTo>
                      <a:pt x="304814" y="13675"/>
                    </a:moveTo>
                    <a:cubicBezTo>
                      <a:pt x="304814" y="6091"/>
                      <a:pt x="298661" y="-62"/>
                      <a:pt x="291077" y="-62"/>
                    </a:cubicBezTo>
                    <a:cubicBezTo>
                      <a:pt x="283493" y="-62"/>
                      <a:pt x="277340" y="6091"/>
                      <a:pt x="277340" y="13675"/>
                    </a:cubicBezTo>
                    <a:cubicBezTo>
                      <a:pt x="277340" y="21259"/>
                      <a:pt x="283493" y="27412"/>
                      <a:pt x="291077" y="27412"/>
                    </a:cubicBezTo>
                    <a:cubicBezTo>
                      <a:pt x="298661" y="27412"/>
                      <a:pt x="304814" y="21259"/>
                      <a:pt x="304814" y="13675"/>
                    </a:cubicBezTo>
                    <a:close/>
                    <a:moveTo>
                      <a:pt x="345457" y="13675"/>
                    </a:moveTo>
                    <a:cubicBezTo>
                      <a:pt x="345546" y="6091"/>
                      <a:pt x="339466" y="-135"/>
                      <a:pt x="331882" y="-225"/>
                    </a:cubicBezTo>
                    <a:cubicBezTo>
                      <a:pt x="324298" y="-314"/>
                      <a:pt x="318072" y="5766"/>
                      <a:pt x="317982" y="13350"/>
                    </a:cubicBezTo>
                    <a:cubicBezTo>
                      <a:pt x="317893" y="20934"/>
                      <a:pt x="323973" y="27160"/>
                      <a:pt x="331557" y="27250"/>
                    </a:cubicBezTo>
                    <a:lnTo>
                      <a:pt x="331557" y="27250"/>
                    </a:lnTo>
                    <a:cubicBezTo>
                      <a:pt x="339051" y="27250"/>
                      <a:pt x="345131" y="21169"/>
                      <a:pt x="345131" y="13675"/>
                    </a:cubicBezTo>
                    <a:close/>
                    <a:moveTo>
                      <a:pt x="386099" y="13675"/>
                    </a:moveTo>
                    <a:cubicBezTo>
                      <a:pt x="386189" y="6091"/>
                      <a:pt x="380109" y="-135"/>
                      <a:pt x="372525" y="-225"/>
                    </a:cubicBezTo>
                    <a:cubicBezTo>
                      <a:pt x="364941" y="-314"/>
                      <a:pt x="358714" y="5766"/>
                      <a:pt x="358625" y="13350"/>
                    </a:cubicBezTo>
                    <a:cubicBezTo>
                      <a:pt x="358536" y="20934"/>
                      <a:pt x="364616" y="27160"/>
                      <a:pt x="372199" y="27250"/>
                    </a:cubicBezTo>
                    <a:lnTo>
                      <a:pt x="372199" y="27250"/>
                    </a:lnTo>
                    <a:cubicBezTo>
                      <a:pt x="379727" y="27250"/>
                      <a:pt x="385847" y="21202"/>
                      <a:pt x="385937" y="13675"/>
                    </a:cubicBezTo>
                    <a:close/>
                    <a:moveTo>
                      <a:pt x="426742" y="13675"/>
                    </a:moveTo>
                    <a:cubicBezTo>
                      <a:pt x="426831" y="6091"/>
                      <a:pt x="420751" y="-135"/>
                      <a:pt x="413167" y="-225"/>
                    </a:cubicBezTo>
                    <a:cubicBezTo>
                      <a:pt x="405583" y="-314"/>
                      <a:pt x="399357" y="5766"/>
                      <a:pt x="399267" y="13350"/>
                    </a:cubicBezTo>
                    <a:cubicBezTo>
                      <a:pt x="399178" y="20934"/>
                      <a:pt x="405258" y="27160"/>
                      <a:pt x="412842" y="27250"/>
                    </a:cubicBezTo>
                    <a:lnTo>
                      <a:pt x="412842" y="27250"/>
                    </a:lnTo>
                    <a:cubicBezTo>
                      <a:pt x="420296" y="27250"/>
                      <a:pt x="426335" y="21210"/>
                      <a:pt x="426335" y="13756"/>
                    </a:cubicBezTo>
                    <a:cubicBezTo>
                      <a:pt x="426335" y="13732"/>
                      <a:pt x="426335" y="13700"/>
                      <a:pt x="426335" y="13675"/>
                    </a:cubicBezTo>
                    <a:close/>
                    <a:moveTo>
                      <a:pt x="467384" y="13675"/>
                    </a:moveTo>
                    <a:cubicBezTo>
                      <a:pt x="467474" y="6091"/>
                      <a:pt x="461394" y="-135"/>
                      <a:pt x="453810" y="-225"/>
                    </a:cubicBezTo>
                    <a:cubicBezTo>
                      <a:pt x="446226" y="-314"/>
                      <a:pt x="439999" y="5766"/>
                      <a:pt x="439910" y="13350"/>
                    </a:cubicBezTo>
                    <a:cubicBezTo>
                      <a:pt x="439821" y="20934"/>
                      <a:pt x="445901" y="27160"/>
                      <a:pt x="453484" y="27250"/>
                    </a:cubicBezTo>
                    <a:cubicBezTo>
                      <a:pt x="453509" y="27250"/>
                      <a:pt x="453541" y="27250"/>
                      <a:pt x="453566" y="27250"/>
                    </a:cubicBezTo>
                    <a:lnTo>
                      <a:pt x="453566" y="27250"/>
                    </a:lnTo>
                    <a:cubicBezTo>
                      <a:pt x="461060" y="27209"/>
                      <a:pt x="467132" y="21169"/>
                      <a:pt x="467222" y="13675"/>
                    </a:cubicBezTo>
                    <a:close/>
                    <a:moveTo>
                      <a:pt x="508027" y="13675"/>
                    </a:moveTo>
                    <a:cubicBezTo>
                      <a:pt x="508116" y="6091"/>
                      <a:pt x="502036" y="-135"/>
                      <a:pt x="494452" y="-225"/>
                    </a:cubicBezTo>
                    <a:cubicBezTo>
                      <a:pt x="486868" y="-314"/>
                      <a:pt x="480642" y="5766"/>
                      <a:pt x="480552" y="13350"/>
                    </a:cubicBezTo>
                    <a:cubicBezTo>
                      <a:pt x="480463" y="20934"/>
                      <a:pt x="486543" y="27160"/>
                      <a:pt x="494127" y="27250"/>
                    </a:cubicBezTo>
                    <a:cubicBezTo>
                      <a:pt x="494151" y="27250"/>
                      <a:pt x="494184" y="27250"/>
                      <a:pt x="494208" y="27250"/>
                    </a:cubicBezTo>
                    <a:lnTo>
                      <a:pt x="494208" y="27250"/>
                    </a:lnTo>
                    <a:cubicBezTo>
                      <a:pt x="501662" y="27250"/>
                      <a:pt x="507701" y="21210"/>
                      <a:pt x="507701" y="13756"/>
                    </a:cubicBezTo>
                    <a:cubicBezTo>
                      <a:pt x="507701" y="13732"/>
                      <a:pt x="507701" y="13700"/>
                      <a:pt x="507701" y="13675"/>
                    </a:cubicBezTo>
                    <a:close/>
                    <a:moveTo>
                      <a:pt x="304733" y="123085"/>
                    </a:moveTo>
                    <a:cubicBezTo>
                      <a:pt x="304310" y="115956"/>
                      <a:pt x="298197" y="110526"/>
                      <a:pt x="291069" y="110941"/>
                    </a:cubicBezTo>
                    <a:cubicBezTo>
                      <a:pt x="283948" y="111363"/>
                      <a:pt x="278510" y="117476"/>
                      <a:pt x="278925" y="124605"/>
                    </a:cubicBezTo>
                    <a:cubicBezTo>
                      <a:pt x="279315" y="131115"/>
                      <a:pt x="284485" y="136318"/>
                      <a:pt x="290996" y="136741"/>
                    </a:cubicBezTo>
                    <a:cubicBezTo>
                      <a:pt x="298539" y="136789"/>
                      <a:pt x="304684" y="130709"/>
                      <a:pt x="304733" y="123166"/>
                    </a:cubicBezTo>
                    <a:cubicBezTo>
                      <a:pt x="304733" y="123142"/>
                      <a:pt x="304733" y="123109"/>
                      <a:pt x="304733" y="123085"/>
                    </a:cubicBezTo>
                    <a:close/>
                    <a:moveTo>
                      <a:pt x="345375" y="123085"/>
                    </a:moveTo>
                    <a:cubicBezTo>
                      <a:pt x="345416" y="115501"/>
                      <a:pt x="339303" y="109315"/>
                      <a:pt x="331720" y="109266"/>
                    </a:cubicBezTo>
                    <a:cubicBezTo>
                      <a:pt x="324136" y="109225"/>
                      <a:pt x="317950" y="115338"/>
                      <a:pt x="317901" y="122922"/>
                    </a:cubicBezTo>
                    <a:cubicBezTo>
                      <a:pt x="317860" y="130506"/>
                      <a:pt x="323973" y="136692"/>
                      <a:pt x="331557" y="136741"/>
                    </a:cubicBezTo>
                    <a:cubicBezTo>
                      <a:pt x="331581" y="136741"/>
                      <a:pt x="331614" y="136741"/>
                      <a:pt x="331638" y="136741"/>
                    </a:cubicBezTo>
                    <a:lnTo>
                      <a:pt x="331638" y="136741"/>
                    </a:lnTo>
                    <a:cubicBezTo>
                      <a:pt x="339092" y="136789"/>
                      <a:pt x="345164" y="130782"/>
                      <a:pt x="345213" y="123329"/>
                    </a:cubicBezTo>
                    <a:cubicBezTo>
                      <a:pt x="345213" y="123304"/>
                      <a:pt x="345213" y="123272"/>
                      <a:pt x="345213" y="123247"/>
                    </a:cubicBezTo>
                    <a:lnTo>
                      <a:pt x="345213" y="123247"/>
                    </a:lnTo>
                    <a:close/>
                    <a:moveTo>
                      <a:pt x="386018" y="123085"/>
                    </a:moveTo>
                    <a:cubicBezTo>
                      <a:pt x="386059" y="115501"/>
                      <a:pt x="379946" y="109315"/>
                      <a:pt x="372362" y="109266"/>
                    </a:cubicBezTo>
                    <a:cubicBezTo>
                      <a:pt x="364778" y="109225"/>
                      <a:pt x="358592" y="115338"/>
                      <a:pt x="358544" y="122922"/>
                    </a:cubicBezTo>
                    <a:cubicBezTo>
                      <a:pt x="358503" y="130506"/>
                      <a:pt x="364616" y="136692"/>
                      <a:pt x="372199" y="136741"/>
                    </a:cubicBezTo>
                    <a:cubicBezTo>
                      <a:pt x="372224" y="136741"/>
                      <a:pt x="372256" y="136741"/>
                      <a:pt x="372281" y="136741"/>
                    </a:cubicBezTo>
                    <a:lnTo>
                      <a:pt x="372281" y="136741"/>
                    </a:lnTo>
                    <a:cubicBezTo>
                      <a:pt x="379734" y="136879"/>
                      <a:pt x="385879" y="130945"/>
                      <a:pt x="386018" y="123491"/>
                    </a:cubicBezTo>
                    <a:cubicBezTo>
                      <a:pt x="386018" y="123467"/>
                      <a:pt x="386018" y="123434"/>
                      <a:pt x="386018" y="123410"/>
                    </a:cubicBezTo>
                    <a:lnTo>
                      <a:pt x="386018" y="123410"/>
                    </a:lnTo>
                    <a:close/>
                    <a:moveTo>
                      <a:pt x="426660" y="123085"/>
                    </a:moveTo>
                    <a:cubicBezTo>
                      <a:pt x="426701" y="115501"/>
                      <a:pt x="420588" y="109315"/>
                      <a:pt x="413005" y="109266"/>
                    </a:cubicBezTo>
                    <a:cubicBezTo>
                      <a:pt x="405421" y="109225"/>
                      <a:pt x="399235" y="115338"/>
                      <a:pt x="399186" y="122922"/>
                    </a:cubicBezTo>
                    <a:cubicBezTo>
                      <a:pt x="399145" y="130506"/>
                      <a:pt x="405258" y="136692"/>
                      <a:pt x="412842" y="136741"/>
                    </a:cubicBezTo>
                    <a:cubicBezTo>
                      <a:pt x="412866" y="136741"/>
                      <a:pt x="412899" y="136741"/>
                      <a:pt x="412923" y="136741"/>
                    </a:cubicBezTo>
                    <a:lnTo>
                      <a:pt x="412923" y="136741"/>
                    </a:lnTo>
                    <a:cubicBezTo>
                      <a:pt x="420377" y="136741"/>
                      <a:pt x="426416" y="130701"/>
                      <a:pt x="426416" y="123247"/>
                    </a:cubicBezTo>
                    <a:lnTo>
                      <a:pt x="426416" y="123247"/>
                    </a:lnTo>
                    <a:close/>
                    <a:moveTo>
                      <a:pt x="467303" y="123085"/>
                    </a:moveTo>
                    <a:cubicBezTo>
                      <a:pt x="467344" y="115501"/>
                      <a:pt x="461231" y="109315"/>
                      <a:pt x="453647" y="109266"/>
                    </a:cubicBezTo>
                    <a:cubicBezTo>
                      <a:pt x="446063" y="109225"/>
                      <a:pt x="439877" y="115338"/>
                      <a:pt x="439829" y="122922"/>
                    </a:cubicBezTo>
                    <a:cubicBezTo>
                      <a:pt x="439788" y="130506"/>
                      <a:pt x="445901" y="136692"/>
                      <a:pt x="453484" y="136741"/>
                    </a:cubicBezTo>
                    <a:cubicBezTo>
                      <a:pt x="453541" y="136741"/>
                      <a:pt x="453590" y="136741"/>
                      <a:pt x="453647" y="136741"/>
                    </a:cubicBezTo>
                    <a:lnTo>
                      <a:pt x="453647" y="136741"/>
                    </a:lnTo>
                    <a:cubicBezTo>
                      <a:pt x="461052" y="136879"/>
                      <a:pt x="467164" y="130977"/>
                      <a:pt x="467303" y="123572"/>
                    </a:cubicBezTo>
                    <a:cubicBezTo>
                      <a:pt x="467303" y="123524"/>
                      <a:pt x="467303" y="123467"/>
                      <a:pt x="467303" y="123410"/>
                    </a:cubicBezTo>
                    <a:lnTo>
                      <a:pt x="467303" y="123410"/>
                    </a:lnTo>
                    <a:close/>
                    <a:moveTo>
                      <a:pt x="507945" y="123085"/>
                    </a:moveTo>
                    <a:cubicBezTo>
                      <a:pt x="507986" y="115501"/>
                      <a:pt x="501873" y="109315"/>
                      <a:pt x="494290" y="109266"/>
                    </a:cubicBezTo>
                    <a:cubicBezTo>
                      <a:pt x="486706" y="109225"/>
                      <a:pt x="480520" y="115338"/>
                      <a:pt x="480471" y="122922"/>
                    </a:cubicBezTo>
                    <a:cubicBezTo>
                      <a:pt x="480430" y="130506"/>
                      <a:pt x="486543" y="136692"/>
                      <a:pt x="494127" y="136741"/>
                    </a:cubicBezTo>
                    <a:cubicBezTo>
                      <a:pt x="494184" y="136741"/>
                      <a:pt x="494232" y="136741"/>
                      <a:pt x="494290" y="136741"/>
                    </a:cubicBezTo>
                    <a:lnTo>
                      <a:pt x="494290" y="136741"/>
                    </a:lnTo>
                    <a:cubicBezTo>
                      <a:pt x="501743" y="136741"/>
                      <a:pt x="507783" y="130701"/>
                      <a:pt x="507783" y="123247"/>
                    </a:cubicBezTo>
                    <a:lnTo>
                      <a:pt x="507783" y="123247"/>
                    </a:lnTo>
                    <a:close/>
                    <a:moveTo>
                      <a:pt x="442917" y="279883"/>
                    </a:moveTo>
                    <a:cubicBezTo>
                      <a:pt x="442917" y="272300"/>
                      <a:pt x="436764" y="266146"/>
                      <a:pt x="429180" y="266146"/>
                    </a:cubicBezTo>
                    <a:cubicBezTo>
                      <a:pt x="421596" y="266146"/>
                      <a:pt x="415443" y="272300"/>
                      <a:pt x="415443" y="279883"/>
                    </a:cubicBezTo>
                    <a:cubicBezTo>
                      <a:pt x="415443" y="287467"/>
                      <a:pt x="421596" y="293620"/>
                      <a:pt x="429180" y="293620"/>
                    </a:cubicBezTo>
                    <a:lnTo>
                      <a:pt x="429180" y="293620"/>
                    </a:lnTo>
                    <a:cubicBezTo>
                      <a:pt x="436658" y="293669"/>
                      <a:pt x="442787" y="287687"/>
                      <a:pt x="442917" y="280209"/>
                    </a:cubicBezTo>
                    <a:lnTo>
                      <a:pt x="442917" y="280209"/>
                    </a:lnTo>
                    <a:close/>
                    <a:moveTo>
                      <a:pt x="483560" y="279883"/>
                    </a:moveTo>
                    <a:cubicBezTo>
                      <a:pt x="483560" y="272300"/>
                      <a:pt x="477406" y="266146"/>
                      <a:pt x="469823" y="266146"/>
                    </a:cubicBezTo>
                    <a:cubicBezTo>
                      <a:pt x="462239" y="266146"/>
                      <a:pt x="456086" y="272300"/>
                      <a:pt x="456086" y="279883"/>
                    </a:cubicBezTo>
                    <a:cubicBezTo>
                      <a:pt x="456086" y="287467"/>
                      <a:pt x="462239" y="293620"/>
                      <a:pt x="469823" y="293620"/>
                    </a:cubicBezTo>
                    <a:lnTo>
                      <a:pt x="469823" y="293620"/>
                    </a:lnTo>
                    <a:cubicBezTo>
                      <a:pt x="477317" y="293620"/>
                      <a:pt x="483397" y="287540"/>
                      <a:pt x="483397" y="280046"/>
                    </a:cubicBezTo>
                    <a:lnTo>
                      <a:pt x="483397" y="280046"/>
                    </a:lnTo>
                    <a:close/>
                    <a:moveTo>
                      <a:pt x="524202" y="279883"/>
                    </a:moveTo>
                    <a:cubicBezTo>
                      <a:pt x="524202" y="272300"/>
                      <a:pt x="518049" y="266146"/>
                      <a:pt x="510465" y="266146"/>
                    </a:cubicBezTo>
                    <a:cubicBezTo>
                      <a:pt x="502881" y="266146"/>
                      <a:pt x="496728" y="272300"/>
                      <a:pt x="496728" y="279883"/>
                    </a:cubicBezTo>
                    <a:cubicBezTo>
                      <a:pt x="496728" y="287467"/>
                      <a:pt x="502881" y="293620"/>
                      <a:pt x="510465" y="293620"/>
                    </a:cubicBezTo>
                    <a:lnTo>
                      <a:pt x="510465" y="293620"/>
                    </a:lnTo>
                    <a:cubicBezTo>
                      <a:pt x="517960" y="293620"/>
                      <a:pt x="524040" y="287540"/>
                      <a:pt x="524040" y="280046"/>
                    </a:cubicBezTo>
                    <a:lnTo>
                      <a:pt x="524040" y="280046"/>
                    </a:lnTo>
                    <a:close/>
                    <a:moveTo>
                      <a:pt x="564845" y="279883"/>
                    </a:moveTo>
                    <a:cubicBezTo>
                      <a:pt x="564845" y="272300"/>
                      <a:pt x="558691" y="266146"/>
                      <a:pt x="551108" y="266146"/>
                    </a:cubicBezTo>
                    <a:cubicBezTo>
                      <a:pt x="543524" y="266146"/>
                      <a:pt x="537371" y="272300"/>
                      <a:pt x="537371" y="279883"/>
                    </a:cubicBezTo>
                    <a:cubicBezTo>
                      <a:pt x="537371" y="287467"/>
                      <a:pt x="543524" y="293620"/>
                      <a:pt x="551108" y="293620"/>
                    </a:cubicBezTo>
                    <a:lnTo>
                      <a:pt x="551108" y="293620"/>
                    </a:lnTo>
                    <a:cubicBezTo>
                      <a:pt x="558602" y="293710"/>
                      <a:pt x="564756" y="287703"/>
                      <a:pt x="564845" y="280209"/>
                    </a:cubicBezTo>
                    <a:cubicBezTo>
                      <a:pt x="564845" y="280209"/>
                      <a:pt x="564845" y="280209"/>
                      <a:pt x="564845" y="280209"/>
                    </a:cubicBezTo>
                    <a:lnTo>
                      <a:pt x="564845" y="280209"/>
                    </a:lnTo>
                    <a:close/>
                    <a:moveTo>
                      <a:pt x="605487" y="279883"/>
                    </a:moveTo>
                    <a:cubicBezTo>
                      <a:pt x="605487" y="272300"/>
                      <a:pt x="599334" y="266146"/>
                      <a:pt x="591750" y="266146"/>
                    </a:cubicBezTo>
                    <a:cubicBezTo>
                      <a:pt x="584166" y="266146"/>
                      <a:pt x="578013" y="272300"/>
                      <a:pt x="578013" y="279883"/>
                    </a:cubicBezTo>
                    <a:cubicBezTo>
                      <a:pt x="578013" y="287467"/>
                      <a:pt x="584166" y="293620"/>
                      <a:pt x="591750" y="293620"/>
                    </a:cubicBezTo>
                    <a:lnTo>
                      <a:pt x="591750" y="293620"/>
                    </a:lnTo>
                    <a:cubicBezTo>
                      <a:pt x="599245" y="293620"/>
                      <a:pt x="605325" y="287540"/>
                      <a:pt x="605325" y="280046"/>
                    </a:cubicBezTo>
                    <a:lnTo>
                      <a:pt x="605325" y="280046"/>
                    </a:lnTo>
                    <a:close/>
                    <a:moveTo>
                      <a:pt x="646130" y="279883"/>
                    </a:moveTo>
                    <a:cubicBezTo>
                      <a:pt x="646130" y="272300"/>
                      <a:pt x="639976" y="266146"/>
                      <a:pt x="632393" y="266146"/>
                    </a:cubicBezTo>
                    <a:cubicBezTo>
                      <a:pt x="624809" y="266146"/>
                      <a:pt x="618656" y="272300"/>
                      <a:pt x="618656" y="279883"/>
                    </a:cubicBezTo>
                    <a:cubicBezTo>
                      <a:pt x="618656" y="287467"/>
                      <a:pt x="624809" y="293620"/>
                      <a:pt x="632393" y="293620"/>
                    </a:cubicBezTo>
                    <a:cubicBezTo>
                      <a:pt x="632417" y="293620"/>
                      <a:pt x="632450" y="293620"/>
                      <a:pt x="632474" y="293620"/>
                    </a:cubicBezTo>
                    <a:lnTo>
                      <a:pt x="632474" y="293620"/>
                    </a:lnTo>
                    <a:cubicBezTo>
                      <a:pt x="639928" y="293710"/>
                      <a:pt x="646041" y="287744"/>
                      <a:pt x="646130" y="280290"/>
                    </a:cubicBezTo>
                    <a:cubicBezTo>
                      <a:pt x="646130" y="280265"/>
                      <a:pt x="646130" y="280233"/>
                      <a:pt x="646130" y="280209"/>
                    </a:cubicBezTo>
                    <a:lnTo>
                      <a:pt x="646130" y="280209"/>
                    </a:lnTo>
                    <a:close/>
                    <a:moveTo>
                      <a:pt x="441617" y="392301"/>
                    </a:moveTo>
                    <a:cubicBezTo>
                      <a:pt x="441617" y="384717"/>
                      <a:pt x="435464" y="378563"/>
                      <a:pt x="427880" y="378563"/>
                    </a:cubicBezTo>
                    <a:cubicBezTo>
                      <a:pt x="420296" y="378563"/>
                      <a:pt x="414143" y="384717"/>
                      <a:pt x="414143" y="392301"/>
                    </a:cubicBezTo>
                    <a:cubicBezTo>
                      <a:pt x="414143" y="399884"/>
                      <a:pt x="420296" y="406038"/>
                      <a:pt x="427880" y="406038"/>
                    </a:cubicBezTo>
                    <a:lnTo>
                      <a:pt x="427880" y="406038"/>
                    </a:lnTo>
                    <a:cubicBezTo>
                      <a:pt x="435358" y="406086"/>
                      <a:pt x="441487" y="400104"/>
                      <a:pt x="441617" y="392626"/>
                    </a:cubicBezTo>
                    <a:lnTo>
                      <a:pt x="441617" y="392626"/>
                    </a:lnTo>
                    <a:close/>
                    <a:moveTo>
                      <a:pt x="482260" y="392301"/>
                    </a:moveTo>
                    <a:cubicBezTo>
                      <a:pt x="482260" y="384717"/>
                      <a:pt x="476106" y="378563"/>
                      <a:pt x="468522" y="378563"/>
                    </a:cubicBezTo>
                    <a:cubicBezTo>
                      <a:pt x="460938" y="378563"/>
                      <a:pt x="454785" y="384717"/>
                      <a:pt x="454785" y="392301"/>
                    </a:cubicBezTo>
                    <a:cubicBezTo>
                      <a:pt x="454785" y="399884"/>
                      <a:pt x="460938" y="406038"/>
                      <a:pt x="468522" y="406038"/>
                    </a:cubicBezTo>
                    <a:lnTo>
                      <a:pt x="468522" y="406038"/>
                    </a:lnTo>
                    <a:cubicBezTo>
                      <a:pt x="476017" y="406038"/>
                      <a:pt x="482097" y="399958"/>
                      <a:pt x="482097" y="392463"/>
                    </a:cubicBezTo>
                    <a:lnTo>
                      <a:pt x="482097" y="392463"/>
                    </a:lnTo>
                    <a:close/>
                    <a:moveTo>
                      <a:pt x="522902" y="392301"/>
                    </a:moveTo>
                    <a:cubicBezTo>
                      <a:pt x="522902" y="384717"/>
                      <a:pt x="516749" y="378563"/>
                      <a:pt x="509165" y="378563"/>
                    </a:cubicBezTo>
                    <a:cubicBezTo>
                      <a:pt x="501581" y="378563"/>
                      <a:pt x="495428" y="384717"/>
                      <a:pt x="495428" y="392301"/>
                    </a:cubicBezTo>
                    <a:cubicBezTo>
                      <a:pt x="495428" y="399884"/>
                      <a:pt x="501581" y="406038"/>
                      <a:pt x="509165" y="406038"/>
                    </a:cubicBezTo>
                    <a:lnTo>
                      <a:pt x="509165" y="406038"/>
                    </a:lnTo>
                    <a:cubicBezTo>
                      <a:pt x="516659" y="406038"/>
                      <a:pt x="522739" y="399958"/>
                      <a:pt x="522739" y="392463"/>
                    </a:cubicBezTo>
                    <a:lnTo>
                      <a:pt x="522739" y="392463"/>
                    </a:lnTo>
                    <a:close/>
                    <a:moveTo>
                      <a:pt x="563545" y="392301"/>
                    </a:moveTo>
                    <a:cubicBezTo>
                      <a:pt x="563545" y="384717"/>
                      <a:pt x="557391" y="378563"/>
                      <a:pt x="549807" y="378563"/>
                    </a:cubicBezTo>
                    <a:cubicBezTo>
                      <a:pt x="542223" y="378563"/>
                      <a:pt x="536070" y="384717"/>
                      <a:pt x="536070" y="392301"/>
                    </a:cubicBezTo>
                    <a:cubicBezTo>
                      <a:pt x="536070" y="399884"/>
                      <a:pt x="542223" y="406038"/>
                      <a:pt x="549807" y="406038"/>
                    </a:cubicBezTo>
                    <a:lnTo>
                      <a:pt x="549807" y="406038"/>
                    </a:lnTo>
                    <a:cubicBezTo>
                      <a:pt x="557302" y="406127"/>
                      <a:pt x="563455" y="400120"/>
                      <a:pt x="563545" y="392626"/>
                    </a:cubicBezTo>
                    <a:cubicBezTo>
                      <a:pt x="563545" y="392626"/>
                      <a:pt x="563545" y="392626"/>
                      <a:pt x="563545" y="392626"/>
                    </a:cubicBezTo>
                    <a:lnTo>
                      <a:pt x="563545" y="392626"/>
                    </a:lnTo>
                    <a:close/>
                    <a:moveTo>
                      <a:pt x="604187" y="392301"/>
                    </a:moveTo>
                    <a:cubicBezTo>
                      <a:pt x="604187" y="384717"/>
                      <a:pt x="598034" y="378563"/>
                      <a:pt x="590450" y="378563"/>
                    </a:cubicBezTo>
                    <a:cubicBezTo>
                      <a:pt x="582866" y="378563"/>
                      <a:pt x="576713" y="384717"/>
                      <a:pt x="576713" y="392301"/>
                    </a:cubicBezTo>
                    <a:cubicBezTo>
                      <a:pt x="576713" y="399884"/>
                      <a:pt x="582866" y="406038"/>
                      <a:pt x="590450" y="406038"/>
                    </a:cubicBezTo>
                    <a:lnTo>
                      <a:pt x="590450" y="406038"/>
                    </a:lnTo>
                    <a:cubicBezTo>
                      <a:pt x="597904" y="406038"/>
                      <a:pt x="603943" y="399998"/>
                      <a:pt x="603943" y="392544"/>
                    </a:cubicBezTo>
                    <a:cubicBezTo>
                      <a:pt x="603943" y="392520"/>
                      <a:pt x="603943" y="392488"/>
                      <a:pt x="603943" y="392463"/>
                    </a:cubicBezTo>
                    <a:lnTo>
                      <a:pt x="603943" y="392463"/>
                    </a:lnTo>
                    <a:close/>
                    <a:moveTo>
                      <a:pt x="644830" y="392301"/>
                    </a:moveTo>
                    <a:cubicBezTo>
                      <a:pt x="644830" y="384717"/>
                      <a:pt x="638676" y="378563"/>
                      <a:pt x="631092" y="378563"/>
                    </a:cubicBezTo>
                    <a:cubicBezTo>
                      <a:pt x="623508" y="378563"/>
                      <a:pt x="617355" y="384717"/>
                      <a:pt x="617355" y="392301"/>
                    </a:cubicBezTo>
                    <a:cubicBezTo>
                      <a:pt x="617355" y="399884"/>
                      <a:pt x="623508" y="406038"/>
                      <a:pt x="631092" y="406038"/>
                    </a:cubicBezTo>
                    <a:cubicBezTo>
                      <a:pt x="631117" y="406038"/>
                      <a:pt x="631149" y="406038"/>
                      <a:pt x="631173" y="406038"/>
                    </a:cubicBezTo>
                    <a:lnTo>
                      <a:pt x="631173" y="406038"/>
                    </a:lnTo>
                    <a:cubicBezTo>
                      <a:pt x="638627" y="406127"/>
                      <a:pt x="644740" y="400161"/>
                      <a:pt x="644830" y="392707"/>
                    </a:cubicBezTo>
                    <a:cubicBezTo>
                      <a:pt x="644830" y="392683"/>
                      <a:pt x="644830" y="392650"/>
                      <a:pt x="644830" y="392626"/>
                    </a:cubicBezTo>
                    <a:lnTo>
                      <a:pt x="644830" y="39262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8" name="Google Shape;38;p5"/>
            <p:cNvGrpSpPr/>
            <p:nvPr/>
          </p:nvGrpSpPr>
          <p:grpSpPr>
            <a:xfrm>
              <a:off x="7692851" y="-482918"/>
              <a:ext cx="1627340" cy="1899886"/>
              <a:chOff x="7511876" y="-463868"/>
              <a:chExt cx="1627340" cy="1899886"/>
            </a:xfrm>
          </p:grpSpPr>
          <p:sp>
            <p:nvSpPr>
              <p:cNvPr id="39" name="Google Shape;39;p5"/>
              <p:cNvSpPr/>
              <p:nvPr/>
            </p:nvSpPr>
            <p:spPr>
              <a:xfrm>
                <a:off x="7511876" y="-463868"/>
                <a:ext cx="1594671" cy="1823598"/>
              </a:xfrm>
              <a:custGeom>
                <a:rect b="b" l="l" r="r" t="t"/>
                <a:pathLst>
                  <a:path extrusionOk="0" h="2084112" w="1822481">
                    <a:moveTo>
                      <a:pt x="1440741" y="2089880"/>
                    </a:moveTo>
                    <a:lnTo>
                      <a:pt x="1211143" y="844745"/>
                    </a:lnTo>
                    <a:lnTo>
                      <a:pt x="1228510" y="841537"/>
                    </a:lnTo>
                    <a:lnTo>
                      <a:pt x="1458113" y="2086671"/>
                    </a:lnTo>
                    <a:close/>
                    <a:moveTo>
                      <a:pt x="1223299" y="852172"/>
                    </a:moveTo>
                    <a:lnTo>
                      <a:pt x="1826542" y="884979"/>
                    </a:lnTo>
                    <a:lnTo>
                      <a:pt x="1827511" y="867351"/>
                    </a:lnTo>
                    <a:lnTo>
                      <a:pt x="1216354" y="834115"/>
                    </a:lnTo>
                    <a:lnTo>
                      <a:pt x="583398" y="1470959"/>
                    </a:lnTo>
                    <a:lnTo>
                      <a:pt x="595919" y="1483411"/>
                    </a:lnTo>
                    <a:close/>
                    <a:moveTo>
                      <a:pt x="928194" y="1527416"/>
                    </a:moveTo>
                    <a:lnTo>
                      <a:pt x="840068" y="1238658"/>
                    </a:lnTo>
                    <a:lnTo>
                      <a:pt x="823184" y="1243816"/>
                    </a:lnTo>
                    <a:lnTo>
                      <a:pt x="911309" y="1532574"/>
                    </a:lnTo>
                    <a:close/>
                    <a:moveTo>
                      <a:pt x="1224796" y="835862"/>
                    </a:moveTo>
                    <a:lnTo>
                      <a:pt x="15015" y="5767"/>
                    </a:lnTo>
                    <a:lnTo>
                      <a:pt x="5030" y="20325"/>
                    </a:lnTo>
                    <a:lnTo>
                      <a:pt x="1214834" y="850432"/>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 name="Google Shape;40;p5"/>
              <p:cNvSpPr/>
              <p:nvPr/>
            </p:nvSpPr>
            <p:spPr>
              <a:xfrm>
                <a:off x="7991308" y="121335"/>
                <a:ext cx="1147908" cy="1314683"/>
              </a:xfrm>
              <a:custGeom>
                <a:rect b="b" l="l" r="r" t="t"/>
                <a:pathLst>
                  <a:path extrusionOk="0" h="1502495" w="1311895">
                    <a:moveTo>
                      <a:pt x="666806" y="348752"/>
                    </a:moveTo>
                    <a:cubicBezTo>
                      <a:pt x="572228" y="348752"/>
                      <a:pt x="495313" y="271820"/>
                      <a:pt x="495313" y="177259"/>
                    </a:cubicBezTo>
                    <a:cubicBezTo>
                      <a:pt x="495313" y="82699"/>
                      <a:pt x="572228" y="5767"/>
                      <a:pt x="666806" y="5767"/>
                    </a:cubicBezTo>
                    <a:cubicBezTo>
                      <a:pt x="761383" y="5767"/>
                      <a:pt x="838299" y="82699"/>
                      <a:pt x="838299" y="177259"/>
                    </a:cubicBezTo>
                    <a:cubicBezTo>
                      <a:pt x="838299" y="271820"/>
                      <a:pt x="761383" y="348752"/>
                      <a:pt x="666806" y="348752"/>
                    </a:cubicBezTo>
                    <a:close/>
                    <a:moveTo>
                      <a:pt x="666806" y="23429"/>
                    </a:moveTo>
                    <a:cubicBezTo>
                      <a:pt x="581982" y="23429"/>
                      <a:pt x="512975" y="92436"/>
                      <a:pt x="512975" y="177259"/>
                    </a:cubicBezTo>
                    <a:cubicBezTo>
                      <a:pt x="512975" y="262083"/>
                      <a:pt x="581982" y="331090"/>
                      <a:pt x="666806" y="331090"/>
                    </a:cubicBezTo>
                    <a:cubicBezTo>
                      <a:pt x="751630" y="331090"/>
                      <a:pt x="820637" y="262083"/>
                      <a:pt x="820637" y="177259"/>
                    </a:cubicBezTo>
                    <a:cubicBezTo>
                      <a:pt x="820637" y="92436"/>
                      <a:pt x="751630" y="23429"/>
                      <a:pt x="666806" y="23429"/>
                    </a:cubicBezTo>
                    <a:close/>
                    <a:moveTo>
                      <a:pt x="666806" y="88954"/>
                    </a:moveTo>
                    <a:cubicBezTo>
                      <a:pt x="715574" y="88954"/>
                      <a:pt x="755111" y="128491"/>
                      <a:pt x="755111" y="177259"/>
                    </a:cubicBezTo>
                    <a:cubicBezTo>
                      <a:pt x="755111" y="177259"/>
                      <a:pt x="755111" y="177265"/>
                      <a:pt x="755111" y="177265"/>
                    </a:cubicBezTo>
                    <a:cubicBezTo>
                      <a:pt x="755111" y="226034"/>
                      <a:pt x="715574" y="265571"/>
                      <a:pt x="666806" y="265571"/>
                    </a:cubicBezTo>
                    <a:cubicBezTo>
                      <a:pt x="618037" y="265576"/>
                      <a:pt x="578501" y="226039"/>
                      <a:pt x="578495" y="177271"/>
                    </a:cubicBezTo>
                    <a:cubicBezTo>
                      <a:pt x="578495" y="177271"/>
                      <a:pt x="578495" y="177265"/>
                      <a:pt x="578495" y="177265"/>
                    </a:cubicBezTo>
                    <a:cubicBezTo>
                      <a:pt x="578495" y="128491"/>
                      <a:pt x="618032" y="88954"/>
                      <a:pt x="666806" y="88954"/>
                    </a:cubicBezTo>
                    <a:close/>
                    <a:moveTo>
                      <a:pt x="49179" y="763095"/>
                    </a:moveTo>
                    <a:cubicBezTo>
                      <a:pt x="73567" y="763095"/>
                      <a:pt x="93335" y="782864"/>
                      <a:pt x="93335" y="807251"/>
                    </a:cubicBezTo>
                    <a:cubicBezTo>
                      <a:pt x="93335" y="831638"/>
                      <a:pt x="73567" y="851406"/>
                      <a:pt x="49179" y="851406"/>
                    </a:cubicBezTo>
                    <a:cubicBezTo>
                      <a:pt x="24798" y="851400"/>
                      <a:pt x="5030" y="831638"/>
                      <a:pt x="5030" y="807251"/>
                    </a:cubicBezTo>
                    <a:cubicBezTo>
                      <a:pt x="5030" y="782869"/>
                      <a:pt x="24792" y="763101"/>
                      <a:pt x="49179" y="763095"/>
                    </a:cubicBezTo>
                    <a:close/>
                    <a:moveTo>
                      <a:pt x="1272770" y="163520"/>
                    </a:moveTo>
                    <a:cubicBezTo>
                      <a:pt x="1297157" y="163520"/>
                      <a:pt x="1316919" y="183282"/>
                      <a:pt x="1316925" y="207669"/>
                    </a:cubicBezTo>
                    <a:cubicBezTo>
                      <a:pt x="1316925" y="232057"/>
                      <a:pt x="1297157" y="251825"/>
                      <a:pt x="1272770" y="251825"/>
                    </a:cubicBezTo>
                    <a:cubicBezTo>
                      <a:pt x="1248383" y="251819"/>
                      <a:pt x="1228620" y="232057"/>
                      <a:pt x="1228620" y="207669"/>
                    </a:cubicBezTo>
                    <a:cubicBezTo>
                      <a:pt x="1228620" y="183288"/>
                      <a:pt x="1248388" y="163520"/>
                      <a:pt x="1272770" y="163520"/>
                    </a:cubicBezTo>
                    <a:close/>
                    <a:moveTo>
                      <a:pt x="901880" y="1331651"/>
                    </a:moveTo>
                    <a:cubicBezTo>
                      <a:pt x="950649" y="1331651"/>
                      <a:pt x="990186" y="1371188"/>
                      <a:pt x="990186" y="1419957"/>
                    </a:cubicBezTo>
                    <a:cubicBezTo>
                      <a:pt x="990186" y="1468725"/>
                      <a:pt x="950649" y="1508262"/>
                      <a:pt x="901880" y="1508262"/>
                    </a:cubicBezTo>
                    <a:cubicBezTo>
                      <a:pt x="853112" y="1508268"/>
                      <a:pt x="813575" y="1468731"/>
                      <a:pt x="813569" y="1419963"/>
                    </a:cubicBezTo>
                    <a:cubicBezTo>
                      <a:pt x="813569" y="1419963"/>
                      <a:pt x="813569" y="1419957"/>
                      <a:pt x="813569" y="1419957"/>
                    </a:cubicBezTo>
                    <a:cubicBezTo>
                      <a:pt x="813552" y="1371188"/>
                      <a:pt x="853077" y="1331640"/>
                      <a:pt x="901846" y="1331622"/>
                    </a:cubicBezTo>
                    <a:cubicBezTo>
                      <a:pt x="901857" y="1331622"/>
                      <a:pt x="901869" y="1331622"/>
                      <a:pt x="901880" y="1331622"/>
                    </a:cubicBezTo>
                    <a:close/>
                    <a:moveTo>
                      <a:pt x="357195" y="905298"/>
                    </a:moveTo>
                    <a:cubicBezTo>
                      <a:pt x="333452" y="899745"/>
                      <a:pt x="318702" y="876002"/>
                      <a:pt x="324255" y="852259"/>
                    </a:cubicBezTo>
                    <a:cubicBezTo>
                      <a:pt x="324255" y="852253"/>
                      <a:pt x="324255" y="852253"/>
                      <a:pt x="324255" y="852253"/>
                    </a:cubicBezTo>
                    <a:cubicBezTo>
                      <a:pt x="329814" y="828510"/>
                      <a:pt x="353563" y="813767"/>
                      <a:pt x="377306" y="819314"/>
                    </a:cubicBezTo>
                    <a:cubicBezTo>
                      <a:pt x="401049" y="824866"/>
                      <a:pt x="415798" y="848609"/>
                      <a:pt x="410245" y="872352"/>
                    </a:cubicBezTo>
                    <a:cubicBezTo>
                      <a:pt x="410245" y="872358"/>
                      <a:pt x="410245" y="872358"/>
                      <a:pt x="410245" y="872358"/>
                    </a:cubicBezTo>
                    <a:cubicBezTo>
                      <a:pt x="410245" y="872451"/>
                      <a:pt x="410205" y="872538"/>
                      <a:pt x="410181" y="872625"/>
                    </a:cubicBezTo>
                    <a:cubicBezTo>
                      <a:pt x="404495" y="896223"/>
                      <a:pt x="380828" y="910804"/>
                      <a:pt x="357195" y="90526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41" name="Google Shape;41;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2" name="Google Shape;42;p5"/>
          <p:cNvSpPr txBox="1"/>
          <p:nvPr>
            <p:ph idx="1" type="subTitle"/>
          </p:nvPr>
        </p:nvSpPr>
        <p:spPr>
          <a:xfrm>
            <a:off x="4672986" y="2574113"/>
            <a:ext cx="3266400" cy="1545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3" name="Google Shape;43;p5"/>
          <p:cNvSpPr txBox="1"/>
          <p:nvPr>
            <p:ph idx="2" type="subTitle"/>
          </p:nvPr>
        </p:nvSpPr>
        <p:spPr>
          <a:xfrm>
            <a:off x="1204614" y="2574113"/>
            <a:ext cx="3266400" cy="1545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4" name="Google Shape;44;p5"/>
          <p:cNvSpPr txBox="1"/>
          <p:nvPr>
            <p:ph idx="3" type="subTitle"/>
          </p:nvPr>
        </p:nvSpPr>
        <p:spPr>
          <a:xfrm>
            <a:off x="1204614" y="2125725"/>
            <a:ext cx="3266400" cy="448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DM Sans"/>
              <a:buNone/>
              <a:defRPr b="1" sz="2000">
                <a:solidFill>
                  <a:schemeClr val="dk1"/>
                </a:solidFill>
                <a:latin typeface="Titillium Web"/>
                <a:ea typeface="Titillium Web"/>
                <a:cs typeface="Titillium Web"/>
                <a:sym typeface="Titillium Web"/>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45" name="Google Shape;45;p5"/>
          <p:cNvSpPr txBox="1"/>
          <p:nvPr>
            <p:ph idx="4" type="subTitle"/>
          </p:nvPr>
        </p:nvSpPr>
        <p:spPr>
          <a:xfrm>
            <a:off x="4672984" y="2125725"/>
            <a:ext cx="3266400" cy="448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DM Sans"/>
              <a:buNone/>
              <a:defRPr b="1" sz="2000">
                <a:solidFill>
                  <a:schemeClr val="dk1"/>
                </a:solidFill>
                <a:latin typeface="Titillium Web"/>
                <a:ea typeface="Titillium Web"/>
                <a:cs typeface="Titillium Web"/>
                <a:sym typeface="Titillium Web"/>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6" name="Shape 46"/>
        <p:cNvGrpSpPr/>
        <p:nvPr/>
      </p:nvGrpSpPr>
      <p:grpSpPr>
        <a:xfrm>
          <a:off x="0" y="0"/>
          <a:ext cx="0" cy="0"/>
          <a:chOff x="0" y="0"/>
          <a:chExt cx="0" cy="0"/>
        </a:xfrm>
      </p:grpSpPr>
      <p:grpSp>
        <p:nvGrpSpPr>
          <p:cNvPr id="47" name="Google Shape;47;p6"/>
          <p:cNvGrpSpPr/>
          <p:nvPr/>
        </p:nvGrpSpPr>
        <p:grpSpPr>
          <a:xfrm>
            <a:off x="-1889882" y="-2665463"/>
            <a:ext cx="11164449" cy="9216288"/>
            <a:chOff x="-1889882" y="-2665463"/>
            <a:chExt cx="11164449" cy="9216288"/>
          </a:xfrm>
        </p:grpSpPr>
        <p:sp>
          <p:nvSpPr>
            <p:cNvPr id="48" name="Google Shape;48;p6"/>
            <p:cNvSpPr/>
            <p:nvPr/>
          </p:nvSpPr>
          <p:spPr>
            <a:xfrm rot="413639">
              <a:off x="6660988" y="4412558"/>
              <a:ext cx="2502879" cy="1995266"/>
            </a:xfrm>
            <a:custGeom>
              <a:rect b="b" l="l" r="r" t="t"/>
              <a:pathLst>
                <a:path extrusionOk="0" h="1995809" w="250356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 name="Google Shape;49;p6"/>
            <p:cNvSpPr/>
            <p:nvPr/>
          </p:nvSpPr>
          <p:spPr>
            <a:xfrm rot="1397564">
              <a:off x="-1382452" y="-2205071"/>
              <a:ext cx="2984344" cy="3181591"/>
            </a:xfrm>
            <a:custGeom>
              <a:rect b="b" l="l" r="r" t="t"/>
              <a:pathLst>
                <a:path extrusionOk="0" h="3185047" w="2987585">
                  <a:moveTo>
                    <a:pt x="1104335" y="26456"/>
                  </a:moveTo>
                  <a:cubicBezTo>
                    <a:pt x="868174" y="65284"/>
                    <a:pt x="642640" y="150858"/>
                    <a:pt x="450794" y="298736"/>
                  </a:cubicBezTo>
                  <a:cubicBezTo>
                    <a:pt x="171706" y="514060"/>
                    <a:pt x="16951" y="835447"/>
                    <a:pt x="767" y="1185174"/>
                  </a:cubicBezTo>
                  <a:cubicBezTo>
                    <a:pt x="-9860" y="1416057"/>
                    <a:pt x="45221" y="1641174"/>
                    <a:pt x="111902" y="1860387"/>
                  </a:cubicBezTo>
                  <a:cubicBezTo>
                    <a:pt x="197475" y="2142114"/>
                    <a:pt x="252765" y="2463640"/>
                    <a:pt x="431414" y="2704734"/>
                  </a:cubicBezTo>
                  <a:cubicBezTo>
                    <a:pt x="709946" y="3079813"/>
                    <a:pt x="1248185" y="3238041"/>
                    <a:pt x="1698351" y="3170944"/>
                  </a:cubicBezTo>
                  <a:cubicBezTo>
                    <a:pt x="1989176" y="3127532"/>
                    <a:pt x="2296464" y="2962566"/>
                    <a:pt x="2385997" y="2663891"/>
                  </a:cubicBezTo>
                  <a:cubicBezTo>
                    <a:pt x="2419129" y="2553382"/>
                    <a:pt x="2435243" y="2434676"/>
                    <a:pt x="2491853" y="2332501"/>
                  </a:cubicBezTo>
                  <a:cubicBezTo>
                    <a:pt x="2559714" y="2210114"/>
                    <a:pt x="2682726" y="2138641"/>
                    <a:pt x="2776149" y="2038967"/>
                  </a:cubicBezTo>
                  <a:cubicBezTo>
                    <a:pt x="2891590" y="1915885"/>
                    <a:pt x="2938059" y="1762519"/>
                    <a:pt x="2966815" y="1600332"/>
                  </a:cubicBezTo>
                  <a:cubicBezTo>
                    <a:pt x="3029744" y="1245257"/>
                    <a:pt x="2943823" y="869135"/>
                    <a:pt x="2736349" y="574559"/>
                  </a:cubicBezTo>
                  <a:cubicBezTo>
                    <a:pt x="2519845" y="267271"/>
                    <a:pt x="2198666" y="102236"/>
                    <a:pt x="1834005" y="37500"/>
                  </a:cubicBezTo>
                  <a:cubicBezTo>
                    <a:pt x="1793996" y="30554"/>
                    <a:pt x="1753779" y="24372"/>
                    <a:pt x="1713423" y="19302"/>
                  </a:cubicBezTo>
                  <a:cubicBezTo>
                    <a:pt x="1513242" y="-5912"/>
                    <a:pt x="1304864" y="-6745"/>
                    <a:pt x="1104335" y="26456"/>
                  </a:cubicBezTo>
                  <a:close/>
                </a:path>
              </a:pathLst>
            </a:custGeom>
            <a:solidFill>
              <a:srgbClr val="87E8BD">
                <a:alpha val="3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0" name="Google Shape;50;p6"/>
          <p:cNvGrpSpPr/>
          <p:nvPr/>
        </p:nvGrpSpPr>
        <p:grpSpPr>
          <a:xfrm>
            <a:off x="-129830" y="-482918"/>
            <a:ext cx="9450022" cy="4350376"/>
            <a:chOff x="-129830" y="-482918"/>
            <a:chExt cx="9450022" cy="4350376"/>
          </a:xfrm>
        </p:grpSpPr>
        <p:grpSp>
          <p:nvGrpSpPr>
            <p:cNvPr id="51" name="Google Shape;51;p6"/>
            <p:cNvGrpSpPr/>
            <p:nvPr/>
          </p:nvGrpSpPr>
          <p:grpSpPr>
            <a:xfrm>
              <a:off x="-129830" y="3013234"/>
              <a:ext cx="646623" cy="854224"/>
              <a:chOff x="-129830" y="3390059"/>
              <a:chExt cx="646623" cy="854224"/>
            </a:xfrm>
          </p:grpSpPr>
          <p:sp>
            <p:nvSpPr>
              <p:cNvPr id="52" name="Google Shape;52;p6"/>
              <p:cNvSpPr/>
              <p:nvPr/>
            </p:nvSpPr>
            <p:spPr>
              <a:xfrm>
                <a:off x="-129830" y="3390059"/>
                <a:ext cx="646623" cy="407481"/>
              </a:xfrm>
              <a:custGeom>
                <a:rect b="b" l="l" r="r" t="t"/>
                <a:pathLst>
                  <a:path extrusionOk="0" h="407481" w="646623">
                    <a:moveTo>
                      <a:pt x="58927" y="25217"/>
                    </a:moveTo>
                    <a:lnTo>
                      <a:pt x="11213" y="25217"/>
                    </a:lnTo>
                    <a:cubicBezTo>
                      <a:pt x="4702" y="24452"/>
                      <a:pt x="44" y="18551"/>
                      <a:pt x="817" y="12040"/>
                    </a:cubicBezTo>
                    <a:cubicBezTo>
                      <a:pt x="1459" y="6586"/>
                      <a:pt x="5758" y="2286"/>
                      <a:pt x="11213" y="1644"/>
                    </a:cubicBezTo>
                    <a:lnTo>
                      <a:pt x="58927" y="1644"/>
                    </a:lnTo>
                    <a:cubicBezTo>
                      <a:pt x="65438" y="855"/>
                      <a:pt x="71348" y="5497"/>
                      <a:pt x="72136" y="12008"/>
                    </a:cubicBezTo>
                    <a:cubicBezTo>
                      <a:pt x="72924" y="18519"/>
                      <a:pt x="68283" y="24428"/>
                      <a:pt x="61772" y="25217"/>
                    </a:cubicBezTo>
                    <a:close/>
                    <a:moveTo>
                      <a:pt x="70794" y="67891"/>
                    </a:moveTo>
                    <a:cubicBezTo>
                      <a:pt x="70844" y="61470"/>
                      <a:pt x="65674" y="56235"/>
                      <a:pt x="59252" y="56186"/>
                    </a:cubicBezTo>
                    <a:cubicBezTo>
                      <a:pt x="59196" y="56186"/>
                      <a:pt x="59146" y="56186"/>
                      <a:pt x="59090" y="56186"/>
                    </a:cubicBezTo>
                    <a:lnTo>
                      <a:pt x="11213" y="56186"/>
                    </a:lnTo>
                    <a:cubicBezTo>
                      <a:pt x="4702" y="56950"/>
                      <a:pt x="44" y="62851"/>
                      <a:pt x="817" y="69362"/>
                    </a:cubicBezTo>
                    <a:cubicBezTo>
                      <a:pt x="1459" y="74817"/>
                      <a:pt x="5758" y="79117"/>
                      <a:pt x="11213" y="79759"/>
                    </a:cubicBezTo>
                    <a:lnTo>
                      <a:pt x="58927" y="79759"/>
                    </a:lnTo>
                    <a:cubicBezTo>
                      <a:pt x="65478" y="79759"/>
                      <a:pt x="70794" y="74443"/>
                      <a:pt x="70794" y="67891"/>
                    </a:cubicBezTo>
                    <a:close/>
                    <a:moveTo>
                      <a:pt x="70794" y="122596"/>
                    </a:moveTo>
                    <a:cubicBezTo>
                      <a:pt x="70794" y="116044"/>
                      <a:pt x="65478" y="110728"/>
                      <a:pt x="58927" y="110728"/>
                    </a:cubicBezTo>
                    <a:lnTo>
                      <a:pt x="11213" y="110728"/>
                    </a:lnTo>
                    <a:cubicBezTo>
                      <a:pt x="4702" y="111492"/>
                      <a:pt x="44" y="117394"/>
                      <a:pt x="817" y="123905"/>
                    </a:cubicBezTo>
                    <a:cubicBezTo>
                      <a:pt x="1459" y="129359"/>
                      <a:pt x="5758" y="133659"/>
                      <a:pt x="11213" y="134301"/>
                    </a:cubicBezTo>
                    <a:lnTo>
                      <a:pt x="58927" y="134301"/>
                    </a:lnTo>
                    <a:cubicBezTo>
                      <a:pt x="65373" y="134350"/>
                      <a:pt x="70664" y="129204"/>
                      <a:pt x="70794" y="122759"/>
                    </a:cubicBezTo>
                    <a:lnTo>
                      <a:pt x="70794" y="122759"/>
                    </a:lnTo>
                    <a:close/>
                    <a:moveTo>
                      <a:pt x="70794" y="177138"/>
                    </a:moveTo>
                    <a:cubicBezTo>
                      <a:pt x="70794" y="170587"/>
                      <a:pt x="65478" y="165271"/>
                      <a:pt x="58927" y="165271"/>
                    </a:cubicBezTo>
                    <a:lnTo>
                      <a:pt x="11213" y="165271"/>
                    </a:lnTo>
                    <a:cubicBezTo>
                      <a:pt x="4726" y="165807"/>
                      <a:pt x="-94" y="171505"/>
                      <a:pt x="442" y="177992"/>
                    </a:cubicBezTo>
                    <a:cubicBezTo>
                      <a:pt x="922" y="183730"/>
                      <a:pt x="5474" y="188282"/>
                      <a:pt x="11213" y="188762"/>
                    </a:cubicBezTo>
                    <a:lnTo>
                      <a:pt x="58927" y="188762"/>
                    </a:lnTo>
                    <a:cubicBezTo>
                      <a:pt x="65348" y="188900"/>
                      <a:pt x="70656" y="183804"/>
                      <a:pt x="70794" y="177382"/>
                    </a:cubicBezTo>
                    <a:cubicBezTo>
                      <a:pt x="70794" y="177358"/>
                      <a:pt x="70794" y="177325"/>
                      <a:pt x="70794" y="177301"/>
                    </a:cubicBezTo>
                    <a:lnTo>
                      <a:pt x="70794" y="177301"/>
                    </a:lnTo>
                    <a:close/>
                    <a:moveTo>
                      <a:pt x="70794" y="231599"/>
                    </a:moveTo>
                    <a:cubicBezTo>
                      <a:pt x="70794" y="225088"/>
                      <a:pt x="65519" y="219813"/>
                      <a:pt x="59008" y="219813"/>
                    </a:cubicBezTo>
                    <a:cubicBezTo>
                      <a:pt x="58984" y="219813"/>
                      <a:pt x="58951" y="219813"/>
                      <a:pt x="58927" y="219813"/>
                    </a:cubicBezTo>
                    <a:lnTo>
                      <a:pt x="11213" y="219813"/>
                    </a:lnTo>
                    <a:cubicBezTo>
                      <a:pt x="4726" y="220349"/>
                      <a:pt x="-94" y="226047"/>
                      <a:pt x="442" y="232534"/>
                    </a:cubicBezTo>
                    <a:cubicBezTo>
                      <a:pt x="922" y="238273"/>
                      <a:pt x="5474" y="242825"/>
                      <a:pt x="11213" y="243304"/>
                    </a:cubicBezTo>
                    <a:lnTo>
                      <a:pt x="58927" y="243304"/>
                    </a:lnTo>
                    <a:cubicBezTo>
                      <a:pt x="65365" y="243394"/>
                      <a:pt x="70664" y="238273"/>
                      <a:pt x="70794" y="231843"/>
                    </a:cubicBezTo>
                    <a:lnTo>
                      <a:pt x="70794" y="231843"/>
                    </a:lnTo>
                    <a:close/>
                    <a:moveTo>
                      <a:pt x="70794" y="286141"/>
                    </a:moveTo>
                    <a:cubicBezTo>
                      <a:pt x="70794" y="279590"/>
                      <a:pt x="65478" y="274274"/>
                      <a:pt x="58927" y="274274"/>
                    </a:cubicBezTo>
                    <a:lnTo>
                      <a:pt x="11213" y="274274"/>
                    </a:lnTo>
                    <a:cubicBezTo>
                      <a:pt x="4702" y="275038"/>
                      <a:pt x="44" y="280939"/>
                      <a:pt x="817" y="287450"/>
                    </a:cubicBezTo>
                    <a:cubicBezTo>
                      <a:pt x="1459" y="292904"/>
                      <a:pt x="5758" y="297204"/>
                      <a:pt x="11213" y="297846"/>
                    </a:cubicBezTo>
                    <a:lnTo>
                      <a:pt x="58927" y="297846"/>
                    </a:lnTo>
                    <a:cubicBezTo>
                      <a:pt x="65389" y="297936"/>
                      <a:pt x="70705" y="292766"/>
                      <a:pt x="70794" y="286304"/>
                    </a:cubicBezTo>
                    <a:cubicBezTo>
                      <a:pt x="70794" y="286304"/>
                      <a:pt x="70794" y="286304"/>
                      <a:pt x="70794" y="286304"/>
                    </a:cubicBezTo>
                    <a:lnTo>
                      <a:pt x="70794" y="286304"/>
                    </a:lnTo>
                    <a:close/>
                    <a:moveTo>
                      <a:pt x="70794" y="340683"/>
                    </a:moveTo>
                    <a:cubicBezTo>
                      <a:pt x="70794" y="334132"/>
                      <a:pt x="65478" y="328816"/>
                      <a:pt x="58927" y="328816"/>
                    </a:cubicBezTo>
                    <a:lnTo>
                      <a:pt x="11213" y="328816"/>
                    </a:lnTo>
                    <a:cubicBezTo>
                      <a:pt x="4702" y="329580"/>
                      <a:pt x="44" y="335481"/>
                      <a:pt x="817" y="341992"/>
                    </a:cubicBezTo>
                    <a:cubicBezTo>
                      <a:pt x="1459" y="347446"/>
                      <a:pt x="5758" y="351747"/>
                      <a:pt x="11213" y="352389"/>
                    </a:cubicBezTo>
                    <a:lnTo>
                      <a:pt x="58927" y="352389"/>
                    </a:lnTo>
                    <a:cubicBezTo>
                      <a:pt x="65389" y="352478"/>
                      <a:pt x="70705" y="347308"/>
                      <a:pt x="70794" y="340846"/>
                    </a:cubicBezTo>
                    <a:cubicBezTo>
                      <a:pt x="70794" y="340846"/>
                      <a:pt x="70794" y="340846"/>
                      <a:pt x="70794" y="340846"/>
                    </a:cubicBezTo>
                    <a:lnTo>
                      <a:pt x="70794" y="340846"/>
                    </a:lnTo>
                    <a:close/>
                    <a:moveTo>
                      <a:pt x="70794" y="395226"/>
                    </a:moveTo>
                    <a:cubicBezTo>
                      <a:pt x="70794" y="388674"/>
                      <a:pt x="65478" y="383358"/>
                      <a:pt x="58927" y="383358"/>
                    </a:cubicBezTo>
                    <a:lnTo>
                      <a:pt x="11213" y="383358"/>
                    </a:lnTo>
                    <a:cubicBezTo>
                      <a:pt x="4718" y="383448"/>
                      <a:pt x="-492" y="388731"/>
                      <a:pt x="-492" y="395226"/>
                    </a:cubicBezTo>
                    <a:cubicBezTo>
                      <a:pt x="-492" y="401688"/>
                      <a:pt x="4750" y="406931"/>
                      <a:pt x="11213" y="406931"/>
                    </a:cubicBezTo>
                    <a:lnTo>
                      <a:pt x="58927" y="406931"/>
                    </a:lnTo>
                    <a:cubicBezTo>
                      <a:pt x="65373" y="406980"/>
                      <a:pt x="70664" y="401834"/>
                      <a:pt x="70794" y="395388"/>
                    </a:cubicBezTo>
                    <a:lnTo>
                      <a:pt x="70794" y="395388"/>
                    </a:lnTo>
                    <a:close/>
                    <a:moveTo>
                      <a:pt x="249621" y="13674"/>
                    </a:moveTo>
                    <a:cubicBezTo>
                      <a:pt x="249581" y="7228"/>
                      <a:pt x="244362" y="2010"/>
                      <a:pt x="237917" y="1969"/>
                    </a:cubicBezTo>
                    <a:lnTo>
                      <a:pt x="112250" y="1969"/>
                    </a:lnTo>
                    <a:cubicBezTo>
                      <a:pt x="105755" y="1254"/>
                      <a:pt x="99887" y="5887"/>
                      <a:pt x="99082" y="12374"/>
                    </a:cubicBezTo>
                    <a:cubicBezTo>
                      <a:pt x="98277" y="18836"/>
                      <a:pt x="102853" y="24721"/>
                      <a:pt x="109315" y="25534"/>
                    </a:cubicBezTo>
                    <a:cubicBezTo>
                      <a:pt x="109348" y="25534"/>
                      <a:pt x="109373" y="25542"/>
                      <a:pt x="109405" y="25542"/>
                    </a:cubicBezTo>
                    <a:lnTo>
                      <a:pt x="237429" y="25542"/>
                    </a:lnTo>
                    <a:cubicBezTo>
                      <a:pt x="243980" y="25542"/>
                      <a:pt x="249296" y="20226"/>
                      <a:pt x="249296" y="13674"/>
                    </a:cubicBezTo>
                    <a:close/>
                    <a:moveTo>
                      <a:pt x="249621" y="68216"/>
                    </a:moveTo>
                    <a:cubicBezTo>
                      <a:pt x="249581" y="61770"/>
                      <a:pt x="244362" y="56552"/>
                      <a:pt x="237917" y="56511"/>
                    </a:cubicBezTo>
                    <a:lnTo>
                      <a:pt x="112250" y="56511"/>
                    </a:lnTo>
                    <a:cubicBezTo>
                      <a:pt x="105755" y="55796"/>
                      <a:pt x="99887" y="60429"/>
                      <a:pt x="99082" y="66916"/>
                    </a:cubicBezTo>
                    <a:cubicBezTo>
                      <a:pt x="98277" y="73378"/>
                      <a:pt x="102853" y="79263"/>
                      <a:pt x="109315" y="80076"/>
                    </a:cubicBezTo>
                    <a:cubicBezTo>
                      <a:pt x="109348" y="80076"/>
                      <a:pt x="109373" y="80084"/>
                      <a:pt x="109405" y="80084"/>
                    </a:cubicBezTo>
                    <a:lnTo>
                      <a:pt x="237429" y="80084"/>
                    </a:lnTo>
                    <a:cubicBezTo>
                      <a:pt x="243980" y="80084"/>
                      <a:pt x="249296" y="74768"/>
                      <a:pt x="249296" y="68216"/>
                    </a:cubicBezTo>
                    <a:lnTo>
                      <a:pt x="249296" y="68216"/>
                    </a:lnTo>
                    <a:close/>
                    <a:moveTo>
                      <a:pt x="249621" y="122921"/>
                    </a:moveTo>
                    <a:cubicBezTo>
                      <a:pt x="249621" y="116370"/>
                      <a:pt x="244305" y="111053"/>
                      <a:pt x="237754" y="111053"/>
                    </a:cubicBezTo>
                    <a:lnTo>
                      <a:pt x="112575" y="111053"/>
                    </a:lnTo>
                    <a:cubicBezTo>
                      <a:pt x="106064" y="110265"/>
                      <a:pt x="100155" y="114906"/>
                      <a:pt x="99366" y="121417"/>
                    </a:cubicBezTo>
                    <a:cubicBezTo>
                      <a:pt x="98578" y="127928"/>
                      <a:pt x="103219" y="133838"/>
                      <a:pt x="109730" y="134626"/>
                    </a:cubicBezTo>
                    <a:cubicBezTo>
                      <a:pt x="110673" y="134707"/>
                      <a:pt x="111632" y="134707"/>
                      <a:pt x="112575" y="134626"/>
                    </a:cubicBezTo>
                    <a:lnTo>
                      <a:pt x="237754" y="134626"/>
                    </a:lnTo>
                    <a:cubicBezTo>
                      <a:pt x="244200" y="134675"/>
                      <a:pt x="249491" y="129530"/>
                      <a:pt x="249621" y="123084"/>
                    </a:cubicBezTo>
                    <a:lnTo>
                      <a:pt x="249621" y="123084"/>
                    </a:lnTo>
                    <a:close/>
                    <a:moveTo>
                      <a:pt x="249621" y="177463"/>
                    </a:moveTo>
                    <a:cubicBezTo>
                      <a:pt x="249621" y="170912"/>
                      <a:pt x="244305" y="165596"/>
                      <a:pt x="237754" y="165596"/>
                    </a:cubicBezTo>
                    <a:lnTo>
                      <a:pt x="112575" y="165596"/>
                    </a:lnTo>
                    <a:cubicBezTo>
                      <a:pt x="105999" y="164791"/>
                      <a:pt x="100009" y="169465"/>
                      <a:pt x="99204" y="176041"/>
                    </a:cubicBezTo>
                    <a:cubicBezTo>
                      <a:pt x="98399" y="182617"/>
                      <a:pt x="103073" y="188608"/>
                      <a:pt x="109649" y="189412"/>
                    </a:cubicBezTo>
                    <a:lnTo>
                      <a:pt x="237673" y="189412"/>
                    </a:lnTo>
                    <a:cubicBezTo>
                      <a:pt x="244119" y="189461"/>
                      <a:pt x="249410" y="184316"/>
                      <a:pt x="249541" y="177870"/>
                    </a:cubicBezTo>
                    <a:lnTo>
                      <a:pt x="249541" y="177870"/>
                    </a:lnTo>
                    <a:close/>
                    <a:moveTo>
                      <a:pt x="249621" y="232006"/>
                    </a:moveTo>
                    <a:cubicBezTo>
                      <a:pt x="249621" y="225454"/>
                      <a:pt x="244305" y="220138"/>
                      <a:pt x="237754" y="220138"/>
                    </a:cubicBezTo>
                    <a:lnTo>
                      <a:pt x="112575" y="220138"/>
                    </a:lnTo>
                    <a:cubicBezTo>
                      <a:pt x="106024" y="219862"/>
                      <a:pt x="100496" y="224942"/>
                      <a:pt x="100212" y="231493"/>
                    </a:cubicBezTo>
                    <a:cubicBezTo>
                      <a:pt x="99968" y="237330"/>
                      <a:pt x="103999" y="242475"/>
                      <a:pt x="109730" y="243629"/>
                    </a:cubicBezTo>
                    <a:cubicBezTo>
                      <a:pt x="110673" y="243800"/>
                      <a:pt x="111632" y="243800"/>
                      <a:pt x="112575" y="243629"/>
                    </a:cubicBezTo>
                    <a:lnTo>
                      <a:pt x="237754" y="243629"/>
                    </a:lnTo>
                    <a:cubicBezTo>
                      <a:pt x="244175" y="243767"/>
                      <a:pt x="249483" y="238671"/>
                      <a:pt x="249621" y="232249"/>
                    </a:cubicBezTo>
                    <a:cubicBezTo>
                      <a:pt x="249621" y="232225"/>
                      <a:pt x="249621" y="232193"/>
                      <a:pt x="249621" y="232168"/>
                    </a:cubicBezTo>
                    <a:lnTo>
                      <a:pt x="249621" y="232168"/>
                    </a:lnTo>
                    <a:close/>
                    <a:moveTo>
                      <a:pt x="399674" y="286467"/>
                    </a:moveTo>
                    <a:cubicBezTo>
                      <a:pt x="399625" y="279947"/>
                      <a:pt x="394325" y="274680"/>
                      <a:pt x="387806" y="274680"/>
                    </a:cubicBezTo>
                    <a:lnTo>
                      <a:pt x="262140" y="274680"/>
                    </a:lnTo>
                    <a:cubicBezTo>
                      <a:pt x="255653" y="275615"/>
                      <a:pt x="251150" y="281638"/>
                      <a:pt x="252093" y="288125"/>
                    </a:cubicBezTo>
                    <a:cubicBezTo>
                      <a:pt x="252841" y="293327"/>
                      <a:pt x="256929" y="297415"/>
                      <a:pt x="262140" y="298172"/>
                    </a:cubicBezTo>
                    <a:lnTo>
                      <a:pt x="387481" y="298172"/>
                    </a:lnTo>
                    <a:cubicBezTo>
                      <a:pt x="393911" y="298261"/>
                      <a:pt x="399219" y="293140"/>
                      <a:pt x="399349" y="286710"/>
                    </a:cubicBezTo>
                    <a:lnTo>
                      <a:pt x="399349" y="286710"/>
                    </a:lnTo>
                    <a:close/>
                    <a:moveTo>
                      <a:pt x="399674" y="341009"/>
                    </a:moveTo>
                    <a:cubicBezTo>
                      <a:pt x="399633" y="334473"/>
                      <a:pt x="394341" y="329182"/>
                      <a:pt x="387806" y="329141"/>
                    </a:cubicBezTo>
                    <a:lnTo>
                      <a:pt x="262140" y="329141"/>
                    </a:lnTo>
                    <a:cubicBezTo>
                      <a:pt x="255628" y="329905"/>
                      <a:pt x="250971" y="335807"/>
                      <a:pt x="251743" y="342317"/>
                    </a:cubicBezTo>
                    <a:cubicBezTo>
                      <a:pt x="252385" y="347772"/>
                      <a:pt x="256685" y="352072"/>
                      <a:pt x="262140" y="352714"/>
                    </a:cubicBezTo>
                    <a:lnTo>
                      <a:pt x="387481" y="352714"/>
                    </a:lnTo>
                    <a:cubicBezTo>
                      <a:pt x="393927" y="352763"/>
                      <a:pt x="399219" y="347617"/>
                      <a:pt x="399349" y="341171"/>
                    </a:cubicBezTo>
                    <a:lnTo>
                      <a:pt x="399349" y="341171"/>
                    </a:lnTo>
                    <a:close/>
                    <a:moveTo>
                      <a:pt x="399674" y="395551"/>
                    </a:moveTo>
                    <a:cubicBezTo>
                      <a:pt x="399633" y="389016"/>
                      <a:pt x="394341" y="383724"/>
                      <a:pt x="387806" y="383683"/>
                    </a:cubicBezTo>
                    <a:lnTo>
                      <a:pt x="262140" y="383683"/>
                    </a:lnTo>
                    <a:cubicBezTo>
                      <a:pt x="255645" y="383773"/>
                      <a:pt x="250435" y="389056"/>
                      <a:pt x="250435" y="395551"/>
                    </a:cubicBezTo>
                    <a:cubicBezTo>
                      <a:pt x="250435" y="402013"/>
                      <a:pt x="255678" y="407256"/>
                      <a:pt x="262140" y="407256"/>
                    </a:cubicBezTo>
                    <a:lnTo>
                      <a:pt x="387481" y="407256"/>
                    </a:lnTo>
                    <a:cubicBezTo>
                      <a:pt x="393927" y="407305"/>
                      <a:pt x="399219" y="402159"/>
                      <a:pt x="399349" y="395714"/>
                    </a:cubicBezTo>
                    <a:lnTo>
                      <a:pt x="399349" y="395714"/>
                    </a:lnTo>
                    <a:close/>
                    <a:moveTo>
                      <a:pt x="304814" y="13511"/>
                    </a:moveTo>
                    <a:cubicBezTo>
                      <a:pt x="305026" y="6334"/>
                      <a:pt x="299384" y="335"/>
                      <a:pt x="292199" y="124"/>
                    </a:cubicBezTo>
                    <a:cubicBezTo>
                      <a:pt x="285021" y="-88"/>
                      <a:pt x="279031" y="5554"/>
                      <a:pt x="278811" y="12739"/>
                    </a:cubicBezTo>
                    <a:cubicBezTo>
                      <a:pt x="278795" y="13536"/>
                      <a:pt x="278844" y="14341"/>
                      <a:pt x="278966" y="15137"/>
                    </a:cubicBezTo>
                    <a:cubicBezTo>
                      <a:pt x="279413" y="22274"/>
                      <a:pt x="285566" y="27696"/>
                      <a:pt x="292703" y="27249"/>
                    </a:cubicBezTo>
                    <a:cubicBezTo>
                      <a:pt x="299840" y="26802"/>
                      <a:pt x="305261" y="20648"/>
                      <a:pt x="304814" y="13511"/>
                    </a:cubicBezTo>
                    <a:close/>
                    <a:moveTo>
                      <a:pt x="345457" y="13511"/>
                    </a:moveTo>
                    <a:cubicBezTo>
                      <a:pt x="345457" y="5928"/>
                      <a:pt x="339303" y="-226"/>
                      <a:pt x="331720" y="-226"/>
                    </a:cubicBezTo>
                    <a:cubicBezTo>
                      <a:pt x="324136" y="-226"/>
                      <a:pt x="317982" y="5928"/>
                      <a:pt x="317982" y="13511"/>
                    </a:cubicBezTo>
                    <a:cubicBezTo>
                      <a:pt x="317982" y="21095"/>
                      <a:pt x="324136" y="27249"/>
                      <a:pt x="331720" y="27249"/>
                    </a:cubicBezTo>
                    <a:lnTo>
                      <a:pt x="331720" y="27249"/>
                    </a:lnTo>
                    <a:cubicBezTo>
                      <a:pt x="339181" y="27297"/>
                      <a:pt x="345286" y="21299"/>
                      <a:pt x="345375" y="13837"/>
                    </a:cubicBezTo>
                    <a:lnTo>
                      <a:pt x="345375" y="13837"/>
                    </a:lnTo>
                    <a:close/>
                    <a:moveTo>
                      <a:pt x="386099" y="13511"/>
                    </a:moveTo>
                    <a:cubicBezTo>
                      <a:pt x="386099" y="5928"/>
                      <a:pt x="379946" y="-226"/>
                      <a:pt x="372362" y="-226"/>
                    </a:cubicBezTo>
                    <a:cubicBezTo>
                      <a:pt x="364778" y="-226"/>
                      <a:pt x="358625" y="5928"/>
                      <a:pt x="358625" y="13511"/>
                    </a:cubicBezTo>
                    <a:cubicBezTo>
                      <a:pt x="358625" y="21095"/>
                      <a:pt x="364778" y="27249"/>
                      <a:pt x="372362" y="27249"/>
                    </a:cubicBezTo>
                    <a:lnTo>
                      <a:pt x="372362" y="27249"/>
                    </a:lnTo>
                    <a:cubicBezTo>
                      <a:pt x="379857" y="27338"/>
                      <a:pt x="386010" y="21331"/>
                      <a:pt x="386099" y="13837"/>
                    </a:cubicBezTo>
                    <a:cubicBezTo>
                      <a:pt x="386099" y="13837"/>
                      <a:pt x="386099" y="13837"/>
                      <a:pt x="386099" y="13837"/>
                    </a:cubicBezTo>
                    <a:lnTo>
                      <a:pt x="386099" y="13837"/>
                    </a:lnTo>
                    <a:close/>
                    <a:moveTo>
                      <a:pt x="426742" y="13511"/>
                    </a:moveTo>
                    <a:cubicBezTo>
                      <a:pt x="426742" y="5928"/>
                      <a:pt x="420588" y="-226"/>
                      <a:pt x="413005" y="-226"/>
                    </a:cubicBezTo>
                    <a:cubicBezTo>
                      <a:pt x="405421" y="-226"/>
                      <a:pt x="399267" y="5928"/>
                      <a:pt x="399267" y="13511"/>
                    </a:cubicBezTo>
                    <a:cubicBezTo>
                      <a:pt x="399267" y="21095"/>
                      <a:pt x="405421" y="27249"/>
                      <a:pt x="413005" y="27249"/>
                    </a:cubicBezTo>
                    <a:lnTo>
                      <a:pt x="413005" y="27249"/>
                    </a:lnTo>
                    <a:cubicBezTo>
                      <a:pt x="420458" y="27249"/>
                      <a:pt x="426498" y="21209"/>
                      <a:pt x="426498" y="13755"/>
                    </a:cubicBezTo>
                    <a:cubicBezTo>
                      <a:pt x="426498" y="13731"/>
                      <a:pt x="426498" y="13698"/>
                      <a:pt x="426498" y="13674"/>
                    </a:cubicBezTo>
                    <a:lnTo>
                      <a:pt x="426498" y="13674"/>
                    </a:lnTo>
                    <a:close/>
                    <a:moveTo>
                      <a:pt x="467384" y="13511"/>
                    </a:moveTo>
                    <a:cubicBezTo>
                      <a:pt x="467384" y="5928"/>
                      <a:pt x="461231" y="-226"/>
                      <a:pt x="453647" y="-226"/>
                    </a:cubicBezTo>
                    <a:cubicBezTo>
                      <a:pt x="446063" y="-226"/>
                      <a:pt x="439910" y="5928"/>
                      <a:pt x="439910" y="13511"/>
                    </a:cubicBezTo>
                    <a:cubicBezTo>
                      <a:pt x="439910" y="21095"/>
                      <a:pt x="446063" y="27249"/>
                      <a:pt x="453647" y="27249"/>
                    </a:cubicBezTo>
                    <a:cubicBezTo>
                      <a:pt x="453671" y="27249"/>
                      <a:pt x="453704" y="27249"/>
                      <a:pt x="453728" y="27249"/>
                    </a:cubicBezTo>
                    <a:lnTo>
                      <a:pt x="453728" y="27249"/>
                    </a:lnTo>
                    <a:cubicBezTo>
                      <a:pt x="461182" y="27338"/>
                      <a:pt x="467295" y="21372"/>
                      <a:pt x="467384" y="13918"/>
                    </a:cubicBezTo>
                    <a:cubicBezTo>
                      <a:pt x="467384" y="13894"/>
                      <a:pt x="467384" y="13861"/>
                      <a:pt x="467384" y="13837"/>
                    </a:cubicBezTo>
                    <a:lnTo>
                      <a:pt x="467384" y="13837"/>
                    </a:lnTo>
                    <a:close/>
                    <a:moveTo>
                      <a:pt x="508027" y="13511"/>
                    </a:moveTo>
                    <a:cubicBezTo>
                      <a:pt x="508027" y="5928"/>
                      <a:pt x="501873" y="-226"/>
                      <a:pt x="494290" y="-226"/>
                    </a:cubicBezTo>
                    <a:cubicBezTo>
                      <a:pt x="486706" y="-226"/>
                      <a:pt x="480552" y="5928"/>
                      <a:pt x="480552" y="13511"/>
                    </a:cubicBezTo>
                    <a:cubicBezTo>
                      <a:pt x="480552" y="21095"/>
                      <a:pt x="486706" y="27249"/>
                      <a:pt x="494290" y="27249"/>
                    </a:cubicBezTo>
                    <a:cubicBezTo>
                      <a:pt x="494314" y="27249"/>
                      <a:pt x="494347" y="27249"/>
                      <a:pt x="494371" y="27249"/>
                    </a:cubicBezTo>
                    <a:lnTo>
                      <a:pt x="494371" y="27249"/>
                    </a:lnTo>
                    <a:cubicBezTo>
                      <a:pt x="501825" y="27249"/>
                      <a:pt x="507864" y="21209"/>
                      <a:pt x="507864" y="13755"/>
                    </a:cubicBezTo>
                    <a:cubicBezTo>
                      <a:pt x="507864" y="13731"/>
                      <a:pt x="507864" y="13698"/>
                      <a:pt x="507864" y="13674"/>
                    </a:cubicBezTo>
                    <a:lnTo>
                      <a:pt x="507864" y="13674"/>
                    </a:lnTo>
                    <a:close/>
                    <a:moveTo>
                      <a:pt x="304733" y="122921"/>
                    </a:moveTo>
                    <a:cubicBezTo>
                      <a:pt x="304733" y="115337"/>
                      <a:pt x="298579" y="109184"/>
                      <a:pt x="290996" y="109184"/>
                    </a:cubicBezTo>
                    <a:cubicBezTo>
                      <a:pt x="283412" y="109184"/>
                      <a:pt x="277259" y="115337"/>
                      <a:pt x="277259" y="122921"/>
                    </a:cubicBezTo>
                    <a:cubicBezTo>
                      <a:pt x="277259" y="130505"/>
                      <a:pt x="283412" y="136658"/>
                      <a:pt x="290996" y="136658"/>
                    </a:cubicBezTo>
                    <a:cubicBezTo>
                      <a:pt x="298579" y="136658"/>
                      <a:pt x="304733" y="130505"/>
                      <a:pt x="304733" y="122921"/>
                    </a:cubicBezTo>
                    <a:close/>
                    <a:moveTo>
                      <a:pt x="345375" y="122921"/>
                    </a:moveTo>
                    <a:cubicBezTo>
                      <a:pt x="345465" y="115337"/>
                      <a:pt x="339385" y="109111"/>
                      <a:pt x="331801" y="109021"/>
                    </a:cubicBezTo>
                    <a:cubicBezTo>
                      <a:pt x="324217" y="108932"/>
                      <a:pt x="317990" y="115012"/>
                      <a:pt x="317901" y="122596"/>
                    </a:cubicBezTo>
                    <a:cubicBezTo>
                      <a:pt x="317812" y="130180"/>
                      <a:pt x="323892" y="136406"/>
                      <a:pt x="331475" y="136496"/>
                    </a:cubicBezTo>
                    <a:lnTo>
                      <a:pt x="331475" y="136496"/>
                    </a:lnTo>
                    <a:cubicBezTo>
                      <a:pt x="338970" y="136496"/>
                      <a:pt x="345050" y="130416"/>
                      <a:pt x="345050" y="122921"/>
                    </a:cubicBezTo>
                    <a:lnTo>
                      <a:pt x="345050" y="122921"/>
                    </a:lnTo>
                    <a:close/>
                    <a:moveTo>
                      <a:pt x="386018" y="122921"/>
                    </a:moveTo>
                    <a:cubicBezTo>
                      <a:pt x="386107" y="115337"/>
                      <a:pt x="380027" y="109111"/>
                      <a:pt x="372443" y="109021"/>
                    </a:cubicBezTo>
                    <a:cubicBezTo>
                      <a:pt x="364859" y="108932"/>
                      <a:pt x="358633" y="115012"/>
                      <a:pt x="358544" y="122596"/>
                    </a:cubicBezTo>
                    <a:cubicBezTo>
                      <a:pt x="358454" y="130180"/>
                      <a:pt x="364534" y="136406"/>
                      <a:pt x="372118" y="136496"/>
                    </a:cubicBezTo>
                    <a:lnTo>
                      <a:pt x="372118" y="136496"/>
                    </a:lnTo>
                    <a:cubicBezTo>
                      <a:pt x="379702" y="136585"/>
                      <a:pt x="385929" y="130505"/>
                      <a:pt x="386018" y="122921"/>
                    </a:cubicBezTo>
                    <a:cubicBezTo>
                      <a:pt x="386018" y="122864"/>
                      <a:pt x="386018" y="122815"/>
                      <a:pt x="386018" y="122759"/>
                    </a:cubicBezTo>
                    <a:lnTo>
                      <a:pt x="386018" y="122759"/>
                    </a:lnTo>
                    <a:close/>
                    <a:moveTo>
                      <a:pt x="426660" y="122921"/>
                    </a:moveTo>
                    <a:cubicBezTo>
                      <a:pt x="426750" y="115337"/>
                      <a:pt x="420670" y="109111"/>
                      <a:pt x="413086" y="109021"/>
                    </a:cubicBezTo>
                    <a:cubicBezTo>
                      <a:pt x="405502" y="108932"/>
                      <a:pt x="399275" y="115012"/>
                      <a:pt x="399186" y="122596"/>
                    </a:cubicBezTo>
                    <a:cubicBezTo>
                      <a:pt x="399097" y="130180"/>
                      <a:pt x="405177" y="136406"/>
                      <a:pt x="412760" y="136496"/>
                    </a:cubicBezTo>
                    <a:lnTo>
                      <a:pt x="412760" y="136496"/>
                    </a:lnTo>
                    <a:cubicBezTo>
                      <a:pt x="420214" y="136496"/>
                      <a:pt x="426254" y="130456"/>
                      <a:pt x="426254" y="123002"/>
                    </a:cubicBezTo>
                    <a:cubicBezTo>
                      <a:pt x="426254" y="122978"/>
                      <a:pt x="426254" y="122945"/>
                      <a:pt x="426254" y="122921"/>
                    </a:cubicBezTo>
                    <a:lnTo>
                      <a:pt x="426254" y="122921"/>
                    </a:lnTo>
                    <a:close/>
                    <a:moveTo>
                      <a:pt x="467303" y="122921"/>
                    </a:moveTo>
                    <a:cubicBezTo>
                      <a:pt x="467392" y="115337"/>
                      <a:pt x="461312" y="109111"/>
                      <a:pt x="453728" y="109021"/>
                    </a:cubicBezTo>
                    <a:cubicBezTo>
                      <a:pt x="446144" y="108932"/>
                      <a:pt x="439918" y="115012"/>
                      <a:pt x="439829" y="122596"/>
                    </a:cubicBezTo>
                    <a:cubicBezTo>
                      <a:pt x="439739" y="130180"/>
                      <a:pt x="445819" y="136406"/>
                      <a:pt x="453403" y="136496"/>
                    </a:cubicBezTo>
                    <a:cubicBezTo>
                      <a:pt x="453428" y="136496"/>
                      <a:pt x="453460" y="136496"/>
                      <a:pt x="453484" y="136496"/>
                    </a:cubicBezTo>
                    <a:lnTo>
                      <a:pt x="453484" y="136496"/>
                    </a:lnTo>
                    <a:cubicBezTo>
                      <a:pt x="461036" y="136455"/>
                      <a:pt x="467140" y="130310"/>
                      <a:pt x="467140" y="122759"/>
                    </a:cubicBezTo>
                    <a:lnTo>
                      <a:pt x="467140" y="122759"/>
                    </a:lnTo>
                    <a:close/>
                    <a:moveTo>
                      <a:pt x="507945" y="122921"/>
                    </a:moveTo>
                    <a:cubicBezTo>
                      <a:pt x="508035" y="115337"/>
                      <a:pt x="501955" y="109111"/>
                      <a:pt x="494371" y="109021"/>
                    </a:cubicBezTo>
                    <a:cubicBezTo>
                      <a:pt x="486787" y="108932"/>
                      <a:pt x="480560" y="115012"/>
                      <a:pt x="480471" y="122596"/>
                    </a:cubicBezTo>
                    <a:cubicBezTo>
                      <a:pt x="480382" y="130180"/>
                      <a:pt x="486462" y="136406"/>
                      <a:pt x="494045" y="136496"/>
                    </a:cubicBezTo>
                    <a:cubicBezTo>
                      <a:pt x="494070" y="136496"/>
                      <a:pt x="494103" y="136496"/>
                      <a:pt x="494127" y="136496"/>
                    </a:cubicBezTo>
                    <a:lnTo>
                      <a:pt x="494127" y="136496"/>
                    </a:lnTo>
                    <a:cubicBezTo>
                      <a:pt x="501621" y="136496"/>
                      <a:pt x="507701" y="130416"/>
                      <a:pt x="507701" y="122921"/>
                    </a:cubicBezTo>
                    <a:lnTo>
                      <a:pt x="507701" y="122921"/>
                    </a:lnTo>
                    <a:close/>
                    <a:moveTo>
                      <a:pt x="442917" y="279720"/>
                    </a:moveTo>
                    <a:cubicBezTo>
                      <a:pt x="443007" y="272136"/>
                      <a:pt x="436927" y="265910"/>
                      <a:pt x="429343" y="265820"/>
                    </a:cubicBezTo>
                    <a:cubicBezTo>
                      <a:pt x="421759" y="265731"/>
                      <a:pt x="415532" y="271811"/>
                      <a:pt x="415443" y="279395"/>
                    </a:cubicBezTo>
                    <a:cubicBezTo>
                      <a:pt x="415354" y="286979"/>
                      <a:pt x="421434" y="293205"/>
                      <a:pt x="429017" y="293294"/>
                    </a:cubicBezTo>
                    <a:lnTo>
                      <a:pt x="429017" y="293294"/>
                    </a:lnTo>
                    <a:cubicBezTo>
                      <a:pt x="436602" y="293294"/>
                      <a:pt x="442755" y="287141"/>
                      <a:pt x="442755" y="279557"/>
                    </a:cubicBezTo>
                    <a:lnTo>
                      <a:pt x="442755" y="279557"/>
                    </a:lnTo>
                    <a:close/>
                    <a:moveTo>
                      <a:pt x="483560" y="279720"/>
                    </a:moveTo>
                    <a:cubicBezTo>
                      <a:pt x="483649" y="272136"/>
                      <a:pt x="477569" y="265910"/>
                      <a:pt x="469985" y="265820"/>
                    </a:cubicBezTo>
                    <a:cubicBezTo>
                      <a:pt x="462401" y="265731"/>
                      <a:pt x="456175" y="271811"/>
                      <a:pt x="456086" y="279395"/>
                    </a:cubicBezTo>
                    <a:cubicBezTo>
                      <a:pt x="455996" y="286979"/>
                      <a:pt x="462076" y="293205"/>
                      <a:pt x="469660" y="293294"/>
                    </a:cubicBezTo>
                    <a:lnTo>
                      <a:pt x="469660" y="293294"/>
                    </a:lnTo>
                    <a:cubicBezTo>
                      <a:pt x="477154" y="293294"/>
                      <a:pt x="483235" y="287214"/>
                      <a:pt x="483235" y="279720"/>
                    </a:cubicBezTo>
                    <a:lnTo>
                      <a:pt x="483235" y="279720"/>
                    </a:lnTo>
                    <a:close/>
                    <a:moveTo>
                      <a:pt x="524202" y="279720"/>
                    </a:moveTo>
                    <a:cubicBezTo>
                      <a:pt x="524292" y="272136"/>
                      <a:pt x="518212" y="265910"/>
                      <a:pt x="510628" y="265820"/>
                    </a:cubicBezTo>
                    <a:cubicBezTo>
                      <a:pt x="503044" y="265731"/>
                      <a:pt x="496817" y="271811"/>
                      <a:pt x="496728" y="279395"/>
                    </a:cubicBezTo>
                    <a:cubicBezTo>
                      <a:pt x="496639" y="286979"/>
                      <a:pt x="502719" y="293205"/>
                      <a:pt x="510302" y="293294"/>
                    </a:cubicBezTo>
                    <a:lnTo>
                      <a:pt x="510302" y="293294"/>
                    </a:lnTo>
                    <a:cubicBezTo>
                      <a:pt x="517797" y="293294"/>
                      <a:pt x="523877" y="287214"/>
                      <a:pt x="523877" y="279720"/>
                    </a:cubicBezTo>
                    <a:lnTo>
                      <a:pt x="523877" y="279720"/>
                    </a:lnTo>
                    <a:close/>
                    <a:moveTo>
                      <a:pt x="564845" y="279720"/>
                    </a:moveTo>
                    <a:cubicBezTo>
                      <a:pt x="564934" y="272136"/>
                      <a:pt x="558854" y="265910"/>
                      <a:pt x="551270" y="265820"/>
                    </a:cubicBezTo>
                    <a:cubicBezTo>
                      <a:pt x="543686" y="265731"/>
                      <a:pt x="537460" y="271811"/>
                      <a:pt x="537371" y="279395"/>
                    </a:cubicBezTo>
                    <a:cubicBezTo>
                      <a:pt x="537281" y="286979"/>
                      <a:pt x="543361" y="293205"/>
                      <a:pt x="550945" y="293294"/>
                    </a:cubicBezTo>
                    <a:lnTo>
                      <a:pt x="550945" y="293294"/>
                    </a:lnTo>
                    <a:cubicBezTo>
                      <a:pt x="558529" y="293294"/>
                      <a:pt x="564682" y="287141"/>
                      <a:pt x="564682" y="279557"/>
                    </a:cubicBezTo>
                    <a:lnTo>
                      <a:pt x="564682" y="279557"/>
                    </a:lnTo>
                    <a:close/>
                    <a:moveTo>
                      <a:pt x="605487" y="279720"/>
                    </a:moveTo>
                    <a:cubicBezTo>
                      <a:pt x="605577" y="272136"/>
                      <a:pt x="599497" y="265910"/>
                      <a:pt x="591913" y="265820"/>
                    </a:cubicBezTo>
                    <a:cubicBezTo>
                      <a:pt x="584329" y="265731"/>
                      <a:pt x="578102" y="271811"/>
                      <a:pt x="578013" y="279395"/>
                    </a:cubicBezTo>
                    <a:cubicBezTo>
                      <a:pt x="577924" y="286979"/>
                      <a:pt x="584004" y="293205"/>
                      <a:pt x="591587" y="293294"/>
                    </a:cubicBezTo>
                    <a:lnTo>
                      <a:pt x="591587" y="293294"/>
                    </a:lnTo>
                    <a:cubicBezTo>
                      <a:pt x="599082" y="293294"/>
                      <a:pt x="605162" y="287214"/>
                      <a:pt x="605162" y="279720"/>
                    </a:cubicBezTo>
                    <a:lnTo>
                      <a:pt x="605162" y="279720"/>
                    </a:lnTo>
                    <a:close/>
                    <a:moveTo>
                      <a:pt x="646130" y="279720"/>
                    </a:moveTo>
                    <a:cubicBezTo>
                      <a:pt x="646219" y="272136"/>
                      <a:pt x="640139" y="265910"/>
                      <a:pt x="632555" y="265820"/>
                    </a:cubicBezTo>
                    <a:cubicBezTo>
                      <a:pt x="624971" y="265731"/>
                      <a:pt x="618745" y="271811"/>
                      <a:pt x="618656" y="279395"/>
                    </a:cubicBezTo>
                    <a:cubicBezTo>
                      <a:pt x="618566" y="286979"/>
                      <a:pt x="624646" y="293205"/>
                      <a:pt x="632230" y="293294"/>
                    </a:cubicBezTo>
                    <a:cubicBezTo>
                      <a:pt x="632255" y="293294"/>
                      <a:pt x="632287" y="293294"/>
                      <a:pt x="632311" y="293294"/>
                    </a:cubicBezTo>
                    <a:lnTo>
                      <a:pt x="632311" y="293294"/>
                    </a:lnTo>
                    <a:cubicBezTo>
                      <a:pt x="639863" y="293254"/>
                      <a:pt x="645967" y="287109"/>
                      <a:pt x="645967" y="279557"/>
                    </a:cubicBezTo>
                    <a:lnTo>
                      <a:pt x="645967" y="279557"/>
                    </a:lnTo>
                    <a:close/>
                    <a:moveTo>
                      <a:pt x="441617" y="392137"/>
                    </a:moveTo>
                    <a:cubicBezTo>
                      <a:pt x="441706" y="384553"/>
                      <a:pt x="435626" y="378327"/>
                      <a:pt x="428042" y="378237"/>
                    </a:cubicBezTo>
                    <a:cubicBezTo>
                      <a:pt x="420458" y="378148"/>
                      <a:pt x="414232" y="384228"/>
                      <a:pt x="414143" y="391812"/>
                    </a:cubicBezTo>
                    <a:cubicBezTo>
                      <a:pt x="414053" y="399396"/>
                      <a:pt x="420133" y="405622"/>
                      <a:pt x="427717" y="405711"/>
                    </a:cubicBezTo>
                    <a:lnTo>
                      <a:pt x="427717" y="405711"/>
                    </a:lnTo>
                    <a:cubicBezTo>
                      <a:pt x="435301" y="405711"/>
                      <a:pt x="441454" y="399558"/>
                      <a:pt x="441454" y="391975"/>
                    </a:cubicBezTo>
                    <a:lnTo>
                      <a:pt x="441454" y="391975"/>
                    </a:lnTo>
                    <a:close/>
                    <a:moveTo>
                      <a:pt x="482260" y="392137"/>
                    </a:moveTo>
                    <a:cubicBezTo>
                      <a:pt x="482349" y="384553"/>
                      <a:pt x="476269" y="378327"/>
                      <a:pt x="468685" y="378237"/>
                    </a:cubicBezTo>
                    <a:cubicBezTo>
                      <a:pt x="461101" y="378148"/>
                      <a:pt x="454874" y="384228"/>
                      <a:pt x="454785" y="391812"/>
                    </a:cubicBezTo>
                    <a:cubicBezTo>
                      <a:pt x="454695" y="399396"/>
                      <a:pt x="460776" y="405622"/>
                      <a:pt x="468360" y="405711"/>
                    </a:cubicBezTo>
                    <a:lnTo>
                      <a:pt x="468360" y="405711"/>
                    </a:lnTo>
                    <a:cubicBezTo>
                      <a:pt x="475854" y="405711"/>
                      <a:pt x="481934" y="399631"/>
                      <a:pt x="481934" y="392137"/>
                    </a:cubicBezTo>
                    <a:lnTo>
                      <a:pt x="481934" y="392137"/>
                    </a:lnTo>
                    <a:close/>
                    <a:moveTo>
                      <a:pt x="522902" y="392137"/>
                    </a:moveTo>
                    <a:cubicBezTo>
                      <a:pt x="522991" y="384553"/>
                      <a:pt x="516911" y="378327"/>
                      <a:pt x="509327" y="378237"/>
                    </a:cubicBezTo>
                    <a:cubicBezTo>
                      <a:pt x="501743" y="378148"/>
                      <a:pt x="495517" y="384228"/>
                      <a:pt x="495428" y="391812"/>
                    </a:cubicBezTo>
                    <a:cubicBezTo>
                      <a:pt x="495338" y="399396"/>
                      <a:pt x="501418" y="405622"/>
                      <a:pt x="509002" y="405711"/>
                    </a:cubicBezTo>
                    <a:lnTo>
                      <a:pt x="509002" y="405711"/>
                    </a:lnTo>
                    <a:cubicBezTo>
                      <a:pt x="516497" y="405711"/>
                      <a:pt x="522577" y="399631"/>
                      <a:pt x="522577" y="392137"/>
                    </a:cubicBezTo>
                    <a:lnTo>
                      <a:pt x="522577" y="392137"/>
                    </a:lnTo>
                    <a:close/>
                    <a:moveTo>
                      <a:pt x="563545" y="392137"/>
                    </a:moveTo>
                    <a:cubicBezTo>
                      <a:pt x="563634" y="384553"/>
                      <a:pt x="557554" y="378327"/>
                      <a:pt x="549970" y="378237"/>
                    </a:cubicBezTo>
                    <a:cubicBezTo>
                      <a:pt x="542386" y="378148"/>
                      <a:pt x="536159" y="384228"/>
                      <a:pt x="536070" y="391812"/>
                    </a:cubicBezTo>
                    <a:cubicBezTo>
                      <a:pt x="535980" y="399396"/>
                      <a:pt x="542061" y="405622"/>
                      <a:pt x="549645" y="405711"/>
                    </a:cubicBezTo>
                    <a:lnTo>
                      <a:pt x="549645" y="405711"/>
                    </a:lnTo>
                    <a:cubicBezTo>
                      <a:pt x="557188" y="405760"/>
                      <a:pt x="563333" y="399680"/>
                      <a:pt x="563382" y="392137"/>
                    </a:cubicBezTo>
                    <a:cubicBezTo>
                      <a:pt x="563382" y="392080"/>
                      <a:pt x="563382" y="392031"/>
                      <a:pt x="563382" y="391975"/>
                    </a:cubicBezTo>
                    <a:lnTo>
                      <a:pt x="563382" y="391975"/>
                    </a:lnTo>
                    <a:close/>
                    <a:moveTo>
                      <a:pt x="604187" y="392137"/>
                    </a:moveTo>
                    <a:cubicBezTo>
                      <a:pt x="604276" y="384553"/>
                      <a:pt x="598196" y="378327"/>
                      <a:pt x="590612" y="378237"/>
                    </a:cubicBezTo>
                    <a:cubicBezTo>
                      <a:pt x="583028" y="378148"/>
                      <a:pt x="576802" y="384228"/>
                      <a:pt x="576713" y="391812"/>
                    </a:cubicBezTo>
                    <a:cubicBezTo>
                      <a:pt x="576623" y="399396"/>
                      <a:pt x="582703" y="405622"/>
                      <a:pt x="590287" y="405711"/>
                    </a:cubicBezTo>
                    <a:lnTo>
                      <a:pt x="590287" y="405711"/>
                    </a:lnTo>
                    <a:cubicBezTo>
                      <a:pt x="597741" y="405711"/>
                      <a:pt x="603780" y="399672"/>
                      <a:pt x="603780" y="392218"/>
                    </a:cubicBezTo>
                    <a:cubicBezTo>
                      <a:pt x="603780" y="392194"/>
                      <a:pt x="603780" y="392161"/>
                      <a:pt x="603780" y="392137"/>
                    </a:cubicBezTo>
                    <a:lnTo>
                      <a:pt x="603780" y="392137"/>
                    </a:lnTo>
                    <a:close/>
                    <a:moveTo>
                      <a:pt x="644830" y="392137"/>
                    </a:moveTo>
                    <a:cubicBezTo>
                      <a:pt x="644244" y="384569"/>
                      <a:pt x="637644" y="378912"/>
                      <a:pt x="630076" y="379497"/>
                    </a:cubicBezTo>
                    <a:cubicBezTo>
                      <a:pt x="623321" y="380017"/>
                      <a:pt x="617956" y="385382"/>
                      <a:pt x="617436" y="392137"/>
                    </a:cubicBezTo>
                    <a:cubicBezTo>
                      <a:pt x="617347" y="399721"/>
                      <a:pt x="623419" y="405947"/>
                      <a:pt x="631011" y="406037"/>
                    </a:cubicBezTo>
                    <a:cubicBezTo>
                      <a:pt x="631011" y="406037"/>
                      <a:pt x="631011" y="406037"/>
                      <a:pt x="631011" y="406037"/>
                    </a:cubicBezTo>
                    <a:lnTo>
                      <a:pt x="631011" y="406037"/>
                    </a:lnTo>
                    <a:cubicBezTo>
                      <a:pt x="638554" y="406037"/>
                      <a:pt x="644667" y="399924"/>
                      <a:pt x="644667" y="392381"/>
                    </a:cubicBezTo>
                    <a:cubicBezTo>
                      <a:pt x="644667" y="392357"/>
                      <a:pt x="644667" y="392324"/>
                      <a:pt x="644667" y="392300"/>
                    </a:cubicBezTo>
                    <a:lnTo>
                      <a:pt x="644667" y="39230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 name="Google Shape;53;p6"/>
              <p:cNvSpPr/>
              <p:nvPr/>
            </p:nvSpPr>
            <p:spPr>
              <a:xfrm>
                <a:off x="-129830" y="3836475"/>
                <a:ext cx="646622" cy="407808"/>
              </a:xfrm>
              <a:custGeom>
                <a:rect b="b" l="l" r="r" t="t"/>
                <a:pathLst>
                  <a:path extrusionOk="0" h="407808" w="646622">
                    <a:moveTo>
                      <a:pt x="58927" y="25705"/>
                    </a:moveTo>
                    <a:lnTo>
                      <a:pt x="11213" y="25705"/>
                    </a:lnTo>
                    <a:cubicBezTo>
                      <a:pt x="4750" y="25705"/>
                      <a:pt x="-492" y="20462"/>
                      <a:pt x="-492" y="14000"/>
                    </a:cubicBezTo>
                    <a:lnTo>
                      <a:pt x="-492" y="14000"/>
                    </a:lnTo>
                    <a:cubicBezTo>
                      <a:pt x="-492" y="7505"/>
                      <a:pt x="4718" y="2222"/>
                      <a:pt x="11213" y="2133"/>
                    </a:cubicBezTo>
                    <a:lnTo>
                      <a:pt x="58927" y="2133"/>
                    </a:lnTo>
                    <a:cubicBezTo>
                      <a:pt x="65478" y="2133"/>
                      <a:pt x="70794" y="7449"/>
                      <a:pt x="70794" y="14000"/>
                    </a:cubicBezTo>
                    <a:lnTo>
                      <a:pt x="70794" y="14000"/>
                    </a:lnTo>
                    <a:cubicBezTo>
                      <a:pt x="70794" y="20462"/>
                      <a:pt x="65552" y="25705"/>
                      <a:pt x="59090" y="25705"/>
                    </a:cubicBezTo>
                    <a:close/>
                    <a:moveTo>
                      <a:pt x="70794" y="68542"/>
                    </a:moveTo>
                    <a:cubicBezTo>
                      <a:pt x="70794" y="62080"/>
                      <a:pt x="65552" y="56837"/>
                      <a:pt x="59090" y="56837"/>
                    </a:cubicBezTo>
                    <a:lnTo>
                      <a:pt x="11213" y="56837"/>
                    </a:lnTo>
                    <a:cubicBezTo>
                      <a:pt x="4791" y="56789"/>
                      <a:pt x="-444" y="61958"/>
                      <a:pt x="-492" y="68380"/>
                    </a:cubicBezTo>
                    <a:cubicBezTo>
                      <a:pt x="-492" y="68437"/>
                      <a:pt x="-492" y="68486"/>
                      <a:pt x="-492" y="68542"/>
                    </a:cubicBezTo>
                    <a:lnTo>
                      <a:pt x="-492" y="68542"/>
                    </a:lnTo>
                    <a:cubicBezTo>
                      <a:pt x="-492" y="75037"/>
                      <a:pt x="4718" y="80321"/>
                      <a:pt x="11213" y="80410"/>
                    </a:cubicBezTo>
                    <a:lnTo>
                      <a:pt x="58927" y="80410"/>
                    </a:lnTo>
                    <a:cubicBezTo>
                      <a:pt x="65478" y="80410"/>
                      <a:pt x="70794" y="75094"/>
                      <a:pt x="70794" y="68542"/>
                    </a:cubicBezTo>
                    <a:close/>
                    <a:moveTo>
                      <a:pt x="70794" y="123085"/>
                    </a:moveTo>
                    <a:cubicBezTo>
                      <a:pt x="70844" y="116663"/>
                      <a:pt x="65674" y="111428"/>
                      <a:pt x="59252" y="111380"/>
                    </a:cubicBezTo>
                    <a:cubicBezTo>
                      <a:pt x="59196" y="111380"/>
                      <a:pt x="59146" y="111380"/>
                      <a:pt x="59090" y="111380"/>
                    </a:cubicBezTo>
                    <a:lnTo>
                      <a:pt x="11213" y="111380"/>
                    </a:lnTo>
                    <a:cubicBezTo>
                      <a:pt x="4702" y="112144"/>
                      <a:pt x="44" y="118045"/>
                      <a:pt x="817" y="124556"/>
                    </a:cubicBezTo>
                    <a:cubicBezTo>
                      <a:pt x="1459" y="130010"/>
                      <a:pt x="5758" y="134310"/>
                      <a:pt x="11213" y="134952"/>
                    </a:cubicBezTo>
                    <a:lnTo>
                      <a:pt x="58927" y="134952"/>
                    </a:lnTo>
                    <a:cubicBezTo>
                      <a:pt x="65478" y="134952"/>
                      <a:pt x="70794" y="129636"/>
                      <a:pt x="70794" y="123085"/>
                    </a:cubicBezTo>
                    <a:close/>
                    <a:moveTo>
                      <a:pt x="70794" y="177627"/>
                    </a:moveTo>
                    <a:cubicBezTo>
                      <a:pt x="70844" y="171205"/>
                      <a:pt x="65674" y="165971"/>
                      <a:pt x="59252" y="165922"/>
                    </a:cubicBezTo>
                    <a:cubicBezTo>
                      <a:pt x="59196" y="165922"/>
                      <a:pt x="59146" y="165922"/>
                      <a:pt x="59090" y="165922"/>
                    </a:cubicBezTo>
                    <a:lnTo>
                      <a:pt x="11213" y="165922"/>
                    </a:lnTo>
                    <a:cubicBezTo>
                      <a:pt x="4726" y="166458"/>
                      <a:pt x="-94" y="172156"/>
                      <a:pt x="442" y="178643"/>
                    </a:cubicBezTo>
                    <a:cubicBezTo>
                      <a:pt x="922" y="184382"/>
                      <a:pt x="5474" y="188934"/>
                      <a:pt x="11213" y="189413"/>
                    </a:cubicBezTo>
                    <a:lnTo>
                      <a:pt x="58927" y="189413"/>
                    </a:lnTo>
                    <a:cubicBezTo>
                      <a:pt x="65438" y="189462"/>
                      <a:pt x="70746" y="184219"/>
                      <a:pt x="70794" y="177708"/>
                    </a:cubicBezTo>
                    <a:cubicBezTo>
                      <a:pt x="70794" y="177684"/>
                      <a:pt x="70794" y="177651"/>
                      <a:pt x="70794" y="177627"/>
                    </a:cubicBezTo>
                    <a:lnTo>
                      <a:pt x="70794" y="177627"/>
                    </a:lnTo>
                    <a:close/>
                    <a:moveTo>
                      <a:pt x="70794" y="232088"/>
                    </a:moveTo>
                    <a:cubicBezTo>
                      <a:pt x="70794" y="225666"/>
                      <a:pt x="65593" y="220464"/>
                      <a:pt x="59171" y="220464"/>
                    </a:cubicBezTo>
                    <a:cubicBezTo>
                      <a:pt x="59146" y="220464"/>
                      <a:pt x="59114" y="220464"/>
                      <a:pt x="59090" y="220464"/>
                    </a:cubicBezTo>
                    <a:lnTo>
                      <a:pt x="11213" y="220464"/>
                    </a:lnTo>
                    <a:cubicBezTo>
                      <a:pt x="4726" y="221001"/>
                      <a:pt x="-94" y="226699"/>
                      <a:pt x="442" y="233185"/>
                    </a:cubicBezTo>
                    <a:cubicBezTo>
                      <a:pt x="922" y="238924"/>
                      <a:pt x="5474" y="243476"/>
                      <a:pt x="11213" y="243955"/>
                    </a:cubicBezTo>
                    <a:lnTo>
                      <a:pt x="58927" y="243955"/>
                    </a:lnTo>
                    <a:cubicBezTo>
                      <a:pt x="65478" y="243955"/>
                      <a:pt x="70794" y="238640"/>
                      <a:pt x="70794" y="232088"/>
                    </a:cubicBezTo>
                    <a:close/>
                    <a:moveTo>
                      <a:pt x="70794" y="286630"/>
                    </a:moveTo>
                    <a:cubicBezTo>
                      <a:pt x="70794" y="280168"/>
                      <a:pt x="65552" y="274925"/>
                      <a:pt x="59090" y="274925"/>
                    </a:cubicBezTo>
                    <a:lnTo>
                      <a:pt x="11213" y="274925"/>
                    </a:lnTo>
                    <a:cubicBezTo>
                      <a:pt x="4702" y="275689"/>
                      <a:pt x="44" y="281590"/>
                      <a:pt x="817" y="288101"/>
                    </a:cubicBezTo>
                    <a:cubicBezTo>
                      <a:pt x="1459" y="293556"/>
                      <a:pt x="5758" y="297855"/>
                      <a:pt x="11213" y="298498"/>
                    </a:cubicBezTo>
                    <a:lnTo>
                      <a:pt x="58927" y="298498"/>
                    </a:lnTo>
                    <a:cubicBezTo>
                      <a:pt x="65478" y="298498"/>
                      <a:pt x="70794" y="293182"/>
                      <a:pt x="70794" y="286630"/>
                    </a:cubicBezTo>
                    <a:close/>
                    <a:moveTo>
                      <a:pt x="70794" y="341172"/>
                    </a:moveTo>
                    <a:cubicBezTo>
                      <a:pt x="70794" y="334710"/>
                      <a:pt x="65552" y="329467"/>
                      <a:pt x="59090" y="329467"/>
                    </a:cubicBezTo>
                    <a:lnTo>
                      <a:pt x="11213" y="329467"/>
                    </a:lnTo>
                    <a:cubicBezTo>
                      <a:pt x="4702" y="330231"/>
                      <a:pt x="44" y="336133"/>
                      <a:pt x="817" y="342644"/>
                    </a:cubicBezTo>
                    <a:cubicBezTo>
                      <a:pt x="1459" y="348098"/>
                      <a:pt x="5758" y="352398"/>
                      <a:pt x="11213" y="353040"/>
                    </a:cubicBezTo>
                    <a:lnTo>
                      <a:pt x="58927" y="353040"/>
                    </a:lnTo>
                    <a:cubicBezTo>
                      <a:pt x="65478" y="353040"/>
                      <a:pt x="70794" y="347724"/>
                      <a:pt x="70794" y="341172"/>
                    </a:cubicBezTo>
                    <a:close/>
                    <a:moveTo>
                      <a:pt x="70794" y="395877"/>
                    </a:moveTo>
                    <a:cubicBezTo>
                      <a:pt x="70794" y="389326"/>
                      <a:pt x="65478" y="384009"/>
                      <a:pt x="58927" y="384009"/>
                    </a:cubicBezTo>
                    <a:lnTo>
                      <a:pt x="11213" y="384009"/>
                    </a:lnTo>
                    <a:cubicBezTo>
                      <a:pt x="4702" y="384774"/>
                      <a:pt x="44" y="390675"/>
                      <a:pt x="817" y="397186"/>
                    </a:cubicBezTo>
                    <a:cubicBezTo>
                      <a:pt x="1459" y="402640"/>
                      <a:pt x="5758" y="406940"/>
                      <a:pt x="11213" y="407582"/>
                    </a:cubicBezTo>
                    <a:lnTo>
                      <a:pt x="58927" y="407582"/>
                    </a:lnTo>
                    <a:cubicBezTo>
                      <a:pt x="65373" y="407631"/>
                      <a:pt x="70664" y="402486"/>
                      <a:pt x="70794" y="396040"/>
                    </a:cubicBezTo>
                    <a:lnTo>
                      <a:pt x="70794" y="396040"/>
                    </a:lnTo>
                    <a:close/>
                    <a:moveTo>
                      <a:pt x="249621" y="13838"/>
                    </a:moveTo>
                    <a:cubicBezTo>
                      <a:pt x="249581" y="7302"/>
                      <a:pt x="244290" y="2011"/>
                      <a:pt x="237754" y="1970"/>
                    </a:cubicBezTo>
                    <a:lnTo>
                      <a:pt x="112575" y="1970"/>
                    </a:lnTo>
                    <a:cubicBezTo>
                      <a:pt x="106040" y="2011"/>
                      <a:pt x="100748" y="7302"/>
                      <a:pt x="100708" y="13838"/>
                    </a:cubicBezTo>
                    <a:lnTo>
                      <a:pt x="100708" y="13838"/>
                    </a:lnTo>
                    <a:cubicBezTo>
                      <a:pt x="100748" y="20284"/>
                      <a:pt x="105967" y="25502"/>
                      <a:pt x="112413" y="25543"/>
                    </a:cubicBezTo>
                    <a:lnTo>
                      <a:pt x="237754" y="25543"/>
                    </a:lnTo>
                    <a:cubicBezTo>
                      <a:pt x="244216" y="25632"/>
                      <a:pt x="249532" y="20462"/>
                      <a:pt x="249621" y="14000"/>
                    </a:cubicBezTo>
                    <a:cubicBezTo>
                      <a:pt x="249621" y="14000"/>
                      <a:pt x="249621" y="14000"/>
                      <a:pt x="249621" y="14000"/>
                    </a:cubicBezTo>
                    <a:lnTo>
                      <a:pt x="249621" y="14000"/>
                    </a:lnTo>
                    <a:close/>
                    <a:moveTo>
                      <a:pt x="249621" y="68380"/>
                    </a:moveTo>
                    <a:cubicBezTo>
                      <a:pt x="249581" y="61934"/>
                      <a:pt x="244362" y="56715"/>
                      <a:pt x="237917" y="56675"/>
                    </a:cubicBezTo>
                    <a:lnTo>
                      <a:pt x="112250" y="56675"/>
                    </a:lnTo>
                    <a:cubicBezTo>
                      <a:pt x="105804" y="56626"/>
                      <a:pt x="100512" y="61771"/>
                      <a:pt x="100382" y="68217"/>
                    </a:cubicBezTo>
                    <a:lnTo>
                      <a:pt x="100382" y="68217"/>
                    </a:lnTo>
                    <a:cubicBezTo>
                      <a:pt x="100423" y="74753"/>
                      <a:pt x="105715" y="80044"/>
                      <a:pt x="112250" y="80085"/>
                    </a:cubicBezTo>
                    <a:lnTo>
                      <a:pt x="237429" y="80085"/>
                    </a:lnTo>
                    <a:cubicBezTo>
                      <a:pt x="243964" y="80044"/>
                      <a:pt x="249248" y="74753"/>
                      <a:pt x="249296" y="68217"/>
                    </a:cubicBezTo>
                    <a:close/>
                    <a:moveTo>
                      <a:pt x="249621" y="122922"/>
                    </a:moveTo>
                    <a:cubicBezTo>
                      <a:pt x="249621" y="116460"/>
                      <a:pt x="244379" y="111217"/>
                      <a:pt x="237917" y="111217"/>
                    </a:cubicBezTo>
                    <a:lnTo>
                      <a:pt x="112250" y="111217"/>
                    </a:lnTo>
                    <a:cubicBezTo>
                      <a:pt x="105788" y="110412"/>
                      <a:pt x="99903" y="114989"/>
                      <a:pt x="99090" y="121451"/>
                    </a:cubicBezTo>
                    <a:cubicBezTo>
                      <a:pt x="99090" y="121483"/>
                      <a:pt x="99082" y="121508"/>
                      <a:pt x="99082" y="121540"/>
                    </a:cubicBezTo>
                    <a:cubicBezTo>
                      <a:pt x="98318" y="128035"/>
                      <a:pt x="102918" y="133944"/>
                      <a:pt x="109405" y="134790"/>
                    </a:cubicBezTo>
                    <a:lnTo>
                      <a:pt x="237429" y="134790"/>
                    </a:lnTo>
                    <a:cubicBezTo>
                      <a:pt x="243964" y="134749"/>
                      <a:pt x="249248" y="129457"/>
                      <a:pt x="249296" y="122922"/>
                    </a:cubicBezTo>
                    <a:close/>
                    <a:moveTo>
                      <a:pt x="249621" y="177464"/>
                    </a:moveTo>
                    <a:cubicBezTo>
                      <a:pt x="249621" y="171002"/>
                      <a:pt x="244379" y="165759"/>
                      <a:pt x="237917" y="165759"/>
                    </a:cubicBezTo>
                    <a:lnTo>
                      <a:pt x="112250" y="165759"/>
                    </a:lnTo>
                    <a:cubicBezTo>
                      <a:pt x="105698" y="165483"/>
                      <a:pt x="100171" y="170563"/>
                      <a:pt x="99887" y="177115"/>
                    </a:cubicBezTo>
                    <a:cubicBezTo>
                      <a:pt x="99643" y="182951"/>
                      <a:pt x="103675" y="188096"/>
                      <a:pt x="109405" y="189251"/>
                    </a:cubicBezTo>
                    <a:cubicBezTo>
                      <a:pt x="110348" y="189421"/>
                      <a:pt x="111307" y="189421"/>
                      <a:pt x="112250" y="189251"/>
                    </a:cubicBezTo>
                    <a:lnTo>
                      <a:pt x="237429" y="189251"/>
                    </a:lnTo>
                    <a:cubicBezTo>
                      <a:pt x="243940" y="189299"/>
                      <a:pt x="249248" y="184056"/>
                      <a:pt x="249296" y="177546"/>
                    </a:cubicBezTo>
                    <a:cubicBezTo>
                      <a:pt x="249296" y="177521"/>
                      <a:pt x="249296" y="177489"/>
                      <a:pt x="249296" y="177464"/>
                    </a:cubicBezTo>
                    <a:lnTo>
                      <a:pt x="249296" y="177464"/>
                    </a:lnTo>
                    <a:close/>
                    <a:moveTo>
                      <a:pt x="249621" y="231925"/>
                    </a:moveTo>
                    <a:cubicBezTo>
                      <a:pt x="249573" y="225496"/>
                      <a:pt x="244346" y="220302"/>
                      <a:pt x="237917" y="220302"/>
                    </a:cubicBezTo>
                    <a:lnTo>
                      <a:pt x="112250" y="220302"/>
                    </a:lnTo>
                    <a:cubicBezTo>
                      <a:pt x="105829" y="219009"/>
                      <a:pt x="99570" y="223171"/>
                      <a:pt x="98277" y="229592"/>
                    </a:cubicBezTo>
                    <a:cubicBezTo>
                      <a:pt x="96985" y="236022"/>
                      <a:pt x="101146" y="242281"/>
                      <a:pt x="107568" y="243573"/>
                    </a:cubicBezTo>
                    <a:cubicBezTo>
                      <a:pt x="108177" y="243695"/>
                      <a:pt x="108787" y="243768"/>
                      <a:pt x="109405" y="243793"/>
                    </a:cubicBezTo>
                    <a:cubicBezTo>
                      <a:pt x="110348" y="243964"/>
                      <a:pt x="111307" y="243964"/>
                      <a:pt x="112250" y="243793"/>
                    </a:cubicBezTo>
                    <a:lnTo>
                      <a:pt x="237429" y="243793"/>
                    </a:lnTo>
                    <a:cubicBezTo>
                      <a:pt x="243980" y="243793"/>
                      <a:pt x="249296" y="238477"/>
                      <a:pt x="249296" y="231925"/>
                    </a:cubicBezTo>
                    <a:close/>
                    <a:moveTo>
                      <a:pt x="399674" y="286467"/>
                    </a:moveTo>
                    <a:cubicBezTo>
                      <a:pt x="399633" y="280021"/>
                      <a:pt x="394415" y="274803"/>
                      <a:pt x="387969" y="274763"/>
                    </a:cubicBezTo>
                    <a:lnTo>
                      <a:pt x="262140" y="274763"/>
                    </a:lnTo>
                    <a:cubicBezTo>
                      <a:pt x="255628" y="275527"/>
                      <a:pt x="250971" y="281428"/>
                      <a:pt x="251743" y="287939"/>
                    </a:cubicBezTo>
                    <a:cubicBezTo>
                      <a:pt x="252385" y="293393"/>
                      <a:pt x="256685" y="297693"/>
                      <a:pt x="262140" y="298335"/>
                    </a:cubicBezTo>
                    <a:lnTo>
                      <a:pt x="387481" y="298335"/>
                    </a:lnTo>
                    <a:cubicBezTo>
                      <a:pt x="394033" y="298335"/>
                      <a:pt x="399349" y="293019"/>
                      <a:pt x="399349" y="286467"/>
                    </a:cubicBezTo>
                    <a:close/>
                    <a:moveTo>
                      <a:pt x="399674" y="341010"/>
                    </a:moveTo>
                    <a:cubicBezTo>
                      <a:pt x="399633" y="334564"/>
                      <a:pt x="394415" y="329345"/>
                      <a:pt x="387969" y="329305"/>
                    </a:cubicBezTo>
                    <a:lnTo>
                      <a:pt x="262140" y="329305"/>
                    </a:lnTo>
                    <a:cubicBezTo>
                      <a:pt x="255628" y="330069"/>
                      <a:pt x="250971" y="335970"/>
                      <a:pt x="251743" y="342481"/>
                    </a:cubicBezTo>
                    <a:cubicBezTo>
                      <a:pt x="252385" y="347935"/>
                      <a:pt x="256685" y="352235"/>
                      <a:pt x="262140" y="352877"/>
                    </a:cubicBezTo>
                    <a:lnTo>
                      <a:pt x="387481" y="352877"/>
                    </a:lnTo>
                    <a:cubicBezTo>
                      <a:pt x="394033" y="352877"/>
                      <a:pt x="399349" y="347561"/>
                      <a:pt x="399349" y="341010"/>
                    </a:cubicBezTo>
                    <a:close/>
                    <a:moveTo>
                      <a:pt x="399674" y="395714"/>
                    </a:moveTo>
                    <a:cubicBezTo>
                      <a:pt x="399674" y="389163"/>
                      <a:pt x="394358" y="383847"/>
                      <a:pt x="387806" y="383847"/>
                    </a:cubicBezTo>
                    <a:lnTo>
                      <a:pt x="262140" y="383847"/>
                    </a:lnTo>
                    <a:cubicBezTo>
                      <a:pt x="255628" y="384611"/>
                      <a:pt x="250971" y="390512"/>
                      <a:pt x="251743" y="397023"/>
                    </a:cubicBezTo>
                    <a:cubicBezTo>
                      <a:pt x="252385" y="402477"/>
                      <a:pt x="256685" y="406778"/>
                      <a:pt x="262140" y="407419"/>
                    </a:cubicBezTo>
                    <a:lnTo>
                      <a:pt x="387481" y="407419"/>
                    </a:lnTo>
                    <a:cubicBezTo>
                      <a:pt x="393927" y="407468"/>
                      <a:pt x="399219" y="402323"/>
                      <a:pt x="399349" y="395877"/>
                    </a:cubicBezTo>
                    <a:lnTo>
                      <a:pt x="399349" y="395877"/>
                    </a:lnTo>
                    <a:close/>
                    <a:moveTo>
                      <a:pt x="304814" y="13675"/>
                    </a:moveTo>
                    <a:cubicBezTo>
                      <a:pt x="304814" y="6091"/>
                      <a:pt x="298661" y="-62"/>
                      <a:pt x="291077" y="-62"/>
                    </a:cubicBezTo>
                    <a:cubicBezTo>
                      <a:pt x="283493" y="-62"/>
                      <a:pt x="277340" y="6091"/>
                      <a:pt x="277340" y="13675"/>
                    </a:cubicBezTo>
                    <a:cubicBezTo>
                      <a:pt x="277340" y="21259"/>
                      <a:pt x="283493" y="27412"/>
                      <a:pt x="291077" y="27412"/>
                    </a:cubicBezTo>
                    <a:cubicBezTo>
                      <a:pt x="298661" y="27412"/>
                      <a:pt x="304814" y="21259"/>
                      <a:pt x="304814" y="13675"/>
                    </a:cubicBezTo>
                    <a:close/>
                    <a:moveTo>
                      <a:pt x="345457" y="13675"/>
                    </a:moveTo>
                    <a:cubicBezTo>
                      <a:pt x="345546" y="6091"/>
                      <a:pt x="339466" y="-135"/>
                      <a:pt x="331882" y="-225"/>
                    </a:cubicBezTo>
                    <a:cubicBezTo>
                      <a:pt x="324298" y="-314"/>
                      <a:pt x="318072" y="5766"/>
                      <a:pt x="317982" y="13350"/>
                    </a:cubicBezTo>
                    <a:cubicBezTo>
                      <a:pt x="317893" y="20934"/>
                      <a:pt x="323973" y="27160"/>
                      <a:pt x="331557" y="27250"/>
                    </a:cubicBezTo>
                    <a:lnTo>
                      <a:pt x="331557" y="27250"/>
                    </a:lnTo>
                    <a:cubicBezTo>
                      <a:pt x="339051" y="27250"/>
                      <a:pt x="345131" y="21169"/>
                      <a:pt x="345131" y="13675"/>
                    </a:cubicBezTo>
                    <a:close/>
                    <a:moveTo>
                      <a:pt x="386099" y="13675"/>
                    </a:moveTo>
                    <a:cubicBezTo>
                      <a:pt x="386189" y="6091"/>
                      <a:pt x="380109" y="-135"/>
                      <a:pt x="372525" y="-225"/>
                    </a:cubicBezTo>
                    <a:cubicBezTo>
                      <a:pt x="364941" y="-314"/>
                      <a:pt x="358714" y="5766"/>
                      <a:pt x="358625" y="13350"/>
                    </a:cubicBezTo>
                    <a:cubicBezTo>
                      <a:pt x="358536" y="20934"/>
                      <a:pt x="364616" y="27160"/>
                      <a:pt x="372199" y="27250"/>
                    </a:cubicBezTo>
                    <a:lnTo>
                      <a:pt x="372199" y="27250"/>
                    </a:lnTo>
                    <a:cubicBezTo>
                      <a:pt x="379727" y="27250"/>
                      <a:pt x="385847" y="21202"/>
                      <a:pt x="385937" y="13675"/>
                    </a:cubicBezTo>
                    <a:close/>
                    <a:moveTo>
                      <a:pt x="426742" y="13675"/>
                    </a:moveTo>
                    <a:cubicBezTo>
                      <a:pt x="426831" y="6091"/>
                      <a:pt x="420751" y="-135"/>
                      <a:pt x="413167" y="-225"/>
                    </a:cubicBezTo>
                    <a:cubicBezTo>
                      <a:pt x="405583" y="-314"/>
                      <a:pt x="399357" y="5766"/>
                      <a:pt x="399267" y="13350"/>
                    </a:cubicBezTo>
                    <a:cubicBezTo>
                      <a:pt x="399178" y="20934"/>
                      <a:pt x="405258" y="27160"/>
                      <a:pt x="412842" y="27250"/>
                    </a:cubicBezTo>
                    <a:lnTo>
                      <a:pt x="412842" y="27250"/>
                    </a:lnTo>
                    <a:cubicBezTo>
                      <a:pt x="420296" y="27250"/>
                      <a:pt x="426335" y="21210"/>
                      <a:pt x="426335" y="13756"/>
                    </a:cubicBezTo>
                    <a:cubicBezTo>
                      <a:pt x="426335" y="13732"/>
                      <a:pt x="426335" y="13700"/>
                      <a:pt x="426335" y="13675"/>
                    </a:cubicBezTo>
                    <a:close/>
                    <a:moveTo>
                      <a:pt x="467384" y="13675"/>
                    </a:moveTo>
                    <a:cubicBezTo>
                      <a:pt x="467474" y="6091"/>
                      <a:pt x="461394" y="-135"/>
                      <a:pt x="453810" y="-225"/>
                    </a:cubicBezTo>
                    <a:cubicBezTo>
                      <a:pt x="446226" y="-314"/>
                      <a:pt x="439999" y="5766"/>
                      <a:pt x="439910" y="13350"/>
                    </a:cubicBezTo>
                    <a:cubicBezTo>
                      <a:pt x="439821" y="20934"/>
                      <a:pt x="445901" y="27160"/>
                      <a:pt x="453484" y="27250"/>
                    </a:cubicBezTo>
                    <a:cubicBezTo>
                      <a:pt x="453509" y="27250"/>
                      <a:pt x="453541" y="27250"/>
                      <a:pt x="453566" y="27250"/>
                    </a:cubicBezTo>
                    <a:lnTo>
                      <a:pt x="453566" y="27250"/>
                    </a:lnTo>
                    <a:cubicBezTo>
                      <a:pt x="461060" y="27209"/>
                      <a:pt x="467132" y="21169"/>
                      <a:pt x="467222" y="13675"/>
                    </a:cubicBezTo>
                    <a:close/>
                    <a:moveTo>
                      <a:pt x="508027" y="13675"/>
                    </a:moveTo>
                    <a:cubicBezTo>
                      <a:pt x="508116" y="6091"/>
                      <a:pt x="502036" y="-135"/>
                      <a:pt x="494452" y="-225"/>
                    </a:cubicBezTo>
                    <a:cubicBezTo>
                      <a:pt x="486868" y="-314"/>
                      <a:pt x="480642" y="5766"/>
                      <a:pt x="480552" y="13350"/>
                    </a:cubicBezTo>
                    <a:cubicBezTo>
                      <a:pt x="480463" y="20934"/>
                      <a:pt x="486543" y="27160"/>
                      <a:pt x="494127" y="27250"/>
                    </a:cubicBezTo>
                    <a:cubicBezTo>
                      <a:pt x="494151" y="27250"/>
                      <a:pt x="494184" y="27250"/>
                      <a:pt x="494208" y="27250"/>
                    </a:cubicBezTo>
                    <a:lnTo>
                      <a:pt x="494208" y="27250"/>
                    </a:lnTo>
                    <a:cubicBezTo>
                      <a:pt x="501662" y="27250"/>
                      <a:pt x="507701" y="21210"/>
                      <a:pt x="507701" y="13756"/>
                    </a:cubicBezTo>
                    <a:cubicBezTo>
                      <a:pt x="507701" y="13732"/>
                      <a:pt x="507701" y="13700"/>
                      <a:pt x="507701" y="13675"/>
                    </a:cubicBezTo>
                    <a:close/>
                    <a:moveTo>
                      <a:pt x="304733" y="123085"/>
                    </a:moveTo>
                    <a:cubicBezTo>
                      <a:pt x="304310" y="115956"/>
                      <a:pt x="298197" y="110526"/>
                      <a:pt x="291069" y="110941"/>
                    </a:cubicBezTo>
                    <a:cubicBezTo>
                      <a:pt x="283948" y="111363"/>
                      <a:pt x="278510" y="117476"/>
                      <a:pt x="278925" y="124605"/>
                    </a:cubicBezTo>
                    <a:cubicBezTo>
                      <a:pt x="279315" y="131115"/>
                      <a:pt x="284485" y="136318"/>
                      <a:pt x="290996" y="136741"/>
                    </a:cubicBezTo>
                    <a:cubicBezTo>
                      <a:pt x="298539" y="136789"/>
                      <a:pt x="304684" y="130709"/>
                      <a:pt x="304733" y="123166"/>
                    </a:cubicBezTo>
                    <a:cubicBezTo>
                      <a:pt x="304733" y="123142"/>
                      <a:pt x="304733" y="123109"/>
                      <a:pt x="304733" y="123085"/>
                    </a:cubicBezTo>
                    <a:close/>
                    <a:moveTo>
                      <a:pt x="345375" y="123085"/>
                    </a:moveTo>
                    <a:cubicBezTo>
                      <a:pt x="345416" y="115501"/>
                      <a:pt x="339303" y="109315"/>
                      <a:pt x="331720" y="109266"/>
                    </a:cubicBezTo>
                    <a:cubicBezTo>
                      <a:pt x="324136" y="109225"/>
                      <a:pt x="317950" y="115338"/>
                      <a:pt x="317901" y="122922"/>
                    </a:cubicBezTo>
                    <a:cubicBezTo>
                      <a:pt x="317860" y="130506"/>
                      <a:pt x="323973" y="136692"/>
                      <a:pt x="331557" y="136741"/>
                    </a:cubicBezTo>
                    <a:cubicBezTo>
                      <a:pt x="331581" y="136741"/>
                      <a:pt x="331614" y="136741"/>
                      <a:pt x="331638" y="136741"/>
                    </a:cubicBezTo>
                    <a:lnTo>
                      <a:pt x="331638" y="136741"/>
                    </a:lnTo>
                    <a:cubicBezTo>
                      <a:pt x="339092" y="136789"/>
                      <a:pt x="345164" y="130782"/>
                      <a:pt x="345213" y="123329"/>
                    </a:cubicBezTo>
                    <a:cubicBezTo>
                      <a:pt x="345213" y="123304"/>
                      <a:pt x="345213" y="123272"/>
                      <a:pt x="345213" y="123247"/>
                    </a:cubicBezTo>
                    <a:lnTo>
                      <a:pt x="345213" y="123247"/>
                    </a:lnTo>
                    <a:close/>
                    <a:moveTo>
                      <a:pt x="386018" y="123085"/>
                    </a:moveTo>
                    <a:cubicBezTo>
                      <a:pt x="386059" y="115501"/>
                      <a:pt x="379946" y="109315"/>
                      <a:pt x="372362" y="109266"/>
                    </a:cubicBezTo>
                    <a:cubicBezTo>
                      <a:pt x="364778" y="109225"/>
                      <a:pt x="358592" y="115338"/>
                      <a:pt x="358544" y="122922"/>
                    </a:cubicBezTo>
                    <a:cubicBezTo>
                      <a:pt x="358503" y="130506"/>
                      <a:pt x="364616" y="136692"/>
                      <a:pt x="372199" y="136741"/>
                    </a:cubicBezTo>
                    <a:cubicBezTo>
                      <a:pt x="372224" y="136741"/>
                      <a:pt x="372256" y="136741"/>
                      <a:pt x="372281" y="136741"/>
                    </a:cubicBezTo>
                    <a:lnTo>
                      <a:pt x="372281" y="136741"/>
                    </a:lnTo>
                    <a:cubicBezTo>
                      <a:pt x="379734" y="136879"/>
                      <a:pt x="385879" y="130945"/>
                      <a:pt x="386018" y="123491"/>
                    </a:cubicBezTo>
                    <a:cubicBezTo>
                      <a:pt x="386018" y="123467"/>
                      <a:pt x="386018" y="123434"/>
                      <a:pt x="386018" y="123410"/>
                    </a:cubicBezTo>
                    <a:lnTo>
                      <a:pt x="386018" y="123410"/>
                    </a:lnTo>
                    <a:close/>
                    <a:moveTo>
                      <a:pt x="426660" y="123085"/>
                    </a:moveTo>
                    <a:cubicBezTo>
                      <a:pt x="426701" y="115501"/>
                      <a:pt x="420588" y="109315"/>
                      <a:pt x="413005" y="109266"/>
                    </a:cubicBezTo>
                    <a:cubicBezTo>
                      <a:pt x="405421" y="109225"/>
                      <a:pt x="399235" y="115338"/>
                      <a:pt x="399186" y="122922"/>
                    </a:cubicBezTo>
                    <a:cubicBezTo>
                      <a:pt x="399145" y="130506"/>
                      <a:pt x="405258" y="136692"/>
                      <a:pt x="412842" y="136741"/>
                    </a:cubicBezTo>
                    <a:cubicBezTo>
                      <a:pt x="412866" y="136741"/>
                      <a:pt x="412899" y="136741"/>
                      <a:pt x="412923" y="136741"/>
                    </a:cubicBezTo>
                    <a:lnTo>
                      <a:pt x="412923" y="136741"/>
                    </a:lnTo>
                    <a:cubicBezTo>
                      <a:pt x="420377" y="136741"/>
                      <a:pt x="426416" y="130701"/>
                      <a:pt x="426416" y="123247"/>
                    </a:cubicBezTo>
                    <a:lnTo>
                      <a:pt x="426416" y="123247"/>
                    </a:lnTo>
                    <a:close/>
                    <a:moveTo>
                      <a:pt x="467303" y="123085"/>
                    </a:moveTo>
                    <a:cubicBezTo>
                      <a:pt x="467344" y="115501"/>
                      <a:pt x="461231" y="109315"/>
                      <a:pt x="453647" y="109266"/>
                    </a:cubicBezTo>
                    <a:cubicBezTo>
                      <a:pt x="446063" y="109225"/>
                      <a:pt x="439877" y="115338"/>
                      <a:pt x="439829" y="122922"/>
                    </a:cubicBezTo>
                    <a:cubicBezTo>
                      <a:pt x="439788" y="130506"/>
                      <a:pt x="445901" y="136692"/>
                      <a:pt x="453484" y="136741"/>
                    </a:cubicBezTo>
                    <a:cubicBezTo>
                      <a:pt x="453541" y="136741"/>
                      <a:pt x="453590" y="136741"/>
                      <a:pt x="453647" y="136741"/>
                    </a:cubicBezTo>
                    <a:lnTo>
                      <a:pt x="453647" y="136741"/>
                    </a:lnTo>
                    <a:cubicBezTo>
                      <a:pt x="461052" y="136879"/>
                      <a:pt x="467164" y="130977"/>
                      <a:pt x="467303" y="123572"/>
                    </a:cubicBezTo>
                    <a:cubicBezTo>
                      <a:pt x="467303" y="123524"/>
                      <a:pt x="467303" y="123467"/>
                      <a:pt x="467303" y="123410"/>
                    </a:cubicBezTo>
                    <a:lnTo>
                      <a:pt x="467303" y="123410"/>
                    </a:lnTo>
                    <a:close/>
                    <a:moveTo>
                      <a:pt x="507945" y="123085"/>
                    </a:moveTo>
                    <a:cubicBezTo>
                      <a:pt x="507986" y="115501"/>
                      <a:pt x="501873" y="109315"/>
                      <a:pt x="494290" y="109266"/>
                    </a:cubicBezTo>
                    <a:cubicBezTo>
                      <a:pt x="486706" y="109225"/>
                      <a:pt x="480520" y="115338"/>
                      <a:pt x="480471" y="122922"/>
                    </a:cubicBezTo>
                    <a:cubicBezTo>
                      <a:pt x="480430" y="130506"/>
                      <a:pt x="486543" y="136692"/>
                      <a:pt x="494127" y="136741"/>
                    </a:cubicBezTo>
                    <a:cubicBezTo>
                      <a:pt x="494184" y="136741"/>
                      <a:pt x="494232" y="136741"/>
                      <a:pt x="494290" y="136741"/>
                    </a:cubicBezTo>
                    <a:lnTo>
                      <a:pt x="494290" y="136741"/>
                    </a:lnTo>
                    <a:cubicBezTo>
                      <a:pt x="501743" y="136741"/>
                      <a:pt x="507783" y="130701"/>
                      <a:pt x="507783" y="123247"/>
                    </a:cubicBezTo>
                    <a:lnTo>
                      <a:pt x="507783" y="123247"/>
                    </a:lnTo>
                    <a:close/>
                    <a:moveTo>
                      <a:pt x="442917" y="279883"/>
                    </a:moveTo>
                    <a:cubicBezTo>
                      <a:pt x="442917" y="272300"/>
                      <a:pt x="436764" y="266146"/>
                      <a:pt x="429180" y="266146"/>
                    </a:cubicBezTo>
                    <a:cubicBezTo>
                      <a:pt x="421596" y="266146"/>
                      <a:pt x="415443" y="272300"/>
                      <a:pt x="415443" y="279883"/>
                    </a:cubicBezTo>
                    <a:cubicBezTo>
                      <a:pt x="415443" y="287467"/>
                      <a:pt x="421596" y="293620"/>
                      <a:pt x="429180" y="293620"/>
                    </a:cubicBezTo>
                    <a:lnTo>
                      <a:pt x="429180" y="293620"/>
                    </a:lnTo>
                    <a:cubicBezTo>
                      <a:pt x="436658" y="293669"/>
                      <a:pt x="442787" y="287687"/>
                      <a:pt x="442917" y="280209"/>
                    </a:cubicBezTo>
                    <a:lnTo>
                      <a:pt x="442917" y="280209"/>
                    </a:lnTo>
                    <a:close/>
                    <a:moveTo>
                      <a:pt x="483560" y="279883"/>
                    </a:moveTo>
                    <a:cubicBezTo>
                      <a:pt x="483560" y="272300"/>
                      <a:pt x="477406" y="266146"/>
                      <a:pt x="469823" y="266146"/>
                    </a:cubicBezTo>
                    <a:cubicBezTo>
                      <a:pt x="462239" y="266146"/>
                      <a:pt x="456086" y="272300"/>
                      <a:pt x="456086" y="279883"/>
                    </a:cubicBezTo>
                    <a:cubicBezTo>
                      <a:pt x="456086" y="287467"/>
                      <a:pt x="462239" y="293620"/>
                      <a:pt x="469823" y="293620"/>
                    </a:cubicBezTo>
                    <a:lnTo>
                      <a:pt x="469823" y="293620"/>
                    </a:lnTo>
                    <a:cubicBezTo>
                      <a:pt x="477317" y="293620"/>
                      <a:pt x="483397" y="287540"/>
                      <a:pt x="483397" y="280046"/>
                    </a:cubicBezTo>
                    <a:lnTo>
                      <a:pt x="483397" y="280046"/>
                    </a:lnTo>
                    <a:close/>
                    <a:moveTo>
                      <a:pt x="524202" y="279883"/>
                    </a:moveTo>
                    <a:cubicBezTo>
                      <a:pt x="524202" y="272300"/>
                      <a:pt x="518049" y="266146"/>
                      <a:pt x="510465" y="266146"/>
                    </a:cubicBezTo>
                    <a:cubicBezTo>
                      <a:pt x="502881" y="266146"/>
                      <a:pt x="496728" y="272300"/>
                      <a:pt x="496728" y="279883"/>
                    </a:cubicBezTo>
                    <a:cubicBezTo>
                      <a:pt x="496728" y="287467"/>
                      <a:pt x="502881" y="293620"/>
                      <a:pt x="510465" y="293620"/>
                    </a:cubicBezTo>
                    <a:lnTo>
                      <a:pt x="510465" y="293620"/>
                    </a:lnTo>
                    <a:cubicBezTo>
                      <a:pt x="517960" y="293620"/>
                      <a:pt x="524040" y="287540"/>
                      <a:pt x="524040" y="280046"/>
                    </a:cubicBezTo>
                    <a:lnTo>
                      <a:pt x="524040" y="280046"/>
                    </a:lnTo>
                    <a:close/>
                    <a:moveTo>
                      <a:pt x="564845" y="279883"/>
                    </a:moveTo>
                    <a:cubicBezTo>
                      <a:pt x="564845" y="272300"/>
                      <a:pt x="558691" y="266146"/>
                      <a:pt x="551108" y="266146"/>
                    </a:cubicBezTo>
                    <a:cubicBezTo>
                      <a:pt x="543524" y="266146"/>
                      <a:pt x="537371" y="272300"/>
                      <a:pt x="537371" y="279883"/>
                    </a:cubicBezTo>
                    <a:cubicBezTo>
                      <a:pt x="537371" y="287467"/>
                      <a:pt x="543524" y="293620"/>
                      <a:pt x="551108" y="293620"/>
                    </a:cubicBezTo>
                    <a:lnTo>
                      <a:pt x="551108" y="293620"/>
                    </a:lnTo>
                    <a:cubicBezTo>
                      <a:pt x="558602" y="293710"/>
                      <a:pt x="564756" y="287703"/>
                      <a:pt x="564845" y="280209"/>
                    </a:cubicBezTo>
                    <a:cubicBezTo>
                      <a:pt x="564845" y="280209"/>
                      <a:pt x="564845" y="280209"/>
                      <a:pt x="564845" y="280209"/>
                    </a:cubicBezTo>
                    <a:lnTo>
                      <a:pt x="564845" y="280209"/>
                    </a:lnTo>
                    <a:close/>
                    <a:moveTo>
                      <a:pt x="605487" y="279883"/>
                    </a:moveTo>
                    <a:cubicBezTo>
                      <a:pt x="605487" y="272300"/>
                      <a:pt x="599334" y="266146"/>
                      <a:pt x="591750" y="266146"/>
                    </a:cubicBezTo>
                    <a:cubicBezTo>
                      <a:pt x="584166" y="266146"/>
                      <a:pt x="578013" y="272300"/>
                      <a:pt x="578013" y="279883"/>
                    </a:cubicBezTo>
                    <a:cubicBezTo>
                      <a:pt x="578013" y="287467"/>
                      <a:pt x="584166" y="293620"/>
                      <a:pt x="591750" y="293620"/>
                    </a:cubicBezTo>
                    <a:lnTo>
                      <a:pt x="591750" y="293620"/>
                    </a:lnTo>
                    <a:cubicBezTo>
                      <a:pt x="599245" y="293620"/>
                      <a:pt x="605325" y="287540"/>
                      <a:pt x="605325" y="280046"/>
                    </a:cubicBezTo>
                    <a:lnTo>
                      <a:pt x="605325" y="280046"/>
                    </a:lnTo>
                    <a:close/>
                    <a:moveTo>
                      <a:pt x="646130" y="279883"/>
                    </a:moveTo>
                    <a:cubicBezTo>
                      <a:pt x="646130" y="272300"/>
                      <a:pt x="639976" y="266146"/>
                      <a:pt x="632393" y="266146"/>
                    </a:cubicBezTo>
                    <a:cubicBezTo>
                      <a:pt x="624809" y="266146"/>
                      <a:pt x="618656" y="272300"/>
                      <a:pt x="618656" y="279883"/>
                    </a:cubicBezTo>
                    <a:cubicBezTo>
                      <a:pt x="618656" y="287467"/>
                      <a:pt x="624809" y="293620"/>
                      <a:pt x="632393" y="293620"/>
                    </a:cubicBezTo>
                    <a:cubicBezTo>
                      <a:pt x="632417" y="293620"/>
                      <a:pt x="632450" y="293620"/>
                      <a:pt x="632474" y="293620"/>
                    </a:cubicBezTo>
                    <a:lnTo>
                      <a:pt x="632474" y="293620"/>
                    </a:lnTo>
                    <a:cubicBezTo>
                      <a:pt x="639928" y="293710"/>
                      <a:pt x="646041" y="287744"/>
                      <a:pt x="646130" y="280290"/>
                    </a:cubicBezTo>
                    <a:cubicBezTo>
                      <a:pt x="646130" y="280265"/>
                      <a:pt x="646130" y="280233"/>
                      <a:pt x="646130" y="280209"/>
                    </a:cubicBezTo>
                    <a:lnTo>
                      <a:pt x="646130" y="280209"/>
                    </a:lnTo>
                    <a:close/>
                    <a:moveTo>
                      <a:pt x="441617" y="392301"/>
                    </a:moveTo>
                    <a:cubicBezTo>
                      <a:pt x="441617" y="384717"/>
                      <a:pt x="435464" y="378563"/>
                      <a:pt x="427880" y="378563"/>
                    </a:cubicBezTo>
                    <a:cubicBezTo>
                      <a:pt x="420296" y="378563"/>
                      <a:pt x="414143" y="384717"/>
                      <a:pt x="414143" y="392301"/>
                    </a:cubicBezTo>
                    <a:cubicBezTo>
                      <a:pt x="414143" y="399884"/>
                      <a:pt x="420296" y="406038"/>
                      <a:pt x="427880" y="406038"/>
                    </a:cubicBezTo>
                    <a:lnTo>
                      <a:pt x="427880" y="406038"/>
                    </a:lnTo>
                    <a:cubicBezTo>
                      <a:pt x="435358" y="406086"/>
                      <a:pt x="441487" y="400104"/>
                      <a:pt x="441617" y="392626"/>
                    </a:cubicBezTo>
                    <a:lnTo>
                      <a:pt x="441617" y="392626"/>
                    </a:lnTo>
                    <a:close/>
                    <a:moveTo>
                      <a:pt x="482260" y="392301"/>
                    </a:moveTo>
                    <a:cubicBezTo>
                      <a:pt x="482260" y="384717"/>
                      <a:pt x="476106" y="378563"/>
                      <a:pt x="468522" y="378563"/>
                    </a:cubicBezTo>
                    <a:cubicBezTo>
                      <a:pt x="460938" y="378563"/>
                      <a:pt x="454785" y="384717"/>
                      <a:pt x="454785" y="392301"/>
                    </a:cubicBezTo>
                    <a:cubicBezTo>
                      <a:pt x="454785" y="399884"/>
                      <a:pt x="460938" y="406038"/>
                      <a:pt x="468522" y="406038"/>
                    </a:cubicBezTo>
                    <a:lnTo>
                      <a:pt x="468522" y="406038"/>
                    </a:lnTo>
                    <a:cubicBezTo>
                      <a:pt x="476017" y="406038"/>
                      <a:pt x="482097" y="399958"/>
                      <a:pt x="482097" y="392463"/>
                    </a:cubicBezTo>
                    <a:lnTo>
                      <a:pt x="482097" y="392463"/>
                    </a:lnTo>
                    <a:close/>
                    <a:moveTo>
                      <a:pt x="522902" y="392301"/>
                    </a:moveTo>
                    <a:cubicBezTo>
                      <a:pt x="522902" y="384717"/>
                      <a:pt x="516749" y="378563"/>
                      <a:pt x="509165" y="378563"/>
                    </a:cubicBezTo>
                    <a:cubicBezTo>
                      <a:pt x="501581" y="378563"/>
                      <a:pt x="495428" y="384717"/>
                      <a:pt x="495428" y="392301"/>
                    </a:cubicBezTo>
                    <a:cubicBezTo>
                      <a:pt x="495428" y="399884"/>
                      <a:pt x="501581" y="406038"/>
                      <a:pt x="509165" y="406038"/>
                    </a:cubicBezTo>
                    <a:lnTo>
                      <a:pt x="509165" y="406038"/>
                    </a:lnTo>
                    <a:cubicBezTo>
                      <a:pt x="516659" y="406038"/>
                      <a:pt x="522739" y="399958"/>
                      <a:pt x="522739" y="392463"/>
                    </a:cubicBezTo>
                    <a:lnTo>
                      <a:pt x="522739" y="392463"/>
                    </a:lnTo>
                    <a:close/>
                    <a:moveTo>
                      <a:pt x="563545" y="392301"/>
                    </a:moveTo>
                    <a:cubicBezTo>
                      <a:pt x="563545" y="384717"/>
                      <a:pt x="557391" y="378563"/>
                      <a:pt x="549807" y="378563"/>
                    </a:cubicBezTo>
                    <a:cubicBezTo>
                      <a:pt x="542223" y="378563"/>
                      <a:pt x="536070" y="384717"/>
                      <a:pt x="536070" y="392301"/>
                    </a:cubicBezTo>
                    <a:cubicBezTo>
                      <a:pt x="536070" y="399884"/>
                      <a:pt x="542223" y="406038"/>
                      <a:pt x="549807" y="406038"/>
                    </a:cubicBezTo>
                    <a:lnTo>
                      <a:pt x="549807" y="406038"/>
                    </a:lnTo>
                    <a:cubicBezTo>
                      <a:pt x="557302" y="406127"/>
                      <a:pt x="563455" y="400120"/>
                      <a:pt x="563545" y="392626"/>
                    </a:cubicBezTo>
                    <a:cubicBezTo>
                      <a:pt x="563545" y="392626"/>
                      <a:pt x="563545" y="392626"/>
                      <a:pt x="563545" y="392626"/>
                    </a:cubicBezTo>
                    <a:lnTo>
                      <a:pt x="563545" y="392626"/>
                    </a:lnTo>
                    <a:close/>
                    <a:moveTo>
                      <a:pt x="604187" y="392301"/>
                    </a:moveTo>
                    <a:cubicBezTo>
                      <a:pt x="604187" y="384717"/>
                      <a:pt x="598034" y="378563"/>
                      <a:pt x="590450" y="378563"/>
                    </a:cubicBezTo>
                    <a:cubicBezTo>
                      <a:pt x="582866" y="378563"/>
                      <a:pt x="576713" y="384717"/>
                      <a:pt x="576713" y="392301"/>
                    </a:cubicBezTo>
                    <a:cubicBezTo>
                      <a:pt x="576713" y="399884"/>
                      <a:pt x="582866" y="406038"/>
                      <a:pt x="590450" y="406038"/>
                    </a:cubicBezTo>
                    <a:lnTo>
                      <a:pt x="590450" y="406038"/>
                    </a:lnTo>
                    <a:cubicBezTo>
                      <a:pt x="597904" y="406038"/>
                      <a:pt x="603943" y="399998"/>
                      <a:pt x="603943" y="392544"/>
                    </a:cubicBezTo>
                    <a:cubicBezTo>
                      <a:pt x="603943" y="392520"/>
                      <a:pt x="603943" y="392488"/>
                      <a:pt x="603943" y="392463"/>
                    </a:cubicBezTo>
                    <a:lnTo>
                      <a:pt x="603943" y="392463"/>
                    </a:lnTo>
                    <a:close/>
                    <a:moveTo>
                      <a:pt x="644830" y="392301"/>
                    </a:moveTo>
                    <a:cubicBezTo>
                      <a:pt x="644830" y="384717"/>
                      <a:pt x="638676" y="378563"/>
                      <a:pt x="631092" y="378563"/>
                    </a:cubicBezTo>
                    <a:cubicBezTo>
                      <a:pt x="623508" y="378563"/>
                      <a:pt x="617355" y="384717"/>
                      <a:pt x="617355" y="392301"/>
                    </a:cubicBezTo>
                    <a:cubicBezTo>
                      <a:pt x="617355" y="399884"/>
                      <a:pt x="623508" y="406038"/>
                      <a:pt x="631092" y="406038"/>
                    </a:cubicBezTo>
                    <a:cubicBezTo>
                      <a:pt x="631117" y="406038"/>
                      <a:pt x="631149" y="406038"/>
                      <a:pt x="631173" y="406038"/>
                    </a:cubicBezTo>
                    <a:lnTo>
                      <a:pt x="631173" y="406038"/>
                    </a:lnTo>
                    <a:cubicBezTo>
                      <a:pt x="638627" y="406127"/>
                      <a:pt x="644740" y="400161"/>
                      <a:pt x="644830" y="392707"/>
                    </a:cubicBezTo>
                    <a:cubicBezTo>
                      <a:pt x="644830" y="392683"/>
                      <a:pt x="644830" y="392650"/>
                      <a:pt x="644830" y="392626"/>
                    </a:cubicBezTo>
                    <a:lnTo>
                      <a:pt x="644830" y="39262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4" name="Google Shape;54;p6"/>
            <p:cNvGrpSpPr/>
            <p:nvPr/>
          </p:nvGrpSpPr>
          <p:grpSpPr>
            <a:xfrm>
              <a:off x="7692851" y="-482918"/>
              <a:ext cx="1627340" cy="1899886"/>
              <a:chOff x="7511876" y="-463868"/>
              <a:chExt cx="1627340" cy="1899886"/>
            </a:xfrm>
          </p:grpSpPr>
          <p:sp>
            <p:nvSpPr>
              <p:cNvPr id="55" name="Google Shape;55;p6"/>
              <p:cNvSpPr/>
              <p:nvPr/>
            </p:nvSpPr>
            <p:spPr>
              <a:xfrm>
                <a:off x="7511876" y="-463868"/>
                <a:ext cx="1594671" cy="1823598"/>
              </a:xfrm>
              <a:custGeom>
                <a:rect b="b" l="l" r="r" t="t"/>
                <a:pathLst>
                  <a:path extrusionOk="0" h="2084112" w="1822481">
                    <a:moveTo>
                      <a:pt x="1440741" y="2089880"/>
                    </a:moveTo>
                    <a:lnTo>
                      <a:pt x="1211143" y="844745"/>
                    </a:lnTo>
                    <a:lnTo>
                      <a:pt x="1228510" y="841537"/>
                    </a:lnTo>
                    <a:lnTo>
                      <a:pt x="1458113" y="2086671"/>
                    </a:lnTo>
                    <a:close/>
                    <a:moveTo>
                      <a:pt x="1223299" y="852172"/>
                    </a:moveTo>
                    <a:lnTo>
                      <a:pt x="1826542" y="884979"/>
                    </a:lnTo>
                    <a:lnTo>
                      <a:pt x="1827511" y="867351"/>
                    </a:lnTo>
                    <a:lnTo>
                      <a:pt x="1216354" y="834115"/>
                    </a:lnTo>
                    <a:lnTo>
                      <a:pt x="583398" y="1470959"/>
                    </a:lnTo>
                    <a:lnTo>
                      <a:pt x="595919" y="1483411"/>
                    </a:lnTo>
                    <a:close/>
                    <a:moveTo>
                      <a:pt x="928194" y="1527416"/>
                    </a:moveTo>
                    <a:lnTo>
                      <a:pt x="840068" y="1238658"/>
                    </a:lnTo>
                    <a:lnTo>
                      <a:pt x="823184" y="1243816"/>
                    </a:lnTo>
                    <a:lnTo>
                      <a:pt x="911309" y="1532574"/>
                    </a:lnTo>
                    <a:close/>
                    <a:moveTo>
                      <a:pt x="1224796" y="835862"/>
                    </a:moveTo>
                    <a:lnTo>
                      <a:pt x="15015" y="5767"/>
                    </a:lnTo>
                    <a:lnTo>
                      <a:pt x="5030" y="20325"/>
                    </a:lnTo>
                    <a:lnTo>
                      <a:pt x="1214834" y="850432"/>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 name="Google Shape;56;p6"/>
              <p:cNvSpPr/>
              <p:nvPr/>
            </p:nvSpPr>
            <p:spPr>
              <a:xfrm>
                <a:off x="7991308" y="121335"/>
                <a:ext cx="1147908" cy="1314683"/>
              </a:xfrm>
              <a:custGeom>
                <a:rect b="b" l="l" r="r" t="t"/>
                <a:pathLst>
                  <a:path extrusionOk="0" h="1502495" w="1311895">
                    <a:moveTo>
                      <a:pt x="666806" y="348752"/>
                    </a:moveTo>
                    <a:cubicBezTo>
                      <a:pt x="572228" y="348752"/>
                      <a:pt x="495313" y="271820"/>
                      <a:pt x="495313" y="177259"/>
                    </a:cubicBezTo>
                    <a:cubicBezTo>
                      <a:pt x="495313" y="82699"/>
                      <a:pt x="572228" y="5767"/>
                      <a:pt x="666806" y="5767"/>
                    </a:cubicBezTo>
                    <a:cubicBezTo>
                      <a:pt x="761383" y="5767"/>
                      <a:pt x="838299" y="82699"/>
                      <a:pt x="838299" y="177259"/>
                    </a:cubicBezTo>
                    <a:cubicBezTo>
                      <a:pt x="838299" y="271820"/>
                      <a:pt x="761383" y="348752"/>
                      <a:pt x="666806" y="348752"/>
                    </a:cubicBezTo>
                    <a:close/>
                    <a:moveTo>
                      <a:pt x="666806" y="23429"/>
                    </a:moveTo>
                    <a:cubicBezTo>
                      <a:pt x="581982" y="23429"/>
                      <a:pt x="512975" y="92436"/>
                      <a:pt x="512975" y="177259"/>
                    </a:cubicBezTo>
                    <a:cubicBezTo>
                      <a:pt x="512975" y="262083"/>
                      <a:pt x="581982" y="331090"/>
                      <a:pt x="666806" y="331090"/>
                    </a:cubicBezTo>
                    <a:cubicBezTo>
                      <a:pt x="751630" y="331090"/>
                      <a:pt x="820637" y="262083"/>
                      <a:pt x="820637" y="177259"/>
                    </a:cubicBezTo>
                    <a:cubicBezTo>
                      <a:pt x="820637" y="92436"/>
                      <a:pt x="751630" y="23429"/>
                      <a:pt x="666806" y="23429"/>
                    </a:cubicBezTo>
                    <a:close/>
                    <a:moveTo>
                      <a:pt x="666806" y="88954"/>
                    </a:moveTo>
                    <a:cubicBezTo>
                      <a:pt x="715574" y="88954"/>
                      <a:pt x="755111" y="128491"/>
                      <a:pt x="755111" y="177259"/>
                    </a:cubicBezTo>
                    <a:cubicBezTo>
                      <a:pt x="755111" y="177259"/>
                      <a:pt x="755111" y="177265"/>
                      <a:pt x="755111" y="177265"/>
                    </a:cubicBezTo>
                    <a:cubicBezTo>
                      <a:pt x="755111" y="226034"/>
                      <a:pt x="715574" y="265571"/>
                      <a:pt x="666806" y="265571"/>
                    </a:cubicBezTo>
                    <a:cubicBezTo>
                      <a:pt x="618037" y="265576"/>
                      <a:pt x="578501" y="226039"/>
                      <a:pt x="578495" y="177271"/>
                    </a:cubicBezTo>
                    <a:cubicBezTo>
                      <a:pt x="578495" y="177271"/>
                      <a:pt x="578495" y="177265"/>
                      <a:pt x="578495" y="177265"/>
                    </a:cubicBezTo>
                    <a:cubicBezTo>
                      <a:pt x="578495" y="128491"/>
                      <a:pt x="618032" y="88954"/>
                      <a:pt x="666806" y="88954"/>
                    </a:cubicBezTo>
                    <a:close/>
                    <a:moveTo>
                      <a:pt x="49179" y="763095"/>
                    </a:moveTo>
                    <a:cubicBezTo>
                      <a:pt x="73567" y="763095"/>
                      <a:pt x="93335" y="782864"/>
                      <a:pt x="93335" y="807251"/>
                    </a:cubicBezTo>
                    <a:cubicBezTo>
                      <a:pt x="93335" y="831638"/>
                      <a:pt x="73567" y="851406"/>
                      <a:pt x="49179" y="851406"/>
                    </a:cubicBezTo>
                    <a:cubicBezTo>
                      <a:pt x="24798" y="851400"/>
                      <a:pt x="5030" y="831638"/>
                      <a:pt x="5030" y="807251"/>
                    </a:cubicBezTo>
                    <a:cubicBezTo>
                      <a:pt x="5030" y="782869"/>
                      <a:pt x="24792" y="763101"/>
                      <a:pt x="49179" y="763095"/>
                    </a:cubicBezTo>
                    <a:close/>
                    <a:moveTo>
                      <a:pt x="1272770" y="163520"/>
                    </a:moveTo>
                    <a:cubicBezTo>
                      <a:pt x="1297157" y="163520"/>
                      <a:pt x="1316919" y="183282"/>
                      <a:pt x="1316925" y="207669"/>
                    </a:cubicBezTo>
                    <a:cubicBezTo>
                      <a:pt x="1316925" y="232057"/>
                      <a:pt x="1297157" y="251825"/>
                      <a:pt x="1272770" y="251825"/>
                    </a:cubicBezTo>
                    <a:cubicBezTo>
                      <a:pt x="1248383" y="251819"/>
                      <a:pt x="1228620" y="232057"/>
                      <a:pt x="1228620" y="207669"/>
                    </a:cubicBezTo>
                    <a:cubicBezTo>
                      <a:pt x="1228620" y="183288"/>
                      <a:pt x="1248388" y="163520"/>
                      <a:pt x="1272770" y="163520"/>
                    </a:cubicBezTo>
                    <a:close/>
                    <a:moveTo>
                      <a:pt x="901880" y="1331651"/>
                    </a:moveTo>
                    <a:cubicBezTo>
                      <a:pt x="950649" y="1331651"/>
                      <a:pt x="990186" y="1371188"/>
                      <a:pt x="990186" y="1419957"/>
                    </a:cubicBezTo>
                    <a:cubicBezTo>
                      <a:pt x="990186" y="1468725"/>
                      <a:pt x="950649" y="1508262"/>
                      <a:pt x="901880" y="1508262"/>
                    </a:cubicBezTo>
                    <a:cubicBezTo>
                      <a:pt x="853112" y="1508268"/>
                      <a:pt x="813575" y="1468731"/>
                      <a:pt x="813569" y="1419963"/>
                    </a:cubicBezTo>
                    <a:cubicBezTo>
                      <a:pt x="813569" y="1419963"/>
                      <a:pt x="813569" y="1419957"/>
                      <a:pt x="813569" y="1419957"/>
                    </a:cubicBezTo>
                    <a:cubicBezTo>
                      <a:pt x="813552" y="1371188"/>
                      <a:pt x="853077" y="1331640"/>
                      <a:pt x="901846" y="1331622"/>
                    </a:cubicBezTo>
                    <a:cubicBezTo>
                      <a:pt x="901857" y="1331622"/>
                      <a:pt x="901869" y="1331622"/>
                      <a:pt x="901880" y="1331622"/>
                    </a:cubicBezTo>
                    <a:close/>
                    <a:moveTo>
                      <a:pt x="357195" y="905298"/>
                    </a:moveTo>
                    <a:cubicBezTo>
                      <a:pt x="333452" y="899745"/>
                      <a:pt x="318702" y="876002"/>
                      <a:pt x="324255" y="852259"/>
                    </a:cubicBezTo>
                    <a:cubicBezTo>
                      <a:pt x="324255" y="852253"/>
                      <a:pt x="324255" y="852253"/>
                      <a:pt x="324255" y="852253"/>
                    </a:cubicBezTo>
                    <a:cubicBezTo>
                      <a:pt x="329814" y="828510"/>
                      <a:pt x="353563" y="813767"/>
                      <a:pt x="377306" y="819314"/>
                    </a:cubicBezTo>
                    <a:cubicBezTo>
                      <a:pt x="401049" y="824866"/>
                      <a:pt x="415798" y="848609"/>
                      <a:pt x="410245" y="872352"/>
                    </a:cubicBezTo>
                    <a:cubicBezTo>
                      <a:pt x="410245" y="872358"/>
                      <a:pt x="410245" y="872358"/>
                      <a:pt x="410245" y="872358"/>
                    </a:cubicBezTo>
                    <a:cubicBezTo>
                      <a:pt x="410245" y="872451"/>
                      <a:pt x="410205" y="872538"/>
                      <a:pt x="410181" y="872625"/>
                    </a:cubicBezTo>
                    <a:cubicBezTo>
                      <a:pt x="404495" y="896223"/>
                      <a:pt x="380828" y="910804"/>
                      <a:pt x="357195" y="90526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57" name="Google Shape;57;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8" name="Shape 58"/>
        <p:cNvGrpSpPr/>
        <p:nvPr/>
      </p:nvGrpSpPr>
      <p:grpSpPr>
        <a:xfrm>
          <a:off x="0" y="0"/>
          <a:ext cx="0" cy="0"/>
          <a:chOff x="0" y="0"/>
          <a:chExt cx="0" cy="0"/>
        </a:xfrm>
      </p:grpSpPr>
      <p:grpSp>
        <p:nvGrpSpPr>
          <p:cNvPr id="59" name="Google Shape;59;p7"/>
          <p:cNvGrpSpPr/>
          <p:nvPr/>
        </p:nvGrpSpPr>
        <p:grpSpPr>
          <a:xfrm>
            <a:off x="-1889882" y="-2665463"/>
            <a:ext cx="11164449" cy="9216288"/>
            <a:chOff x="-1889882" y="-2665463"/>
            <a:chExt cx="11164449" cy="9216288"/>
          </a:xfrm>
        </p:grpSpPr>
        <p:sp>
          <p:nvSpPr>
            <p:cNvPr id="60" name="Google Shape;60;p7"/>
            <p:cNvSpPr/>
            <p:nvPr/>
          </p:nvSpPr>
          <p:spPr>
            <a:xfrm rot="413639">
              <a:off x="6660988" y="4412558"/>
              <a:ext cx="2502879" cy="1995266"/>
            </a:xfrm>
            <a:custGeom>
              <a:rect b="b" l="l" r="r" t="t"/>
              <a:pathLst>
                <a:path extrusionOk="0" h="1995809" w="250356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 name="Google Shape;61;p7"/>
            <p:cNvSpPr/>
            <p:nvPr/>
          </p:nvSpPr>
          <p:spPr>
            <a:xfrm rot="1397564">
              <a:off x="-1382452" y="-2205071"/>
              <a:ext cx="2984344" cy="3181591"/>
            </a:xfrm>
            <a:custGeom>
              <a:rect b="b" l="l" r="r" t="t"/>
              <a:pathLst>
                <a:path extrusionOk="0" h="3185047" w="2987585">
                  <a:moveTo>
                    <a:pt x="1104335" y="26456"/>
                  </a:moveTo>
                  <a:cubicBezTo>
                    <a:pt x="868174" y="65284"/>
                    <a:pt x="642640" y="150858"/>
                    <a:pt x="450794" y="298736"/>
                  </a:cubicBezTo>
                  <a:cubicBezTo>
                    <a:pt x="171706" y="514060"/>
                    <a:pt x="16951" y="835447"/>
                    <a:pt x="767" y="1185174"/>
                  </a:cubicBezTo>
                  <a:cubicBezTo>
                    <a:pt x="-9860" y="1416057"/>
                    <a:pt x="45221" y="1641174"/>
                    <a:pt x="111902" y="1860387"/>
                  </a:cubicBezTo>
                  <a:cubicBezTo>
                    <a:pt x="197475" y="2142114"/>
                    <a:pt x="252765" y="2463640"/>
                    <a:pt x="431414" y="2704734"/>
                  </a:cubicBezTo>
                  <a:cubicBezTo>
                    <a:pt x="709946" y="3079813"/>
                    <a:pt x="1248185" y="3238041"/>
                    <a:pt x="1698351" y="3170944"/>
                  </a:cubicBezTo>
                  <a:cubicBezTo>
                    <a:pt x="1989176" y="3127532"/>
                    <a:pt x="2296464" y="2962566"/>
                    <a:pt x="2385997" y="2663891"/>
                  </a:cubicBezTo>
                  <a:cubicBezTo>
                    <a:pt x="2419129" y="2553382"/>
                    <a:pt x="2435243" y="2434676"/>
                    <a:pt x="2491853" y="2332501"/>
                  </a:cubicBezTo>
                  <a:cubicBezTo>
                    <a:pt x="2559714" y="2210114"/>
                    <a:pt x="2682726" y="2138641"/>
                    <a:pt x="2776149" y="2038967"/>
                  </a:cubicBezTo>
                  <a:cubicBezTo>
                    <a:pt x="2891590" y="1915885"/>
                    <a:pt x="2938059" y="1762519"/>
                    <a:pt x="2966815" y="1600332"/>
                  </a:cubicBezTo>
                  <a:cubicBezTo>
                    <a:pt x="3029744" y="1245257"/>
                    <a:pt x="2943823" y="869135"/>
                    <a:pt x="2736349" y="574559"/>
                  </a:cubicBezTo>
                  <a:cubicBezTo>
                    <a:pt x="2519845" y="267271"/>
                    <a:pt x="2198666" y="102236"/>
                    <a:pt x="1834005" y="37500"/>
                  </a:cubicBezTo>
                  <a:cubicBezTo>
                    <a:pt x="1793996" y="30554"/>
                    <a:pt x="1753779" y="24372"/>
                    <a:pt x="1713423" y="19302"/>
                  </a:cubicBezTo>
                  <a:cubicBezTo>
                    <a:pt x="1513242" y="-5912"/>
                    <a:pt x="1304864" y="-6745"/>
                    <a:pt x="1104335" y="26456"/>
                  </a:cubicBezTo>
                  <a:close/>
                </a:path>
              </a:pathLst>
            </a:custGeom>
            <a:solidFill>
              <a:srgbClr val="87E8BD">
                <a:alpha val="3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2" name="Google Shape;62;p7"/>
          <p:cNvGrpSpPr/>
          <p:nvPr/>
        </p:nvGrpSpPr>
        <p:grpSpPr>
          <a:xfrm>
            <a:off x="-129830" y="3013234"/>
            <a:ext cx="646623" cy="854224"/>
            <a:chOff x="-129830" y="3390059"/>
            <a:chExt cx="646623" cy="854224"/>
          </a:xfrm>
        </p:grpSpPr>
        <p:sp>
          <p:nvSpPr>
            <p:cNvPr id="63" name="Google Shape;63;p7"/>
            <p:cNvSpPr/>
            <p:nvPr/>
          </p:nvSpPr>
          <p:spPr>
            <a:xfrm>
              <a:off x="-129830" y="3390059"/>
              <a:ext cx="646623" cy="407481"/>
            </a:xfrm>
            <a:custGeom>
              <a:rect b="b" l="l" r="r" t="t"/>
              <a:pathLst>
                <a:path extrusionOk="0" h="407481" w="646623">
                  <a:moveTo>
                    <a:pt x="58927" y="25217"/>
                  </a:moveTo>
                  <a:lnTo>
                    <a:pt x="11213" y="25217"/>
                  </a:lnTo>
                  <a:cubicBezTo>
                    <a:pt x="4702" y="24452"/>
                    <a:pt x="44" y="18551"/>
                    <a:pt x="817" y="12040"/>
                  </a:cubicBezTo>
                  <a:cubicBezTo>
                    <a:pt x="1459" y="6586"/>
                    <a:pt x="5758" y="2286"/>
                    <a:pt x="11213" y="1644"/>
                  </a:cubicBezTo>
                  <a:lnTo>
                    <a:pt x="58927" y="1644"/>
                  </a:lnTo>
                  <a:cubicBezTo>
                    <a:pt x="65438" y="855"/>
                    <a:pt x="71348" y="5497"/>
                    <a:pt x="72136" y="12008"/>
                  </a:cubicBezTo>
                  <a:cubicBezTo>
                    <a:pt x="72924" y="18519"/>
                    <a:pt x="68283" y="24428"/>
                    <a:pt x="61772" y="25217"/>
                  </a:cubicBezTo>
                  <a:close/>
                  <a:moveTo>
                    <a:pt x="70794" y="67891"/>
                  </a:moveTo>
                  <a:cubicBezTo>
                    <a:pt x="70844" y="61470"/>
                    <a:pt x="65674" y="56235"/>
                    <a:pt x="59252" y="56186"/>
                  </a:cubicBezTo>
                  <a:cubicBezTo>
                    <a:pt x="59196" y="56186"/>
                    <a:pt x="59146" y="56186"/>
                    <a:pt x="59090" y="56186"/>
                  </a:cubicBezTo>
                  <a:lnTo>
                    <a:pt x="11213" y="56186"/>
                  </a:lnTo>
                  <a:cubicBezTo>
                    <a:pt x="4702" y="56950"/>
                    <a:pt x="44" y="62851"/>
                    <a:pt x="817" y="69362"/>
                  </a:cubicBezTo>
                  <a:cubicBezTo>
                    <a:pt x="1459" y="74817"/>
                    <a:pt x="5758" y="79117"/>
                    <a:pt x="11213" y="79759"/>
                  </a:cubicBezTo>
                  <a:lnTo>
                    <a:pt x="58927" y="79759"/>
                  </a:lnTo>
                  <a:cubicBezTo>
                    <a:pt x="65478" y="79759"/>
                    <a:pt x="70794" y="74443"/>
                    <a:pt x="70794" y="67891"/>
                  </a:cubicBezTo>
                  <a:close/>
                  <a:moveTo>
                    <a:pt x="70794" y="122596"/>
                  </a:moveTo>
                  <a:cubicBezTo>
                    <a:pt x="70794" y="116044"/>
                    <a:pt x="65478" y="110728"/>
                    <a:pt x="58927" y="110728"/>
                  </a:cubicBezTo>
                  <a:lnTo>
                    <a:pt x="11213" y="110728"/>
                  </a:lnTo>
                  <a:cubicBezTo>
                    <a:pt x="4702" y="111492"/>
                    <a:pt x="44" y="117394"/>
                    <a:pt x="817" y="123905"/>
                  </a:cubicBezTo>
                  <a:cubicBezTo>
                    <a:pt x="1459" y="129359"/>
                    <a:pt x="5758" y="133659"/>
                    <a:pt x="11213" y="134301"/>
                  </a:cubicBezTo>
                  <a:lnTo>
                    <a:pt x="58927" y="134301"/>
                  </a:lnTo>
                  <a:cubicBezTo>
                    <a:pt x="65373" y="134350"/>
                    <a:pt x="70664" y="129204"/>
                    <a:pt x="70794" y="122759"/>
                  </a:cubicBezTo>
                  <a:lnTo>
                    <a:pt x="70794" y="122759"/>
                  </a:lnTo>
                  <a:close/>
                  <a:moveTo>
                    <a:pt x="70794" y="177138"/>
                  </a:moveTo>
                  <a:cubicBezTo>
                    <a:pt x="70794" y="170587"/>
                    <a:pt x="65478" y="165271"/>
                    <a:pt x="58927" y="165271"/>
                  </a:cubicBezTo>
                  <a:lnTo>
                    <a:pt x="11213" y="165271"/>
                  </a:lnTo>
                  <a:cubicBezTo>
                    <a:pt x="4726" y="165807"/>
                    <a:pt x="-94" y="171505"/>
                    <a:pt x="442" y="177992"/>
                  </a:cubicBezTo>
                  <a:cubicBezTo>
                    <a:pt x="922" y="183730"/>
                    <a:pt x="5474" y="188282"/>
                    <a:pt x="11213" y="188762"/>
                  </a:cubicBezTo>
                  <a:lnTo>
                    <a:pt x="58927" y="188762"/>
                  </a:lnTo>
                  <a:cubicBezTo>
                    <a:pt x="65348" y="188900"/>
                    <a:pt x="70656" y="183804"/>
                    <a:pt x="70794" y="177382"/>
                  </a:cubicBezTo>
                  <a:cubicBezTo>
                    <a:pt x="70794" y="177358"/>
                    <a:pt x="70794" y="177325"/>
                    <a:pt x="70794" y="177301"/>
                  </a:cubicBezTo>
                  <a:lnTo>
                    <a:pt x="70794" y="177301"/>
                  </a:lnTo>
                  <a:close/>
                  <a:moveTo>
                    <a:pt x="70794" y="231599"/>
                  </a:moveTo>
                  <a:cubicBezTo>
                    <a:pt x="70794" y="225088"/>
                    <a:pt x="65519" y="219813"/>
                    <a:pt x="59008" y="219813"/>
                  </a:cubicBezTo>
                  <a:cubicBezTo>
                    <a:pt x="58984" y="219813"/>
                    <a:pt x="58951" y="219813"/>
                    <a:pt x="58927" y="219813"/>
                  </a:cubicBezTo>
                  <a:lnTo>
                    <a:pt x="11213" y="219813"/>
                  </a:lnTo>
                  <a:cubicBezTo>
                    <a:pt x="4726" y="220349"/>
                    <a:pt x="-94" y="226047"/>
                    <a:pt x="442" y="232534"/>
                  </a:cubicBezTo>
                  <a:cubicBezTo>
                    <a:pt x="922" y="238273"/>
                    <a:pt x="5474" y="242825"/>
                    <a:pt x="11213" y="243304"/>
                  </a:cubicBezTo>
                  <a:lnTo>
                    <a:pt x="58927" y="243304"/>
                  </a:lnTo>
                  <a:cubicBezTo>
                    <a:pt x="65365" y="243394"/>
                    <a:pt x="70664" y="238273"/>
                    <a:pt x="70794" y="231843"/>
                  </a:cubicBezTo>
                  <a:lnTo>
                    <a:pt x="70794" y="231843"/>
                  </a:lnTo>
                  <a:close/>
                  <a:moveTo>
                    <a:pt x="70794" y="286141"/>
                  </a:moveTo>
                  <a:cubicBezTo>
                    <a:pt x="70794" y="279590"/>
                    <a:pt x="65478" y="274274"/>
                    <a:pt x="58927" y="274274"/>
                  </a:cubicBezTo>
                  <a:lnTo>
                    <a:pt x="11213" y="274274"/>
                  </a:lnTo>
                  <a:cubicBezTo>
                    <a:pt x="4702" y="275038"/>
                    <a:pt x="44" y="280939"/>
                    <a:pt x="817" y="287450"/>
                  </a:cubicBezTo>
                  <a:cubicBezTo>
                    <a:pt x="1459" y="292904"/>
                    <a:pt x="5758" y="297204"/>
                    <a:pt x="11213" y="297846"/>
                  </a:cubicBezTo>
                  <a:lnTo>
                    <a:pt x="58927" y="297846"/>
                  </a:lnTo>
                  <a:cubicBezTo>
                    <a:pt x="65389" y="297936"/>
                    <a:pt x="70705" y="292766"/>
                    <a:pt x="70794" y="286304"/>
                  </a:cubicBezTo>
                  <a:cubicBezTo>
                    <a:pt x="70794" y="286304"/>
                    <a:pt x="70794" y="286304"/>
                    <a:pt x="70794" y="286304"/>
                  </a:cubicBezTo>
                  <a:lnTo>
                    <a:pt x="70794" y="286304"/>
                  </a:lnTo>
                  <a:close/>
                  <a:moveTo>
                    <a:pt x="70794" y="340683"/>
                  </a:moveTo>
                  <a:cubicBezTo>
                    <a:pt x="70794" y="334132"/>
                    <a:pt x="65478" y="328816"/>
                    <a:pt x="58927" y="328816"/>
                  </a:cubicBezTo>
                  <a:lnTo>
                    <a:pt x="11213" y="328816"/>
                  </a:lnTo>
                  <a:cubicBezTo>
                    <a:pt x="4702" y="329580"/>
                    <a:pt x="44" y="335481"/>
                    <a:pt x="817" y="341992"/>
                  </a:cubicBezTo>
                  <a:cubicBezTo>
                    <a:pt x="1459" y="347446"/>
                    <a:pt x="5758" y="351747"/>
                    <a:pt x="11213" y="352389"/>
                  </a:cubicBezTo>
                  <a:lnTo>
                    <a:pt x="58927" y="352389"/>
                  </a:lnTo>
                  <a:cubicBezTo>
                    <a:pt x="65389" y="352478"/>
                    <a:pt x="70705" y="347308"/>
                    <a:pt x="70794" y="340846"/>
                  </a:cubicBezTo>
                  <a:cubicBezTo>
                    <a:pt x="70794" y="340846"/>
                    <a:pt x="70794" y="340846"/>
                    <a:pt x="70794" y="340846"/>
                  </a:cubicBezTo>
                  <a:lnTo>
                    <a:pt x="70794" y="340846"/>
                  </a:lnTo>
                  <a:close/>
                  <a:moveTo>
                    <a:pt x="70794" y="395226"/>
                  </a:moveTo>
                  <a:cubicBezTo>
                    <a:pt x="70794" y="388674"/>
                    <a:pt x="65478" y="383358"/>
                    <a:pt x="58927" y="383358"/>
                  </a:cubicBezTo>
                  <a:lnTo>
                    <a:pt x="11213" y="383358"/>
                  </a:lnTo>
                  <a:cubicBezTo>
                    <a:pt x="4718" y="383448"/>
                    <a:pt x="-492" y="388731"/>
                    <a:pt x="-492" y="395226"/>
                  </a:cubicBezTo>
                  <a:cubicBezTo>
                    <a:pt x="-492" y="401688"/>
                    <a:pt x="4750" y="406931"/>
                    <a:pt x="11213" y="406931"/>
                  </a:cubicBezTo>
                  <a:lnTo>
                    <a:pt x="58927" y="406931"/>
                  </a:lnTo>
                  <a:cubicBezTo>
                    <a:pt x="65373" y="406980"/>
                    <a:pt x="70664" y="401834"/>
                    <a:pt x="70794" y="395388"/>
                  </a:cubicBezTo>
                  <a:lnTo>
                    <a:pt x="70794" y="395388"/>
                  </a:lnTo>
                  <a:close/>
                  <a:moveTo>
                    <a:pt x="249621" y="13674"/>
                  </a:moveTo>
                  <a:cubicBezTo>
                    <a:pt x="249581" y="7228"/>
                    <a:pt x="244362" y="2010"/>
                    <a:pt x="237917" y="1969"/>
                  </a:cubicBezTo>
                  <a:lnTo>
                    <a:pt x="112250" y="1969"/>
                  </a:lnTo>
                  <a:cubicBezTo>
                    <a:pt x="105755" y="1254"/>
                    <a:pt x="99887" y="5887"/>
                    <a:pt x="99082" y="12374"/>
                  </a:cubicBezTo>
                  <a:cubicBezTo>
                    <a:pt x="98277" y="18836"/>
                    <a:pt x="102853" y="24721"/>
                    <a:pt x="109315" y="25534"/>
                  </a:cubicBezTo>
                  <a:cubicBezTo>
                    <a:pt x="109348" y="25534"/>
                    <a:pt x="109373" y="25542"/>
                    <a:pt x="109405" y="25542"/>
                  </a:cubicBezTo>
                  <a:lnTo>
                    <a:pt x="237429" y="25542"/>
                  </a:lnTo>
                  <a:cubicBezTo>
                    <a:pt x="243980" y="25542"/>
                    <a:pt x="249296" y="20226"/>
                    <a:pt x="249296" y="13674"/>
                  </a:cubicBezTo>
                  <a:close/>
                  <a:moveTo>
                    <a:pt x="249621" y="68216"/>
                  </a:moveTo>
                  <a:cubicBezTo>
                    <a:pt x="249581" y="61770"/>
                    <a:pt x="244362" y="56552"/>
                    <a:pt x="237917" y="56511"/>
                  </a:cubicBezTo>
                  <a:lnTo>
                    <a:pt x="112250" y="56511"/>
                  </a:lnTo>
                  <a:cubicBezTo>
                    <a:pt x="105755" y="55796"/>
                    <a:pt x="99887" y="60429"/>
                    <a:pt x="99082" y="66916"/>
                  </a:cubicBezTo>
                  <a:cubicBezTo>
                    <a:pt x="98277" y="73378"/>
                    <a:pt x="102853" y="79263"/>
                    <a:pt x="109315" y="80076"/>
                  </a:cubicBezTo>
                  <a:cubicBezTo>
                    <a:pt x="109348" y="80076"/>
                    <a:pt x="109373" y="80084"/>
                    <a:pt x="109405" y="80084"/>
                  </a:cubicBezTo>
                  <a:lnTo>
                    <a:pt x="237429" y="80084"/>
                  </a:lnTo>
                  <a:cubicBezTo>
                    <a:pt x="243980" y="80084"/>
                    <a:pt x="249296" y="74768"/>
                    <a:pt x="249296" y="68216"/>
                  </a:cubicBezTo>
                  <a:lnTo>
                    <a:pt x="249296" y="68216"/>
                  </a:lnTo>
                  <a:close/>
                  <a:moveTo>
                    <a:pt x="249621" y="122921"/>
                  </a:moveTo>
                  <a:cubicBezTo>
                    <a:pt x="249621" y="116370"/>
                    <a:pt x="244305" y="111053"/>
                    <a:pt x="237754" y="111053"/>
                  </a:cubicBezTo>
                  <a:lnTo>
                    <a:pt x="112575" y="111053"/>
                  </a:lnTo>
                  <a:cubicBezTo>
                    <a:pt x="106064" y="110265"/>
                    <a:pt x="100155" y="114906"/>
                    <a:pt x="99366" y="121417"/>
                  </a:cubicBezTo>
                  <a:cubicBezTo>
                    <a:pt x="98578" y="127928"/>
                    <a:pt x="103219" y="133838"/>
                    <a:pt x="109730" y="134626"/>
                  </a:cubicBezTo>
                  <a:cubicBezTo>
                    <a:pt x="110673" y="134707"/>
                    <a:pt x="111632" y="134707"/>
                    <a:pt x="112575" y="134626"/>
                  </a:cubicBezTo>
                  <a:lnTo>
                    <a:pt x="237754" y="134626"/>
                  </a:lnTo>
                  <a:cubicBezTo>
                    <a:pt x="244200" y="134675"/>
                    <a:pt x="249491" y="129530"/>
                    <a:pt x="249621" y="123084"/>
                  </a:cubicBezTo>
                  <a:lnTo>
                    <a:pt x="249621" y="123084"/>
                  </a:lnTo>
                  <a:close/>
                  <a:moveTo>
                    <a:pt x="249621" y="177463"/>
                  </a:moveTo>
                  <a:cubicBezTo>
                    <a:pt x="249621" y="170912"/>
                    <a:pt x="244305" y="165596"/>
                    <a:pt x="237754" y="165596"/>
                  </a:cubicBezTo>
                  <a:lnTo>
                    <a:pt x="112575" y="165596"/>
                  </a:lnTo>
                  <a:cubicBezTo>
                    <a:pt x="105999" y="164791"/>
                    <a:pt x="100009" y="169465"/>
                    <a:pt x="99204" y="176041"/>
                  </a:cubicBezTo>
                  <a:cubicBezTo>
                    <a:pt x="98399" y="182617"/>
                    <a:pt x="103073" y="188608"/>
                    <a:pt x="109649" y="189412"/>
                  </a:cubicBezTo>
                  <a:lnTo>
                    <a:pt x="237673" y="189412"/>
                  </a:lnTo>
                  <a:cubicBezTo>
                    <a:pt x="244119" y="189461"/>
                    <a:pt x="249410" y="184316"/>
                    <a:pt x="249541" y="177870"/>
                  </a:cubicBezTo>
                  <a:lnTo>
                    <a:pt x="249541" y="177870"/>
                  </a:lnTo>
                  <a:close/>
                  <a:moveTo>
                    <a:pt x="249621" y="232006"/>
                  </a:moveTo>
                  <a:cubicBezTo>
                    <a:pt x="249621" y="225454"/>
                    <a:pt x="244305" y="220138"/>
                    <a:pt x="237754" y="220138"/>
                  </a:cubicBezTo>
                  <a:lnTo>
                    <a:pt x="112575" y="220138"/>
                  </a:lnTo>
                  <a:cubicBezTo>
                    <a:pt x="106024" y="219862"/>
                    <a:pt x="100496" y="224942"/>
                    <a:pt x="100212" y="231493"/>
                  </a:cubicBezTo>
                  <a:cubicBezTo>
                    <a:pt x="99968" y="237330"/>
                    <a:pt x="103999" y="242475"/>
                    <a:pt x="109730" y="243629"/>
                  </a:cubicBezTo>
                  <a:cubicBezTo>
                    <a:pt x="110673" y="243800"/>
                    <a:pt x="111632" y="243800"/>
                    <a:pt x="112575" y="243629"/>
                  </a:cubicBezTo>
                  <a:lnTo>
                    <a:pt x="237754" y="243629"/>
                  </a:lnTo>
                  <a:cubicBezTo>
                    <a:pt x="244175" y="243767"/>
                    <a:pt x="249483" y="238671"/>
                    <a:pt x="249621" y="232249"/>
                  </a:cubicBezTo>
                  <a:cubicBezTo>
                    <a:pt x="249621" y="232225"/>
                    <a:pt x="249621" y="232193"/>
                    <a:pt x="249621" y="232168"/>
                  </a:cubicBezTo>
                  <a:lnTo>
                    <a:pt x="249621" y="232168"/>
                  </a:lnTo>
                  <a:close/>
                  <a:moveTo>
                    <a:pt x="399674" y="286467"/>
                  </a:moveTo>
                  <a:cubicBezTo>
                    <a:pt x="399625" y="279947"/>
                    <a:pt x="394325" y="274680"/>
                    <a:pt x="387806" y="274680"/>
                  </a:cubicBezTo>
                  <a:lnTo>
                    <a:pt x="262140" y="274680"/>
                  </a:lnTo>
                  <a:cubicBezTo>
                    <a:pt x="255653" y="275615"/>
                    <a:pt x="251150" y="281638"/>
                    <a:pt x="252093" y="288125"/>
                  </a:cubicBezTo>
                  <a:cubicBezTo>
                    <a:pt x="252841" y="293327"/>
                    <a:pt x="256929" y="297415"/>
                    <a:pt x="262140" y="298172"/>
                  </a:cubicBezTo>
                  <a:lnTo>
                    <a:pt x="387481" y="298172"/>
                  </a:lnTo>
                  <a:cubicBezTo>
                    <a:pt x="393911" y="298261"/>
                    <a:pt x="399219" y="293140"/>
                    <a:pt x="399349" y="286710"/>
                  </a:cubicBezTo>
                  <a:lnTo>
                    <a:pt x="399349" y="286710"/>
                  </a:lnTo>
                  <a:close/>
                  <a:moveTo>
                    <a:pt x="399674" y="341009"/>
                  </a:moveTo>
                  <a:cubicBezTo>
                    <a:pt x="399633" y="334473"/>
                    <a:pt x="394341" y="329182"/>
                    <a:pt x="387806" y="329141"/>
                  </a:cubicBezTo>
                  <a:lnTo>
                    <a:pt x="262140" y="329141"/>
                  </a:lnTo>
                  <a:cubicBezTo>
                    <a:pt x="255628" y="329905"/>
                    <a:pt x="250971" y="335807"/>
                    <a:pt x="251743" y="342317"/>
                  </a:cubicBezTo>
                  <a:cubicBezTo>
                    <a:pt x="252385" y="347772"/>
                    <a:pt x="256685" y="352072"/>
                    <a:pt x="262140" y="352714"/>
                  </a:cubicBezTo>
                  <a:lnTo>
                    <a:pt x="387481" y="352714"/>
                  </a:lnTo>
                  <a:cubicBezTo>
                    <a:pt x="393927" y="352763"/>
                    <a:pt x="399219" y="347617"/>
                    <a:pt x="399349" y="341171"/>
                  </a:cubicBezTo>
                  <a:lnTo>
                    <a:pt x="399349" y="341171"/>
                  </a:lnTo>
                  <a:close/>
                  <a:moveTo>
                    <a:pt x="399674" y="395551"/>
                  </a:moveTo>
                  <a:cubicBezTo>
                    <a:pt x="399633" y="389016"/>
                    <a:pt x="394341" y="383724"/>
                    <a:pt x="387806" y="383683"/>
                  </a:cubicBezTo>
                  <a:lnTo>
                    <a:pt x="262140" y="383683"/>
                  </a:lnTo>
                  <a:cubicBezTo>
                    <a:pt x="255645" y="383773"/>
                    <a:pt x="250435" y="389056"/>
                    <a:pt x="250435" y="395551"/>
                  </a:cubicBezTo>
                  <a:cubicBezTo>
                    <a:pt x="250435" y="402013"/>
                    <a:pt x="255678" y="407256"/>
                    <a:pt x="262140" y="407256"/>
                  </a:cubicBezTo>
                  <a:lnTo>
                    <a:pt x="387481" y="407256"/>
                  </a:lnTo>
                  <a:cubicBezTo>
                    <a:pt x="393927" y="407305"/>
                    <a:pt x="399219" y="402159"/>
                    <a:pt x="399349" y="395714"/>
                  </a:cubicBezTo>
                  <a:lnTo>
                    <a:pt x="399349" y="395714"/>
                  </a:lnTo>
                  <a:close/>
                  <a:moveTo>
                    <a:pt x="304814" y="13511"/>
                  </a:moveTo>
                  <a:cubicBezTo>
                    <a:pt x="305026" y="6334"/>
                    <a:pt x="299384" y="335"/>
                    <a:pt x="292199" y="124"/>
                  </a:cubicBezTo>
                  <a:cubicBezTo>
                    <a:pt x="285021" y="-88"/>
                    <a:pt x="279031" y="5554"/>
                    <a:pt x="278811" y="12739"/>
                  </a:cubicBezTo>
                  <a:cubicBezTo>
                    <a:pt x="278795" y="13536"/>
                    <a:pt x="278844" y="14341"/>
                    <a:pt x="278966" y="15137"/>
                  </a:cubicBezTo>
                  <a:cubicBezTo>
                    <a:pt x="279413" y="22274"/>
                    <a:pt x="285566" y="27696"/>
                    <a:pt x="292703" y="27249"/>
                  </a:cubicBezTo>
                  <a:cubicBezTo>
                    <a:pt x="299840" y="26802"/>
                    <a:pt x="305261" y="20648"/>
                    <a:pt x="304814" y="13511"/>
                  </a:cubicBezTo>
                  <a:close/>
                  <a:moveTo>
                    <a:pt x="345457" y="13511"/>
                  </a:moveTo>
                  <a:cubicBezTo>
                    <a:pt x="345457" y="5928"/>
                    <a:pt x="339303" y="-226"/>
                    <a:pt x="331720" y="-226"/>
                  </a:cubicBezTo>
                  <a:cubicBezTo>
                    <a:pt x="324136" y="-226"/>
                    <a:pt x="317982" y="5928"/>
                    <a:pt x="317982" y="13511"/>
                  </a:cubicBezTo>
                  <a:cubicBezTo>
                    <a:pt x="317982" y="21095"/>
                    <a:pt x="324136" y="27249"/>
                    <a:pt x="331720" y="27249"/>
                  </a:cubicBezTo>
                  <a:lnTo>
                    <a:pt x="331720" y="27249"/>
                  </a:lnTo>
                  <a:cubicBezTo>
                    <a:pt x="339181" y="27297"/>
                    <a:pt x="345286" y="21299"/>
                    <a:pt x="345375" y="13837"/>
                  </a:cubicBezTo>
                  <a:lnTo>
                    <a:pt x="345375" y="13837"/>
                  </a:lnTo>
                  <a:close/>
                  <a:moveTo>
                    <a:pt x="386099" y="13511"/>
                  </a:moveTo>
                  <a:cubicBezTo>
                    <a:pt x="386099" y="5928"/>
                    <a:pt x="379946" y="-226"/>
                    <a:pt x="372362" y="-226"/>
                  </a:cubicBezTo>
                  <a:cubicBezTo>
                    <a:pt x="364778" y="-226"/>
                    <a:pt x="358625" y="5928"/>
                    <a:pt x="358625" y="13511"/>
                  </a:cubicBezTo>
                  <a:cubicBezTo>
                    <a:pt x="358625" y="21095"/>
                    <a:pt x="364778" y="27249"/>
                    <a:pt x="372362" y="27249"/>
                  </a:cubicBezTo>
                  <a:lnTo>
                    <a:pt x="372362" y="27249"/>
                  </a:lnTo>
                  <a:cubicBezTo>
                    <a:pt x="379857" y="27338"/>
                    <a:pt x="386010" y="21331"/>
                    <a:pt x="386099" y="13837"/>
                  </a:cubicBezTo>
                  <a:cubicBezTo>
                    <a:pt x="386099" y="13837"/>
                    <a:pt x="386099" y="13837"/>
                    <a:pt x="386099" y="13837"/>
                  </a:cubicBezTo>
                  <a:lnTo>
                    <a:pt x="386099" y="13837"/>
                  </a:lnTo>
                  <a:close/>
                  <a:moveTo>
                    <a:pt x="426742" y="13511"/>
                  </a:moveTo>
                  <a:cubicBezTo>
                    <a:pt x="426742" y="5928"/>
                    <a:pt x="420588" y="-226"/>
                    <a:pt x="413005" y="-226"/>
                  </a:cubicBezTo>
                  <a:cubicBezTo>
                    <a:pt x="405421" y="-226"/>
                    <a:pt x="399267" y="5928"/>
                    <a:pt x="399267" y="13511"/>
                  </a:cubicBezTo>
                  <a:cubicBezTo>
                    <a:pt x="399267" y="21095"/>
                    <a:pt x="405421" y="27249"/>
                    <a:pt x="413005" y="27249"/>
                  </a:cubicBezTo>
                  <a:lnTo>
                    <a:pt x="413005" y="27249"/>
                  </a:lnTo>
                  <a:cubicBezTo>
                    <a:pt x="420458" y="27249"/>
                    <a:pt x="426498" y="21209"/>
                    <a:pt x="426498" y="13755"/>
                  </a:cubicBezTo>
                  <a:cubicBezTo>
                    <a:pt x="426498" y="13731"/>
                    <a:pt x="426498" y="13698"/>
                    <a:pt x="426498" y="13674"/>
                  </a:cubicBezTo>
                  <a:lnTo>
                    <a:pt x="426498" y="13674"/>
                  </a:lnTo>
                  <a:close/>
                  <a:moveTo>
                    <a:pt x="467384" y="13511"/>
                  </a:moveTo>
                  <a:cubicBezTo>
                    <a:pt x="467384" y="5928"/>
                    <a:pt x="461231" y="-226"/>
                    <a:pt x="453647" y="-226"/>
                  </a:cubicBezTo>
                  <a:cubicBezTo>
                    <a:pt x="446063" y="-226"/>
                    <a:pt x="439910" y="5928"/>
                    <a:pt x="439910" y="13511"/>
                  </a:cubicBezTo>
                  <a:cubicBezTo>
                    <a:pt x="439910" y="21095"/>
                    <a:pt x="446063" y="27249"/>
                    <a:pt x="453647" y="27249"/>
                  </a:cubicBezTo>
                  <a:cubicBezTo>
                    <a:pt x="453671" y="27249"/>
                    <a:pt x="453704" y="27249"/>
                    <a:pt x="453728" y="27249"/>
                  </a:cubicBezTo>
                  <a:lnTo>
                    <a:pt x="453728" y="27249"/>
                  </a:lnTo>
                  <a:cubicBezTo>
                    <a:pt x="461182" y="27338"/>
                    <a:pt x="467295" y="21372"/>
                    <a:pt x="467384" y="13918"/>
                  </a:cubicBezTo>
                  <a:cubicBezTo>
                    <a:pt x="467384" y="13894"/>
                    <a:pt x="467384" y="13861"/>
                    <a:pt x="467384" y="13837"/>
                  </a:cubicBezTo>
                  <a:lnTo>
                    <a:pt x="467384" y="13837"/>
                  </a:lnTo>
                  <a:close/>
                  <a:moveTo>
                    <a:pt x="508027" y="13511"/>
                  </a:moveTo>
                  <a:cubicBezTo>
                    <a:pt x="508027" y="5928"/>
                    <a:pt x="501873" y="-226"/>
                    <a:pt x="494290" y="-226"/>
                  </a:cubicBezTo>
                  <a:cubicBezTo>
                    <a:pt x="486706" y="-226"/>
                    <a:pt x="480552" y="5928"/>
                    <a:pt x="480552" y="13511"/>
                  </a:cubicBezTo>
                  <a:cubicBezTo>
                    <a:pt x="480552" y="21095"/>
                    <a:pt x="486706" y="27249"/>
                    <a:pt x="494290" y="27249"/>
                  </a:cubicBezTo>
                  <a:cubicBezTo>
                    <a:pt x="494314" y="27249"/>
                    <a:pt x="494347" y="27249"/>
                    <a:pt x="494371" y="27249"/>
                  </a:cubicBezTo>
                  <a:lnTo>
                    <a:pt x="494371" y="27249"/>
                  </a:lnTo>
                  <a:cubicBezTo>
                    <a:pt x="501825" y="27249"/>
                    <a:pt x="507864" y="21209"/>
                    <a:pt x="507864" y="13755"/>
                  </a:cubicBezTo>
                  <a:cubicBezTo>
                    <a:pt x="507864" y="13731"/>
                    <a:pt x="507864" y="13698"/>
                    <a:pt x="507864" y="13674"/>
                  </a:cubicBezTo>
                  <a:lnTo>
                    <a:pt x="507864" y="13674"/>
                  </a:lnTo>
                  <a:close/>
                  <a:moveTo>
                    <a:pt x="304733" y="122921"/>
                  </a:moveTo>
                  <a:cubicBezTo>
                    <a:pt x="304733" y="115337"/>
                    <a:pt x="298579" y="109184"/>
                    <a:pt x="290996" y="109184"/>
                  </a:cubicBezTo>
                  <a:cubicBezTo>
                    <a:pt x="283412" y="109184"/>
                    <a:pt x="277259" y="115337"/>
                    <a:pt x="277259" y="122921"/>
                  </a:cubicBezTo>
                  <a:cubicBezTo>
                    <a:pt x="277259" y="130505"/>
                    <a:pt x="283412" y="136658"/>
                    <a:pt x="290996" y="136658"/>
                  </a:cubicBezTo>
                  <a:cubicBezTo>
                    <a:pt x="298579" y="136658"/>
                    <a:pt x="304733" y="130505"/>
                    <a:pt x="304733" y="122921"/>
                  </a:cubicBezTo>
                  <a:close/>
                  <a:moveTo>
                    <a:pt x="345375" y="122921"/>
                  </a:moveTo>
                  <a:cubicBezTo>
                    <a:pt x="345465" y="115337"/>
                    <a:pt x="339385" y="109111"/>
                    <a:pt x="331801" y="109021"/>
                  </a:cubicBezTo>
                  <a:cubicBezTo>
                    <a:pt x="324217" y="108932"/>
                    <a:pt x="317990" y="115012"/>
                    <a:pt x="317901" y="122596"/>
                  </a:cubicBezTo>
                  <a:cubicBezTo>
                    <a:pt x="317812" y="130180"/>
                    <a:pt x="323892" y="136406"/>
                    <a:pt x="331475" y="136496"/>
                  </a:cubicBezTo>
                  <a:lnTo>
                    <a:pt x="331475" y="136496"/>
                  </a:lnTo>
                  <a:cubicBezTo>
                    <a:pt x="338970" y="136496"/>
                    <a:pt x="345050" y="130416"/>
                    <a:pt x="345050" y="122921"/>
                  </a:cubicBezTo>
                  <a:lnTo>
                    <a:pt x="345050" y="122921"/>
                  </a:lnTo>
                  <a:close/>
                  <a:moveTo>
                    <a:pt x="386018" y="122921"/>
                  </a:moveTo>
                  <a:cubicBezTo>
                    <a:pt x="386107" y="115337"/>
                    <a:pt x="380027" y="109111"/>
                    <a:pt x="372443" y="109021"/>
                  </a:cubicBezTo>
                  <a:cubicBezTo>
                    <a:pt x="364859" y="108932"/>
                    <a:pt x="358633" y="115012"/>
                    <a:pt x="358544" y="122596"/>
                  </a:cubicBezTo>
                  <a:cubicBezTo>
                    <a:pt x="358454" y="130180"/>
                    <a:pt x="364534" y="136406"/>
                    <a:pt x="372118" y="136496"/>
                  </a:cubicBezTo>
                  <a:lnTo>
                    <a:pt x="372118" y="136496"/>
                  </a:lnTo>
                  <a:cubicBezTo>
                    <a:pt x="379702" y="136585"/>
                    <a:pt x="385929" y="130505"/>
                    <a:pt x="386018" y="122921"/>
                  </a:cubicBezTo>
                  <a:cubicBezTo>
                    <a:pt x="386018" y="122864"/>
                    <a:pt x="386018" y="122815"/>
                    <a:pt x="386018" y="122759"/>
                  </a:cubicBezTo>
                  <a:lnTo>
                    <a:pt x="386018" y="122759"/>
                  </a:lnTo>
                  <a:close/>
                  <a:moveTo>
                    <a:pt x="426660" y="122921"/>
                  </a:moveTo>
                  <a:cubicBezTo>
                    <a:pt x="426750" y="115337"/>
                    <a:pt x="420670" y="109111"/>
                    <a:pt x="413086" y="109021"/>
                  </a:cubicBezTo>
                  <a:cubicBezTo>
                    <a:pt x="405502" y="108932"/>
                    <a:pt x="399275" y="115012"/>
                    <a:pt x="399186" y="122596"/>
                  </a:cubicBezTo>
                  <a:cubicBezTo>
                    <a:pt x="399097" y="130180"/>
                    <a:pt x="405177" y="136406"/>
                    <a:pt x="412760" y="136496"/>
                  </a:cubicBezTo>
                  <a:lnTo>
                    <a:pt x="412760" y="136496"/>
                  </a:lnTo>
                  <a:cubicBezTo>
                    <a:pt x="420214" y="136496"/>
                    <a:pt x="426254" y="130456"/>
                    <a:pt x="426254" y="123002"/>
                  </a:cubicBezTo>
                  <a:cubicBezTo>
                    <a:pt x="426254" y="122978"/>
                    <a:pt x="426254" y="122945"/>
                    <a:pt x="426254" y="122921"/>
                  </a:cubicBezTo>
                  <a:lnTo>
                    <a:pt x="426254" y="122921"/>
                  </a:lnTo>
                  <a:close/>
                  <a:moveTo>
                    <a:pt x="467303" y="122921"/>
                  </a:moveTo>
                  <a:cubicBezTo>
                    <a:pt x="467392" y="115337"/>
                    <a:pt x="461312" y="109111"/>
                    <a:pt x="453728" y="109021"/>
                  </a:cubicBezTo>
                  <a:cubicBezTo>
                    <a:pt x="446144" y="108932"/>
                    <a:pt x="439918" y="115012"/>
                    <a:pt x="439829" y="122596"/>
                  </a:cubicBezTo>
                  <a:cubicBezTo>
                    <a:pt x="439739" y="130180"/>
                    <a:pt x="445819" y="136406"/>
                    <a:pt x="453403" y="136496"/>
                  </a:cubicBezTo>
                  <a:cubicBezTo>
                    <a:pt x="453428" y="136496"/>
                    <a:pt x="453460" y="136496"/>
                    <a:pt x="453484" y="136496"/>
                  </a:cubicBezTo>
                  <a:lnTo>
                    <a:pt x="453484" y="136496"/>
                  </a:lnTo>
                  <a:cubicBezTo>
                    <a:pt x="461036" y="136455"/>
                    <a:pt x="467140" y="130310"/>
                    <a:pt x="467140" y="122759"/>
                  </a:cubicBezTo>
                  <a:lnTo>
                    <a:pt x="467140" y="122759"/>
                  </a:lnTo>
                  <a:close/>
                  <a:moveTo>
                    <a:pt x="507945" y="122921"/>
                  </a:moveTo>
                  <a:cubicBezTo>
                    <a:pt x="508035" y="115337"/>
                    <a:pt x="501955" y="109111"/>
                    <a:pt x="494371" y="109021"/>
                  </a:cubicBezTo>
                  <a:cubicBezTo>
                    <a:pt x="486787" y="108932"/>
                    <a:pt x="480560" y="115012"/>
                    <a:pt x="480471" y="122596"/>
                  </a:cubicBezTo>
                  <a:cubicBezTo>
                    <a:pt x="480382" y="130180"/>
                    <a:pt x="486462" y="136406"/>
                    <a:pt x="494045" y="136496"/>
                  </a:cubicBezTo>
                  <a:cubicBezTo>
                    <a:pt x="494070" y="136496"/>
                    <a:pt x="494103" y="136496"/>
                    <a:pt x="494127" y="136496"/>
                  </a:cubicBezTo>
                  <a:lnTo>
                    <a:pt x="494127" y="136496"/>
                  </a:lnTo>
                  <a:cubicBezTo>
                    <a:pt x="501621" y="136496"/>
                    <a:pt x="507701" y="130416"/>
                    <a:pt x="507701" y="122921"/>
                  </a:cubicBezTo>
                  <a:lnTo>
                    <a:pt x="507701" y="122921"/>
                  </a:lnTo>
                  <a:close/>
                  <a:moveTo>
                    <a:pt x="442917" y="279720"/>
                  </a:moveTo>
                  <a:cubicBezTo>
                    <a:pt x="443007" y="272136"/>
                    <a:pt x="436927" y="265910"/>
                    <a:pt x="429343" y="265820"/>
                  </a:cubicBezTo>
                  <a:cubicBezTo>
                    <a:pt x="421759" y="265731"/>
                    <a:pt x="415532" y="271811"/>
                    <a:pt x="415443" y="279395"/>
                  </a:cubicBezTo>
                  <a:cubicBezTo>
                    <a:pt x="415354" y="286979"/>
                    <a:pt x="421434" y="293205"/>
                    <a:pt x="429017" y="293294"/>
                  </a:cubicBezTo>
                  <a:lnTo>
                    <a:pt x="429017" y="293294"/>
                  </a:lnTo>
                  <a:cubicBezTo>
                    <a:pt x="436602" y="293294"/>
                    <a:pt x="442755" y="287141"/>
                    <a:pt x="442755" y="279557"/>
                  </a:cubicBezTo>
                  <a:lnTo>
                    <a:pt x="442755" y="279557"/>
                  </a:lnTo>
                  <a:close/>
                  <a:moveTo>
                    <a:pt x="483560" y="279720"/>
                  </a:moveTo>
                  <a:cubicBezTo>
                    <a:pt x="483649" y="272136"/>
                    <a:pt x="477569" y="265910"/>
                    <a:pt x="469985" y="265820"/>
                  </a:cubicBezTo>
                  <a:cubicBezTo>
                    <a:pt x="462401" y="265731"/>
                    <a:pt x="456175" y="271811"/>
                    <a:pt x="456086" y="279395"/>
                  </a:cubicBezTo>
                  <a:cubicBezTo>
                    <a:pt x="455996" y="286979"/>
                    <a:pt x="462076" y="293205"/>
                    <a:pt x="469660" y="293294"/>
                  </a:cubicBezTo>
                  <a:lnTo>
                    <a:pt x="469660" y="293294"/>
                  </a:lnTo>
                  <a:cubicBezTo>
                    <a:pt x="477154" y="293294"/>
                    <a:pt x="483235" y="287214"/>
                    <a:pt x="483235" y="279720"/>
                  </a:cubicBezTo>
                  <a:lnTo>
                    <a:pt x="483235" y="279720"/>
                  </a:lnTo>
                  <a:close/>
                  <a:moveTo>
                    <a:pt x="524202" y="279720"/>
                  </a:moveTo>
                  <a:cubicBezTo>
                    <a:pt x="524292" y="272136"/>
                    <a:pt x="518212" y="265910"/>
                    <a:pt x="510628" y="265820"/>
                  </a:cubicBezTo>
                  <a:cubicBezTo>
                    <a:pt x="503044" y="265731"/>
                    <a:pt x="496817" y="271811"/>
                    <a:pt x="496728" y="279395"/>
                  </a:cubicBezTo>
                  <a:cubicBezTo>
                    <a:pt x="496639" y="286979"/>
                    <a:pt x="502719" y="293205"/>
                    <a:pt x="510302" y="293294"/>
                  </a:cubicBezTo>
                  <a:lnTo>
                    <a:pt x="510302" y="293294"/>
                  </a:lnTo>
                  <a:cubicBezTo>
                    <a:pt x="517797" y="293294"/>
                    <a:pt x="523877" y="287214"/>
                    <a:pt x="523877" y="279720"/>
                  </a:cubicBezTo>
                  <a:lnTo>
                    <a:pt x="523877" y="279720"/>
                  </a:lnTo>
                  <a:close/>
                  <a:moveTo>
                    <a:pt x="564845" y="279720"/>
                  </a:moveTo>
                  <a:cubicBezTo>
                    <a:pt x="564934" y="272136"/>
                    <a:pt x="558854" y="265910"/>
                    <a:pt x="551270" y="265820"/>
                  </a:cubicBezTo>
                  <a:cubicBezTo>
                    <a:pt x="543686" y="265731"/>
                    <a:pt x="537460" y="271811"/>
                    <a:pt x="537371" y="279395"/>
                  </a:cubicBezTo>
                  <a:cubicBezTo>
                    <a:pt x="537281" y="286979"/>
                    <a:pt x="543361" y="293205"/>
                    <a:pt x="550945" y="293294"/>
                  </a:cubicBezTo>
                  <a:lnTo>
                    <a:pt x="550945" y="293294"/>
                  </a:lnTo>
                  <a:cubicBezTo>
                    <a:pt x="558529" y="293294"/>
                    <a:pt x="564682" y="287141"/>
                    <a:pt x="564682" y="279557"/>
                  </a:cubicBezTo>
                  <a:lnTo>
                    <a:pt x="564682" y="279557"/>
                  </a:lnTo>
                  <a:close/>
                  <a:moveTo>
                    <a:pt x="605487" y="279720"/>
                  </a:moveTo>
                  <a:cubicBezTo>
                    <a:pt x="605577" y="272136"/>
                    <a:pt x="599497" y="265910"/>
                    <a:pt x="591913" y="265820"/>
                  </a:cubicBezTo>
                  <a:cubicBezTo>
                    <a:pt x="584329" y="265731"/>
                    <a:pt x="578102" y="271811"/>
                    <a:pt x="578013" y="279395"/>
                  </a:cubicBezTo>
                  <a:cubicBezTo>
                    <a:pt x="577924" y="286979"/>
                    <a:pt x="584004" y="293205"/>
                    <a:pt x="591587" y="293294"/>
                  </a:cubicBezTo>
                  <a:lnTo>
                    <a:pt x="591587" y="293294"/>
                  </a:lnTo>
                  <a:cubicBezTo>
                    <a:pt x="599082" y="293294"/>
                    <a:pt x="605162" y="287214"/>
                    <a:pt x="605162" y="279720"/>
                  </a:cubicBezTo>
                  <a:lnTo>
                    <a:pt x="605162" y="279720"/>
                  </a:lnTo>
                  <a:close/>
                  <a:moveTo>
                    <a:pt x="646130" y="279720"/>
                  </a:moveTo>
                  <a:cubicBezTo>
                    <a:pt x="646219" y="272136"/>
                    <a:pt x="640139" y="265910"/>
                    <a:pt x="632555" y="265820"/>
                  </a:cubicBezTo>
                  <a:cubicBezTo>
                    <a:pt x="624971" y="265731"/>
                    <a:pt x="618745" y="271811"/>
                    <a:pt x="618656" y="279395"/>
                  </a:cubicBezTo>
                  <a:cubicBezTo>
                    <a:pt x="618566" y="286979"/>
                    <a:pt x="624646" y="293205"/>
                    <a:pt x="632230" y="293294"/>
                  </a:cubicBezTo>
                  <a:cubicBezTo>
                    <a:pt x="632255" y="293294"/>
                    <a:pt x="632287" y="293294"/>
                    <a:pt x="632311" y="293294"/>
                  </a:cubicBezTo>
                  <a:lnTo>
                    <a:pt x="632311" y="293294"/>
                  </a:lnTo>
                  <a:cubicBezTo>
                    <a:pt x="639863" y="293254"/>
                    <a:pt x="645967" y="287109"/>
                    <a:pt x="645967" y="279557"/>
                  </a:cubicBezTo>
                  <a:lnTo>
                    <a:pt x="645967" y="279557"/>
                  </a:lnTo>
                  <a:close/>
                  <a:moveTo>
                    <a:pt x="441617" y="392137"/>
                  </a:moveTo>
                  <a:cubicBezTo>
                    <a:pt x="441706" y="384553"/>
                    <a:pt x="435626" y="378327"/>
                    <a:pt x="428042" y="378237"/>
                  </a:cubicBezTo>
                  <a:cubicBezTo>
                    <a:pt x="420458" y="378148"/>
                    <a:pt x="414232" y="384228"/>
                    <a:pt x="414143" y="391812"/>
                  </a:cubicBezTo>
                  <a:cubicBezTo>
                    <a:pt x="414053" y="399396"/>
                    <a:pt x="420133" y="405622"/>
                    <a:pt x="427717" y="405711"/>
                  </a:cubicBezTo>
                  <a:lnTo>
                    <a:pt x="427717" y="405711"/>
                  </a:lnTo>
                  <a:cubicBezTo>
                    <a:pt x="435301" y="405711"/>
                    <a:pt x="441454" y="399558"/>
                    <a:pt x="441454" y="391975"/>
                  </a:cubicBezTo>
                  <a:lnTo>
                    <a:pt x="441454" y="391975"/>
                  </a:lnTo>
                  <a:close/>
                  <a:moveTo>
                    <a:pt x="482260" y="392137"/>
                  </a:moveTo>
                  <a:cubicBezTo>
                    <a:pt x="482349" y="384553"/>
                    <a:pt x="476269" y="378327"/>
                    <a:pt x="468685" y="378237"/>
                  </a:cubicBezTo>
                  <a:cubicBezTo>
                    <a:pt x="461101" y="378148"/>
                    <a:pt x="454874" y="384228"/>
                    <a:pt x="454785" y="391812"/>
                  </a:cubicBezTo>
                  <a:cubicBezTo>
                    <a:pt x="454695" y="399396"/>
                    <a:pt x="460776" y="405622"/>
                    <a:pt x="468360" y="405711"/>
                  </a:cubicBezTo>
                  <a:lnTo>
                    <a:pt x="468360" y="405711"/>
                  </a:lnTo>
                  <a:cubicBezTo>
                    <a:pt x="475854" y="405711"/>
                    <a:pt x="481934" y="399631"/>
                    <a:pt x="481934" y="392137"/>
                  </a:cubicBezTo>
                  <a:lnTo>
                    <a:pt x="481934" y="392137"/>
                  </a:lnTo>
                  <a:close/>
                  <a:moveTo>
                    <a:pt x="522902" y="392137"/>
                  </a:moveTo>
                  <a:cubicBezTo>
                    <a:pt x="522991" y="384553"/>
                    <a:pt x="516911" y="378327"/>
                    <a:pt x="509327" y="378237"/>
                  </a:cubicBezTo>
                  <a:cubicBezTo>
                    <a:pt x="501743" y="378148"/>
                    <a:pt x="495517" y="384228"/>
                    <a:pt x="495428" y="391812"/>
                  </a:cubicBezTo>
                  <a:cubicBezTo>
                    <a:pt x="495338" y="399396"/>
                    <a:pt x="501418" y="405622"/>
                    <a:pt x="509002" y="405711"/>
                  </a:cubicBezTo>
                  <a:lnTo>
                    <a:pt x="509002" y="405711"/>
                  </a:lnTo>
                  <a:cubicBezTo>
                    <a:pt x="516497" y="405711"/>
                    <a:pt x="522577" y="399631"/>
                    <a:pt x="522577" y="392137"/>
                  </a:cubicBezTo>
                  <a:lnTo>
                    <a:pt x="522577" y="392137"/>
                  </a:lnTo>
                  <a:close/>
                  <a:moveTo>
                    <a:pt x="563545" y="392137"/>
                  </a:moveTo>
                  <a:cubicBezTo>
                    <a:pt x="563634" y="384553"/>
                    <a:pt x="557554" y="378327"/>
                    <a:pt x="549970" y="378237"/>
                  </a:cubicBezTo>
                  <a:cubicBezTo>
                    <a:pt x="542386" y="378148"/>
                    <a:pt x="536159" y="384228"/>
                    <a:pt x="536070" y="391812"/>
                  </a:cubicBezTo>
                  <a:cubicBezTo>
                    <a:pt x="535980" y="399396"/>
                    <a:pt x="542061" y="405622"/>
                    <a:pt x="549645" y="405711"/>
                  </a:cubicBezTo>
                  <a:lnTo>
                    <a:pt x="549645" y="405711"/>
                  </a:lnTo>
                  <a:cubicBezTo>
                    <a:pt x="557188" y="405760"/>
                    <a:pt x="563333" y="399680"/>
                    <a:pt x="563382" y="392137"/>
                  </a:cubicBezTo>
                  <a:cubicBezTo>
                    <a:pt x="563382" y="392080"/>
                    <a:pt x="563382" y="392031"/>
                    <a:pt x="563382" y="391975"/>
                  </a:cubicBezTo>
                  <a:lnTo>
                    <a:pt x="563382" y="391975"/>
                  </a:lnTo>
                  <a:close/>
                  <a:moveTo>
                    <a:pt x="604187" y="392137"/>
                  </a:moveTo>
                  <a:cubicBezTo>
                    <a:pt x="604276" y="384553"/>
                    <a:pt x="598196" y="378327"/>
                    <a:pt x="590612" y="378237"/>
                  </a:cubicBezTo>
                  <a:cubicBezTo>
                    <a:pt x="583028" y="378148"/>
                    <a:pt x="576802" y="384228"/>
                    <a:pt x="576713" y="391812"/>
                  </a:cubicBezTo>
                  <a:cubicBezTo>
                    <a:pt x="576623" y="399396"/>
                    <a:pt x="582703" y="405622"/>
                    <a:pt x="590287" y="405711"/>
                  </a:cubicBezTo>
                  <a:lnTo>
                    <a:pt x="590287" y="405711"/>
                  </a:lnTo>
                  <a:cubicBezTo>
                    <a:pt x="597741" y="405711"/>
                    <a:pt x="603780" y="399672"/>
                    <a:pt x="603780" y="392218"/>
                  </a:cubicBezTo>
                  <a:cubicBezTo>
                    <a:pt x="603780" y="392194"/>
                    <a:pt x="603780" y="392161"/>
                    <a:pt x="603780" y="392137"/>
                  </a:cubicBezTo>
                  <a:lnTo>
                    <a:pt x="603780" y="392137"/>
                  </a:lnTo>
                  <a:close/>
                  <a:moveTo>
                    <a:pt x="644830" y="392137"/>
                  </a:moveTo>
                  <a:cubicBezTo>
                    <a:pt x="644244" y="384569"/>
                    <a:pt x="637644" y="378912"/>
                    <a:pt x="630076" y="379497"/>
                  </a:cubicBezTo>
                  <a:cubicBezTo>
                    <a:pt x="623321" y="380017"/>
                    <a:pt x="617956" y="385382"/>
                    <a:pt x="617436" y="392137"/>
                  </a:cubicBezTo>
                  <a:cubicBezTo>
                    <a:pt x="617347" y="399721"/>
                    <a:pt x="623419" y="405947"/>
                    <a:pt x="631011" y="406037"/>
                  </a:cubicBezTo>
                  <a:cubicBezTo>
                    <a:pt x="631011" y="406037"/>
                    <a:pt x="631011" y="406037"/>
                    <a:pt x="631011" y="406037"/>
                  </a:cubicBezTo>
                  <a:lnTo>
                    <a:pt x="631011" y="406037"/>
                  </a:lnTo>
                  <a:cubicBezTo>
                    <a:pt x="638554" y="406037"/>
                    <a:pt x="644667" y="399924"/>
                    <a:pt x="644667" y="392381"/>
                  </a:cubicBezTo>
                  <a:cubicBezTo>
                    <a:pt x="644667" y="392357"/>
                    <a:pt x="644667" y="392324"/>
                    <a:pt x="644667" y="392300"/>
                  </a:cubicBezTo>
                  <a:lnTo>
                    <a:pt x="644667" y="39230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 name="Google Shape;64;p7"/>
            <p:cNvSpPr/>
            <p:nvPr/>
          </p:nvSpPr>
          <p:spPr>
            <a:xfrm>
              <a:off x="-129830" y="3836475"/>
              <a:ext cx="646622" cy="407808"/>
            </a:xfrm>
            <a:custGeom>
              <a:rect b="b" l="l" r="r" t="t"/>
              <a:pathLst>
                <a:path extrusionOk="0" h="407808" w="646622">
                  <a:moveTo>
                    <a:pt x="58927" y="25705"/>
                  </a:moveTo>
                  <a:lnTo>
                    <a:pt x="11213" y="25705"/>
                  </a:lnTo>
                  <a:cubicBezTo>
                    <a:pt x="4750" y="25705"/>
                    <a:pt x="-492" y="20462"/>
                    <a:pt x="-492" y="14000"/>
                  </a:cubicBezTo>
                  <a:lnTo>
                    <a:pt x="-492" y="14000"/>
                  </a:lnTo>
                  <a:cubicBezTo>
                    <a:pt x="-492" y="7505"/>
                    <a:pt x="4718" y="2222"/>
                    <a:pt x="11213" y="2133"/>
                  </a:cubicBezTo>
                  <a:lnTo>
                    <a:pt x="58927" y="2133"/>
                  </a:lnTo>
                  <a:cubicBezTo>
                    <a:pt x="65478" y="2133"/>
                    <a:pt x="70794" y="7449"/>
                    <a:pt x="70794" y="14000"/>
                  </a:cubicBezTo>
                  <a:lnTo>
                    <a:pt x="70794" y="14000"/>
                  </a:lnTo>
                  <a:cubicBezTo>
                    <a:pt x="70794" y="20462"/>
                    <a:pt x="65552" y="25705"/>
                    <a:pt x="59090" y="25705"/>
                  </a:cubicBezTo>
                  <a:close/>
                  <a:moveTo>
                    <a:pt x="70794" y="68542"/>
                  </a:moveTo>
                  <a:cubicBezTo>
                    <a:pt x="70794" y="62080"/>
                    <a:pt x="65552" y="56837"/>
                    <a:pt x="59090" y="56837"/>
                  </a:cubicBezTo>
                  <a:lnTo>
                    <a:pt x="11213" y="56837"/>
                  </a:lnTo>
                  <a:cubicBezTo>
                    <a:pt x="4791" y="56789"/>
                    <a:pt x="-444" y="61958"/>
                    <a:pt x="-492" y="68380"/>
                  </a:cubicBezTo>
                  <a:cubicBezTo>
                    <a:pt x="-492" y="68437"/>
                    <a:pt x="-492" y="68486"/>
                    <a:pt x="-492" y="68542"/>
                  </a:cubicBezTo>
                  <a:lnTo>
                    <a:pt x="-492" y="68542"/>
                  </a:lnTo>
                  <a:cubicBezTo>
                    <a:pt x="-492" y="75037"/>
                    <a:pt x="4718" y="80321"/>
                    <a:pt x="11213" y="80410"/>
                  </a:cubicBezTo>
                  <a:lnTo>
                    <a:pt x="58927" y="80410"/>
                  </a:lnTo>
                  <a:cubicBezTo>
                    <a:pt x="65478" y="80410"/>
                    <a:pt x="70794" y="75094"/>
                    <a:pt x="70794" y="68542"/>
                  </a:cubicBezTo>
                  <a:close/>
                  <a:moveTo>
                    <a:pt x="70794" y="123085"/>
                  </a:moveTo>
                  <a:cubicBezTo>
                    <a:pt x="70844" y="116663"/>
                    <a:pt x="65674" y="111428"/>
                    <a:pt x="59252" y="111380"/>
                  </a:cubicBezTo>
                  <a:cubicBezTo>
                    <a:pt x="59196" y="111380"/>
                    <a:pt x="59146" y="111380"/>
                    <a:pt x="59090" y="111380"/>
                  </a:cubicBezTo>
                  <a:lnTo>
                    <a:pt x="11213" y="111380"/>
                  </a:lnTo>
                  <a:cubicBezTo>
                    <a:pt x="4702" y="112144"/>
                    <a:pt x="44" y="118045"/>
                    <a:pt x="817" y="124556"/>
                  </a:cubicBezTo>
                  <a:cubicBezTo>
                    <a:pt x="1459" y="130010"/>
                    <a:pt x="5758" y="134310"/>
                    <a:pt x="11213" y="134952"/>
                  </a:cubicBezTo>
                  <a:lnTo>
                    <a:pt x="58927" y="134952"/>
                  </a:lnTo>
                  <a:cubicBezTo>
                    <a:pt x="65478" y="134952"/>
                    <a:pt x="70794" y="129636"/>
                    <a:pt x="70794" y="123085"/>
                  </a:cubicBezTo>
                  <a:close/>
                  <a:moveTo>
                    <a:pt x="70794" y="177627"/>
                  </a:moveTo>
                  <a:cubicBezTo>
                    <a:pt x="70844" y="171205"/>
                    <a:pt x="65674" y="165971"/>
                    <a:pt x="59252" y="165922"/>
                  </a:cubicBezTo>
                  <a:cubicBezTo>
                    <a:pt x="59196" y="165922"/>
                    <a:pt x="59146" y="165922"/>
                    <a:pt x="59090" y="165922"/>
                  </a:cubicBezTo>
                  <a:lnTo>
                    <a:pt x="11213" y="165922"/>
                  </a:lnTo>
                  <a:cubicBezTo>
                    <a:pt x="4726" y="166458"/>
                    <a:pt x="-94" y="172156"/>
                    <a:pt x="442" y="178643"/>
                  </a:cubicBezTo>
                  <a:cubicBezTo>
                    <a:pt x="922" y="184382"/>
                    <a:pt x="5474" y="188934"/>
                    <a:pt x="11213" y="189413"/>
                  </a:cubicBezTo>
                  <a:lnTo>
                    <a:pt x="58927" y="189413"/>
                  </a:lnTo>
                  <a:cubicBezTo>
                    <a:pt x="65438" y="189462"/>
                    <a:pt x="70746" y="184219"/>
                    <a:pt x="70794" y="177708"/>
                  </a:cubicBezTo>
                  <a:cubicBezTo>
                    <a:pt x="70794" y="177684"/>
                    <a:pt x="70794" y="177651"/>
                    <a:pt x="70794" y="177627"/>
                  </a:cubicBezTo>
                  <a:lnTo>
                    <a:pt x="70794" y="177627"/>
                  </a:lnTo>
                  <a:close/>
                  <a:moveTo>
                    <a:pt x="70794" y="232088"/>
                  </a:moveTo>
                  <a:cubicBezTo>
                    <a:pt x="70794" y="225666"/>
                    <a:pt x="65593" y="220464"/>
                    <a:pt x="59171" y="220464"/>
                  </a:cubicBezTo>
                  <a:cubicBezTo>
                    <a:pt x="59146" y="220464"/>
                    <a:pt x="59114" y="220464"/>
                    <a:pt x="59090" y="220464"/>
                  </a:cubicBezTo>
                  <a:lnTo>
                    <a:pt x="11213" y="220464"/>
                  </a:lnTo>
                  <a:cubicBezTo>
                    <a:pt x="4726" y="221001"/>
                    <a:pt x="-94" y="226699"/>
                    <a:pt x="442" y="233185"/>
                  </a:cubicBezTo>
                  <a:cubicBezTo>
                    <a:pt x="922" y="238924"/>
                    <a:pt x="5474" y="243476"/>
                    <a:pt x="11213" y="243955"/>
                  </a:cubicBezTo>
                  <a:lnTo>
                    <a:pt x="58927" y="243955"/>
                  </a:lnTo>
                  <a:cubicBezTo>
                    <a:pt x="65478" y="243955"/>
                    <a:pt x="70794" y="238640"/>
                    <a:pt x="70794" y="232088"/>
                  </a:cubicBezTo>
                  <a:close/>
                  <a:moveTo>
                    <a:pt x="70794" y="286630"/>
                  </a:moveTo>
                  <a:cubicBezTo>
                    <a:pt x="70794" y="280168"/>
                    <a:pt x="65552" y="274925"/>
                    <a:pt x="59090" y="274925"/>
                  </a:cubicBezTo>
                  <a:lnTo>
                    <a:pt x="11213" y="274925"/>
                  </a:lnTo>
                  <a:cubicBezTo>
                    <a:pt x="4702" y="275689"/>
                    <a:pt x="44" y="281590"/>
                    <a:pt x="817" y="288101"/>
                  </a:cubicBezTo>
                  <a:cubicBezTo>
                    <a:pt x="1459" y="293556"/>
                    <a:pt x="5758" y="297855"/>
                    <a:pt x="11213" y="298498"/>
                  </a:cubicBezTo>
                  <a:lnTo>
                    <a:pt x="58927" y="298498"/>
                  </a:lnTo>
                  <a:cubicBezTo>
                    <a:pt x="65478" y="298498"/>
                    <a:pt x="70794" y="293182"/>
                    <a:pt x="70794" y="286630"/>
                  </a:cubicBezTo>
                  <a:close/>
                  <a:moveTo>
                    <a:pt x="70794" y="341172"/>
                  </a:moveTo>
                  <a:cubicBezTo>
                    <a:pt x="70794" y="334710"/>
                    <a:pt x="65552" y="329467"/>
                    <a:pt x="59090" y="329467"/>
                  </a:cubicBezTo>
                  <a:lnTo>
                    <a:pt x="11213" y="329467"/>
                  </a:lnTo>
                  <a:cubicBezTo>
                    <a:pt x="4702" y="330231"/>
                    <a:pt x="44" y="336133"/>
                    <a:pt x="817" y="342644"/>
                  </a:cubicBezTo>
                  <a:cubicBezTo>
                    <a:pt x="1459" y="348098"/>
                    <a:pt x="5758" y="352398"/>
                    <a:pt x="11213" y="353040"/>
                  </a:cubicBezTo>
                  <a:lnTo>
                    <a:pt x="58927" y="353040"/>
                  </a:lnTo>
                  <a:cubicBezTo>
                    <a:pt x="65478" y="353040"/>
                    <a:pt x="70794" y="347724"/>
                    <a:pt x="70794" y="341172"/>
                  </a:cubicBezTo>
                  <a:close/>
                  <a:moveTo>
                    <a:pt x="70794" y="395877"/>
                  </a:moveTo>
                  <a:cubicBezTo>
                    <a:pt x="70794" y="389326"/>
                    <a:pt x="65478" y="384009"/>
                    <a:pt x="58927" y="384009"/>
                  </a:cubicBezTo>
                  <a:lnTo>
                    <a:pt x="11213" y="384009"/>
                  </a:lnTo>
                  <a:cubicBezTo>
                    <a:pt x="4702" y="384774"/>
                    <a:pt x="44" y="390675"/>
                    <a:pt x="817" y="397186"/>
                  </a:cubicBezTo>
                  <a:cubicBezTo>
                    <a:pt x="1459" y="402640"/>
                    <a:pt x="5758" y="406940"/>
                    <a:pt x="11213" y="407582"/>
                  </a:cubicBezTo>
                  <a:lnTo>
                    <a:pt x="58927" y="407582"/>
                  </a:lnTo>
                  <a:cubicBezTo>
                    <a:pt x="65373" y="407631"/>
                    <a:pt x="70664" y="402486"/>
                    <a:pt x="70794" y="396040"/>
                  </a:cubicBezTo>
                  <a:lnTo>
                    <a:pt x="70794" y="396040"/>
                  </a:lnTo>
                  <a:close/>
                  <a:moveTo>
                    <a:pt x="249621" y="13838"/>
                  </a:moveTo>
                  <a:cubicBezTo>
                    <a:pt x="249581" y="7302"/>
                    <a:pt x="244290" y="2011"/>
                    <a:pt x="237754" y="1970"/>
                  </a:cubicBezTo>
                  <a:lnTo>
                    <a:pt x="112575" y="1970"/>
                  </a:lnTo>
                  <a:cubicBezTo>
                    <a:pt x="106040" y="2011"/>
                    <a:pt x="100748" y="7302"/>
                    <a:pt x="100708" y="13838"/>
                  </a:cubicBezTo>
                  <a:lnTo>
                    <a:pt x="100708" y="13838"/>
                  </a:lnTo>
                  <a:cubicBezTo>
                    <a:pt x="100748" y="20284"/>
                    <a:pt x="105967" y="25502"/>
                    <a:pt x="112413" y="25543"/>
                  </a:cubicBezTo>
                  <a:lnTo>
                    <a:pt x="237754" y="25543"/>
                  </a:lnTo>
                  <a:cubicBezTo>
                    <a:pt x="244216" y="25632"/>
                    <a:pt x="249532" y="20462"/>
                    <a:pt x="249621" y="14000"/>
                  </a:cubicBezTo>
                  <a:cubicBezTo>
                    <a:pt x="249621" y="14000"/>
                    <a:pt x="249621" y="14000"/>
                    <a:pt x="249621" y="14000"/>
                  </a:cubicBezTo>
                  <a:lnTo>
                    <a:pt x="249621" y="14000"/>
                  </a:lnTo>
                  <a:close/>
                  <a:moveTo>
                    <a:pt x="249621" y="68380"/>
                  </a:moveTo>
                  <a:cubicBezTo>
                    <a:pt x="249581" y="61934"/>
                    <a:pt x="244362" y="56715"/>
                    <a:pt x="237917" y="56675"/>
                  </a:cubicBezTo>
                  <a:lnTo>
                    <a:pt x="112250" y="56675"/>
                  </a:lnTo>
                  <a:cubicBezTo>
                    <a:pt x="105804" y="56626"/>
                    <a:pt x="100512" y="61771"/>
                    <a:pt x="100382" y="68217"/>
                  </a:cubicBezTo>
                  <a:lnTo>
                    <a:pt x="100382" y="68217"/>
                  </a:lnTo>
                  <a:cubicBezTo>
                    <a:pt x="100423" y="74753"/>
                    <a:pt x="105715" y="80044"/>
                    <a:pt x="112250" y="80085"/>
                  </a:cubicBezTo>
                  <a:lnTo>
                    <a:pt x="237429" y="80085"/>
                  </a:lnTo>
                  <a:cubicBezTo>
                    <a:pt x="243964" y="80044"/>
                    <a:pt x="249248" y="74753"/>
                    <a:pt x="249296" y="68217"/>
                  </a:cubicBezTo>
                  <a:close/>
                  <a:moveTo>
                    <a:pt x="249621" y="122922"/>
                  </a:moveTo>
                  <a:cubicBezTo>
                    <a:pt x="249621" y="116460"/>
                    <a:pt x="244379" y="111217"/>
                    <a:pt x="237917" y="111217"/>
                  </a:cubicBezTo>
                  <a:lnTo>
                    <a:pt x="112250" y="111217"/>
                  </a:lnTo>
                  <a:cubicBezTo>
                    <a:pt x="105788" y="110412"/>
                    <a:pt x="99903" y="114989"/>
                    <a:pt x="99090" y="121451"/>
                  </a:cubicBezTo>
                  <a:cubicBezTo>
                    <a:pt x="99090" y="121483"/>
                    <a:pt x="99082" y="121508"/>
                    <a:pt x="99082" y="121540"/>
                  </a:cubicBezTo>
                  <a:cubicBezTo>
                    <a:pt x="98318" y="128035"/>
                    <a:pt x="102918" y="133944"/>
                    <a:pt x="109405" y="134790"/>
                  </a:cubicBezTo>
                  <a:lnTo>
                    <a:pt x="237429" y="134790"/>
                  </a:lnTo>
                  <a:cubicBezTo>
                    <a:pt x="243964" y="134749"/>
                    <a:pt x="249248" y="129457"/>
                    <a:pt x="249296" y="122922"/>
                  </a:cubicBezTo>
                  <a:close/>
                  <a:moveTo>
                    <a:pt x="249621" y="177464"/>
                  </a:moveTo>
                  <a:cubicBezTo>
                    <a:pt x="249621" y="171002"/>
                    <a:pt x="244379" y="165759"/>
                    <a:pt x="237917" y="165759"/>
                  </a:cubicBezTo>
                  <a:lnTo>
                    <a:pt x="112250" y="165759"/>
                  </a:lnTo>
                  <a:cubicBezTo>
                    <a:pt x="105698" y="165483"/>
                    <a:pt x="100171" y="170563"/>
                    <a:pt x="99887" y="177115"/>
                  </a:cubicBezTo>
                  <a:cubicBezTo>
                    <a:pt x="99643" y="182951"/>
                    <a:pt x="103675" y="188096"/>
                    <a:pt x="109405" y="189251"/>
                  </a:cubicBezTo>
                  <a:cubicBezTo>
                    <a:pt x="110348" y="189421"/>
                    <a:pt x="111307" y="189421"/>
                    <a:pt x="112250" y="189251"/>
                  </a:cubicBezTo>
                  <a:lnTo>
                    <a:pt x="237429" y="189251"/>
                  </a:lnTo>
                  <a:cubicBezTo>
                    <a:pt x="243940" y="189299"/>
                    <a:pt x="249248" y="184056"/>
                    <a:pt x="249296" y="177546"/>
                  </a:cubicBezTo>
                  <a:cubicBezTo>
                    <a:pt x="249296" y="177521"/>
                    <a:pt x="249296" y="177489"/>
                    <a:pt x="249296" y="177464"/>
                  </a:cubicBezTo>
                  <a:lnTo>
                    <a:pt x="249296" y="177464"/>
                  </a:lnTo>
                  <a:close/>
                  <a:moveTo>
                    <a:pt x="249621" y="231925"/>
                  </a:moveTo>
                  <a:cubicBezTo>
                    <a:pt x="249573" y="225496"/>
                    <a:pt x="244346" y="220302"/>
                    <a:pt x="237917" y="220302"/>
                  </a:cubicBezTo>
                  <a:lnTo>
                    <a:pt x="112250" y="220302"/>
                  </a:lnTo>
                  <a:cubicBezTo>
                    <a:pt x="105829" y="219009"/>
                    <a:pt x="99570" y="223171"/>
                    <a:pt x="98277" y="229592"/>
                  </a:cubicBezTo>
                  <a:cubicBezTo>
                    <a:pt x="96985" y="236022"/>
                    <a:pt x="101146" y="242281"/>
                    <a:pt x="107568" y="243573"/>
                  </a:cubicBezTo>
                  <a:cubicBezTo>
                    <a:pt x="108177" y="243695"/>
                    <a:pt x="108787" y="243768"/>
                    <a:pt x="109405" y="243793"/>
                  </a:cubicBezTo>
                  <a:cubicBezTo>
                    <a:pt x="110348" y="243964"/>
                    <a:pt x="111307" y="243964"/>
                    <a:pt x="112250" y="243793"/>
                  </a:cubicBezTo>
                  <a:lnTo>
                    <a:pt x="237429" y="243793"/>
                  </a:lnTo>
                  <a:cubicBezTo>
                    <a:pt x="243980" y="243793"/>
                    <a:pt x="249296" y="238477"/>
                    <a:pt x="249296" y="231925"/>
                  </a:cubicBezTo>
                  <a:close/>
                  <a:moveTo>
                    <a:pt x="399674" y="286467"/>
                  </a:moveTo>
                  <a:cubicBezTo>
                    <a:pt x="399633" y="280021"/>
                    <a:pt x="394415" y="274803"/>
                    <a:pt x="387969" y="274763"/>
                  </a:cubicBezTo>
                  <a:lnTo>
                    <a:pt x="262140" y="274763"/>
                  </a:lnTo>
                  <a:cubicBezTo>
                    <a:pt x="255628" y="275527"/>
                    <a:pt x="250971" y="281428"/>
                    <a:pt x="251743" y="287939"/>
                  </a:cubicBezTo>
                  <a:cubicBezTo>
                    <a:pt x="252385" y="293393"/>
                    <a:pt x="256685" y="297693"/>
                    <a:pt x="262140" y="298335"/>
                  </a:cubicBezTo>
                  <a:lnTo>
                    <a:pt x="387481" y="298335"/>
                  </a:lnTo>
                  <a:cubicBezTo>
                    <a:pt x="394033" y="298335"/>
                    <a:pt x="399349" y="293019"/>
                    <a:pt x="399349" y="286467"/>
                  </a:cubicBezTo>
                  <a:close/>
                  <a:moveTo>
                    <a:pt x="399674" y="341010"/>
                  </a:moveTo>
                  <a:cubicBezTo>
                    <a:pt x="399633" y="334564"/>
                    <a:pt x="394415" y="329345"/>
                    <a:pt x="387969" y="329305"/>
                  </a:cubicBezTo>
                  <a:lnTo>
                    <a:pt x="262140" y="329305"/>
                  </a:lnTo>
                  <a:cubicBezTo>
                    <a:pt x="255628" y="330069"/>
                    <a:pt x="250971" y="335970"/>
                    <a:pt x="251743" y="342481"/>
                  </a:cubicBezTo>
                  <a:cubicBezTo>
                    <a:pt x="252385" y="347935"/>
                    <a:pt x="256685" y="352235"/>
                    <a:pt x="262140" y="352877"/>
                  </a:cubicBezTo>
                  <a:lnTo>
                    <a:pt x="387481" y="352877"/>
                  </a:lnTo>
                  <a:cubicBezTo>
                    <a:pt x="394033" y="352877"/>
                    <a:pt x="399349" y="347561"/>
                    <a:pt x="399349" y="341010"/>
                  </a:cubicBezTo>
                  <a:close/>
                  <a:moveTo>
                    <a:pt x="399674" y="395714"/>
                  </a:moveTo>
                  <a:cubicBezTo>
                    <a:pt x="399674" y="389163"/>
                    <a:pt x="394358" y="383847"/>
                    <a:pt x="387806" y="383847"/>
                  </a:cubicBezTo>
                  <a:lnTo>
                    <a:pt x="262140" y="383847"/>
                  </a:lnTo>
                  <a:cubicBezTo>
                    <a:pt x="255628" y="384611"/>
                    <a:pt x="250971" y="390512"/>
                    <a:pt x="251743" y="397023"/>
                  </a:cubicBezTo>
                  <a:cubicBezTo>
                    <a:pt x="252385" y="402477"/>
                    <a:pt x="256685" y="406778"/>
                    <a:pt x="262140" y="407419"/>
                  </a:cubicBezTo>
                  <a:lnTo>
                    <a:pt x="387481" y="407419"/>
                  </a:lnTo>
                  <a:cubicBezTo>
                    <a:pt x="393927" y="407468"/>
                    <a:pt x="399219" y="402323"/>
                    <a:pt x="399349" y="395877"/>
                  </a:cubicBezTo>
                  <a:lnTo>
                    <a:pt x="399349" y="395877"/>
                  </a:lnTo>
                  <a:close/>
                  <a:moveTo>
                    <a:pt x="304814" y="13675"/>
                  </a:moveTo>
                  <a:cubicBezTo>
                    <a:pt x="304814" y="6091"/>
                    <a:pt x="298661" y="-62"/>
                    <a:pt x="291077" y="-62"/>
                  </a:cubicBezTo>
                  <a:cubicBezTo>
                    <a:pt x="283493" y="-62"/>
                    <a:pt x="277340" y="6091"/>
                    <a:pt x="277340" y="13675"/>
                  </a:cubicBezTo>
                  <a:cubicBezTo>
                    <a:pt x="277340" y="21259"/>
                    <a:pt x="283493" y="27412"/>
                    <a:pt x="291077" y="27412"/>
                  </a:cubicBezTo>
                  <a:cubicBezTo>
                    <a:pt x="298661" y="27412"/>
                    <a:pt x="304814" y="21259"/>
                    <a:pt x="304814" y="13675"/>
                  </a:cubicBezTo>
                  <a:close/>
                  <a:moveTo>
                    <a:pt x="345457" y="13675"/>
                  </a:moveTo>
                  <a:cubicBezTo>
                    <a:pt x="345546" y="6091"/>
                    <a:pt x="339466" y="-135"/>
                    <a:pt x="331882" y="-225"/>
                  </a:cubicBezTo>
                  <a:cubicBezTo>
                    <a:pt x="324298" y="-314"/>
                    <a:pt x="318072" y="5766"/>
                    <a:pt x="317982" y="13350"/>
                  </a:cubicBezTo>
                  <a:cubicBezTo>
                    <a:pt x="317893" y="20934"/>
                    <a:pt x="323973" y="27160"/>
                    <a:pt x="331557" y="27250"/>
                  </a:cubicBezTo>
                  <a:lnTo>
                    <a:pt x="331557" y="27250"/>
                  </a:lnTo>
                  <a:cubicBezTo>
                    <a:pt x="339051" y="27250"/>
                    <a:pt x="345131" y="21169"/>
                    <a:pt x="345131" y="13675"/>
                  </a:cubicBezTo>
                  <a:close/>
                  <a:moveTo>
                    <a:pt x="386099" y="13675"/>
                  </a:moveTo>
                  <a:cubicBezTo>
                    <a:pt x="386189" y="6091"/>
                    <a:pt x="380109" y="-135"/>
                    <a:pt x="372525" y="-225"/>
                  </a:cubicBezTo>
                  <a:cubicBezTo>
                    <a:pt x="364941" y="-314"/>
                    <a:pt x="358714" y="5766"/>
                    <a:pt x="358625" y="13350"/>
                  </a:cubicBezTo>
                  <a:cubicBezTo>
                    <a:pt x="358536" y="20934"/>
                    <a:pt x="364616" y="27160"/>
                    <a:pt x="372199" y="27250"/>
                  </a:cubicBezTo>
                  <a:lnTo>
                    <a:pt x="372199" y="27250"/>
                  </a:lnTo>
                  <a:cubicBezTo>
                    <a:pt x="379727" y="27250"/>
                    <a:pt x="385847" y="21202"/>
                    <a:pt x="385937" y="13675"/>
                  </a:cubicBezTo>
                  <a:close/>
                  <a:moveTo>
                    <a:pt x="426742" y="13675"/>
                  </a:moveTo>
                  <a:cubicBezTo>
                    <a:pt x="426831" y="6091"/>
                    <a:pt x="420751" y="-135"/>
                    <a:pt x="413167" y="-225"/>
                  </a:cubicBezTo>
                  <a:cubicBezTo>
                    <a:pt x="405583" y="-314"/>
                    <a:pt x="399357" y="5766"/>
                    <a:pt x="399267" y="13350"/>
                  </a:cubicBezTo>
                  <a:cubicBezTo>
                    <a:pt x="399178" y="20934"/>
                    <a:pt x="405258" y="27160"/>
                    <a:pt x="412842" y="27250"/>
                  </a:cubicBezTo>
                  <a:lnTo>
                    <a:pt x="412842" y="27250"/>
                  </a:lnTo>
                  <a:cubicBezTo>
                    <a:pt x="420296" y="27250"/>
                    <a:pt x="426335" y="21210"/>
                    <a:pt x="426335" y="13756"/>
                  </a:cubicBezTo>
                  <a:cubicBezTo>
                    <a:pt x="426335" y="13732"/>
                    <a:pt x="426335" y="13700"/>
                    <a:pt x="426335" y="13675"/>
                  </a:cubicBezTo>
                  <a:close/>
                  <a:moveTo>
                    <a:pt x="467384" y="13675"/>
                  </a:moveTo>
                  <a:cubicBezTo>
                    <a:pt x="467474" y="6091"/>
                    <a:pt x="461394" y="-135"/>
                    <a:pt x="453810" y="-225"/>
                  </a:cubicBezTo>
                  <a:cubicBezTo>
                    <a:pt x="446226" y="-314"/>
                    <a:pt x="439999" y="5766"/>
                    <a:pt x="439910" y="13350"/>
                  </a:cubicBezTo>
                  <a:cubicBezTo>
                    <a:pt x="439821" y="20934"/>
                    <a:pt x="445901" y="27160"/>
                    <a:pt x="453484" y="27250"/>
                  </a:cubicBezTo>
                  <a:cubicBezTo>
                    <a:pt x="453509" y="27250"/>
                    <a:pt x="453541" y="27250"/>
                    <a:pt x="453566" y="27250"/>
                  </a:cubicBezTo>
                  <a:lnTo>
                    <a:pt x="453566" y="27250"/>
                  </a:lnTo>
                  <a:cubicBezTo>
                    <a:pt x="461060" y="27209"/>
                    <a:pt x="467132" y="21169"/>
                    <a:pt x="467222" y="13675"/>
                  </a:cubicBezTo>
                  <a:close/>
                  <a:moveTo>
                    <a:pt x="508027" y="13675"/>
                  </a:moveTo>
                  <a:cubicBezTo>
                    <a:pt x="508116" y="6091"/>
                    <a:pt x="502036" y="-135"/>
                    <a:pt x="494452" y="-225"/>
                  </a:cubicBezTo>
                  <a:cubicBezTo>
                    <a:pt x="486868" y="-314"/>
                    <a:pt x="480642" y="5766"/>
                    <a:pt x="480552" y="13350"/>
                  </a:cubicBezTo>
                  <a:cubicBezTo>
                    <a:pt x="480463" y="20934"/>
                    <a:pt x="486543" y="27160"/>
                    <a:pt x="494127" y="27250"/>
                  </a:cubicBezTo>
                  <a:cubicBezTo>
                    <a:pt x="494151" y="27250"/>
                    <a:pt x="494184" y="27250"/>
                    <a:pt x="494208" y="27250"/>
                  </a:cubicBezTo>
                  <a:lnTo>
                    <a:pt x="494208" y="27250"/>
                  </a:lnTo>
                  <a:cubicBezTo>
                    <a:pt x="501662" y="27250"/>
                    <a:pt x="507701" y="21210"/>
                    <a:pt x="507701" y="13756"/>
                  </a:cubicBezTo>
                  <a:cubicBezTo>
                    <a:pt x="507701" y="13732"/>
                    <a:pt x="507701" y="13700"/>
                    <a:pt x="507701" y="13675"/>
                  </a:cubicBezTo>
                  <a:close/>
                  <a:moveTo>
                    <a:pt x="304733" y="123085"/>
                  </a:moveTo>
                  <a:cubicBezTo>
                    <a:pt x="304310" y="115956"/>
                    <a:pt x="298197" y="110526"/>
                    <a:pt x="291069" y="110941"/>
                  </a:cubicBezTo>
                  <a:cubicBezTo>
                    <a:pt x="283948" y="111363"/>
                    <a:pt x="278510" y="117476"/>
                    <a:pt x="278925" y="124605"/>
                  </a:cubicBezTo>
                  <a:cubicBezTo>
                    <a:pt x="279315" y="131115"/>
                    <a:pt x="284485" y="136318"/>
                    <a:pt x="290996" y="136741"/>
                  </a:cubicBezTo>
                  <a:cubicBezTo>
                    <a:pt x="298539" y="136789"/>
                    <a:pt x="304684" y="130709"/>
                    <a:pt x="304733" y="123166"/>
                  </a:cubicBezTo>
                  <a:cubicBezTo>
                    <a:pt x="304733" y="123142"/>
                    <a:pt x="304733" y="123109"/>
                    <a:pt x="304733" y="123085"/>
                  </a:cubicBezTo>
                  <a:close/>
                  <a:moveTo>
                    <a:pt x="345375" y="123085"/>
                  </a:moveTo>
                  <a:cubicBezTo>
                    <a:pt x="345416" y="115501"/>
                    <a:pt x="339303" y="109315"/>
                    <a:pt x="331720" y="109266"/>
                  </a:cubicBezTo>
                  <a:cubicBezTo>
                    <a:pt x="324136" y="109225"/>
                    <a:pt x="317950" y="115338"/>
                    <a:pt x="317901" y="122922"/>
                  </a:cubicBezTo>
                  <a:cubicBezTo>
                    <a:pt x="317860" y="130506"/>
                    <a:pt x="323973" y="136692"/>
                    <a:pt x="331557" y="136741"/>
                  </a:cubicBezTo>
                  <a:cubicBezTo>
                    <a:pt x="331581" y="136741"/>
                    <a:pt x="331614" y="136741"/>
                    <a:pt x="331638" y="136741"/>
                  </a:cubicBezTo>
                  <a:lnTo>
                    <a:pt x="331638" y="136741"/>
                  </a:lnTo>
                  <a:cubicBezTo>
                    <a:pt x="339092" y="136789"/>
                    <a:pt x="345164" y="130782"/>
                    <a:pt x="345213" y="123329"/>
                  </a:cubicBezTo>
                  <a:cubicBezTo>
                    <a:pt x="345213" y="123304"/>
                    <a:pt x="345213" y="123272"/>
                    <a:pt x="345213" y="123247"/>
                  </a:cubicBezTo>
                  <a:lnTo>
                    <a:pt x="345213" y="123247"/>
                  </a:lnTo>
                  <a:close/>
                  <a:moveTo>
                    <a:pt x="386018" y="123085"/>
                  </a:moveTo>
                  <a:cubicBezTo>
                    <a:pt x="386059" y="115501"/>
                    <a:pt x="379946" y="109315"/>
                    <a:pt x="372362" y="109266"/>
                  </a:cubicBezTo>
                  <a:cubicBezTo>
                    <a:pt x="364778" y="109225"/>
                    <a:pt x="358592" y="115338"/>
                    <a:pt x="358544" y="122922"/>
                  </a:cubicBezTo>
                  <a:cubicBezTo>
                    <a:pt x="358503" y="130506"/>
                    <a:pt x="364616" y="136692"/>
                    <a:pt x="372199" y="136741"/>
                  </a:cubicBezTo>
                  <a:cubicBezTo>
                    <a:pt x="372224" y="136741"/>
                    <a:pt x="372256" y="136741"/>
                    <a:pt x="372281" y="136741"/>
                  </a:cubicBezTo>
                  <a:lnTo>
                    <a:pt x="372281" y="136741"/>
                  </a:lnTo>
                  <a:cubicBezTo>
                    <a:pt x="379734" y="136879"/>
                    <a:pt x="385879" y="130945"/>
                    <a:pt x="386018" y="123491"/>
                  </a:cubicBezTo>
                  <a:cubicBezTo>
                    <a:pt x="386018" y="123467"/>
                    <a:pt x="386018" y="123434"/>
                    <a:pt x="386018" y="123410"/>
                  </a:cubicBezTo>
                  <a:lnTo>
                    <a:pt x="386018" y="123410"/>
                  </a:lnTo>
                  <a:close/>
                  <a:moveTo>
                    <a:pt x="426660" y="123085"/>
                  </a:moveTo>
                  <a:cubicBezTo>
                    <a:pt x="426701" y="115501"/>
                    <a:pt x="420588" y="109315"/>
                    <a:pt x="413005" y="109266"/>
                  </a:cubicBezTo>
                  <a:cubicBezTo>
                    <a:pt x="405421" y="109225"/>
                    <a:pt x="399235" y="115338"/>
                    <a:pt x="399186" y="122922"/>
                  </a:cubicBezTo>
                  <a:cubicBezTo>
                    <a:pt x="399145" y="130506"/>
                    <a:pt x="405258" y="136692"/>
                    <a:pt x="412842" y="136741"/>
                  </a:cubicBezTo>
                  <a:cubicBezTo>
                    <a:pt x="412866" y="136741"/>
                    <a:pt x="412899" y="136741"/>
                    <a:pt x="412923" y="136741"/>
                  </a:cubicBezTo>
                  <a:lnTo>
                    <a:pt x="412923" y="136741"/>
                  </a:lnTo>
                  <a:cubicBezTo>
                    <a:pt x="420377" y="136741"/>
                    <a:pt x="426416" y="130701"/>
                    <a:pt x="426416" y="123247"/>
                  </a:cubicBezTo>
                  <a:lnTo>
                    <a:pt x="426416" y="123247"/>
                  </a:lnTo>
                  <a:close/>
                  <a:moveTo>
                    <a:pt x="467303" y="123085"/>
                  </a:moveTo>
                  <a:cubicBezTo>
                    <a:pt x="467344" y="115501"/>
                    <a:pt x="461231" y="109315"/>
                    <a:pt x="453647" y="109266"/>
                  </a:cubicBezTo>
                  <a:cubicBezTo>
                    <a:pt x="446063" y="109225"/>
                    <a:pt x="439877" y="115338"/>
                    <a:pt x="439829" y="122922"/>
                  </a:cubicBezTo>
                  <a:cubicBezTo>
                    <a:pt x="439788" y="130506"/>
                    <a:pt x="445901" y="136692"/>
                    <a:pt x="453484" y="136741"/>
                  </a:cubicBezTo>
                  <a:cubicBezTo>
                    <a:pt x="453541" y="136741"/>
                    <a:pt x="453590" y="136741"/>
                    <a:pt x="453647" y="136741"/>
                  </a:cubicBezTo>
                  <a:lnTo>
                    <a:pt x="453647" y="136741"/>
                  </a:lnTo>
                  <a:cubicBezTo>
                    <a:pt x="461052" y="136879"/>
                    <a:pt x="467164" y="130977"/>
                    <a:pt x="467303" y="123572"/>
                  </a:cubicBezTo>
                  <a:cubicBezTo>
                    <a:pt x="467303" y="123524"/>
                    <a:pt x="467303" y="123467"/>
                    <a:pt x="467303" y="123410"/>
                  </a:cubicBezTo>
                  <a:lnTo>
                    <a:pt x="467303" y="123410"/>
                  </a:lnTo>
                  <a:close/>
                  <a:moveTo>
                    <a:pt x="507945" y="123085"/>
                  </a:moveTo>
                  <a:cubicBezTo>
                    <a:pt x="507986" y="115501"/>
                    <a:pt x="501873" y="109315"/>
                    <a:pt x="494290" y="109266"/>
                  </a:cubicBezTo>
                  <a:cubicBezTo>
                    <a:pt x="486706" y="109225"/>
                    <a:pt x="480520" y="115338"/>
                    <a:pt x="480471" y="122922"/>
                  </a:cubicBezTo>
                  <a:cubicBezTo>
                    <a:pt x="480430" y="130506"/>
                    <a:pt x="486543" y="136692"/>
                    <a:pt x="494127" y="136741"/>
                  </a:cubicBezTo>
                  <a:cubicBezTo>
                    <a:pt x="494184" y="136741"/>
                    <a:pt x="494232" y="136741"/>
                    <a:pt x="494290" y="136741"/>
                  </a:cubicBezTo>
                  <a:lnTo>
                    <a:pt x="494290" y="136741"/>
                  </a:lnTo>
                  <a:cubicBezTo>
                    <a:pt x="501743" y="136741"/>
                    <a:pt x="507783" y="130701"/>
                    <a:pt x="507783" y="123247"/>
                  </a:cubicBezTo>
                  <a:lnTo>
                    <a:pt x="507783" y="123247"/>
                  </a:lnTo>
                  <a:close/>
                  <a:moveTo>
                    <a:pt x="442917" y="279883"/>
                  </a:moveTo>
                  <a:cubicBezTo>
                    <a:pt x="442917" y="272300"/>
                    <a:pt x="436764" y="266146"/>
                    <a:pt x="429180" y="266146"/>
                  </a:cubicBezTo>
                  <a:cubicBezTo>
                    <a:pt x="421596" y="266146"/>
                    <a:pt x="415443" y="272300"/>
                    <a:pt x="415443" y="279883"/>
                  </a:cubicBezTo>
                  <a:cubicBezTo>
                    <a:pt x="415443" y="287467"/>
                    <a:pt x="421596" y="293620"/>
                    <a:pt x="429180" y="293620"/>
                  </a:cubicBezTo>
                  <a:lnTo>
                    <a:pt x="429180" y="293620"/>
                  </a:lnTo>
                  <a:cubicBezTo>
                    <a:pt x="436658" y="293669"/>
                    <a:pt x="442787" y="287687"/>
                    <a:pt x="442917" y="280209"/>
                  </a:cubicBezTo>
                  <a:lnTo>
                    <a:pt x="442917" y="280209"/>
                  </a:lnTo>
                  <a:close/>
                  <a:moveTo>
                    <a:pt x="483560" y="279883"/>
                  </a:moveTo>
                  <a:cubicBezTo>
                    <a:pt x="483560" y="272300"/>
                    <a:pt x="477406" y="266146"/>
                    <a:pt x="469823" y="266146"/>
                  </a:cubicBezTo>
                  <a:cubicBezTo>
                    <a:pt x="462239" y="266146"/>
                    <a:pt x="456086" y="272300"/>
                    <a:pt x="456086" y="279883"/>
                  </a:cubicBezTo>
                  <a:cubicBezTo>
                    <a:pt x="456086" y="287467"/>
                    <a:pt x="462239" y="293620"/>
                    <a:pt x="469823" y="293620"/>
                  </a:cubicBezTo>
                  <a:lnTo>
                    <a:pt x="469823" y="293620"/>
                  </a:lnTo>
                  <a:cubicBezTo>
                    <a:pt x="477317" y="293620"/>
                    <a:pt x="483397" y="287540"/>
                    <a:pt x="483397" y="280046"/>
                  </a:cubicBezTo>
                  <a:lnTo>
                    <a:pt x="483397" y="280046"/>
                  </a:lnTo>
                  <a:close/>
                  <a:moveTo>
                    <a:pt x="524202" y="279883"/>
                  </a:moveTo>
                  <a:cubicBezTo>
                    <a:pt x="524202" y="272300"/>
                    <a:pt x="518049" y="266146"/>
                    <a:pt x="510465" y="266146"/>
                  </a:cubicBezTo>
                  <a:cubicBezTo>
                    <a:pt x="502881" y="266146"/>
                    <a:pt x="496728" y="272300"/>
                    <a:pt x="496728" y="279883"/>
                  </a:cubicBezTo>
                  <a:cubicBezTo>
                    <a:pt x="496728" y="287467"/>
                    <a:pt x="502881" y="293620"/>
                    <a:pt x="510465" y="293620"/>
                  </a:cubicBezTo>
                  <a:lnTo>
                    <a:pt x="510465" y="293620"/>
                  </a:lnTo>
                  <a:cubicBezTo>
                    <a:pt x="517960" y="293620"/>
                    <a:pt x="524040" y="287540"/>
                    <a:pt x="524040" y="280046"/>
                  </a:cubicBezTo>
                  <a:lnTo>
                    <a:pt x="524040" y="280046"/>
                  </a:lnTo>
                  <a:close/>
                  <a:moveTo>
                    <a:pt x="564845" y="279883"/>
                  </a:moveTo>
                  <a:cubicBezTo>
                    <a:pt x="564845" y="272300"/>
                    <a:pt x="558691" y="266146"/>
                    <a:pt x="551108" y="266146"/>
                  </a:cubicBezTo>
                  <a:cubicBezTo>
                    <a:pt x="543524" y="266146"/>
                    <a:pt x="537371" y="272300"/>
                    <a:pt x="537371" y="279883"/>
                  </a:cubicBezTo>
                  <a:cubicBezTo>
                    <a:pt x="537371" y="287467"/>
                    <a:pt x="543524" y="293620"/>
                    <a:pt x="551108" y="293620"/>
                  </a:cubicBezTo>
                  <a:lnTo>
                    <a:pt x="551108" y="293620"/>
                  </a:lnTo>
                  <a:cubicBezTo>
                    <a:pt x="558602" y="293710"/>
                    <a:pt x="564756" y="287703"/>
                    <a:pt x="564845" y="280209"/>
                  </a:cubicBezTo>
                  <a:cubicBezTo>
                    <a:pt x="564845" y="280209"/>
                    <a:pt x="564845" y="280209"/>
                    <a:pt x="564845" y="280209"/>
                  </a:cubicBezTo>
                  <a:lnTo>
                    <a:pt x="564845" y="280209"/>
                  </a:lnTo>
                  <a:close/>
                  <a:moveTo>
                    <a:pt x="605487" y="279883"/>
                  </a:moveTo>
                  <a:cubicBezTo>
                    <a:pt x="605487" y="272300"/>
                    <a:pt x="599334" y="266146"/>
                    <a:pt x="591750" y="266146"/>
                  </a:cubicBezTo>
                  <a:cubicBezTo>
                    <a:pt x="584166" y="266146"/>
                    <a:pt x="578013" y="272300"/>
                    <a:pt x="578013" y="279883"/>
                  </a:cubicBezTo>
                  <a:cubicBezTo>
                    <a:pt x="578013" y="287467"/>
                    <a:pt x="584166" y="293620"/>
                    <a:pt x="591750" y="293620"/>
                  </a:cubicBezTo>
                  <a:lnTo>
                    <a:pt x="591750" y="293620"/>
                  </a:lnTo>
                  <a:cubicBezTo>
                    <a:pt x="599245" y="293620"/>
                    <a:pt x="605325" y="287540"/>
                    <a:pt x="605325" y="280046"/>
                  </a:cubicBezTo>
                  <a:lnTo>
                    <a:pt x="605325" y="280046"/>
                  </a:lnTo>
                  <a:close/>
                  <a:moveTo>
                    <a:pt x="646130" y="279883"/>
                  </a:moveTo>
                  <a:cubicBezTo>
                    <a:pt x="646130" y="272300"/>
                    <a:pt x="639976" y="266146"/>
                    <a:pt x="632393" y="266146"/>
                  </a:cubicBezTo>
                  <a:cubicBezTo>
                    <a:pt x="624809" y="266146"/>
                    <a:pt x="618656" y="272300"/>
                    <a:pt x="618656" y="279883"/>
                  </a:cubicBezTo>
                  <a:cubicBezTo>
                    <a:pt x="618656" y="287467"/>
                    <a:pt x="624809" y="293620"/>
                    <a:pt x="632393" y="293620"/>
                  </a:cubicBezTo>
                  <a:cubicBezTo>
                    <a:pt x="632417" y="293620"/>
                    <a:pt x="632450" y="293620"/>
                    <a:pt x="632474" y="293620"/>
                  </a:cubicBezTo>
                  <a:lnTo>
                    <a:pt x="632474" y="293620"/>
                  </a:lnTo>
                  <a:cubicBezTo>
                    <a:pt x="639928" y="293710"/>
                    <a:pt x="646041" y="287744"/>
                    <a:pt x="646130" y="280290"/>
                  </a:cubicBezTo>
                  <a:cubicBezTo>
                    <a:pt x="646130" y="280265"/>
                    <a:pt x="646130" y="280233"/>
                    <a:pt x="646130" y="280209"/>
                  </a:cubicBezTo>
                  <a:lnTo>
                    <a:pt x="646130" y="280209"/>
                  </a:lnTo>
                  <a:close/>
                  <a:moveTo>
                    <a:pt x="441617" y="392301"/>
                  </a:moveTo>
                  <a:cubicBezTo>
                    <a:pt x="441617" y="384717"/>
                    <a:pt x="435464" y="378563"/>
                    <a:pt x="427880" y="378563"/>
                  </a:cubicBezTo>
                  <a:cubicBezTo>
                    <a:pt x="420296" y="378563"/>
                    <a:pt x="414143" y="384717"/>
                    <a:pt x="414143" y="392301"/>
                  </a:cubicBezTo>
                  <a:cubicBezTo>
                    <a:pt x="414143" y="399884"/>
                    <a:pt x="420296" y="406038"/>
                    <a:pt x="427880" y="406038"/>
                  </a:cubicBezTo>
                  <a:lnTo>
                    <a:pt x="427880" y="406038"/>
                  </a:lnTo>
                  <a:cubicBezTo>
                    <a:pt x="435358" y="406086"/>
                    <a:pt x="441487" y="400104"/>
                    <a:pt x="441617" y="392626"/>
                  </a:cubicBezTo>
                  <a:lnTo>
                    <a:pt x="441617" y="392626"/>
                  </a:lnTo>
                  <a:close/>
                  <a:moveTo>
                    <a:pt x="482260" y="392301"/>
                  </a:moveTo>
                  <a:cubicBezTo>
                    <a:pt x="482260" y="384717"/>
                    <a:pt x="476106" y="378563"/>
                    <a:pt x="468522" y="378563"/>
                  </a:cubicBezTo>
                  <a:cubicBezTo>
                    <a:pt x="460938" y="378563"/>
                    <a:pt x="454785" y="384717"/>
                    <a:pt x="454785" y="392301"/>
                  </a:cubicBezTo>
                  <a:cubicBezTo>
                    <a:pt x="454785" y="399884"/>
                    <a:pt x="460938" y="406038"/>
                    <a:pt x="468522" y="406038"/>
                  </a:cubicBezTo>
                  <a:lnTo>
                    <a:pt x="468522" y="406038"/>
                  </a:lnTo>
                  <a:cubicBezTo>
                    <a:pt x="476017" y="406038"/>
                    <a:pt x="482097" y="399958"/>
                    <a:pt x="482097" y="392463"/>
                  </a:cubicBezTo>
                  <a:lnTo>
                    <a:pt x="482097" y="392463"/>
                  </a:lnTo>
                  <a:close/>
                  <a:moveTo>
                    <a:pt x="522902" y="392301"/>
                  </a:moveTo>
                  <a:cubicBezTo>
                    <a:pt x="522902" y="384717"/>
                    <a:pt x="516749" y="378563"/>
                    <a:pt x="509165" y="378563"/>
                  </a:cubicBezTo>
                  <a:cubicBezTo>
                    <a:pt x="501581" y="378563"/>
                    <a:pt x="495428" y="384717"/>
                    <a:pt x="495428" y="392301"/>
                  </a:cubicBezTo>
                  <a:cubicBezTo>
                    <a:pt x="495428" y="399884"/>
                    <a:pt x="501581" y="406038"/>
                    <a:pt x="509165" y="406038"/>
                  </a:cubicBezTo>
                  <a:lnTo>
                    <a:pt x="509165" y="406038"/>
                  </a:lnTo>
                  <a:cubicBezTo>
                    <a:pt x="516659" y="406038"/>
                    <a:pt x="522739" y="399958"/>
                    <a:pt x="522739" y="392463"/>
                  </a:cubicBezTo>
                  <a:lnTo>
                    <a:pt x="522739" y="392463"/>
                  </a:lnTo>
                  <a:close/>
                  <a:moveTo>
                    <a:pt x="563545" y="392301"/>
                  </a:moveTo>
                  <a:cubicBezTo>
                    <a:pt x="563545" y="384717"/>
                    <a:pt x="557391" y="378563"/>
                    <a:pt x="549807" y="378563"/>
                  </a:cubicBezTo>
                  <a:cubicBezTo>
                    <a:pt x="542223" y="378563"/>
                    <a:pt x="536070" y="384717"/>
                    <a:pt x="536070" y="392301"/>
                  </a:cubicBezTo>
                  <a:cubicBezTo>
                    <a:pt x="536070" y="399884"/>
                    <a:pt x="542223" y="406038"/>
                    <a:pt x="549807" y="406038"/>
                  </a:cubicBezTo>
                  <a:lnTo>
                    <a:pt x="549807" y="406038"/>
                  </a:lnTo>
                  <a:cubicBezTo>
                    <a:pt x="557302" y="406127"/>
                    <a:pt x="563455" y="400120"/>
                    <a:pt x="563545" y="392626"/>
                  </a:cubicBezTo>
                  <a:cubicBezTo>
                    <a:pt x="563545" y="392626"/>
                    <a:pt x="563545" y="392626"/>
                    <a:pt x="563545" y="392626"/>
                  </a:cubicBezTo>
                  <a:lnTo>
                    <a:pt x="563545" y="392626"/>
                  </a:lnTo>
                  <a:close/>
                  <a:moveTo>
                    <a:pt x="604187" y="392301"/>
                  </a:moveTo>
                  <a:cubicBezTo>
                    <a:pt x="604187" y="384717"/>
                    <a:pt x="598034" y="378563"/>
                    <a:pt x="590450" y="378563"/>
                  </a:cubicBezTo>
                  <a:cubicBezTo>
                    <a:pt x="582866" y="378563"/>
                    <a:pt x="576713" y="384717"/>
                    <a:pt x="576713" y="392301"/>
                  </a:cubicBezTo>
                  <a:cubicBezTo>
                    <a:pt x="576713" y="399884"/>
                    <a:pt x="582866" y="406038"/>
                    <a:pt x="590450" y="406038"/>
                  </a:cubicBezTo>
                  <a:lnTo>
                    <a:pt x="590450" y="406038"/>
                  </a:lnTo>
                  <a:cubicBezTo>
                    <a:pt x="597904" y="406038"/>
                    <a:pt x="603943" y="399998"/>
                    <a:pt x="603943" y="392544"/>
                  </a:cubicBezTo>
                  <a:cubicBezTo>
                    <a:pt x="603943" y="392520"/>
                    <a:pt x="603943" y="392488"/>
                    <a:pt x="603943" y="392463"/>
                  </a:cubicBezTo>
                  <a:lnTo>
                    <a:pt x="603943" y="392463"/>
                  </a:lnTo>
                  <a:close/>
                  <a:moveTo>
                    <a:pt x="644830" y="392301"/>
                  </a:moveTo>
                  <a:cubicBezTo>
                    <a:pt x="644830" y="384717"/>
                    <a:pt x="638676" y="378563"/>
                    <a:pt x="631092" y="378563"/>
                  </a:cubicBezTo>
                  <a:cubicBezTo>
                    <a:pt x="623508" y="378563"/>
                    <a:pt x="617355" y="384717"/>
                    <a:pt x="617355" y="392301"/>
                  </a:cubicBezTo>
                  <a:cubicBezTo>
                    <a:pt x="617355" y="399884"/>
                    <a:pt x="623508" y="406038"/>
                    <a:pt x="631092" y="406038"/>
                  </a:cubicBezTo>
                  <a:cubicBezTo>
                    <a:pt x="631117" y="406038"/>
                    <a:pt x="631149" y="406038"/>
                    <a:pt x="631173" y="406038"/>
                  </a:cubicBezTo>
                  <a:lnTo>
                    <a:pt x="631173" y="406038"/>
                  </a:lnTo>
                  <a:cubicBezTo>
                    <a:pt x="638627" y="406127"/>
                    <a:pt x="644740" y="400161"/>
                    <a:pt x="644830" y="392707"/>
                  </a:cubicBezTo>
                  <a:cubicBezTo>
                    <a:pt x="644830" y="392683"/>
                    <a:pt x="644830" y="392650"/>
                    <a:pt x="644830" y="392626"/>
                  </a:cubicBezTo>
                  <a:lnTo>
                    <a:pt x="644830" y="39262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65" name="Google Shape;65;p7"/>
          <p:cNvSpPr txBox="1"/>
          <p:nvPr>
            <p:ph type="title"/>
          </p:nvPr>
        </p:nvSpPr>
        <p:spPr>
          <a:xfrm>
            <a:off x="4494325" y="907044"/>
            <a:ext cx="3742800" cy="586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6" name="Google Shape;66;p7"/>
          <p:cNvSpPr txBox="1"/>
          <p:nvPr>
            <p:ph idx="1" type="subTitle"/>
          </p:nvPr>
        </p:nvSpPr>
        <p:spPr>
          <a:xfrm>
            <a:off x="4494325" y="1526519"/>
            <a:ext cx="3742800" cy="2682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Char char="●"/>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0"/>
              </a:spcBef>
              <a:spcAft>
                <a:spcPts val="0"/>
              </a:spcAft>
              <a:buClr>
                <a:srgbClr val="E76A28"/>
              </a:buClr>
              <a:buSzPts val="1500"/>
              <a:buFont typeface="Nunito Light"/>
              <a:buChar char="■"/>
              <a:defRPr/>
            </a:lvl3pPr>
            <a:lvl4pPr lvl="3" rtl="0" algn="ctr">
              <a:lnSpc>
                <a:spcPct val="100000"/>
              </a:lnSpc>
              <a:spcBef>
                <a:spcPts val="0"/>
              </a:spcBef>
              <a:spcAft>
                <a:spcPts val="0"/>
              </a:spcAft>
              <a:buClr>
                <a:srgbClr val="E76A28"/>
              </a:buClr>
              <a:buSzPts val="1500"/>
              <a:buFont typeface="Nunito Light"/>
              <a:buChar char="●"/>
              <a:defRPr/>
            </a:lvl4pPr>
            <a:lvl5pPr lvl="4" rtl="0" algn="ctr">
              <a:lnSpc>
                <a:spcPct val="100000"/>
              </a:lnSpc>
              <a:spcBef>
                <a:spcPts val="0"/>
              </a:spcBef>
              <a:spcAft>
                <a:spcPts val="0"/>
              </a:spcAft>
              <a:buClr>
                <a:srgbClr val="E76A28"/>
              </a:buClr>
              <a:buSzPts val="1400"/>
              <a:buFont typeface="Nunito Light"/>
              <a:buChar char="○"/>
              <a:defRPr/>
            </a:lvl5pPr>
            <a:lvl6pPr lvl="5" rtl="0" algn="ctr">
              <a:lnSpc>
                <a:spcPct val="100000"/>
              </a:lnSpc>
              <a:spcBef>
                <a:spcPts val="0"/>
              </a:spcBef>
              <a:spcAft>
                <a:spcPts val="0"/>
              </a:spcAft>
              <a:buClr>
                <a:srgbClr val="999999"/>
              </a:buClr>
              <a:buSzPts val="1400"/>
              <a:buFont typeface="Nunito Light"/>
              <a:buChar char="■"/>
              <a:defRPr/>
            </a:lvl6pPr>
            <a:lvl7pPr lvl="6" rtl="0" algn="ctr">
              <a:lnSpc>
                <a:spcPct val="100000"/>
              </a:lnSpc>
              <a:spcBef>
                <a:spcPts val="0"/>
              </a:spcBef>
              <a:spcAft>
                <a:spcPts val="0"/>
              </a:spcAft>
              <a:buClr>
                <a:srgbClr val="999999"/>
              </a:buClr>
              <a:buSzPts val="1300"/>
              <a:buFont typeface="Nunito Light"/>
              <a:buChar char="●"/>
              <a:defRPr/>
            </a:lvl7pPr>
            <a:lvl8pPr lvl="7" rtl="0" algn="ctr">
              <a:lnSpc>
                <a:spcPct val="100000"/>
              </a:lnSpc>
              <a:spcBef>
                <a:spcPts val="0"/>
              </a:spcBef>
              <a:spcAft>
                <a:spcPts val="0"/>
              </a:spcAft>
              <a:buClr>
                <a:srgbClr val="999999"/>
              </a:buClr>
              <a:buSzPts val="1300"/>
              <a:buFont typeface="Nunito Light"/>
              <a:buChar char="○"/>
              <a:defRPr/>
            </a:lvl8pPr>
            <a:lvl9pPr lvl="8" rtl="0" algn="ctr">
              <a:lnSpc>
                <a:spcPct val="100000"/>
              </a:lnSpc>
              <a:spcBef>
                <a:spcPts val="0"/>
              </a:spcBef>
              <a:spcAft>
                <a:spcPts val="0"/>
              </a:spcAft>
              <a:buClr>
                <a:srgbClr val="999999"/>
              </a:buClr>
              <a:buSzPts val="1400"/>
              <a:buFont typeface="Nunito Light"/>
              <a:buChar char="■"/>
              <a:defRPr/>
            </a:lvl9pPr>
          </a:lstStyle>
          <a:p/>
        </p:txBody>
      </p:sp>
      <p:sp>
        <p:nvSpPr>
          <p:cNvPr id="67" name="Google Shape;67;p7"/>
          <p:cNvSpPr/>
          <p:nvPr>
            <p:ph idx="2" type="pic"/>
          </p:nvPr>
        </p:nvSpPr>
        <p:spPr>
          <a:xfrm>
            <a:off x="906875" y="678300"/>
            <a:ext cx="3253500" cy="3786900"/>
          </a:xfrm>
          <a:prstGeom prst="snip2DiagRect">
            <a:avLst>
              <a:gd fmla="val 0" name="adj1"/>
              <a:gd fmla="val 16667" name="adj2"/>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8" name="Shape 68"/>
        <p:cNvGrpSpPr/>
        <p:nvPr/>
      </p:nvGrpSpPr>
      <p:grpSpPr>
        <a:xfrm>
          <a:off x="0" y="0"/>
          <a:ext cx="0" cy="0"/>
          <a:chOff x="0" y="0"/>
          <a:chExt cx="0" cy="0"/>
        </a:xfrm>
      </p:grpSpPr>
      <p:sp>
        <p:nvSpPr>
          <p:cNvPr id="69" name="Google Shape;69;p8"/>
          <p:cNvSpPr txBox="1"/>
          <p:nvPr>
            <p:ph type="title"/>
          </p:nvPr>
        </p:nvSpPr>
        <p:spPr>
          <a:xfrm>
            <a:off x="5418800" y="1551000"/>
            <a:ext cx="2766300" cy="20415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3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70" name="Google Shape;70;p8"/>
          <p:cNvGrpSpPr/>
          <p:nvPr/>
        </p:nvGrpSpPr>
        <p:grpSpPr>
          <a:xfrm>
            <a:off x="3255119" y="-1456321"/>
            <a:ext cx="5521519" cy="8359981"/>
            <a:chOff x="3255119" y="-1456321"/>
            <a:chExt cx="5521519" cy="8359981"/>
          </a:xfrm>
        </p:grpSpPr>
        <p:sp>
          <p:nvSpPr>
            <p:cNvPr id="71" name="Google Shape;71;p8"/>
            <p:cNvSpPr/>
            <p:nvPr/>
          </p:nvSpPr>
          <p:spPr>
            <a:xfrm>
              <a:off x="6273078" y="-1456321"/>
              <a:ext cx="2503560" cy="1995809"/>
            </a:xfrm>
            <a:custGeom>
              <a:rect b="b" l="l" r="r" t="t"/>
              <a:pathLst>
                <a:path extrusionOk="0" h="1995809" w="250356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 name="Google Shape;72;p8"/>
            <p:cNvSpPr/>
            <p:nvPr/>
          </p:nvSpPr>
          <p:spPr>
            <a:xfrm flipH="1" rot="9110095">
              <a:off x="3531661" y="4601438"/>
              <a:ext cx="2541957" cy="1809429"/>
            </a:xfrm>
            <a:custGeom>
              <a:rect b="b" l="l" r="r" t="t"/>
              <a:pathLst>
                <a:path extrusionOk="0" h="1807566" w="2539340">
                  <a:moveTo>
                    <a:pt x="65938" y="1326437"/>
                  </a:moveTo>
                  <a:cubicBezTo>
                    <a:pt x="-119866" y="832095"/>
                    <a:pt x="116574" y="472088"/>
                    <a:pt x="371558" y="397906"/>
                  </a:cubicBezTo>
                  <a:cubicBezTo>
                    <a:pt x="729690" y="293717"/>
                    <a:pt x="1065248" y="672756"/>
                    <a:pt x="1296964" y="618995"/>
                  </a:cubicBezTo>
                  <a:cubicBezTo>
                    <a:pt x="1483462" y="575722"/>
                    <a:pt x="1514579" y="120625"/>
                    <a:pt x="1783734" y="27689"/>
                  </a:cubicBezTo>
                  <a:cubicBezTo>
                    <a:pt x="2117138" y="-87336"/>
                    <a:pt x="2533893" y="179179"/>
                    <a:pt x="2538755" y="616286"/>
                  </a:cubicBezTo>
                  <a:cubicBezTo>
                    <a:pt x="2543201" y="1050614"/>
                    <a:pt x="2096856" y="1427847"/>
                    <a:pt x="1798181" y="1577393"/>
                  </a:cubicBezTo>
                  <a:cubicBezTo>
                    <a:pt x="1503119" y="1725341"/>
                    <a:pt x="1019127" y="1838559"/>
                    <a:pt x="750042" y="1801329"/>
                  </a:cubicBezTo>
                  <a:cubicBezTo>
                    <a:pt x="443727" y="1758890"/>
                    <a:pt x="176795" y="1621291"/>
                    <a:pt x="65938" y="1326437"/>
                  </a:cubicBezTo>
                  <a:close/>
                </a:path>
              </a:pathLst>
            </a:custGeom>
            <a:solidFill>
              <a:srgbClr val="87E8BD">
                <a:alpha val="3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3" name="Shape 73"/>
        <p:cNvGrpSpPr/>
        <p:nvPr/>
      </p:nvGrpSpPr>
      <p:grpSpPr>
        <a:xfrm>
          <a:off x="0" y="0"/>
          <a:ext cx="0" cy="0"/>
          <a:chOff x="0" y="0"/>
          <a:chExt cx="0" cy="0"/>
        </a:xfrm>
      </p:grpSpPr>
      <p:grpSp>
        <p:nvGrpSpPr>
          <p:cNvPr id="74" name="Google Shape;74;p9"/>
          <p:cNvGrpSpPr/>
          <p:nvPr/>
        </p:nvGrpSpPr>
        <p:grpSpPr>
          <a:xfrm>
            <a:off x="-1889882" y="-2665463"/>
            <a:ext cx="11164449" cy="9216288"/>
            <a:chOff x="-1889882" y="-2665463"/>
            <a:chExt cx="11164449" cy="9216288"/>
          </a:xfrm>
        </p:grpSpPr>
        <p:sp>
          <p:nvSpPr>
            <p:cNvPr id="75" name="Google Shape;75;p9"/>
            <p:cNvSpPr/>
            <p:nvPr/>
          </p:nvSpPr>
          <p:spPr>
            <a:xfrm rot="413639">
              <a:off x="6660988" y="4412558"/>
              <a:ext cx="2502879" cy="1995266"/>
            </a:xfrm>
            <a:custGeom>
              <a:rect b="b" l="l" r="r" t="t"/>
              <a:pathLst>
                <a:path extrusionOk="0" h="1995809" w="250356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 name="Google Shape;76;p9"/>
            <p:cNvSpPr/>
            <p:nvPr/>
          </p:nvSpPr>
          <p:spPr>
            <a:xfrm rot="1397564">
              <a:off x="-1382452" y="-2205071"/>
              <a:ext cx="2984344" cy="3181591"/>
            </a:xfrm>
            <a:custGeom>
              <a:rect b="b" l="l" r="r" t="t"/>
              <a:pathLst>
                <a:path extrusionOk="0" h="3185047" w="2987585">
                  <a:moveTo>
                    <a:pt x="1104335" y="26456"/>
                  </a:moveTo>
                  <a:cubicBezTo>
                    <a:pt x="868174" y="65284"/>
                    <a:pt x="642640" y="150858"/>
                    <a:pt x="450794" y="298736"/>
                  </a:cubicBezTo>
                  <a:cubicBezTo>
                    <a:pt x="171706" y="514060"/>
                    <a:pt x="16951" y="835447"/>
                    <a:pt x="767" y="1185174"/>
                  </a:cubicBezTo>
                  <a:cubicBezTo>
                    <a:pt x="-9860" y="1416057"/>
                    <a:pt x="45221" y="1641174"/>
                    <a:pt x="111902" y="1860387"/>
                  </a:cubicBezTo>
                  <a:cubicBezTo>
                    <a:pt x="197475" y="2142114"/>
                    <a:pt x="252765" y="2463640"/>
                    <a:pt x="431414" y="2704734"/>
                  </a:cubicBezTo>
                  <a:cubicBezTo>
                    <a:pt x="709946" y="3079813"/>
                    <a:pt x="1248185" y="3238041"/>
                    <a:pt x="1698351" y="3170944"/>
                  </a:cubicBezTo>
                  <a:cubicBezTo>
                    <a:pt x="1989176" y="3127532"/>
                    <a:pt x="2296464" y="2962566"/>
                    <a:pt x="2385997" y="2663891"/>
                  </a:cubicBezTo>
                  <a:cubicBezTo>
                    <a:pt x="2419129" y="2553382"/>
                    <a:pt x="2435243" y="2434676"/>
                    <a:pt x="2491853" y="2332501"/>
                  </a:cubicBezTo>
                  <a:cubicBezTo>
                    <a:pt x="2559714" y="2210114"/>
                    <a:pt x="2682726" y="2138641"/>
                    <a:pt x="2776149" y="2038967"/>
                  </a:cubicBezTo>
                  <a:cubicBezTo>
                    <a:pt x="2891590" y="1915885"/>
                    <a:pt x="2938059" y="1762519"/>
                    <a:pt x="2966815" y="1600332"/>
                  </a:cubicBezTo>
                  <a:cubicBezTo>
                    <a:pt x="3029744" y="1245257"/>
                    <a:pt x="2943823" y="869135"/>
                    <a:pt x="2736349" y="574559"/>
                  </a:cubicBezTo>
                  <a:cubicBezTo>
                    <a:pt x="2519845" y="267271"/>
                    <a:pt x="2198666" y="102236"/>
                    <a:pt x="1834005" y="37500"/>
                  </a:cubicBezTo>
                  <a:cubicBezTo>
                    <a:pt x="1793996" y="30554"/>
                    <a:pt x="1753779" y="24372"/>
                    <a:pt x="1713423" y="19302"/>
                  </a:cubicBezTo>
                  <a:cubicBezTo>
                    <a:pt x="1513242" y="-5912"/>
                    <a:pt x="1304864" y="-6745"/>
                    <a:pt x="1104335" y="26456"/>
                  </a:cubicBezTo>
                  <a:close/>
                </a:path>
              </a:pathLst>
            </a:custGeom>
            <a:solidFill>
              <a:srgbClr val="87E8BD">
                <a:alpha val="3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7" name="Google Shape;77;p9"/>
          <p:cNvGrpSpPr/>
          <p:nvPr/>
        </p:nvGrpSpPr>
        <p:grpSpPr>
          <a:xfrm>
            <a:off x="-129830" y="3013234"/>
            <a:ext cx="646623" cy="854224"/>
            <a:chOff x="-129830" y="3390059"/>
            <a:chExt cx="646623" cy="854224"/>
          </a:xfrm>
        </p:grpSpPr>
        <p:sp>
          <p:nvSpPr>
            <p:cNvPr id="78" name="Google Shape;78;p9"/>
            <p:cNvSpPr/>
            <p:nvPr/>
          </p:nvSpPr>
          <p:spPr>
            <a:xfrm>
              <a:off x="-129830" y="3390059"/>
              <a:ext cx="646623" cy="407481"/>
            </a:xfrm>
            <a:custGeom>
              <a:rect b="b" l="l" r="r" t="t"/>
              <a:pathLst>
                <a:path extrusionOk="0" h="407481" w="646623">
                  <a:moveTo>
                    <a:pt x="58927" y="25217"/>
                  </a:moveTo>
                  <a:lnTo>
                    <a:pt x="11213" y="25217"/>
                  </a:lnTo>
                  <a:cubicBezTo>
                    <a:pt x="4702" y="24452"/>
                    <a:pt x="44" y="18551"/>
                    <a:pt x="817" y="12040"/>
                  </a:cubicBezTo>
                  <a:cubicBezTo>
                    <a:pt x="1459" y="6586"/>
                    <a:pt x="5758" y="2286"/>
                    <a:pt x="11213" y="1644"/>
                  </a:cubicBezTo>
                  <a:lnTo>
                    <a:pt x="58927" y="1644"/>
                  </a:lnTo>
                  <a:cubicBezTo>
                    <a:pt x="65438" y="855"/>
                    <a:pt x="71348" y="5497"/>
                    <a:pt x="72136" y="12008"/>
                  </a:cubicBezTo>
                  <a:cubicBezTo>
                    <a:pt x="72924" y="18519"/>
                    <a:pt x="68283" y="24428"/>
                    <a:pt x="61772" y="25217"/>
                  </a:cubicBezTo>
                  <a:close/>
                  <a:moveTo>
                    <a:pt x="70794" y="67891"/>
                  </a:moveTo>
                  <a:cubicBezTo>
                    <a:pt x="70844" y="61470"/>
                    <a:pt x="65674" y="56235"/>
                    <a:pt x="59252" y="56186"/>
                  </a:cubicBezTo>
                  <a:cubicBezTo>
                    <a:pt x="59196" y="56186"/>
                    <a:pt x="59146" y="56186"/>
                    <a:pt x="59090" y="56186"/>
                  </a:cubicBezTo>
                  <a:lnTo>
                    <a:pt x="11213" y="56186"/>
                  </a:lnTo>
                  <a:cubicBezTo>
                    <a:pt x="4702" y="56950"/>
                    <a:pt x="44" y="62851"/>
                    <a:pt x="817" y="69362"/>
                  </a:cubicBezTo>
                  <a:cubicBezTo>
                    <a:pt x="1459" y="74817"/>
                    <a:pt x="5758" y="79117"/>
                    <a:pt x="11213" y="79759"/>
                  </a:cubicBezTo>
                  <a:lnTo>
                    <a:pt x="58927" y="79759"/>
                  </a:lnTo>
                  <a:cubicBezTo>
                    <a:pt x="65478" y="79759"/>
                    <a:pt x="70794" y="74443"/>
                    <a:pt x="70794" y="67891"/>
                  </a:cubicBezTo>
                  <a:close/>
                  <a:moveTo>
                    <a:pt x="70794" y="122596"/>
                  </a:moveTo>
                  <a:cubicBezTo>
                    <a:pt x="70794" y="116044"/>
                    <a:pt x="65478" y="110728"/>
                    <a:pt x="58927" y="110728"/>
                  </a:cubicBezTo>
                  <a:lnTo>
                    <a:pt x="11213" y="110728"/>
                  </a:lnTo>
                  <a:cubicBezTo>
                    <a:pt x="4702" y="111492"/>
                    <a:pt x="44" y="117394"/>
                    <a:pt x="817" y="123905"/>
                  </a:cubicBezTo>
                  <a:cubicBezTo>
                    <a:pt x="1459" y="129359"/>
                    <a:pt x="5758" y="133659"/>
                    <a:pt x="11213" y="134301"/>
                  </a:cubicBezTo>
                  <a:lnTo>
                    <a:pt x="58927" y="134301"/>
                  </a:lnTo>
                  <a:cubicBezTo>
                    <a:pt x="65373" y="134350"/>
                    <a:pt x="70664" y="129204"/>
                    <a:pt x="70794" y="122759"/>
                  </a:cubicBezTo>
                  <a:lnTo>
                    <a:pt x="70794" y="122759"/>
                  </a:lnTo>
                  <a:close/>
                  <a:moveTo>
                    <a:pt x="70794" y="177138"/>
                  </a:moveTo>
                  <a:cubicBezTo>
                    <a:pt x="70794" y="170587"/>
                    <a:pt x="65478" y="165271"/>
                    <a:pt x="58927" y="165271"/>
                  </a:cubicBezTo>
                  <a:lnTo>
                    <a:pt x="11213" y="165271"/>
                  </a:lnTo>
                  <a:cubicBezTo>
                    <a:pt x="4726" y="165807"/>
                    <a:pt x="-94" y="171505"/>
                    <a:pt x="442" y="177992"/>
                  </a:cubicBezTo>
                  <a:cubicBezTo>
                    <a:pt x="922" y="183730"/>
                    <a:pt x="5474" y="188282"/>
                    <a:pt x="11213" y="188762"/>
                  </a:cubicBezTo>
                  <a:lnTo>
                    <a:pt x="58927" y="188762"/>
                  </a:lnTo>
                  <a:cubicBezTo>
                    <a:pt x="65348" y="188900"/>
                    <a:pt x="70656" y="183804"/>
                    <a:pt x="70794" y="177382"/>
                  </a:cubicBezTo>
                  <a:cubicBezTo>
                    <a:pt x="70794" y="177358"/>
                    <a:pt x="70794" y="177325"/>
                    <a:pt x="70794" y="177301"/>
                  </a:cubicBezTo>
                  <a:lnTo>
                    <a:pt x="70794" y="177301"/>
                  </a:lnTo>
                  <a:close/>
                  <a:moveTo>
                    <a:pt x="70794" y="231599"/>
                  </a:moveTo>
                  <a:cubicBezTo>
                    <a:pt x="70794" y="225088"/>
                    <a:pt x="65519" y="219813"/>
                    <a:pt x="59008" y="219813"/>
                  </a:cubicBezTo>
                  <a:cubicBezTo>
                    <a:pt x="58984" y="219813"/>
                    <a:pt x="58951" y="219813"/>
                    <a:pt x="58927" y="219813"/>
                  </a:cubicBezTo>
                  <a:lnTo>
                    <a:pt x="11213" y="219813"/>
                  </a:lnTo>
                  <a:cubicBezTo>
                    <a:pt x="4726" y="220349"/>
                    <a:pt x="-94" y="226047"/>
                    <a:pt x="442" y="232534"/>
                  </a:cubicBezTo>
                  <a:cubicBezTo>
                    <a:pt x="922" y="238273"/>
                    <a:pt x="5474" y="242825"/>
                    <a:pt x="11213" y="243304"/>
                  </a:cubicBezTo>
                  <a:lnTo>
                    <a:pt x="58927" y="243304"/>
                  </a:lnTo>
                  <a:cubicBezTo>
                    <a:pt x="65365" y="243394"/>
                    <a:pt x="70664" y="238273"/>
                    <a:pt x="70794" y="231843"/>
                  </a:cubicBezTo>
                  <a:lnTo>
                    <a:pt x="70794" y="231843"/>
                  </a:lnTo>
                  <a:close/>
                  <a:moveTo>
                    <a:pt x="70794" y="286141"/>
                  </a:moveTo>
                  <a:cubicBezTo>
                    <a:pt x="70794" y="279590"/>
                    <a:pt x="65478" y="274274"/>
                    <a:pt x="58927" y="274274"/>
                  </a:cubicBezTo>
                  <a:lnTo>
                    <a:pt x="11213" y="274274"/>
                  </a:lnTo>
                  <a:cubicBezTo>
                    <a:pt x="4702" y="275038"/>
                    <a:pt x="44" y="280939"/>
                    <a:pt x="817" y="287450"/>
                  </a:cubicBezTo>
                  <a:cubicBezTo>
                    <a:pt x="1459" y="292904"/>
                    <a:pt x="5758" y="297204"/>
                    <a:pt x="11213" y="297846"/>
                  </a:cubicBezTo>
                  <a:lnTo>
                    <a:pt x="58927" y="297846"/>
                  </a:lnTo>
                  <a:cubicBezTo>
                    <a:pt x="65389" y="297936"/>
                    <a:pt x="70705" y="292766"/>
                    <a:pt x="70794" y="286304"/>
                  </a:cubicBezTo>
                  <a:cubicBezTo>
                    <a:pt x="70794" y="286304"/>
                    <a:pt x="70794" y="286304"/>
                    <a:pt x="70794" y="286304"/>
                  </a:cubicBezTo>
                  <a:lnTo>
                    <a:pt x="70794" y="286304"/>
                  </a:lnTo>
                  <a:close/>
                  <a:moveTo>
                    <a:pt x="70794" y="340683"/>
                  </a:moveTo>
                  <a:cubicBezTo>
                    <a:pt x="70794" y="334132"/>
                    <a:pt x="65478" y="328816"/>
                    <a:pt x="58927" y="328816"/>
                  </a:cubicBezTo>
                  <a:lnTo>
                    <a:pt x="11213" y="328816"/>
                  </a:lnTo>
                  <a:cubicBezTo>
                    <a:pt x="4702" y="329580"/>
                    <a:pt x="44" y="335481"/>
                    <a:pt x="817" y="341992"/>
                  </a:cubicBezTo>
                  <a:cubicBezTo>
                    <a:pt x="1459" y="347446"/>
                    <a:pt x="5758" y="351747"/>
                    <a:pt x="11213" y="352389"/>
                  </a:cubicBezTo>
                  <a:lnTo>
                    <a:pt x="58927" y="352389"/>
                  </a:lnTo>
                  <a:cubicBezTo>
                    <a:pt x="65389" y="352478"/>
                    <a:pt x="70705" y="347308"/>
                    <a:pt x="70794" y="340846"/>
                  </a:cubicBezTo>
                  <a:cubicBezTo>
                    <a:pt x="70794" y="340846"/>
                    <a:pt x="70794" y="340846"/>
                    <a:pt x="70794" y="340846"/>
                  </a:cubicBezTo>
                  <a:lnTo>
                    <a:pt x="70794" y="340846"/>
                  </a:lnTo>
                  <a:close/>
                  <a:moveTo>
                    <a:pt x="70794" y="395226"/>
                  </a:moveTo>
                  <a:cubicBezTo>
                    <a:pt x="70794" y="388674"/>
                    <a:pt x="65478" y="383358"/>
                    <a:pt x="58927" y="383358"/>
                  </a:cubicBezTo>
                  <a:lnTo>
                    <a:pt x="11213" y="383358"/>
                  </a:lnTo>
                  <a:cubicBezTo>
                    <a:pt x="4718" y="383448"/>
                    <a:pt x="-492" y="388731"/>
                    <a:pt x="-492" y="395226"/>
                  </a:cubicBezTo>
                  <a:cubicBezTo>
                    <a:pt x="-492" y="401688"/>
                    <a:pt x="4750" y="406931"/>
                    <a:pt x="11213" y="406931"/>
                  </a:cubicBezTo>
                  <a:lnTo>
                    <a:pt x="58927" y="406931"/>
                  </a:lnTo>
                  <a:cubicBezTo>
                    <a:pt x="65373" y="406980"/>
                    <a:pt x="70664" y="401834"/>
                    <a:pt x="70794" y="395388"/>
                  </a:cubicBezTo>
                  <a:lnTo>
                    <a:pt x="70794" y="395388"/>
                  </a:lnTo>
                  <a:close/>
                  <a:moveTo>
                    <a:pt x="249621" y="13674"/>
                  </a:moveTo>
                  <a:cubicBezTo>
                    <a:pt x="249581" y="7228"/>
                    <a:pt x="244362" y="2010"/>
                    <a:pt x="237917" y="1969"/>
                  </a:cubicBezTo>
                  <a:lnTo>
                    <a:pt x="112250" y="1969"/>
                  </a:lnTo>
                  <a:cubicBezTo>
                    <a:pt x="105755" y="1254"/>
                    <a:pt x="99887" y="5887"/>
                    <a:pt x="99082" y="12374"/>
                  </a:cubicBezTo>
                  <a:cubicBezTo>
                    <a:pt x="98277" y="18836"/>
                    <a:pt x="102853" y="24721"/>
                    <a:pt x="109315" y="25534"/>
                  </a:cubicBezTo>
                  <a:cubicBezTo>
                    <a:pt x="109348" y="25534"/>
                    <a:pt x="109373" y="25542"/>
                    <a:pt x="109405" y="25542"/>
                  </a:cubicBezTo>
                  <a:lnTo>
                    <a:pt x="237429" y="25542"/>
                  </a:lnTo>
                  <a:cubicBezTo>
                    <a:pt x="243980" y="25542"/>
                    <a:pt x="249296" y="20226"/>
                    <a:pt x="249296" y="13674"/>
                  </a:cubicBezTo>
                  <a:close/>
                  <a:moveTo>
                    <a:pt x="249621" y="68216"/>
                  </a:moveTo>
                  <a:cubicBezTo>
                    <a:pt x="249581" y="61770"/>
                    <a:pt x="244362" y="56552"/>
                    <a:pt x="237917" y="56511"/>
                  </a:cubicBezTo>
                  <a:lnTo>
                    <a:pt x="112250" y="56511"/>
                  </a:lnTo>
                  <a:cubicBezTo>
                    <a:pt x="105755" y="55796"/>
                    <a:pt x="99887" y="60429"/>
                    <a:pt x="99082" y="66916"/>
                  </a:cubicBezTo>
                  <a:cubicBezTo>
                    <a:pt x="98277" y="73378"/>
                    <a:pt x="102853" y="79263"/>
                    <a:pt x="109315" y="80076"/>
                  </a:cubicBezTo>
                  <a:cubicBezTo>
                    <a:pt x="109348" y="80076"/>
                    <a:pt x="109373" y="80084"/>
                    <a:pt x="109405" y="80084"/>
                  </a:cubicBezTo>
                  <a:lnTo>
                    <a:pt x="237429" y="80084"/>
                  </a:lnTo>
                  <a:cubicBezTo>
                    <a:pt x="243980" y="80084"/>
                    <a:pt x="249296" y="74768"/>
                    <a:pt x="249296" y="68216"/>
                  </a:cubicBezTo>
                  <a:lnTo>
                    <a:pt x="249296" y="68216"/>
                  </a:lnTo>
                  <a:close/>
                  <a:moveTo>
                    <a:pt x="249621" y="122921"/>
                  </a:moveTo>
                  <a:cubicBezTo>
                    <a:pt x="249621" y="116370"/>
                    <a:pt x="244305" y="111053"/>
                    <a:pt x="237754" y="111053"/>
                  </a:cubicBezTo>
                  <a:lnTo>
                    <a:pt x="112575" y="111053"/>
                  </a:lnTo>
                  <a:cubicBezTo>
                    <a:pt x="106064" y="110265"/>
                    <a:pt x="100155" y="114906"/>
                    <a:pt x="99366" y="121417"/>
                  </a:cubicBezTo>
                  <a:cubicBezTo>
                    <a:pt x="98578" y="127928"/>
                    <a:pt x="103219" y="133838"/>
                    <a:pt x="109730" y="134626"/>
                  </a:cubicBezTo>
                  <a:cubicBezTo>
                    <a:pt x="110673" y="134707"/>
                    <a:pt x="111632" y="134707"/>
                    <a:pt x="112575" y="134626"/>
                  </a:cubicBezTo>
                  <a:lnTo>
                    <a:pt x="237754" y="134626"/>
                  </a:lnTo>
                  <a:cubicBezTo>
                    <a:pt x="244200" y="134675"/>
                    <a:pt x="249491" y="129530"/>
                    <a:pt x="249621" y="123084"/>
                  </a:cubicBezTo>
                  <a:lnTo>
                    <a:pt x="249621" y="123084"/>
                  </a:lnTo>
                  <a:close/>
                  <a:moveTo>
                    <a:pt x="249621" y="177463"/>
                  </a:moveTo>
                  <a:cubicBezTo>
                    <a:pt x="249621" y="170912"/>
                    <a:pt x="244305" y="165596"/>
                    <a:pt x="237754" y="165596"/>
                  </a:cubicBezTo>
                  <a:lnTo>
                    <a:pt x="112575" y="165596"/>
                  </a:lnTo>
                  <a:cubicBezTo>
                    <a:pt x="105999" y="164791"/>
                    <a:pt x="100009" y="169465"/>
                    <a:pt x="99204" y="176041"/>
                  </a:cubicBezTo>
                  <a:cubicBezTo>
                    <a:pt x="98399" y="182617"/>
                    <a:pt x="103073" y="188608"/>
                    <a:pt x="109649" y="189412"/>
                  </a:cubicBezTo>
                  <a:lnTo>
                    <a:pt x="237673" y="189412"/>
                  </a:lnTo>
                  <a:cubicBezTo>
                    <a:pt x="244119" y="189461"/>
                    <a:pt x="249410" y="184316"/>
                    <a:pt x="249541" y="177870"/>
                  </a:cubicBezTo>
                  <a:lnTo>
                    <a:pt x="249541" y="177870"/>
                  </a:lnTo>
                  <a:close/>
                  <a:moveTo>
                    <a:pt x="249621" y="232006"/>
                  </a:moveTo>
                  <a:cubicBezTo>
                    <a:pt x="249621" y="225454"/>
                    <a:pt x="244305" y="220138"/>
                    <a:pt x="237754" y="220138"/>
                  </a:cubicBezTo>
                  <a:lnTo>
                    <a:pt x="112575" y="220138"/>
                  </a:lnTo>
                  <a:cubicBezTo>
                    <a:pt x="106024" y="219862"/>
                    <a:pt x="100496" y="224942"/>
                    <a:pt x="100212" y="231493"/>
                  </a:cubicBezTo>
                  <a:cubicBezTo>
                    <a:pt x="99968" y="237330"/>
                    <a:pt x="103999" y="242475"/>
                    <a:pt x="109730" y="243629"/>
                  </a:cubicBezTo>
                  <a:cubicBezTo>
                    <a:pt x="110673" y="243800"/>
                    <a:pt x="111632" y="243800"/>
                    <a:pt x="112575" y="243629"/>
                  </a:cubicBezTo>
                  <a:lnTo>
                    <a:pt x="237754" y="243629"/>
                  </a:lnTo>
                  <a:cubicBezTo>
                    <a:pt x="244175" y="243767"/>
                    <a:pt x="249483" y="238671"/>
                    <a:pt x="249621" y="232249"/>
                  </a:cubicBezTo>
                  <a:cubicBezTo>
                    <a:pt x="249621" y="232225"/>
                    <a:pt x="249621" y="232193"/>
                    <a:pt x="249621" y="232168"/>
                  </a:cubicBezTo>
                  <a:lnTo>
                    <a:pt x="249621" y="232168"/>
                  </a:lnTo>
                  <a:close/>
                  <a:moveTo>
                    <a:pt x="399674" y="286467"/>
                  </a:moveTo>
                  <a:cubicBezTo>
                    <a:pt x="399625" y="279947"/>
                    <a:pt x="394325" y="274680"/>
                    <a:pt x="387806" y="274680"/>
                  </a:cubicBezTo>
                  <a:lnTo>
                    <a:pt x="262140" y="274680"/>
                  </a:lnTo>
                  <a:cubicBezTo>
                    <a:pt x="255653" y="275615"/>
                    <a:pt x="251150" y="281638"/>
                    <a:pt x="252093" y="288125"/>
                  </a:cubicBezTo>
                  <a:cubicBezTo>
                    <a:pt x="252841" y="293327"/>
                    <a:pt x="256929" y="297415"/>
                    <a:pt x="262140" y="298172"/>
                  </a:cubicBezTo>
                  <a:lnTo>
                    <a:pt x="387481" y="298172"/>
                  </a:lnTo>
                  <a:cubicBezTo>
                    <a:pt x="393911" y="298261"/>
                    <a:pt x="399219" y="293140"/>
                    <a:pt x="399349" y="286710"/>
                  </a:cubicBezTo>
                  <a:lnTo>
                    <a:pt x="399349" y="286710"/>
                  </a:lnTo>
                  <a:close/>
                  <a:moveTo>
                    <a:pt x="399674" y="341009"/>
                  </a:moveTo>
                  <a:cubicBezTo>
                    <a:pt x="399633" y="334473"/>
                    <a:pt x="394341" y="329182"/>
                    <a:pt x="387806" y="329141"/>
                  </a:cubicBezTo>
                  <a:lnTo>
                    <a:pt x="262140" y="329141"/>
                  </a:lnTo>
                  <a:cubicBezTo>
                    <a:pt x="255628" y="329905"/>
                    <a:pt x="250971" y="335807"/>
                    <a:pt x="251743" y="342317"/>
                  </a:cubicBezTo>
                  <a:cubicBezTo>
                    <a:pt x="252385" y="347772"/>
                    <a:pt x="256685" y="352072"/>
                    <a:pt x="262140" y="352714"/>
                  </a:cubicBezTo>
                  <a:lnTo>
                    <a:pt x="387481" y="352714"/>
                  </a:lnTo>
                  <a:cubicBezTo>
                    <a:pt x="393927" y="352763"/>
                    <a:pt x="399219" y="347617"/>
                    <a:pt x="399349" y="341171"/>
                  </a:cubicBezTo>
                  <a:lnTo>
                    <a:pt x="399349" y="341171"/>
                  </a:lnTo>
                  <a:close/>
                  <a:moveTo>
                    <a:pt x="399674" y="395551"/>
                  </a:moveTo>
                  <a:cubicBezTo>
                    <a:pt x="399633" y="389016"/>
                    <a:pt x="394341" y="383724"/>
                    <a:pt x="387806" y="383683"/>
                  </a:cubicBezTo>
                  <a:lnTo>
                    <a:pt x="262140" y="383683"/>
                  </a:lnTo>
                  <a:cubicBezTo>
                    <a:pt x="255645" y="383773"/>
                    <a:pt x="250435" y="389056"/>
                    <a:pt x="250435" y="395551"/>
                  </a:cubicBezTo>
                  <a:cubicBezTo>
                    <a:pt x="250435" y="402013"/>
                    <a:pt x="255678" y="407256"/>
                    <a:pt x="262140" y="407256"/>
                  </a:cubicBezTo>
                  <a:lnTo>
                    <a:pt x="387481" y="407256"/>
                  </a:lnTo>
                  <a:cubicBezTo>
                    <a:pt x="393927" y="407305"/>
                    <a:pt x="399219" y="402159"/>
                    <a:pt x="399349" y="395714"/>
                  </a:cubicBezTo>
                  <a:lnTo>
                    <a:pt x="399349" y="395714"/>
                  </a:lnTo>
                  <a:close/>
                  <a:moveTo>
                    <a:pt x="304814" y="13511"/>
                  </a:moveTo>
                  <a:cubicBezTo>
                    <a:pt x="305026" y="6334"/>
                    <a:pt x="299384" y="335"/>
                    <a:pt x="292199" y="124"/>
                  </a:cubicBezTo>
                  <a:cubicBezTo>
                    <a:pt x="285021" y="-88"/>
                    <a:pt x="279031" y="5554"/>
                    <a:pt x="278811" y="12739"/>
                  </a:cubicBezTo>
                  <a:cubicBezTo>
                    <a:pt x="278795" y="13536"/>
                    <a:pt x="278844" y="14341"/>
                    <a:pt x="278966" y="15137"/>
                  </a:cubicBezTo>
                  <a:cubicBezTo>
                    <a:pt x="279413" y="22274"/>
                    <a:pt x="285566" y="27696"/>
                    <a:pt x="292703" y="27249"/>
                  </a:cubicBezTo>
                  <a:cubicBezTo>
                    <a:pt x="299840" y="26802"/>
                    <a:pt x="305261" y="20648"/>
                    <a:pt x="304814" y="13511"/>
                  </a:cubicBezTo>
                  <a:close/>
                  <a:moveTo>
                    <a:pt x="345457" y="13511"/>
                  </a:moveTo>
                  <a:cubicBezTo>
                    <a:pt x="345457" y="5928"/>
                    <a:pt x="339303" y="-226"/>
                    <a:pt x="331720" y="-226"/>
                  </a:cubicBezTo>
                  <a:cubicBezTo>
                    <a:pt x="324136" y="-226"/>
                    <a:pt x="317982" y="5928"/>
                    <a:pt x="317982" y="13511"/>
                  </a:cubicBezTo>
                  <a:cubicBezTo>
                    <a:pt x="317982" y="21095"/>
                    <a:pt x="324136" y="27249"/>
                    <a:pt x="331720" y="27249"/>
                  </a:cubicBezTo>
                  <a:lnTo>
                    <a:pt x="331720" y="27249"/>
                  </a:lnTo>
                  <a:cubicBezTo>
                    <a:pt x="339181" y="27297"/>
                    <a:pt x="345286" y="21299"/>
                    <a:pt x="345375" y="13837"/>
                  </a:cubicBezTo>
                  <a:lnTo>
                    <a:pt x="345375" y="13837"/>
                  </a:lnTo>
                  <a:close/>
                  <a:moveTo>
                    <a:pt x="386099" y="13511"/>
                  </a:moveTo>
                  <a:cubicBezTo>
                    <a:pt x="386099" y="5928"/>
                    <a:pt x="379946" y="-226"/>
                    <a:pt x="372362" y="-226"/>
                  </a:cubicBezTo>
                  <a:cubicBezTo>
                    <a:pt x="364778" y="-226"/>
                    <a:pt x="358625" y="5928"/>
                    <a:pt x="358625" y="13511"/>
                  </a:cubicBezTo>
                  <a:cubicBezTo>
                    <a:pt x="358625" y="21095"/>
                    <a:pt x="364778" y="27249"/>
                    <a:pt x="372362" y="27249"/>
                  </a:cubicBezTo>
                  <a:lnTo>
                    <a:pt x="372362" y="27249"/>
                  </a:lnTo>
                  <a:cubicBezTo>
                    <a:pt x="379857" y="27338"/>
                    <a:pt x="386010" y="21331"/>
                    <a:pt x="386099" y="13837"/>
                  </a:cubicBezTo>
                  <a:cubicBezTo>
                    <a:pt x="386099" y="13837"/>
                    <a:pt x="386099" y="13837"/>
                    <a:pt x="386099" y="13837"/>
                  </a:cubicBezTo>
                  <a:lnTo>
                    <a:pt x="386099" y="13837"/>
                  </a:lnTo>
                  <a:close/>
                  <a:moveTo>
                    <a:pt x="426742" y="13511"/>
                  </a:moveTo>
                  <a:cubicBezTo>
                    <a:pt x="426742" y="5928"/>
                    <a:pt x="420588" y="-226"/>
                    <a:pt x="413005" y="-226"/>
                  </a:cubicBezTo>
                  <a:cubicBezTo>
                    <a:pt x="405421" y="-226"/>
                    <a:pt x="399267" y="5928"/>
                    <a:pt x="399267" y="13511"/>
                  </a:cubicBezTo>
                  <a:cubicBezTo>
                    <a:pt x="399267" y="21095"/>
                    <a:pt x="405421" y="27249"/>
                    <a:pt x="413005" y="27249"/>
                  </a:cubicBezTo>
                  <a:lnTo>
                    <a:pt x="413005" y="27249"/>
                  </a:lnTo>
                  <a:cubicBezTo>
                    <a:pt x="420458" y="27249"/>
                    <a:pt x="426498" y="21209"/>
                    <a:pt x="426498" y="13755"/>
                  </a:cubicBezTo>
                  <a:cubicBezTo>
                    <a:pt x="426498" y="13731"/>
                    <a:pt x="426498" y="13698"/>
                    <a:pt x="426498" y="13674"/>
                  </a:cubicBezTo>
                  <a:lnTo>
                    <a:pt x="426498" y="13674"/>
                  </a:lnTo>
                  <a:close/>
                  <a:moveTo>
                    <a:pt x="467384" y="13511"/>
                  </a:moveTo>
                  <a:cubicBezTo>
                    <a:pt x="467384" y="5928"/>
                    <a:pt x="461231" y="-226"/>
                    <a:pt x="453647" y="-226"/>
                  </a:cubicBezTo>
                  <a:cubicBezTo>
                    <a:pt x="446063" y="-226"/>
                    <a:pt x="439910" y="5928"/>
                    <a:pt x="439910" y="13511"/>
                  </a:cubicBezTo>
                  <a:cubicBezTo>
                    <a:pt x="439910" y="21095"/>
                    <a:pt x="446063" y="27249"/>
                    <a:pt x="453647" y="27249"/>
                  </a:cubicBezTo>
                  <a:cubicBezTo>
                    <a:pt x="453671" y="27249"/>
                    <a:pt x="453704" y="27249"/>
                    <a:pt x="453728" y="27249"/>
                  </a:cubicBezTo>
                  <a:lnTo>
                    <a:pt x="453728" y="27249"/>
                  </a:lnTo>
                  <a:cubicBezTo>
                    <a:pt x="461182" y="27338"/>
                    <a:pt x="467295" y="21372"/>
                    <a:pt x="467384" y="13918"/>
                  </a:cubicBezTo>
                  <a:cubicBezTo>
                    <a:pt x="467384" y="13894"/>
                    <a:pt x="467384" y="13861"/>
                    <a:pt x="467384" y="13837"/>
                  </a:cubicBezTo>
                  <a:lnTo>
                    <a:pt x="467384" y="13837"/>
                  </a:lnTo>
                  <a:close/>
                  <a:moveTo>
                    <a:pt x="508027" y="13511"/>
                  </a:moveTo>
                  <a:cubicBezTo>
                    <a:pt x="508027" y="5928"/>
                    <a:pt x="501873" y="-226"/>
                    <a:pt x="494290" y="-226"/>
                  </a:cubicBezTo>
                  <a:cubicBezTo>
                    <a:pt x="486706" y="-226"/>
                    <a:pt x="480552" y="5928"/>
                    <a:pt x="480552" y="13511"/>
                  </a:cubicBezTo>
                  <a:cubicBezTo>
                    <a:pt x="480552" y="21095"/>
                    <a:pt x="486706" y="27249"/>
                    <a:pt x="494290" y="27249"/>
                  </a:cubicBezTo>
                  <a:cubicBezTo>
                    <a:pt x="494314" y="27249"/>
                    <a:pt x="494347" y="27249"/>
                    <a:pt x="494371" y="27249"/>
                  </a:cubicBezTo>
                  <a:lnTo>
                    <a:pt x="494371" y="27249"/>
                  </a:lnTo>
                  <a:cubicBezTo>
                    <a:pt x="501825" y="27249"/>
                    <a:pt x="507864" y="21209"/>
                    <a:pt x="507864" y="13755"/>
                  </a:cubicBezTo>
                  <a:cubicBezTo>
                    <a:pt x="507864" y="13731"/>
                    <a:pt x="507864" y="13698"/>
                    <a:pt x="507864" y="13674"/>
                  </a:cubicBezTo>
                  <a:lnTo>
                    <a:pt x="507864" y="13674"/>
                  </a:lnTo>
                  <a:close/>
                  <a:moveTo>
                    <a:pt x="304733" y="122921"/>
                  </a:moveTo>
                  <a:cubicBezTo>
                    <a:pt x="304733" y="115337"/>
                    <a:pt x="298579" y="109184"/>
                    <a:pt x="290996" y="109184"/>
                  </a:cubicBezTo>
                  <a:cubicBezTo>
                    <a:pt x="283412" y="109184"/>
                    <a:pt x="277259" y="115337"/>
                    <a:pt x="277259" y="122921"/>
                  </a:cubicBezTo>
                  <a:cubicBezTo>
                    <a:pt x="277259" y="130505"/>
                    <a:pt x="283412" y="136658"/>
                    <a:pt x="290996" y="136658"/>
                  </a:cubicBezTo>
                  <a:cubicBezTo>
                    <a:pt x="298579" y="136658"/>
                    <a:pt x="304733" y="130505"/>
                    <a:pt x="304733" y="122921"/>
                  </a:cubicBezTo>
                  <a:close/>
                  <a:moveTo>
                    <a:pt x="345375" y="122921"/>
                  </a:moveTo>
                  <a:cubicBezTo>
                    <a:pt x="345465" y="115337"/>
                    <a:pt x="339385" y="109111"/>
                    <a:pt x="331801" y="109021"/>
                  </a:cubicBezTo>
                  <a:cubicBezTo>
                    <a:pt x="324217" y="108932"/>
                    <a:pt x="317990" y="115012"/>
                    <a:pt x="317901" y="122596"/>
                  </a:cubicBezTo>
                  <a:cubicBezTo>
                    <a:pt x="317812" y="130180"/>
                    <a:pt x="323892" y="136406"/>
                    <a:pt x="331475" y="136496"/>
                  </a:cubicBezTo>
                  <a:lnTo>
                    <a:pt x="331475" y="136496"/>
                  </a:lnTo>
                  <a:cubicBezTo>
                    <a:pt x="338970" y="136496"/>
                    <a:pt x="345050" y="130416"/>
                    <a:pt x="345050" y="122921"/>
                  </a:cubicBezTo>
                  <a:lnTo>
                    <a:pt x="345050" y="122921"/>
                  </a:lnTo>
                  <a:close/>
                  <a:moveTo>
                    <a:pt x="386018" y="122921"/>
                  </a:moveTo>
                  <a:cubicBezTo>
                    <a:pt x="386107" y="115337"/>
                    <a:pt x="380027" y="109111"/>
                    <a:pt x="372443" y="109021"/>
                  </a:cubicBezTo>
                  <a:cubicBezTo>
                    <a:pt x="364859" y="108932"/>
                    <a:pt x="358633" y="115012"/>
                    <a:pt x="358544" y="122596"/>
                  </a:cubicBezTo>
                  <a:cubicBezTo>
                    <a:pt x="358454" y="130180"/>
                    <a:pt x="364534" y="136406"/>
                    <a:pt x="372118" y="136496"/>
                  </a:cubicBezTo>
                  <a:lnTo>
                    <a:pt x="372118" y="136496"/>
                  </a:lnTo>
                  <a:cubicBezTo>
                    <a:pt x="379702" y="136585"/>
                    <a:pt x="385929" y="130505"/>
                    <a:pt x="386018" y="122921"/>
                  </a:cubicBezTo>
                  <a:cubicBezTo>
                    <a:pt x="386018" y="122864"/>
                    <a:pt x="386018" y="122815"/>
                    <a:pt x="386018" y="122759"/>
                  </a:cubicBezTo>
                  <a:lnTo>
                    <a:pt x="386018" y="122759"/>
                  </a:lnTo>
                  <a:close/>
                  <a:moveTo>
                    <a:pt x="426660" y="122921"/>
                  </a:moveTo>
                  <a:cubicBezTo>
                    <a:pt x="426750" y="115337"/>
                    <a:pt x="420670" y="109111"/>
                    <a:pt x="413086" y="109021"/>
                  </a:cubicBezTo>
                  <a:cubicBezTo>
                    <a:pt x="405502" y="108932"/>
                    <a:pt x="399275" y="115012"/>
                    <a:pt x="399186" y="122596"/>
                  </a:cubicBezTo>
                  <a:cubicBezTo>
                    <a:pt x="399097" y="130180"/>
                    <a:pt x="405177" y="136406"/>
                    <a:pt x="412760" y="136496"/>
                  </a:cubicBezTo>
                  <a:lnTo>
                    <a:pt x="412760" y="136496"/>
                  </a:lnTo>
                  <a:cubicBezTo>
                    <a:pt x="420214" y="136496"/>
                    <a:pt x="426254" y="130456"/>
                    <a:pt x="426254" y="123002"/>
                  </a:cubicBezTo>
                  <a:cubicBezTo>
                    <a:pt x="426254" y="122978"/>
                    <a:pt x="426254" y="122945"/>
                    <a:pt x="426254" y="122921"/>
                  </a:cubicBezTo>
                  <a:lnTo>
                    <a:pt x="426254" y="122921"/>
                  </a:lnTo>
                  <a:close/>
                  <a:moveTo>
                    <a:pt x="467303" y="122921"/>
                  </a:moveTo>
                  <a:cubicBezTo>
                    <a:pt x="467392" y="115337"/>
                    <a:pt x="461312" y="109111"/>
                    <a:pt x="453728" y="109021"/>
                  </a:cubicBezTo>
                  <a:cubicBezTo>
                    <a:pt x="446144" y="108932"/>
                    <a:pt x="439918" y="115012"/>
                    <a:pt x="439829" y="122596"/>
                  </a:cubicBezTo>
                  <a:cubicBezTo>
                    <a:pt x="439739" y="130180"/>
                    <a:pt x="445819" y="136406"/>
                    <a:pt x="453403" y="136496"/>
                  </a:cubicBezTo>
                  <a:cubicBezTo>
                    <a:pt x="453428" y="136496"/>
                    <a:pt x="453460" y="136496"/>
                    <a:pt x="453484" y="136496"/>
                  </a:cubicBezTo>
                  <a:lnTo>
                    <a:pt x="453484" y="136496"/>
                  </a:lnTo>
                  <a:cubicBezTo>
                    <a:pt x="461036" y="136455"/>
                    <a:pt x="467140" y="130310"/>
                    <a:pt x="467140" y="122759"/>
                  </a:cubicBezTo>
                  <a:lnTo>
                    <a:pt x="467140" y="122759"/>
                  </a:lnTo>
                  <a:close/>
                  <a:moveTo>
                    <a:pt x="507945" y="122921"/>
                  </a:moveTo>
                  <a:cubicBezTo>
                    <a:pt x="508035" y="115337"/>
                    <a:pt x="501955" y="109111"/>
                    <a:pt x="494371" y="109021"/>
                  </a:cubicBezTo>
                  <a:cubicBezTo>
                    <a:pt x="486787" y="108932"/>
                    <a:pt x="480560" y="115012"/>
                    <a:pt x="480471" y="122596"/>
                  </a:cubicBezTo>
                  <a:cubicBezTo>
                    <a:pt x="480382" y="130180"/>
                    <a:pt x="486462" y="136406"/>
                    <a:pt x="494045" y="136496"/>
                  </a:cubicBezTo>
                  <a:cubicBezTo>
                    <a:pt x="494070" y="136496"/>
                    <a:pt x="494103" y="136496"/>
                    <a:pt x="494127" y="136496"/>
                  </a:cubicBezTo>
                  <a:lnTo>
                    <a:pt x="494127" y="136496"/>
                  </a:lnTo>
                  <a:cubicBezTo>
                    <a:pt x="501621" y="136496"/>
                    <a:pt x="507701" y="130416"/>
                    <a:pt x="507701" y="122921"/>
                  </a:cubicBezTo>
                  <a:lnTo>
                    <a:pt x="507701" y="122921"/>
                  </a:lnTo>
                  <a:close/>
                  <a:moveTo>
                    <a:pt x="442917" y="279720"/>
                  </a:moveTo>
                  <a:cubicBezTo>
                    <a:pt x="443007" y="272136"/>
                    <a:pt x="436927" y="265910"/>
                    <a:pt x="429343" y="265820"/>
                  </a:cubicBezTo>
                  <a:cubicBezTo>
                    <a:pt x="421759" y="265731"/>
                    <a:pt x="415532" y="271811"/>
                    <a:pt x="415443" y="279395"/>
                  </a:cubicBezTo>
                  <a:cubicBezTo>
                    <a:pt x="415354" y="286979"/>
                    <a:pt x="421434" y="293205"/>
                    <a:pt x="429017" y="293294"/>
                  </a:cubicBezTo>
                  <a:lnTo>
                    <a:pt x="429017" y="293294"/>
                  </a:lnTo>
                  <a:cubicBezTo>
                    <a:pt x="436602" y="293294"/>
                    <a:pt x="442755" y="287141"/>
                    <a:pt x="442755" y="279557"/>
                  </a:cubicBezTo>
                  <a:lnTo>
                    <a:pt x="442755" y="279557"/>
                  </a:lnTo>
                  <a:close/>
                  <a:moveTo>
                    <a:pt x="483560" y="279720"/>
                  </a:moveTo>
                  <a:cubicBezTo>
                    <a:pt x="483649" y="272136"/>
                    <a:pt x="477569" y="265910"/>
                    <a:pt x="469985" y="265820"/>
                  </a:cubicBezTo>
                  <a:cubicBezTo>
                    <a:pt x="462401" y="265731"/>
                    <a:pt x="456175" y="271811"/>
                    <a:pt x="456086" y="279395"/>
                  </a:cubicBezTo>
                  <a:cubicBezTo>
                    <a:pt x="455996" y="286979"/>
                    <a:pt x="462076" y="293205"/>
                    <a:pt x="469660" y="293294"/>
                  </a:cubicBezTo>
                  <a:lnTo>
                    <a:pt x="469660" y="293294"/>
                  </a:lnTo>
                  <a:cubicBezTo>
                    <a:pt x="477154" y="293294"/>
                    <a:pt x="483235" y="287214"/>
                    <a:pt x="483235" y="279720"/>
                  </a:cubicBezTo>
                  <a:lnTo>
                    <a:pt x="483235" y="279720"/>
                  </a:lnTo>
                  <a:close/>
                  <a:moveTo>
                    <a:pt x="524202" y="279720"/>
                  </a:moveTo>
                  <a:cubicBezTo>
                    <a:pt x="524292" y="272136"/>
                    <a:pt x="518212" y="265910"/>
                    <a:pt x="510628" y="265820"/>
                  </a:cubicBezTo>
                  <a:cubicBezTo>
                    <a:pt x="503044" y="265731"/>
                    <a:pt x="496817" y="271811"/>
                    <a:pt x="496728" y="279395"/>
                  </a:cubicBezTo>
                  <a:cubicBezTo>
                    <a:pt x="496639" y="286979"/>
                    <a:pt x="502719" y="293205"/>
                    <a:pt x="510302" y="293294"/>
                  </a:cubicBezTo>
                  <a:lnTo>
                    <a:pt x="510302" y="293294"/>
                  </a:lnTo>
                  <a:cubicBezTo>
                    <a:pt x="517797" y="293294"/>
                    <a:pt x="523877" y="287214"/>
                    <a:pt x="523877" y="279720"/>
                  </a:cubicBezTo>
                  <a:lnTo>
                    <a:pt x="523877" y="279720"/>
                  </a:lnTo>
                  <a:close/>
                  <a:moveTo>
                    <a:pt x="564845" y="279720"/>
                  </a:moveTo>
                  <a:cubicBezTo>
                    <a:pt x="564934" y="272136"/>
                    <a:pt x="558854" y="265910"/>
                    <a:pt x="551270" y="265820"/>
                  </a:cubicBezTo>
                  <a:cubicBezTo>
                    <a:pt x="543686" y="265731"/>
                    <a:pt x="537460" y="271811"/>
                    <a:pt x="537371" y="279395"/>
                  </a:cubicBezTo>
                  <a:cubicBezTo>
                    <a:pt x="537281" y="286979"/>
                    <a:pt x="543361" y="293205"/>
                    <a:pt x="550945" y="293294"/>
                  </a:cubicBezTo>
                  <a:lnTo>
                    <a:pt x="550945" y="293294"/>
                  </a:lnTo>
                  <a:cubicBezTo>
                    <a:pt x="558529" y="293294"/>
                    <a:pt x="564682" y="287141"/>
                    <a:pt x="564682" y="279557"/>
                  </a:cubicBezTo>
                  <a:lnTo>
                    <a:pt x="564682" y="279557"/>
                  </a:lnTo>
                  <a:close/>
                  <a:moveTo>
                    <a:pt x="605487" y="279720"/>
                  </a:moveTo>
                  <a:cubicBezTo>
                    <a:pt x="605577" y="272136"/>
                    <a:pt x="599497" y="265910"/>
                    <a:pt x="591913" y="265820"/>
                  </a:cubicBezTo>
                  <a:cubicBezTo>
                    <a:pt x="584329" y="265731"/>
                    <a:pt x="578102" y="271811"/>
                    <a:pt x="578013" y="279395"/>
                  </a:cubicBezTo>
                  <a:cubicBezTo>
                    <a:pt x="577924" y="286979"/>
                    <a:pt x="584004" y="293205"/>
                    <a:pt x="591587" y="293294"/>
                  </a:cubicBezTo>
                  <a:lnTo>
                    <a:pt x="591587" y="293294"/>
                  </a:lnTo>
                  <a:cubicBezTo>
                    <a:pt x="599082" y="293294"/>
                    <a:pt x="605162" y="287214"/>
                    <a:pt x="605162" y="279720"/>
                  </a:cubicBezTo>
                  <a:lnTo>
                    <a:pt x="605162" y="279720"/>
                  </a:lnTo>
                  <a:close/>
                  <a:moveTo>
                    <a:pt x="646130" y="279720"/>
                  </a:moveTo>
                  <a:cubicBezTo>
                    <a:pt x="646219" y="272136"/>
                    <a:pt x="640139" y="265910"/>
                    <a:pt x="632555" y="265820"/>
                  </a:cubicBezTo>
                  <a:cubicBezTo>
                    <a:pt x="624971" y="265731"/>
                    <a:pt x="618745" y="271811"/>
                    <a:pt x="618656" y="279395"/>
                  </a:cubicBezTo>
                  <a:cubicBezTo>
                    <a:pt x="618566" y="286979"/>
                    <a:pt x="624646" y="293205"/>
                    <a:pt x="632230" y="293294"/>
                  </a:cubicBezTo>
                  <a:cubicBezTo>
                    <a:pt x="632255" y="293294"/>
                    <a:pt x="632287" y="293294"/>
                    <a:pt x="632311" y="293294"/>
                  </a:cubicBezTo>
                  <a:lnTo>
                    <a:pt x="632311" y="293294"/>
                  </a:lnTo>
                  <a:cubicBezTo>
                    <a:pt x="639863" y="293254"/>
                    <a:pt x="645967" y="287109"/>
                    <a:pt x="645967" y="279557"/>
                  </a:cubicBezTo>
                  <a:lnTo>
                    <a:pt x="645967" y="279557"/>
                  </a:lnTo>
                  <a:close/>
                  <a:moveTo>
                    <a:pt x="441617" y="392137"/>
                  </a:moveTo>
                  <a:cubicBezTo>
                    <a:pt x="441706" y="384553"/>
                    <a:pt x="435626" y="378327"/>
                    <a:pt x="428042" y="378237"/>
                  </a:cubicBezTo>
                  <a:cubicBezTo>
                    <a:pt x="420458" y="378148"/>
                    <a:pt x="414232" y="384228"/>
                    <a:pt x="414143" y="391812"/>
                  </a:cubicBezTo>
                  <a:cubicBezTo>
                    <a:pt x="414053" y="399396"/>
                    <a:pt x="420133" y="405622"/>
                    <a:pt x="427717" y="405711"/>
                  </a:cubicBezTo>
                  <a:lnTo>
                    <a:pt x="427717" y="405711"/>
                  </a:lnTo>
                  <a:cubicBezTo>
                    <a:pt x="435301" y="405711"/>
                    <a:pt x="441454" y="399558"/>
                    <a:pt x="441454" y="391975"/>
                  </a:cubicBezTo>
                  <a:lnTo>
                    <a:pt x="441454" y="391975"/>
                  </a:lnTo>
                  <a:close/>
                  <a:moveTo>
                    <a:pt x="482260" y="392137"/>
                  </a:moveTo>
                  <a:cubicBezTo>
                    <a:pt x="482349" y="384553"/>
                    <a:pt x="476269" y="378327"/>
                    <a:pt x="468685" y="378237"/>
                  </a:cubicBezTo>
                  <a:cubicBezTo>
                    <a:pt x="461101" y="378148"/>
                    <a:pt x="454874" y="384228"/>
                    <a:pt x="454785" y="391812"/>
                  </a:cubicBezTo>
                  <a:cubicBezTo>
                    <a:pt x="454695" y="399396"/>
                    <a:pt x="460776" y="405622"/>
                    <a:pt x="468360" y="405711"/>
                  </a:cubicBezTo>
                  <a:lnTo>
                    <a:pt x="468360" y="405711"/>
                  </a:lnTo>
                  <a:cubicBezTo>
                    <a:pt x="475854" y="405711"/>
                    <a:pt x="481934" y="399631"/>
                    <a:pt x="481934" y="392137"/>
                  </a:cubicBezTo>
                  <a:lnTo>
                    <a:pt x="481934" y="392137"/>
                  </a:lnTo>
                  <a:close/>
                  <a:moveTo>
                    <a:pt x="522902" y="392137"/>
                  </a:moveTo>
                  <a:cubicBezTo>
                    <a:pt x="522991" y="384553"/>
                    <a:pt x="516911" y="378327"/>
                    <a:pt x="509327" y="378237"/>
                  </a:cubicBezTo>
                  <a:cubicBezTo>
                    <a:pt x="501743" y="378148"/>
                    <a:pt x="495517" y="384228"/>
                    <a:pt x="495428" y="391812"/>
                  </a:cubicBezTo>
                  <a:cubicBezTo>
                    <a:pt x="495338" y="399396"/>
                    <a:pt x="501418" y="405622"/>
                    <a:pt x="509002" y="405711"/>
                  </a:cubicBezTo>
                  <a:lnTo>
                    <a:pt x="509002" y="405711"/>
                  </a:lnTo>
                  <a:cubicBezTo>
                    <a:pt x="516497" y="405711"/>
                    <a:pt x="522577" y="399631"/>
                    <a:pt x="522577" y="392137"/>
                  </a:cubicBezTo>
                  <a:lnTo>
                    <a:pt x="522577" y="392137"/>
                  </a:lnTo>
                  <a:close/>
                  <a:moveTo>
                    <a:pt x="563545" y="392137"/>
                  </a:moveTo>
                  <a:cubicBezTo>
                    <a:pt x="563634" y="384553"/>
                    <a:pt x="557554" y="378327"/>
                    <a:pt x="549970" y="378237"/>
                  </a:cubicBezTo>
                  <a:cubicBezTo>
                    <a:pt x="542386" y="378148"/>
                    <a:pt x="536159" y="384228"/>
                    <a:pt x="536070" y="391812"/>
                  </a:cubicBezTo>
                  <a:cubicBezTo>
                    <a:pt x="535980" y="399396"/>
                    <a:pt x="542061" y="405622"/>
                    <a:pt x="549645" y="405711"/>
                  </a:cubicBezTo>
                  <a:lnTo>
                    <a:pt x="549645" y="405711"/>
                  </a:lnTo>
                  <a:cubicBezTo>
                    <a:pt x="557188" y="405760"/>
                    <a:pt x="563333" y="399680"/>
                    <a:pt x="563382" y="392137"/>
                  </a:cubicBezTo>
                  <a:cubicBezTo>
                    <a:pt x="563382" y="392080"/>
                    <a:pt x="563382" y="392031"/>
                    <a:pt x="563382" y="391975"/>
                  </a:cubicBezTo>
                  <a:lnTo>
                    <a:pt x="563382" y="391975"/>
                  </a:lnTo>
                  <a:close/>
                  <a:moveTo>
                    <a:pt x="604187" y="392137"/>
                  </a:moveTo>
                  <a:cubicBezTo>
                    <a:pt x="604276" y="384553"/>
                    <a:pt x="598196" y="378327"/>
                    <a:pt x="590612" y="378237"/>
                  </a:cubicBezTo>
                  <a:cubicBezTo>
                    <a:pt x="583028" y="378148"/>
                    <a:pt x="576802" y="384228"/>
                    <a:pt x="576713" y="391812"/>
                  </a:cubicBezTo>
                  <a:cubicBezTo>
                    <a:pt x="576623" y="399396"/>
                    <a:pt x="582703" y="405622"/>
                    <a:pt x="590287" y="405711"/>
                  </a:cubicBezTo>
                  <a:lnTo>
                    <a:pt x="590287" y="405711"/>
                  </a:lnTo>
                  <a:cubicBezTo>
                    <a:pt x="597741" y="405711"/>
                    <a:pt x="603780" y="399672"/>
                    <a:pt x="603780" y="392218"/>
                  </a:cubicBezTo>
                  <a:cubicBezTo>
                    <a:pt x="603780" y="392194"/>
                    <a:pt x="603780" y="392161"/>
                    <a:pt x="603780" y="392137"/>
                  </a:cubicBezTo>
                  <a:lnTo>
                    <a:pt x="603780" y="392137"/>
                  </a:lnTo>
                  <a:close/>
                  <a:moveTo>
                    <a:pt x="644830" y="392137"/>
                  </a:moveTo>
                  <a:cubicBezTo>
                    <a:pt x="644244" y="384569"/>
                    <a:pt x="637644" y="378912"/>
                    <a:pt x="630076" y="379497"/>
                  </a:cubicBezTo>
                  <a:cubicBezTo>
                    <a:pt x="623321" y="380017"/>
                    <a:pt x="617956" y="385382"/>
                    <a:pt x="617436" y="392137"/>
                  </a:cubicBezTo>
                  <a:cubicBezTo>
                    <a:pt x="617347" y="399721"/>
                    <a:pt x="623419" y="405947"/>
                    <a:pt x="631011" y="406037"/>
                  </a:cubicBezTo>
                  <a:cubicBezTo>
                    <a:pt x="631011" y="406037"/>
                    <a:pt x="631011" y="406037"/>
                    <a:pt x="631011" y="406037"/>
                  </a:cubicBezTo>
                  <a:lnTo>
                    <a:pt x="631011" y="406037"/>
                  </a:lnTo>
                  <a:cubicBezTo>
                    <a:pt x="638554" y="406037"/>
                    <a:pt x="644667" y="399924"/>
                    <a:pt x="644667" y="392381"/>
                  </a:cubicBezTo>
                  <a:cubicBezTo>
                    <a:pt x="644667" y="392357"/>
                    <a:pt x="644667" y="392324"/>
                    <a:pt x="644667" y="392300"/>
                  </a:cubicBezTo>
                  <a:lnTo>
                    <a:pt x="644667" y="39230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 name="Google Shape;79;p9"/>
            <p:cNvSpPr/>
            <p:nvPr/>
          </p:nvSpPr>
          <p:spPr>
            <a:xfrm>
              <a:off x="-129830" y="3836475"/>
              <a:ext cx="646622" cy="407808"/>
            </a:xfrm>
            <a:custGeom>
              <a:rect b="b" l="l" r="r" t="t"/>
              <a:pathLst>
                <a:path extrusionOk="0" h="407808" w="646622">
                  <a:moveTo>
                    <a:pt x="58927" y="25705"/>
                  </a:moveTo>
                  <a:lnTo>
                    <a:pt x="11213" y="25705"/>
                  </a:lnTo>
                  <a:cubicBezTo>
                    <a:pt x="4750" y="25705"/>
                    <a:pt x="-492" y="20462"/>
                    <a:pt x="-492" y="14000"/>
                  </a:cubicBezTo>
                  <a:lnTo>
                    <a:pt x="-492" y="14000"/>
                  </a:lnTo>
                  <a:cubicBezTo>
                    <a:pt x="-492" y="7505"/>
                    <a:pt x="4718" y="2222"/>
                    <a:pt x="11213" y="2133"/>
                  </a:cubicBezTo>
                  <a:lnTo>
                    <a:pt x="58927" y="2133"/>
                  </a:lnTo>
                  <a:cubicBezTo>
                    <a:pt x="65478" y="2133"/>
                    <a:pt x="70794" y="7449"/>
                    <a:pt x="70794" y="14000"/>
                  </a:cubicBezTo>
                  <a:lnTo>
                    <a:pt x="70794" y="14000"/>
                  </a:lnTo>
                  <a:cubicBezTo>
                    <a:pt x="70794" y="20462"/>
                    <a:pt x="65552" y="25705"/>
                    <a:pt x="59090" y="25705"/>
                  </a:cubicBezTo>
                  <a:close/>
                  <a:moveTo>
                    <a:pt x="70794" y="68542"/>
                  </a:moveTo>
                  <a:cubicBezTo>
                    <a:pt x="70794" y="62080"/>
                    <a:pt x="65552" y="56837"/>
                    <a:pt x="59090" y="56837"/>
                  </a:cubicBezTo>
                  <a:lnTo>
                    <a:pt x="11213" y="56837"/>
                  </a:lnTo>
                  <a:cubicBezTo>
                    <a:pt x="4791" y="56789"/>
                    <a:pt x="-444" y="61958"/>
                    <a:pt x="-492" y="68380"/>
                  </a:cubicBezTo>
                  <a:cubicBezTo>
                    <a:pt x="-492" y="68437"/>
                    <a:pt x="-492" y="68486"/>
                    <a:pt x="-492" y="68542"/>
                  </a:cubicBezTo>
                  <a:lnTo>
                    <a:pt x="-492" y="68542"/>
                  </a:lnTo>
                  <a:cubicBezTo>
                    <a:pt x="-492" y="75037"/>
                    <a:pt x="4718" y="80321"/>
                    <a:pt x="11213" y="80410"/>
                  </a:cubicBezTo>
                  <a:lnTo>
                    <a:pt x="58927" y="80410"/>
                  </a:lnTo>
                  <a:cubicBezTo>
                    <a:pt x="65478" y="80410"/>
                    <a:pt x="70794" y="75094"/>
                    <a:pt x="70794" y="68542"/>
                  </a:cubicBezTo>
                  <a:close/>
                  <a:moveTo>
                    <a:pt x="70794" y="123085"/>
                  </a:moveTo>
                  <a:cubicBezTo>
                    <a:pt x="70844" y="116663"/>
                    <a:pt x="65674" y="111428"/>
                    <a:pt x="59252" y="111380"/>
                  </a:cubicBezTo>
                  <a:cubicBezTo>
                    <a:pt x="59196" y="111380"/>
                    <a:pt x="59146" y="111380"/>
                    <a:pt x="59090" y="111380"/>
                  </a:cubicBezTo>
                  <a:lnTo>
                    <a:pt x="11213" y="111380"/>
                  </a:lnTo>
                  <a:cubicBezTo>
                    <a:pt x="4702" y="112144"/>
                    <a:pt x="44" y="118045"/>
                    <a:pt x="817" y="124556"/>
                  </a:cubicBezTo>
                  <a:cubicBezTo>
                    <a:pt x="1459" y="130010"/>
                    <a:pt x="5758" y="134310"/>
                    <a:pt x="11213" y="134952"/>
                  </a:cubicBezTo>
                  <a:lnTo>
                    <a:pt x="58927" y="134952"/>
                  </a:lnTo>
                  <a:cubicBezTo>
                    <a:pt x="65478" y="134952"/>
                    <a:pt x="70794" y="129636"/>
                    <a:pt x="70794" y="123085"/>
                  </a:cubicBezTo>
                  <a:close/>
                  <a:moveTo>
                    <a:pt x="70794" y="177627"/>
                  </a:moveTo>
                  <a:cubicBezTo>
                    <a:pt x="70844" y="171205"/>
                    <a:pt x="65674" y="165971"/>
                    <a:pt x="59252" y="165922"/>
                  </a:cubicBezTo>
                  <a:cubicBezTo>
                    <a:pt x="59196" y="165922"/>
                    <a:pt x="59146" y="165922"/>
                    <a:pt x="59090" y="165922"/>
                  </a:cubicBezTo>
                  <a:lnTo>
                    <a:pt x="11213" y="165922"/>
                  </a:lnTo>
                  <a:cubicBezTo>
                    <a:pt x="4726" y="166458"/>
                    <a:pt x="-94" y="172156"/>
                    <a:pt x="442" y="178643"/>
                  </a:cubicBezTo>
                  <a:cubicBezTo>
                    <a:pt x="922" y="184382"/>
                    <a:pt x="5474" y="188934"/>
                    <a:pt x="11213" y="189413"/>
                  </a:cubicBezTo>
                  <a:lnTo>
                    <a:pt x="58927" y="189413"/>
                  </a:lnTo>
                  <a:cubicBezTo>
                    <a:pt x="65438" y="189462"/>
                    <a:pt x="70746" y="184219"/>
                    <a:pt x="70794" y="177708"/>
                  </a:cubicBezTo>
                  <a:cubicBezTo>
                    <a:pt x="70794" y="177684"/>
                    <a:pt x="70794" y="177651"/>
                    <a:pt x="70794" y="177627"/>
                  </a:cubicBezTo>
                  <a:lnTo>
                    <a:pt x="70794" y="177627"/>
                  </a:lnTo>
                  <a:close/>
                  <a:moveTo>
                    <a:pt x="70794" y="232088"/>
                  </a:moveTo>
                  <a:cubicBezTo>
                    <a:pt x="70794" y="225666"/>
                    <a:pt x="65593" y="220464"/>
                    <a:pt x="59171" y="220464"/>
                  </a:cubicBezTo>
                  <a:cubicBezTo>
                    <a:pt x="59146" y="220464"/>
                    <a:pt x="59114" y="220464"/>
                    <a:pt x="59090" y="220464"/>
                  </a:cubicBezTo>
                  <a:lnTo>
                    <a:pt x="11213" y="220464"/>
                  </a:lnTo>
                  <a:cubicBezTo>
                    <a:pt x="4726" y="221001"/>
                    <a:pt x="-94" y="226699"/>
                    <a:pt x="442" y="233185"/>
                  </a:cubicBezTo>
                  <a:cubicBezTo>
                    <a:pt x="922" y="238924"/>
                    <a:pt x="5474" y="243476"/>
                    <a:pt x="11213" y="243955"/>
                  </a:cubicBezTo>
                  <a:lnTo>
                    <a:pt x="58927" y="243955"/>
                  </a:lnTo>
                  <a:cubicBezTo>
                    <a:pt x="65478" y="243955"/>
                    <a:pt x="70794" y="238640"/>
                    <a:pt x="70794" y="232088"/>
                  </a:cubicBezTo>
                  <a:close/>
                  <a:moveTo>
                    <a:pt x="70794" y="286630"/>
                  </a:moveTo>
                  <a:cubicBezTo>
                    <a:pt x="70794" y="280168"/>
                    <a:pt x="65552" y="274925"/>
                    <a:pt x="59090" y="274925"/>
                  </a:cubicBezTo>
                  <a:lnTo>
                    <a:pt x="11213" y="274925"/>
                  </a:lnTo>
                  <a:cubicBezTo>
                    <a:pt x="4702" y="275689"/>
                    <a:pt x="44" y="281590"/>
                    <a:pt x="817" y="288101"/>
                  </a:cubicBezTo>
                  <a:cubicBezTo>
                    <a:pt x="1459" y="293556"/>
                    <a:pt x="5758" y="297855"/>
                    <a:pt x="11213" y="298498"/>
                  </a:cubicBezTo>
                  <a:lnTo>
                    <a:pt x="58927" y="298498"/>
                  </a:lnTo>
                  <a:cubicBezTo>
                    <a:pt x="65478" y="298498"/>
                    <a:pt x="70794" y="293182"/>
                    <a:pt x="70794" y="286630"/>
                  </a:cubicBezTo>
                  <a:close/>
                  <a:moveTo>
                    <a:pt x="70794" y="341172"/>
                  </a:moveTo>
                  <a:cubicBezTo>
                    <a:pt x="70794" y="334710"/>
                    <a:pt x="65552" y="329467"/>
                    <a:pt x="59090" y="329467"/>
                  </a:cubicBezTo>
                  <a:lnTo>
                    <a:pt x="11213" y="329467"/>
                  </a:lnTo>
                  <a:cubicBezTo>
                    <a:pt x="4702" y="330231"/>
                    <a:pt x="44" y="336133"/>
                    <a:pt x="817" y="342644"/>
                  </a:cubicBezTo>
                  <a:cubicBezTo>
                    <a:pt x="1459" y="348098"/>
                    <a:pt x="5758" y="352398"/>
                    <a:pt x="11213" y="353040"/>
                  </a:cubicBezTo>
                  <a:lnTo>
                    <a:pt x="58927" y="353040"/>
                  </a:lnTo>
                  <a:cubicBezTo>
                    <a:pt x="65478" y="353040"/>
                    <a:pt x="70794" y="347724"/>
                    <a:pt x="70794" y="341172"/>
                  </a:cubicBezTo>
                  <a:close/>
                  <a:moveTo>
                    <a:pt x="70794" y="395877"/>
                  </a:moveTo>
                  <a:cubicBezTo>
                    <a:pt x="70794" y="389326"/>
                    <a:pt x="65478" y="384009"/>
                    <a:pt x="58927" y="384009"/>
                  </a:cubicBezTo>
                  <a:lnTo>
                    <a:pt x="11213" y="384009"/>
                  </a:lnTo>
                  <a:cubicBezTo>
                    <a:pt x="4702" y="384774"/>
                    <a:pt x="44" y="390675"/>
                    <a:pt x="817" y="397186"/>
                  </a:cubicBezTo>
                  <a:cubicBezTo>
                    <a:pt x="1459" y="402640"/>
                    <a:pt x="5758" y="406940"/>
                    <a:pt x="11213" y="407582"/>
                  </a:cubicBezTo>
                  <a:lnTo>
                    <a:pt x="58927" y="407582"/>
                  </a:lnTo>
                  <a:cubicBezTo>
                    <a:pt x="65373" y="407631"/>
                    <a:pt x="70664" y="402486"/>
                    <a:pt x="70794" y="396040"/>
                  </a:cubicBezTo>
                  <a:lnTo>
                    <a:pt x="70794" y="396040"/>
                  </a:lnTo>
                  <a:close/>
                  <a:moveTo>
                    <a:pt x="249621" y="13838"/>
                  </a:moveTo>
                  <a:cubicBezTo>
                    <a:pt x="249581" y="7302"/>
                    <a:pt x="244290" y="2011"/>
                    <a:pt x="237754" y="1970"/>
                  </a:cubicBezTo>
                  <a:lnTo>
                    <a:pt x="112575" y="1970"/>
                  </a:lnTo>
                  <a:cubicBezTo>
                    <a:pt x="106040" y="2011"/>
                    <a:pt x="100748" y="7302"/>
                    <a:pt x="100708" y="13838"/>
                  </a:cubicBezTo>
                  <a:lnTo>
                    <a:pt x="100708" y="13838"/>
                  </a:lnTo>
                  <a:cubicBezTo>
                    <a:pt x="100748" y="20284"/>
                    <a:pt x="105967" y="25502"/>
                    <a:pt x="112413" y="25543"/>
                  </a:cubicBezTo>
                  <a:lnTo>
                    <a:pt x="237754" y="25543"/>
                  </a:lnTo>
                  <a:cubicBezTo>
                    <a:pt x="244216" y="25632"/>
                    <a:pt x="249532" y="20462"/>
                    <a:pt x="249621" y="14000"/>
                  </a:cubicBezTo>
                  <a:cubicBezTo>
                    <a:pt x="249621" y="14000"/>
                    <a:pt x="249621" y="14000"/>
                    <a:pt x="249621" y="14000"/>
                  </a:cubicBezTo>
                  <a:lnTo>
                    <a:pt x="249621" y="14000"/>
                  </a:lnTo>
                  <a:close/>
                  <a:moveTo>
                    <a:pt x="249621" y="68380"/>
                  </a:moveTo>
                  <a:cubicBezTo>
                    <a:pt x="249581" y="61934"/>
                    <a:pt x="244362" y="56715"/>
                    <a:pt x="237917" y="56675"/>
                  </a:cubicBezTo>
                  <a:lnTo>
                    <a:pt x="112250" y="56675"/>
                  </a:lnTo>
                  <a:cubicBezTo>
                    <a:pt x="105804" y="56626"/>
                    <a:pt x="100512" y="61771"/>
                    <a:pt x="100382" y="68217"/>
                  </a:cubicBezTo>
                  <a:lnTo>
                    <a:pt x="100382" y="68217"/>
                  </a:lnTo>
                  <a:cubicBezTo>
                    <a:pt x="100423" y="74753"/>
                    <a:pt x="105715" y="80044"/>
                    <a:pt x="112250" y="80085"/>
                  </a:cubicBezTo>
                  <a:lnTo>
                    <a:pt x="237429" y="80085"/>
                  </a:lnTo>
                  <a:cubicBezTo>
                    <a:pt x="243964" y="80044"/>
                    <a:pt x="249248" y="74753"/>
                    <a:pt x="249296" y="68217"/>
                  </a:cubicBezTo>
                  <a:close/>
                  <a:moveTo>
                    <a:pt x="249621" y="122922"/>
                  </a:moveTo>
                  <a:cubicBezTo>
                    <a:pt x="249621" y="116460"/>
                    <a:pt x="244379" y="111217"/>
                    <a:pt x="237917" y="111217"/>
                  </a:cubicBezTo>
                  <a:lnTo>
                    <a:pt x="112250" y="111217"/>
                  </a:lnTo>
                  <a:cubicBezTo>
                    <a:pt x="105788" y="110412"/>
                    <a:pt x="99903" y="114989"/>
                    <a:pt x="99090" y="121451"/>
                  </a:cubicBezTo>
                  <a:cubicBezTo>
                    <a:pt x="99090" y="121483"/>
                    <a:pt x="99082" y="121508"/>
                    <a:pt x="99082" y="121540"/>
                  </a:cubicBezTo>
                  <a:cubicBezTo>
                    <a:pt x="98318" y="128035"/>
                    <a:pt x="102918" y="133944"/>
                    <a:pt x="109405" y="134790"/>
                  </a:cubicBezTo>
                  <a:lnTo>
                    <a:pt x="237429" y="134790"/>
                  </a:lnTo>
                  <a:cubicBezTo>
                    <a:pt x="243964" y="134749"/>
                    <a:pt x="249248" y="129457"/>
                    <a:pt x="249296" y="122922"/>
                  </a:cubicBezTo>
                  <a:close/>
                  <a:moveTo>
                    <a:pt x="249621" y="177464"/>
                  </a:moveTo>
                  <a:cubicBezTo>
                    <a:pt x="249621" y="171002"/>
                    <a:pt x="244379" y="165759"/>
                    <a:pt x="237917" y="165759"/>
                  </a:cubicBezTo>
                  <a:lnTo>
                    <a:pt x="112250" y="165759"/>
                  </a:lnTo>
                  <a:cubicBezTo>
                    <a:pt x="105698" y="165483"/>
                    <a:pt x="100171" y="170563"/>
                    <a:pt x="99887" y="177115"/>
                  </a:cubicBezTo>
                  <a:cubicBezTo>
                    <a:pt x="99643" y="182951"/>
                    <a:pt x="103675" y="188096"/>
                    <a:pt x="109405" y="189251"/>
                  </a:cubicBezTo>
                  <a:cubicBezTo>
                    <a:pt x="110348" y="189421"/>
                    <a:pt x="111307" y="189421"/>
                    <a:pt x="112250" y="189251"/>
                  </a:cubicBezTo>
                  <a:lnTo>
                    <a:pt x="237429" y="189251"/>
                  </a:lnTo>
                  <a:cubicBezTo>
                    <a:pt x="243940" y="189299"/>
                    <a:pt x="249248" y="184056"/>
                    <a:pt x="249296" y="177546"/>
                  </a:cubicBezTo>
                  <a:cubicBezTo>
                    <a:pt x="249296" y="177521"/>
                    <a:pt x="249296" y="177489"/>
                    <a:pt x="249296" y="177464"/>
                  </a:cubicBezTo>
                  <a:lnTo>
                    <a:pt x="249296" y="177464"/>
                  </a:lnTo>
                  <a:close/>
                  <a:moveTo>
                    <a:pt x="249621" y="231925"/>
                  </a:moveTo>
                  <a:cubicBezTo>
                    <a:pt x="249573" y="225496"/>
                    <a:pt x="244346" y="220302"/>
                    <a:pt x="237917" y="220302"/>
                  </a:cubicBezTo>
                  <a:lnTo>
                    <a:pt x="112250" y="220302"/>
                  </a:lnTo>
                  <a:cubicBezTo>
                    <a:pt x="105829" y="219009"/>
                    <a:pt x="99570" y="223171"/>
                    <a:pt x="98277" y="229592"/>
                  </a:cubicBezTo>
                  <a:cubicBezTo>
                    <a:pt x="96985" y="236022"/>
                    <a:pt x="101146" y="242281"/>
                    <a:pt x="107568" y="243573"/>
                  </a:cubicBezTo>
                  <a:cubicBezTo>
                    <a:pt x="108177" y="243695"/>
                    <a:pt x="108787" y="243768"/>
                    <a:pt x="109405" y="243793"/>
                  </a:cubicBezTo>
                  <a:cubicBezTo>
                    <a:pt x="110348" y="243964"/>
                    <a:pt x="111307" y="243964"/>
                    <a:pt x="112250" y="243793"/>
                  </a:cubicBezTo>
                  <a:lnTo>
                    <a:pt x="237429" y="243793"/>
                  </a:lnTo>
                  <a:cubicBezTo>
                    <a:pt x="243980" y="243793"/>
                    <a:pt x="249296" y="238477"/>
                    <a:pt x="249296" y="231925"/>
                  </a:cubicBezTo>
                  <a:close/>
                  <a:moveTo>
                    <a:pt x="399674" y="286467"/>
                  </a:moveTo>
                  <a:cubicBezTo>
                    <a:pt x="399633" y="280021"/>
                    <a:pt x="394415" y="274803"/>
                    <a:pt x="387969" y="274763"/>
                  </a:cubicBezTo>
                  <a:lnTo>
                    <a:pt x="262140" y="274763"/>
                  </a:lnTo>
                  <a:cubicBezTo>
                    <a:pt x="255628" y="275527"/>
                    <a:pt x="250971" y="281428"/>
                    <a:pt x="251743" y="287939"/>
                  </a:cubicBezTo>
                  <a:cubicBezTo>
                    <a:pt x="252385" y="293393"/>
                    <a:pt x="256685" y="297693"/>
                    <a:pt x="262140" y="298335"/>
                  </a:cubicBezTo>
                  <a:lnTo>
                    <a:pt x="387481" y="298335"/>
                  </a:lnTo>
                  <a:cubicBezTo>
                    <a:pt x="394033" y="298335"/>
                    <a:pt x="399349" y="293019"/>
                    <a:pt x="399349" y="286467"/>
                  </a:cubicBezTo>
                  <a:close/>
                  <a:moveTo>
                    <a:pt x="399674" y="341010"/>
                  </a:moveTo>
                  <a:cubicBezTo>
                    <a:pt x="399633" y="334564"/>
                    <a:pt x="394415" y="329345"/>
                    <a:pt x="387969" y="329305"/>
                  </a:cubicBezTo>
                  <a:lnTo>
                    <a:pt x="262140" y="329305"/>
                  </a:lnTo>
                  <a:cubicBezTo>
                    <a:pt x="255628" y="330069"/>
                    <a:pt x="250971" y="335970"/>
                    <a:pt x="251743" y="342481"/>
                  </a:cubicBezTo>
                  <a:cubicBezTo>
                    <a:pt x="252385" y="347935"/>
                    <a:pt x="256685" y="352235"/>
                    <a:pt x="262140" y="352877"/>
                  </a:cubicBezTo>
                  <a:lnTo>
                    <a:pt x="387481" y="352877"/>
                  </a:lnTo>
                  <a:cubicBezTo>
                    <a:pt x="394033" y="352877"/>
                    <a:pt x="399349" y="347561"/>
                    <a:pt x="399349" y="341010"/>
                  </a:cubicBezTo>
                  <a:close/>
                  <a:moveTo>
                    <a:pt x="399674" y="395714"/>
                  </a:moveTo>
                  <a:cubicBezTo>
                    <a:pt x="399674" y="389163"/>
                    <a:pt x="394358" y="383847"/>
                    <a:pt x="387806" y="383847"/>
                  </a:cubicBezTo>
                  <a:lnTo>
                    <a:pt x="262140" y="383847"/>
                  </a:lnTo>
                  <a:cubicBezTo>
                    <a:pt x="255628" y="384611"/>
                    <a:pt x="250971" y="390512"/>
                    <a:pt x="251743" y="397023"/>
                  </a:cubicBezTo>
                  <a:cubicBezTo>
                    <a:pt x="252385" y="402477"/>
                    <a:pt x="256685" y="406778"/>
                    <a:pt x="262140" y="407419"/>
                  </a:cubicBezTo>
                  <a:lnTo>
                    <a:pt x="387481" y="407419"/>
                  </a:lnTo>
                  <a:cubicBezTo>
                    <a:pt x="393927" y="407468"/>
                    <a:pt x="399219" y="402323"/>
                    <a:pt x="399349" y="395877"/>
                  </a:cubicBezTo>
                  <a:lnTo>
                    <a:pt x="399349" y="395877"/>
                  </a:lnTo>
                  <a:close/>
                  <a:moveTo>
                    <a:pt x="304814" y="13675"/>
                  </a:moveTo>
                  <a:cubicBezTo>
                    <a:pt x="304814" y="6091"/>
                    <a:pt x="298661" y="-62"/>
                    <a:pt x="291077" y="-62"/>
                  </a:cubicBezTo>
                  <a:cubicBezTo>
                    <a:pt x="283493" y="-62"/>
                    <a:pt x="277340" y="6091"/>
                    <a:pt x="277340" y="13675"/>
                  </a:cubicBezTo>
                  <a:cubicBezTo>
                    <a:pt x="277340" y="21259"/>
                    <a:pt x="283493" y="27412"/>
                    <a:pt x="291077" y="27412"/>
                  </a:cubicBezTo>
                  <a:cubicBezTo>
                    <a:pt x="298661" y="27412"/>
                    <a:pt x="304814" y="21259"/>
                    <a:pt x="304814" y="13675"/>
                  </a:cubicBezTo>
                  <a:close/>
                  <a:moveTo>
                    <a:pt x="345457" y="13675"/>
                  </a:moveTo>
                  <a:cubicBezTo>
                    <a:pt x="345546" y="6091"/>
                    <a:pt x="339466" y="-135"/>
                    <a:pt x="331882" y="-225"/>
                  </a:cubicBezTo>
                  <a:cubicBezTo>
                    <a:pt x="324298" y="-314"/>
                    <a:pt x="318072" y="5766"/>
                    <a:pt x="317982" y="13350"/>
                  </a:cubicBezTo>
                  <a:cubicBezTo>
                    <a:pt x="317893" y="20934"/>
                    <a:pt x="323973" y="27160"/>
                    <a:pt x="331557" y="27250"/>
                  </a:cubicBezTo>
                  <a:lnTo>
                    <a:pt x="331557" y="27250"/>
                  </a:lnTo>
                  <a:cubicBezTo>
                    <a:pt x="339051" y="27250"/>
                    <a:pt x="345131" y="21169"/>
                    <a:pt x="345131" y="13675"/>
                  </a:cubicBezTo>
                  <a:close/>
                  <a:moveTo>
                    <a:pt x="386099" y="13675"/>
                  </a:moveTo>
                  <a:cubicBezTo>
                    <a:pt x="386189" y="6091"/>
                    <a:pt x="380109" y="-135"/>
                    <a:pt x="372525" y="-225"/>
                  </a:cubicBezTo>
                  <a:cubicBezTo>
                    <a:pt x="364941" y="-314"/>
                    <a:pt x="358714" y="5766"/>
                    <a:pt x="358625" y="13350"/>
                  </a:cubicBezTo>
                  <a:cubicBezTo>
                    <a:pt x="358536" y="20934"/>
                    <a:pt x="364616" y="27160"/>
                    <a:pt x="372199" y="27250"/>
                  </a:cubicBezTo>
                  <a:lnTo>
                    <a:pt x="372199" y="27250"/>
                  </a:lnTo>
                  <a:cubicBezTo>
                    <a:pt x="379727" y="27250"/>
                    <a:pt x="385847" y="21202"/>
                    <a:pt x="385937" y="13675"/>
                  </a:cubicBezTo>
                  <a:close/>
                  <a:moveTo>
                    <a:pt x="426742" y="13675"/>
                  </a:moveTo>
                  <a:cubicBezTo>
                    <a:pt x="426831" y="6091"/>
                    <a:pt x="420751" y="-135"/>
                    <a:pt x="413167" y="-225"/>
                  </a:cubicBezTo>
                  <a:cubicBezTo>
                    <a:pt x="405583" y="-314"/>
                    <a:pt x="399357" y="5766"/>
                    <a:pt x="399267" y="13350"/>
                  </a:cubicBezTo>
                  <a:cubicBezTo>
                    <a:pt x="399178" y="20934"/>
                    <a:pt x="405258" y="27160"/>
                    <a:pt x="412842" y="27250"/>
                  </a:cubicBezTo>
                  <a:lnTo>
                    <a:pt x="412842" y="27250"/>
                  </a:lnTo>
                  <a:cubicBezTo>
                    <a:pt x="420296" y="27250"/>
                    <a:pt x="426335" y="21210"/>
                    <a:pt x="426335" y="13756"/>
                  </a:cubicBezTo>
                  <a:cubicBezTo>
                    <a:pt x="426335" y="13732"/>
                    <a:pt x="426335" y="13700"/>
                    <a:pt x="426335" y="13675"/>
                  </a:cubicBezTo>
                  <a:close/>
                  <a:moveTo>
                    <a:pt x="467384" y="13675"/>
                  </a:moveTo>
                  <a:cubicBezTo>
                    <a:pt x="467474" y="6091"/>
                    <a:pt x="461394" y="-135"/>
                    <a:pt x="453810" y="-225"/>
                  </a:cubicBezTo>
                  <a:cubicBezTo>
                    <a:pt x="446226" y="-314"/>
                    <a:pt x="439999" y="5766"/>
                    <a:pt x="439910" y="13350"/>
                  </a:cubicBezTo>
                  <a:cubicBezTo>
                    <a:pt x="439821" y="20934"/>
                    <a:pt x="445901" y="27160"/>
                    <a:pt x="453484" y="27250"/>
                  </a:cubicBezTo>
                  <a:cubicBezTo>
                    <a:pt x="453509" y="27250"/>
                    <a:pt x="453541" y="27250"/>
                    <a:pt x="453566" y="27250"/>
                  </a:cubicBezTo>
                  <a:lnTo>
                    <a:pt x="453566" y="27250"/>
                  </a:lnTo>
                  <a:cubicBezTo>
                    <a:pt x="461060" y="27209"/>
                    <a:pt x="467132" y="21169"/>
                    <a:pt x="467222" y="13675"/>
                  </a:cubicBezTo>
                  <a:close/>
                  <a:moveTo>
                    <a:pt x="508027" y="13675"/>
                  </a:moveTo>
                  <a:cubicBezTo>
                    <a:pt x="508116" y="6091"/>
                    <a:pt x="502036" y="-135"/>
                    <a:pt x="494452" y="-225"/>
                  </a:cubicBezTo>
                  <a:cubicBezTo>
                    <a:pt x="486868" y="-314"/>
                    <a:pt x="480642" y="5766"/>
                    <a:pt x="480552" y="13350"/>
                  </a:cubicBezTo>
                  <a:cubicBezTo>
                    <a:pt x="480463" y="20934"/>
                    <a:pt x="486543" y="27160"/>
                    <a:pt x="494127" y="27250"/>
                  </a:cubicBezTo>
                  <a:cubicBezTo>
                    <a:pt x="494151" y="27250"/>
                    <a:pt x="494184" y="27250"/>
                    <a:pt x="494208" y="27250"/>
                  </a:cubicBezTo>
                  <a:lnTo>
                    <a:pt x="494208" y="27250"/>
                  </a:lnTo>
                  <a:cubicBezTo>
                    <a:pt x="501662" y="27250"/>
                    <a:pt x="507701" y="21210"/>
                    <a:pt x="507701" y="13756"/>
                  </a:cubicBezTo>
                  <a:cubicBezTo>
                    <a:pt x="507701" y="13732"/>
                    <a:pt x="507701" y="13700"/>
                    <a:pt x="507701" y="13675"/>
                  </a:cubicBezTo>
                  <a:close/>
                  <a:moveTo>
                    <a:pt x="304733" y="123085"/>
                  </a:moveTo>
                  <a:cubicBezTo>
                    <a:pt x="304310" y="115956"/>
                    <a:pt x="298197" y="110526"/>
                    <a:pt x="291069" y="110941"/>
                  </a:cubicBezTo>
                  <a:cubicBezTo>
                    <a:pt x="283948" y="111363"/>
                    <a:pt x="278510" y="117476"/>
                    <a:pt x="278925" y="124605"/>
                  </a:cubicBezTo>
                  <a:cubicBezTo>
                    <a:pt x="279315" y="131115"/>
                    <a:pt x="284485" y="136318"/>
                    <a:pt x="290996" y="136741"/>
                  </a:cubicBezTo>
                  <a:cubicBezTo>
                    <a:pt x="298539" y="136789"/>
                    <a:pt x="304684" y="130709"/>
                    <a:pt x="304733" y="123166"/>
                  </a:cubicBezTo>
                  <a:cubicBezTo>
                    <a:pt x="304733" y="123142"/>
                    <a:pt x="304733" y="123109"/>
                    <a:pt x="304733" y="123085"/>
                  </a:cubicBezTo>
                  <a:close/>
                  <a:moveTo>
                    <a:pt x="345375" y="123085"/>
                  </a:moveTo>
                  <a:cubicBezTo>
                    <a:pt x="345416" y="115501"/>
                    <a:pt x="339303" y="109315"/>
                    <a:pt x="331720" y="109266"/>
                  </a:cubicBezTo>
                  <a:cubicBezTo>
                    <a:pt x="324136" y="109225"/>
                    <a:pt x="317950" y="115338"/>
                    <a:pt x="317901" y="122922"/>
                  </a:cubicBezTo>
                  <a:cubicBezTo>
                    <a:pt x="317860" y="130506"/>
                    <a:pt x="323973" y="136692"/>
                    <a:pt x="331557" y="136741"/>
                  </a:cubicBezTo>
                  <a:cubicBezTo>
                    <a:pt x="331581" y="136741"/>
                    <a:pt x="331614" y="136741"/>
                    <a:pt x="331638" y="136741"/>
                  </a:cubicBezTo>
                  <a:lnTo>
                    <a:pt x="331638" y="136741"/>
                  </a:lnTo>
                  <a:cubicBezTo>
                    <a:pt x="339092" y="136789"/>
                    <a:pt x="345164" y="130782"/>
                    <a:pt x="345213" y="123329"/>
                  </a:cubicBezTo>
                  <a:cubicBezTo>
                    <a:pt x="345213" y="123304"/>
                    <a:pt x="345213" y="123272"/>
                    <a:pt x="345213" y="123247"/>
                  </a:cubicBezTo>
                  <a:lnTo>
                    <a:pt x="345213" y="123247"/>
                  </a:lnTo>
                  <a:close/>
                  <a:moveTo>
                    <a:pt x="386018" y="123085"/>
                  </a:moveTo>
                  <a:cubicBezTo>
                    <a:pt x="386059" y="115501"/>
                    <a:pt x="379946" y="109315"/>
                    <a:pt x="372362" y="109266"/>
                  </a:cubicBezTo>
                  <a:cubicBezTo>
                    <a:pt x="364778" y="109225"/>
                    <a:pt x="358592" y="115338"/>
                    <a:pt x="358544" y="122922"/>
                  </a:cubicBezTo>
                  <a:cubicBezTo>
                    <a:pt x="358503" y="130506"/>
                    <a:pt x="364616" y="136692"/>
                    <a:pt x="372199" y="136741"/>
                  </a:cubicBezTo>
                  <a:cubicBezTo>
                    <a:pt x="372224" y="136741"/>
                    <a:pt x="372256" y="136741"/>
                    <a:pt x="372281" y="136741"/>
                  </a:cubicBezTo>
                  <a:lnTo>
                    <a:pt x="372281" y="136741"/>
                  </a:lnTo>
                  <a:cubicBezTo>
                    <a:pt x="379734" y="136879"/>
                    <a:pt x="385879" y="130945"/>
                    <a:pt x="386018" y="123491"/>
                  </a:cubicBezTo>
                  <a:cubicBezTo>
                    <a:pt x="386018" y="123467"/>
                    <a:pt x="386018" y="123434"/>
                    <a:pt x="386018" y="123410"/>
                  </a:cubicBezTo>
                  <a:lnTo>
                    <a:pt x="386018" y="123410"/>
                  </a:lnTo>
                  <a:close/>
                  <a:moveTo>
                    <a:pt x="426660" y="123085"/>
                  </a:moveTo>
                  <a:cubicBezTo>
                    <a:pt x="426701" y="115501"/>
                    <a:pt x="420588" y="109315"/>
                    <a:pt x="413005" y="109266"/>
                  </a:cubicBezTo>
                  <a:cubicBezTo>
                    <a:pt x="405421" y="109225"/>
                    <a:pt x="399235" y="115338"/>
                    <a:pt x="399186" y="122922"/>
                  </a:cubicBezTo>
                  <a:cubicBezTo>
                    <a:pt x="399145" y="130506"/>
                    <a:pt x="405258" y="136692"/>
                    <a:pt x="412842" y="136741"/>
                  </a:cubicBezTo>
                  <a:cubicBezTo>
                    <a:pt x="412866" y="136741"/>
                    <a:pt x="412899" y="136741"/>
                    <a:pt x="412923" y="136741"/>
                  </a:cubicBezTo>
                  <a:lnTo>
                    <a:pt x="412923" y="136741"/>
                  </a:lnTo>
                  <a:cubicBezTo>
                    <a:pt x="420377" y="136741"/>
                    <a:pt x="426416" y="130701"/>
                    <a:pt x="426416" y="123247"/>
                  </a:cubicBezTo>
                  <a:lnTo>
                    <a:pt x="426416" y="123247"/>
                  </a:lnTo>
                  <a:close/>
                  <a:moveTo>
                    <a:pt x="467303" y="123085"/>
                  </a:moveTo>
                  <a:cubicBezTo>
                    <a:pt x="467344" y="115501"/>
                    <a:pt x="461231" y="109315"/>
                    <a:pt x="453647" y="109266"/>
                  </a:cubicBezTo>
                  <a:cubicBezTo>
                    <a:pt x="446063" y="109225"/>
                    <a:pt x="439877" y="115338"/>
                    <a:pt x="439829" y="122922"/>
                  </a:cubicBezTo>
                  <a:cubicBezTo>
                    <a:pt x="439788" y="130506"/>
                    <a:pt x="445901" y="136692"/>
                    <a:pt x="453484" y="136741"/>
                  </a:cubicBezTo>
                  <a:cubicBezTo>
                    <a:pt x="453541" y="136741"/>
                    <a:pt x="453590" y="136741"/>
                    <a:pt x="453647" y="136741"/>
                  </a:cubicBezTo>
                  <a:lnTo>
                    <a:pt x="453647" y="136741"/>
                  </a:lnTo>
                  <a:cubicBezTo>
                    <a:pt x="461052" y="136879"/>
                    <a:pt x="467164" y="130977"/>
                    <a:pt x="467303" y="123572"/>
                  </a:cubicBezTo>
                  <a:cubicBezTo>
                    <a:pt x="467303" y="123524"/>
                    <a:pt x="467303" y="123467"/>
                    <a:pt x="467303" y="123410"/>
                  </a:cubicBezTo>
                  <a:lnTo>
                    <a:pt x="467303" y="123410"/>
                  </a:lnTo>
                  <a:close/>
                  <a:moveTo>
                    <a:pt x="507945" y="123085"/>
                  </a:moveTo>
                  <a:cubicBezTo>
                    <a:pt x="507986" y="115501"/>
                    <a:pt x="501873" y="109315"/>
                    <a:pt x="494290" y="109266"/>
                  </a:cubicBezTo>
                  <a:cubicBezTo>
                    <a:pt x="486706" y="109225"/>
                    <a:pt x="480520" y="115338"/>
                    <a:pt x="480471" y="122922"/>
                  </a:cubicBezTo>
                  <a:cubicBezTo>
                    <a:pt x="480430" y="130506"/>
                    <a:pt x="486543" y="136692"/>
                    <a:pt x="494127" y="136741"/>
                  </a:cubicBezTo>
                  <a:cubicBezTo>
                    <a:pt x="494184" y="136741"/>
                    <a:pt x="494232" y="136741"/>
                    <a:pt x="494290" y="136741"/>
                  </a:cubicBezTo>
                  <a:lnTo>
                    <a:pt x="494290" y="136741"/>
                  </a:lnTo>
                  <a:cubicBezTo>
                    <a:pt x="501743" y="136741"/>
                    <a:pt x="507783" y="130701"/>
                    <a:pt x="507783" y="123247"/>
                  </a:cubicBezTo>
                  <a:lnTo>
                    <a:pt x="507783" y="123247"/>
                  </a:lnTo>
                  <a:close/>
                  <a:moveTo>
                    <a:pt x="442917" y="279883"/>
                  </a:moveTo>
                  <a:cubicBezTo>
                    <a:pt x="442917" y="272300"/>
                    <a:pt x="436764" y="266146"/>
                    <a:pt x="429180" y="266146"/>
                  </a:cubicBezTo>
                  <a:cubicBezTo>
                    <a:pt x="421596" y="266146"/>
                    <a:pt x="415443" y="272300"/>
                    <a:pt x="415443" y="279883"/>
                  </a:cubicBezTo>
                  <a:cubicBezTo>
                    <a:pt x="415443" y="287467"/>
                    <a:pt x="421596" y="293620"/>
                    <a:pt x="429180" y="293620"/>
                  </a:cubicBezTo>
                  <a:lnTo>
                    <a:pt x="429180" y="293620"/>
                  </a:lnTo>
                  <a:cubicBezTo>
                    <a:pt x="436658" y="293669"/>
                    <a:pt x="442787" y="287687"/>
                    <a:pt x="442917" y="280209"/>
                  </a:cubicBezTo>
                  <a:lnTo>
                    <a:pt x="442917" y="280209"/>
                  </a:lnTo>
                  <a:close/>
                  <a:moveTo>
                    <a:pt x="483560" y="279883"/>
                  </a:moveTo>
                  <a:cubicBezTo>
                    <a:pt x="483560" y="272300"/>
                    <a:pt x="477406" y="266146"/>
                    <a:pt x="469823" y="266146"/>
                  </a:cubicBezTo>
                  <a:cubicBezTo>
                    <a:pt x="462239" y="266146"/>
                    <a:pt x="456086" y="272300"/>
                    <a:pt x="456086" y="279883"/>
                  </a:cubicBezTo>
                  <a:cubicBezTo>
                    <a:pt x="456086" y="287467"/>
                    <a:pt x="462239" y="293620"/>
                    <a:pt x="469823" y="293620"/>
                  </a:cubicBezTo>
                  <a:lnTo>
                    <a:pt x="469823" y="293620"/>
                  </a:lnTo>
                  <a:cubicBezTo>
                    <a:pt x="477317" y="293620"/>
                    <a:pt x="483397" y="287540"/>
                    <a:pt x="483397" y="280046"/>
                  </a:cubicBezTo>
                  <a:lnTo>
                    <a:pt x="483397" y="280046"/>
                  </a:lnTo>
                  <a:close/>
                  <a:moveTo>
                    <a:pt x="524202" y="279883"/>
                  </a:moveTo>
                  <a:cubicBezTo>
                    <a:pt x="524202" y="272300"/>
                    <a:pt x="518049" y="266146"/>
                    <a:pt x="510465" y="266146"/>
                  </a:cubicBezTo>
                  <a:cubicBezTo>
                    <a:pt x="502881" y="266146"/>
                    <a:pt x="496728" y="272300"/>
                    <a:pt x="496728" y="279883"/>
                  </a:cubicBezTo>
                  <a:cubicBezTo>
                    <a:pt x="496728" y="287467"/>
                    <a:pt x="502881" y="293620"/>
                    <a:pt x="510465" y="293620"/>
                  </a:cubicBezTo>
                  <a:lnTo>
                    <a:pt x="510465" y="293620"/>
                  </a:lnTo>
                  <a:cubicBezTo>
                    <a:pt x="517960" y="293620"/>
                    <a:pt x="524040" y="287540"/>
                    <a:pt x="524040" y="280046"/>
                  </a:cubicBezTo>
                  <a:lnTo>
                    <a:pt x="524040" y="280046"/>
                  </a:lnTo>
                  <a:close/>
                  <a:moveTo>
                    <a:pt x="564845" y="279883"/>
                  </a:moveTo>
                  <a:cubicBezTo>
                    <a:pt x="564845" y="272300"/>
                    <a:pt x="558691" y="266146"/>
                    <a:pt x="551108" y="266146"/>
                  </a:cubicBezTo>
                  <a:cubicBezTo>
                    <a:pt x="543524" y="266146"/>
                    <a:pt x="537371" y="272300"/>
                    <a:pt x="537371" y="279883"/>
                  </a:cubicBezTo>
                  <a:cubicBezTo>
                    <a:pt x="537371" y="287467"/>
                    <a:pt x="543524" y="293620"/>
                    <a:pt x="551108" y="293620"/>
                  </a:cubicBezTo>
                  <a:lnTo>
                    <a:pt x="551108" y="293620"/>
                  </a:lnTo>
                  <a:cubicBezTo>
                    <a:pt x="558602" y="293710"/>
                    <a:pt x="564756" y="287703"/>
                    <a:pt x="564845" y="280209"/>
                  </a:cubicBezTo>
                  <a:cubicBezTo>
                    <a:pt x="564845" y="280209"/>
                    <a:pt x="564845" y="280209"/>
                    <a:pt x="564845" y="280209"/>
                  </a:cubicBezTo>
                  <a:lnTo>
                    <a:pt x="564845" y="280209"/>
                  </a:lnTo>
                  <a:close/>
                  <a:moveTo>
                    <a:pt x="605487" y="279883"/>
                  </a:moveTo>
                  <a:cubicBezTo>
                    <a:pt x="605487" y="272300"/>
                    <a:pt x="599334" y="266146"/>
                    <a:pt x="591750" y="266146"/>
                  </a:cubicBezTo>
                  <a:cubicBezTo>
                    <a:pt x="584166" y="266146"/>
                    <a:pt x="578013" y="272300"/>
                    <a:pt x="578013" y="279883"/>
                  </a:cubicBezTo>
                  <a:cubicBezTo>
                    <a:pt x="578013" y="287467"/>
                    <a:pt x="584166" y="293620"/>
                    <a:pt x="591750" y="293620"/>
                  </a:cubicBezTo>
                  <a:lnTo>
                    <a:pt x="591750" y="293620"/>
                  </a:lnTo>
                  <a:cubicBezTo>
                    <a:pt x="599245" y="293620"/>
                    <a:pt x="605325" y="287540"/>
                    <a:pt x="605325" y="280046"/>
                  </a:cubicBezTo>
                  <a:lnTo>
                    <a:pt x="605325" y="280046"/>
                  </a:lnTo>
                  <a:close/>
                  <a:moveTo>
                    <a:pt x="646130" y="279883"/>
                  </a:moveTo>
                  <a:cubicBezTo>
                    <a:pt x="646130" y="272300"/>
                    <a:pt x="639976" y="266146"/>
                    <a:pt x="632393" y="266146"/>
                  </a:cubicBezTo>
                  <a:cubicBezTo>
                    <a:pt x="624809" y="266146"/>
                    <a:pt x="618656" y="272300"/>
                    <a:pt x="618656" y="279883"/>
                  </a:cubicBezTo>
                  <a:cubicBezTo>
                    <a:pt x="618656" y="287467"/>
                    <a:pt x="624809" y="293620"/>
                    <a:pt x="632393" y="293620"/>
                  </a:cubicBezTo>
                  <a:cubicBezTo>
                    <a:pt x="632417" y="293620"/>
                    <a:pt x="632450" y="293620"/>
                    <a:pt x="632474" y="293620"/>
                  </a:cubicBezTo>
                  <a:lnTo>
                    <a:pt x="632474" y="293620"/>
                  </a:lnTo>
                  <a:cubicBezTo>
                    <a:pt x="639928" y="293710"/>
                    <a:pt x="646041" y="287744"/>
                    <a:pt x="646130" y="280290"/>
                  </a:cubicBezTo>
                  <a:cubicBezTo>
                    <a:pt x="646130" y="280265"/>
                    <a:pt x="646130" y="280233"/>
                    <a:pt x="646130" y="280209"/>
                  </a:cubicBezTo>
                  <a:lnTo>
                    <a:pt x="646130" y="280209"/>
                  </a:lnTo>
                  <a:close/>
                  <a:moveTo>
                    <a:pt x="441617" y="392301"/>
                  </a:moveTo>
                  <a:cubicBezTo>
                    <a:pt x="441617" y="384717"/>
                    <a:pt x="435464" y="378563"/>
                    <a:pt x="427880" y="378563"/>
                  </a:cubicBezTo>
                  <a:cubicBezTo>
                    <a:pt x="420296" y="378563"/>
                    <a:pt x="414143" y="384717"/>
                    <a:pt x="414143" y="392301"/>
                  </a:cubicBezTo>
                  <a:cubicBezTo>
                    <a:pt x="414143" y="399884"/>
                    <a:pt x="420296" y="406038"/>
                    <a:pt x="427880" y="406038"/>
                  </a:cubicBezTo>
                  <a:lnTo>
                    <a:pt x="427880" y="406038"/>
                  </a:lnTo>
                  <a:cubicBezTo>
                    <a:pt x="435358" y="406086"/>
                    <a:pt x="441487" y="400104"/>
                    <a:pt x="441617" y="392626"/>
                  </a:cubicBezTo>
                  <a:lnTo>
                    <a:pt x="441617" y="392626"/>
                  </a:lnTo>
                  <a:close/>
                  <a:moveTo>
                    <a:pt x="482260" y="392301"/>
                  </a:moveTo>
                  <a:cubicBezTo>
                    <a:pt x="482260" y="384717"/>
                    <a:pt x="476106" y="378563"/>
                    <a:pt x="468522" y="378563"/>
                  </a:cubicBezTo>
                  <a:cubicBezTo>
                    <a:pt x="460938" y="378563"/>
                    <a:pt x="454785" y="384717"/>
                    <a:pt x="454785" y="392301"/>
                  </a:cubicBezTo>
                  <a:cubicBezTo>
                    <a:pt x="454785" y="399884"/>
                    <a:pt x="460938" y="406038"/>
                    <a:pt x="468522" y="406038"/>
                  </a:cubicBezTo>
                  <a:lnTo>
                    <a:pt x="468522" y="406038"/>
                  </a:lnTo>
                  <a:cubicBezTo>
                    <a:pt x="476017" y="406038"/>
                    <a:pt x="482097" y="399958"/>
                    <a:pt x="482097" y="392463"/>
                  </a:cubicBezTo>
                  <a:lnTo>
                    <a:pt x="482097" y="392463"/>
                  </a:lnTo>
                  <a:close/>
                  <a:moveTo>
                    <a:pt x="522902" y="392301"/>
                  </a:moveTo>
                  <a:cubicBezTo>
                    <a:pt x="522902" y="384717"/>
                    <a:pt x="516749" y="378563"/>
                    <a:pt x="509165" y="378563"/>
                  </a:cubicBezTo>
                  <a:cubicBezTo>
                    <a:pt x="501581" y="378563"/>
                    <a:pt x="495428" y="384717"/>
                    <a:pt x="495428" y="392301"/>
                  </a:cubicBezTo>
                  <a:cubicBezTo>
                    <a:pt x="495428" y="399884"/>
                    <a:pt x="501581" y="406038"/>
                    <a:pt x="509165" y="406038"/>
                  </a:cubicBezTo>
                  <a:lnTo>
                    <a:pt x="509165" y="406038"/>
                  </a:lnTo>
                  <a:cubicBezTo>
                    <a:pt x="516659" y="406038"/>
                    <a:pt x="522739" y="399958"/>
                    <a:pt x="522739" y="392463"/>
                  </a:cubicBezTo>
                  <a:lnTo>
                    <a:pt x="522739" y="392463"/>
                  </a:lnTo>
                  <a:close/>
                  <a:moveTo>
                    <a:pt x="563545" y="392301"/>
                  </a:moveTo>
                  <a:cubicBezTo>
                    <a:pt x="563545" y="384717"/>
                    <a:pt x="557391" y="378563"/>
                    <a:pt x="549807" y="378563"/>
                  </a:cubicBezTo>
                  <a:cubicBezTo>
                    <a:pt x="542223" y="378563"/>
                    <a:pt x="536070" y="384717"/>
                    <a:pt x="536070" y="392301"/>
                  </a:cubicBezTo>
                  <a:cubicBezTo>
                    <a:pt x="536070" y="399884"/>
                    <a:pt x="542223" y="406038"/>
                    <a:pt x="549807" y="406038"/>
                  </a:cubicBezTo>
                  <a:lnTo>
                    <a:pt x="549807" y="406038"/>
                  </a:lnTo>
                  <a:cubicBezTo>
                    <a:pt x="557302" y="406127"/>
                    <a:pt x="563455" y="400120"/>
                    <a:pt x="563545" y="392626"/>
                  </a:cubicBezTo>
                  <a:cubicBezTo>
                    <a:pt x="563545" y="392626"/>
                    <a:pt x="563545" y="392626"/>
                    <a:pt x="563545" y="392626"/>
                  </a:cubicBezTo>
                  <a:lnTo>
                    <a:pt x="563545" y="392626"/>
                  </a:lnTo>
                  <a:close/>
                  <a:moveTo>
                    <a:pt x="604187" y="392301"/>
                  </a:moveTo>
                  <a:cubicBezTo>
                    <a:pt x="604187" y="384717"/>
                    <a:pt x="598034" y="378563"/>
                    <a:pt x="590450" y="378563"/>
                  </a:cubicBezTo>
                  <a:cubicBezTo>
                    <a:pt x="582866" y="378563"/>
                    <a:pt x="576713" y="384717"/>
                    <a:pt x="576713" y="392301"/>
                  </a:cubicBezTo>
                  <a:cubicBezTo>
                    <a:pt x="576713" y="399884"/>
                    <a:pt x="582866" y="406038"/>
                    <a:pt x="590450" y="406038"/>
                  </a:cubicBezTo>
                  <a:lnTo>
                    <a:pt x="590450" y="406038"/>
                  </a:lnTo>
                  <a:cubicBezTo>
                    <a:pt x="597904" y="406038"/>
                    <a:pt x="603943" y="399998"/>
                    <a:pt x="603943" y="392544"/>
                  </a:cubicBezTo>
                  <a:cubicBezTo>
                    <a:pt x="603943" y="392520"/>
                    <a:pt x="603943" y="392488"/>
                    <a:pt x="603943" y="392463"/>
                  </a:cubicBezTo>
                  <a:lnTo>
                    <a:pt x="603943" y="392463"/>
                  </a:lnTo>
                  <a:close/>
                  <a:moveTo>
                    <a:pt x="644830" y="392301"/>
                  </a:moveTo>
                  <a:cubicBezTo>
                    <a:pt x="644830" y="384717"/>
                    <a:pt x="638676" y="378563"/>
                    <a:pt x="631092" y="378563"/>
                  </a:cubicBezTo>
                  <a:cubicBezTo>
                    <a:pt x="623508" y="378563"/>
                    <a:pt x="617355" y="384717"/>
                    <a:pt x="617355" y="392301"/>
                  </a:cubicBezTo>
                  <a:cubicBezTo>
                    <a:pt x="617355" y="399884"/>
                    <a:pt x="623508" y="406038"/>
                    <a:pt x="631092" y="406038"/>
                  </a:cubicBezTo>
                  <a:cubicBezTo>
                    <a:pt x="631117" y="406038"/>
                    <a:pt x="631149" y="406038"/>
                    <a:pt x="631173" y="406038"/>
                  </a:cubicBezTo>
                  <a:lnTo>
                    <a:pt x="631173" y="406038"/>
                  </a:lnTo>
                  <a:cubicBezTo>
                    <a:pt x="638627" y="406127"/>
                    <a:pt x="644740" y="400161"/>
                    <a:pt x="644830" y="392707"/>
                  </a:cubicBezTo>
                  <a:cubicBezTo>
                    <a:pt x="644830" y="392683"/>
                    <a:pt x="644830" y="392650"/>
                    <a:pt x="644830" y="392626"/>
                  </a:cubicBezTo>
                  <a:lnTo>
                    <a:pt x="644830" y="39262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80" name="Google Shape;80;p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1" name="Google Shape;81;p9"/>
          <p:cNvSpPr txBox="1"/>
          <p:nvPr>
            <p:ph idx="1" type="subTitle"/>
          </p:nvPr>
        </p:nvSpPr>
        <p:spPr>
          <a:xfrm>
            <a:off x="4613788" y="1408725"/>
            <a:ext cx="3699300" cy="2715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2" name="Google Shape;82;p9"/>
          <p:cNvSpPr txBox="1"/>
          <p:nvPr>
            <p:ph idx="2" type="subTitle"/>
          </p:nvPr>
        </p:nvSpPr>
        <p:spPr>
          <a:xfrm>
            <a:off x="830912" y="1408725"/>
            <a:ext cx="3699300" cy="2715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3" name="Shape 83"/>
        <p:cNvGrpSpPr/>
        <p:nvPr/>
      </p:nvGrpSpPr>
      <p:grpSpPr>
        <a:xfrm>
          <a:off x="0" y="0"/>
          <a:ext cx="0" cy="0"/>
          <a:chOff x="0" y="0"/>
          <a:chExt cx="0" cy="0"/>
        </a:xfrm>
      </p:grpSpPr>
      <p:sp>
        <p:nvSpPr>
          <p:cNvPr id="84" name="Google Shape;84;p10"/>
          <p:cNvSpPr/>
          <p:nvPr>
            <p:ph idx="2" type="pic"/>
          </p:nvPr>
        </p:nvSpPr>
        <p:spPr>
          <a:xfrm>
            <a:off x="-25" y="-13725"/>
            <a:ext cx="9144000" cy="5157300"/>
          </a:xfrm>
          <a:prstGeom prst="rect">
            <a:avLst/>
          </a:prstGeom>
          <a:noFill/>
          <a:ln>
            <a:noFill/>
          </a:ln>
        </p:spPr>
      </p:sp>
      <p:sp>
        <p:nvSpPr>
          <p:cNvPr id="85" name="Google Shape;85;p10"/>
          <p:cNvSpPr txBox="1"/>
          <p:nvPr>
            <p:ph type="title"/>
          </p:nvPr>
        </p:nvSpPr>
        <p:spPr>
          <a:xfrm>
            <a:off x="720000" y="3715800"/>
            <a:ext cx="7214100" cy="871500"/>
          </a:xfrm>
          <a:prstGeom prst="rect">
            <a:avLst/>
          </a:prstGeom>
          <a:solidFill>
            <a:schemeClr val="lt1"/>
          </a:solidFill>
        </p:spPr>
        <p:txBody>
          <a:bodyPr anchorCtr="0" anchor="ctr" bIns="91425" lIns="91425" spcFirstLastPara="1" rIns="91425" wrap="square" tIns="91425">
            <a:noAutofit/>
          </a:bodyPr>
          <a:lstStyle>
            <a:lvl1pPr lvl="0" rtl="0">
              <a:lnSpc>
                <a:spcPct val="115000"/>
              </a:lnSpc>
              <a:spcBef>
                <a:spcPts val="0"/>
              </a:spcBef>
              <a:spcAft>
                <a:spcPts val="0"/>
              </a:spcAft>
              <a:buSzPts val="2800"/>
              <a:buNone/>
              <a:defRPr sz="2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Titillium Web"/>
              <a:buNone/>
              <a:defRPr b="1" sz="2800">
                <a:solidFill>
                  <a:schemeClr val="dk1"/>
                </a:solidFill>
                <a:latin typeface="Titillium Web"/>
                <a:ea typeface="Titillium Web"/>
                <a:cs typeface="Titillium Web"/>
                <a:sym typeface="Titillium Web"/>
              </a:defRPr>
            </a:lvl1pPr>
            <a:lvl2pPr lvl="1" rtl="0">
              <a:spcBef>
                <a:spcPts val="0"/>
              </a:spcBef>
              <a:spcAft>
                <a:spcPts val="0"/>
              </a:spcAft>
              <a:buClr>
                <a:schemeClr val="dk1"/>
              </a:buClr>
              <a:buSzPts val="3000"/>
              <a:buFont typeface="DM Sans"/>
              <a:buNone/>
              <a:defRPr b="1" sz="3000">
                <a:solidFill>
                  <a:schemeClr val="dk1"/>
                </a:solidFill>
                <a:latin typeface="DM Sans"/>
                <a:ea typeface="DM Sans"/>
                <a:cs typeface="DM Sans"/>
                <a:sym typeface="DM Sans"/>
              </a:defRPr>
            </a:lvl2pPr>
            <a:lvl3pPr lvl="2" rtl="0">
              <a:spcBef>
                <a:spcPts val="0"/>
              </a:spcBef>
              <a:spcAft>
                <a:spcPts val="0"/>
              </a:spcAft>
              <a:buClr>
                <a:schemeClr val="dk1"/>
              </a:buClr>
              <a:buSzPts val="3000"/>
              <a:buFont typeface="DM Sans"/>
              <a:buNone/>
              <a:defRPr b="1" sz="3000">
                <a:solidFill>
                  <a:schemeClr val="dk1"/>
                </a:solidFill>
                <a:latin typeface="DM Sans"/>
                <a:ea typeface="DM Sans"/>
                <a:cs typeface="DM Sans"/>
                <a:sym typeface="DM Sans"/>
              </a:defRPr>
            </a:lvl3pPr>
            <a:lvl4pPr lvl="3" rtl="0">
              <a:spcBef>
                <a:spcPts val="0"/>
              </a:spcBef>
              <a:spcAft>
                <a:spcPts val="0"/>
              </a:spcAft>
              <a:buClr>
                <a:schemeClr val="dk1"/>
              </a:buClr>
              <a:buSzPts val="3000"/>
              <a:buFont typeface="DM Sans"/>
              <a:buNone/>
              <a:defRPr b="1" sz="3000">
                <a:solidFill>
                  <a:schemeClr val="dk1"/>
                </a:solidFill>
                <a:latin typeface="DM Sans"/>
                <a:ea typeface="DM Sans"/>
                <a:cs typeface="DM Sans"/>
                <a:sym typeface="DM Sans"/>
              </a:defRPr>
            </a:lvl4pPr>
            <a:lvl5pPr lvl="4" rtl="0">
              <a:spcBef>
                <a:spcPts val="0"/>
              </a:spcBef>
              <a:spcAft>
                <a:spcPts val="0"/>
              </a:spcAft>
              <a:buClr>
                <a:schemeClr val="dk1"/>
              </a:buClr>
              <a:buSzPts val="3000"/>
              <a:buFont typeface="DM Sans"/>
              <a:buNone/>
              <a:defRPr b="1" sz="3000">
                <a:solidFill>
                  <a:schemeClr val="dk1"/>
                </a:solidFill>
                <a:latin typeface="DM Sans"/>
                <a:ea typeface="DM Sans"/>
                <a:cs typeface="DM Sans"/>
                <a:sym typeface="DM Sans"/>
              </a:defRPr>
            </a:lvl5pPr>
            <a:lvl6pPr lvl="5" rtl="0">
              <a:spcBef>
                <a:spcPts val="0"/>
              </a:spcBef>
              <a:spcAft>
                <a:spcPts val="0"/>
              </a:spcAft>
              <a:buClr>
                <a:schemeClr val="dk1"/>
              </a:buClr>
              <a:buSzPts val="3000"/>
              <a:buFont typeface="DM Sans"/>
              <a:buNone/>
              <a:defRPr b="1" sz="3000">
                <a:solidFill>
                  <a:schemeClr val="dk1"/>
                </a:solidFill>
                <a:latin typeface="DM Sans"/>
                <a:ea typeface="DM Sans"/>
                <a:cs typeface="DM Sans"/>
                <a:sym typeface="DM Sans"/>
              </a:defRPr>
            </a:lvl6pPr>
            <a:lvl7pPr lvl="6" rtl="0">
              <a:spcBef>
                <a:spcPts val="0"/>
              </a:spcBef>
              <a:spcAft>
                <a:spcPts val="0"/>
              </a:spcAft>
              <a:buClr>
                <a:schemeClr val="dk1"/>
              </a:buClr>
              <a:buSzPts val="3000"/>
              <a:buFont typeface="DM Sans"/>
              <a:buNone/>
              <a:defRPr b="1" sz="3000">
                <a:solidFill>
                  <a:schemeClr val="dk1"/>
                </a:solidFill>
                <a:latin typeface="DM Sans"/>
                <a:ea typeface="DM Sans"/>
                <a:cs typeface="DM Sans"/>
                <a:sym typeface="DM Sans"/>
              </a:defRPr>
            </a:lvl7pPr>
            <a:lvl8pPr lvl="7" rtl="0">
              <a:spcBef>
                <a:spcPts val="0"/>
              </a:spcBef>
              <a:spcAft>
                <a:spcPts val="0"/>
              </a:spcAft>
              <a:buClr>
                <a:schemeClr val="dk1"/>
              </a:buClr>
              <a:buSzPts val="3000"/>
              <a:buFont typeface="DM Sans"/>
              <a:buNone/>
              <a:defRPr b="1" sz="3000">
                <a:solidFill>
                  <a:schemeClr val="dk1"/>
                </a:solidFill>
                <a:latin typeface="DM Sans"/>
                <a:ea typeface="DM Sans"/>
                <a:cs typeface="DM Sans"/>
                <a:sym typeface="DM Sans"/>
              </a:defRPr>
            </a:lvl8pPr>
            <a:lvl9pPr lvl="8" rtl="0">
              <a:spcBef>
                <a:spcPts val="0"/>
              </a:spcBef>
              <a:spcAft>
                <a:spcPts val="0"/>
              </a:spcAft>
              <a:buClr>
                <a:schemeClr val="dk1"/>
              </a:buClr>
              <a:buSzPts val="3000"/>
              <a:buFont typeface="DM Sans"/>
              <a:buNone/>
              <a:defRPr b="1" sz="3000">
                <a:solidFill>
                  <a:schemeClr val="dk1"/>
                </a:solidFill>
                <a:latin typeface="DM Sans"/>
                <a:ea typeface="DM Sans"/>
                <a:cs typeface="DM Sans"/>
                <a:sym typeface="DM Sans"/>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Asap"/>
              <a:buChar char="●"/>
              <a:defRPr>
                <a:solidFill>
                  <a:schemeClr val="dk1"/>
                </a:solidFill>
                <a:latin typeface="Asap"/>
                <a:ea typeface="Asap"/>
                <a:cs typeface="Asap"/>
                <a:sym typeface="Asap"/>
              </a:defRPr>
            </a:lvl1pPr>
            <a:lvl2pPr indent="-317500" lvl="1" marL="914400">
              <a:lnSpc>
                <a:spcPct val="115000"/>
              </a:lnSpc>
              <a:spcBef>
                <a:spcPts val="0"/>
              </a:spcBef>
              <a:spcAft>
                <a:spcPts val="0"/>
              </a:spcAft>
              <a:buClr>
                <a:schemeClr val="dk1"/>
              </a:buClr>
              <a:buSzPts val="1400"/>
              <a:buFont typeface="Asap"/>
              <a:buChar char="○"/>
              <a:defRPr>
                <a:solidFill>
                  <a:schemeClr val="dk1"/>
                </a:solidFill>
                <a:latin typeface="Asap"/>
                <a:ea typeface="Asap"/>
                <a:cs typeface="Asap"/>
                <a:sym typeface="Asap"/>
              </a:defRPr>
            </a:lvl2pPr>
            <a:lvl3pPr indent="-317500" lvl="2" marL="1371600">
              <a:lnSpc>
                <a:spcPct val="115000"/>
              </a:lnSpc>
              <a:spcBef>
                <a:spcPts val="0"/>
              </a:spcBef>
              <a:spcAft>
                <a:spcPts val="0"/>
              </a:spcAft>
              <a:buClr>
                <a:schemeClr val="dk1"/>
              </a:buClr>
              <a:buSzPts val="1400"/>
              <a:buFont typeface="Asap"/>
              <a:buChar char="■"/>
              <a:defRPr>
                <a:solidFill>
                  <a:schemeClr val="dk1"/>
                </a:solidFill>
                <a:latin typeface="Asap"/>
                <a:ea typeface="Asap"/>
                <a:cs typeface="Asap"/>
                <a:sym typeface="Asap"/>
              </a:defRPr>
            </a:lvl3pPr>
            <a:lvl4pPr indent="-317500" lvl="3" marL="1828800">
              <a:lnSpc>
                <a:spcPct val="115000"/>
              </a:lnSpc>
              <a:spcBef>
                <a:spcPts val="0"/>
              </a:spcBef>
              <a:spcAft>
                <a:spcPts val="0"/>
              </a:spcAft>
              <a:buClr>
                <a:schemeClr val="dk1"/>
              </a:buClr>
              <a:buSzPts val="1400"/>
              <a:buFont typeface="Asap"/>
              <a:buChar char="●"/>
              <a:defRPr>
                <a:solidFill>
                  <a:schemeClr val="dk1"/>
                </a:solidFill>
                <a:latin typeface="Asap"/>
                <a:ea typeface="Asap"/>
                <a:cs typeface="Asap"/>
                <a:sym typeface="Asap"/>
              </a:defRPr>
            </a:lvl4pPr>
            <a:lvl5pPr indent="-317500" lvl="4" marL="2286000">
              <a:lnSpc>
                <a:spcPct val="115000"/>
              </a:lnSpc>
              <a:spcBef>
                <a:spcPts val="0"/>
              </a:spcBef>
              <a:spcAft>
                <a:spcPts val="0"/>
              </a:spcAft>
              <a:buClr>
                <a:schemeClr val="dk1"/>
              </a:buClr>
              <a:buSzPts val="1400"/>
              <a:buFont typeface="Asap"/>
              <a:buChar char="○"/>
              <a:defRPr>
                <a:solidFill>
                  <a:schemeClr val="dk1"/>
                </a:solidFill>
                <a:latin typeface="Asap"/>
                <a:ea typeface="Asap"/>
                <a:cs typeface="Asap"/>
                <a:sym typeface="Asap"/>
              </a:defRPr>
            </a:lvl5pPr>
            <a:lvl6pPr indent="-317500" lvl="5" marL="2743200">
              <a:lnSpc>
                <a:spcPct val="115000"/>
              </a:lnSpc>
              <a:spcBef>
                <a:spcPts val="0"/>
              </a:spcBef>
              <a:spcAft>
                <a:spcPts val="0"/>
              </a:spcAft>
              <a:buClr>
                <a:schemeClr val="dk1"/>
              </a:buClr>
              <a:buSzPts val="1400"/>
              <a:buFont typeface="Asap"/>
              <a:buChar char="■"/>
              <a:defRPr>
                <a:solidFill>
                  <a:schemeClr val="dk1"/>
                </a:solidFill>
                <a:latin typeface="Asap"/>
                <a:ea typeface="Asap"/>
                <a:cs typeface="Asap"/>
                <a:sym typeface="Asap"/>
              </a:defRPr>
            </a:lvl6pPr>
            <a:lvl7pPr indent="-317500" lvl="6" marL="3200400">
              <a:lnSpc>
                <a:spcPct val="115000"/>
              </a:lnSpc>
              <a:spcBef>
                <a:spcPts val="0"/>
              </a:spcBef>
              <a:spcAft>
                <a:spcPts val="0"/>
              </a:spcAft>
              <a:buClr>
                <a:schemeClr val="dk1"/>
              </a:buClr>
              <a:buSzPts val="1400"/>
              <a:buFont typeface="Asap"/>
              <a:buChar char="●"/>
              <a:defRPr>
                <a:solidFill>
                  <a:schemeClr val="dk1"/>
                </a:solidFill>
                <a:latin typeface="Asap"/>
                <a:ea typeface="Asap"/>
                <a:cs typeface="Asap"/>
                <a:sym typeface="Asap"/>
              </a:defRPr>
            </a:lvl7pPr>
            <a:lvl8pPr indent="-317500" lvl="7" marL="3657600">
              <a:lnSpc>
                <a:spcPct val="115000"/>
              </a:lnSpc>
              <a:spcBef>
                <a:spcPts val="0"/>
              </a:spcBef>
              <a:spcAft>
                <a:spcPts val="0"/>
              </a:spcAft>
              <a:buClr>
                <a:schemeClr val="dk1"/>
              </a:buClr>
              <a:buSzPts val="1400"/>
              <a:buFont typeface="Asap"/>
              <a:buChar char="○"/>
              <a:defRPr>
                <a:solidFill>
                  <a:schemeClr val="dk1"/>
                </a:solidFill>
                <a:latin typeface="Asap"/>
                <a:ea typeface="Asap"/>
                <a:cs typeface="Asap"/>
                <a:sym typeface="Asap"/>
              </a:defRPr>
            </a:lvl8pPr>
            <a:lvl9pPr indent="-317500" lvl="8" marL="4114800">
              <a:lnSpc>
                <a:spcPct val="115000"/>
              </a:lnSpc>
              <a:spcBef>
                <a:spcPts val="0"/>
              </a:spcBef>
              <a:spcAft>
                <a:spcPts val="0"/>
              </a:spcAft>
              <a:buClr>
                <a:schemeClr val="dk1"/>
              </a:buClr>
              <a:buSzPts val="1400"/>
              <a:buFont typeface="Asap"/>
              <a:buChar char="■"/>
              <a:defRPr>
                <a:solidFill>
                  <a:schemeClr val="dk1"/>
                </a:solidFill>
                <a:latin typeface="Asap"/>
                <a:ea typeface="Asap"/>
                <a:cs typeface="Asap"/>
                <a:sym typeface="Asap"/>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5.png"/><Relationship Id="rId4" Type="http://schemas.openxmlformats.org/officeDocument/2006/relationships/image" Target="../media/image8.png"/><Relationship Id="rId5" Type="http://schemas.openxmlformats.org/officeDocument/2006/relationships/image" Target="../media/image14.png"/><Relationship Id="rId6"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2"/>
          <p:cNvSpPr txBox="1"/>
          <p:nvPr>
            <p:ph idx="4294967295" type="title"/>
          </p:nvPr>
        </p:nvSpPr>
        <p:spPr>
          <a:xfrm>
            <a:off x="1210200" y="844000"/>
            <a:ext cx="6723600" cy="173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700"/>
              <a:t>Optical Recognition</a:t>
            </a:r>
            <a:endParaRPr sz="4700"/>
          </a:p>
          <a:p>
            <a:pPr indent="0" lvl="0" marL="0" rtl="0" algn="ctr">
              <a:spcBef>
                <a:spcPts val="0"/>
              </a:spcBef>
              <a:spcAft>
                <a:spcPts val="0"/>
              </a:spcAft>
              <a:buNone/>
            </a:pPr>
            <a:r>
              <a:rPr lang="en" sz="4700"/>
              <a:t>of Handwritten Digits </a:t>
            </a:r>
            <a:endParaRPr sz="4700"/>
          </a:p>
        </p:txBody>
      </p:sp>
      <p:sp>
        <p:nvSpPr>
          <p:cNvPr id="261" name="Google Shape;261;p22"/>
          <p:cNvSpPr txBox="1"/>
          <p:nvPr>
            <p:ph idx="4294967295" type="subTitle"/>
          </p:nvPr>
        </p:nvSpPr>
        <p:spPr>
          <a:xfrm>
            <a:off x="1972950" y="3271450"/>
            <a:ext cx="5568000" cy="55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Times New Roman"/>
                <a:ea typeface="Times New Roman"/>
                <a:cs typeface="Times New Roman"/>
                <a:sym typeface="Times New Roman"/>
              </a:rPr>
              <a:t>Presentation by: LY Sova</a:t>
            </a:r>
            <a:r>
              <a:rPr lang="en" sz="2000">
                <a:latin typeface="Times New Roman"/>
                <a:ea typeface="Times New Roman"/>
                <a:cs typeface="Times New Roman"/>
                <a:sym typeface="Times New Roman"/>
              </a:rPr>
              <a:t>nleng and </a:t>
            </a:r>
            <a:r>
              <a:rPr lang="en" sz="2000">
                <a:latin typeface="Times New Roman"/>
                <a:ea typeface="Times New Roman"/>
                <a:cs typeface="Times New Roman"/>
                <a:sym typeface="Times New Roman"/>
              </a:rPr>
              <a:t>THUO Menghor</a:t>
            </a:r>
            <a:endParaRPr sz="20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31"/>
          <p:cNvSpPr txBox="1"/>
          <p:nvPr>
            <p:ph type="title"/>
          </p:nvPr>
        </p:nvSpPr>
        <p:spPr>
          <a:xfrm>
            <a:off x="3256200" y="53250"/>
            <a:ext cx="2631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Testing Dataset</a:t>
            </a:r>
            <a:endParaRPr/>
          </a:p>
        </p:txBody>
      </p:sp>
      <p:pic>
        <p:nvPicPr>
          <p:cNvPr id="338" name="Google Shape;338;p31"/>
          <p:cNvPicPr preferRelativeResize="0"/>
          <p:nvPr/>
        </p:nvPicPr>
        <p:blipFill>
          <a:blip r:embed="rId3">
            <a:alphaModFix/>
          </a:blip>
          <a:stretch>
            <a:fillRect/>
          </a:stretch>
        </p:blipFill>
        <p:spPr>
          <a:xfrm>
            <a:off x="0" y="698400"/>
            <a:ext cx="5479875" cy="4178175"/>
          </a:xfrm>
          <a:prstGeom prst="rect">
            <a:avLst/>
          </a:prstGeom>
          <a:noFill/>
          <a:ln>
            <a:noFill/>
          </a:ln>
        </p:spPr>
      </p:pic>
      <p:pic>
        <p:nvPicPr>
          <p:cNvPr id="339" name="Google Shape;339;p31"/>
          <p:cNvPicPr preferRelativeResize="0"/>
          <p:nvPr/>
        </p:nvPicPr>
        <p:blipFill rotWithShape="1">
          <a:blip r:embed="rId4">
            <a:alphaModFix/>
          </a:blip>
          <a:srcRect b="0" l="6533" r="0" t="6296"/>
          <a:stretch/>
        </p:blipFill>
        <p:spPr>
          <a:xfrm>
            <a:off x="5479875" y="1612800"/>
            <a:ext cx="3664125" cy="2472946"/>
          </a:xfrm>
          <a:prstGeom prst="rect">
            <a:avLst/>
          </a:prstGeom>
          <a:noFill/>
          <a:ln>
            <a:noFill/>
          </a:ln>
        </p:spPr>
      </p:pic>
      <p:sp>
        <p:nvSpPr>
          <p:cNvPr id="340" name="Google Shape;340;p31"/>
          <p:cNvSpPr txBox="1"/>
          <p:nvPr/>
        </p:nvSpPr>
        <p:spPr>
          <a:xfrm>
            <a:off x="6487898" y="1013825"/>
            <a:ext cx="1477200" cy="45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Times New Roman"/>
                <a:ea typeface="Times New Roman"/>
                <a:cs typeface="Times New Roman"/>
                <a:sym typeface="Times New Roman"/>
              </a:rPr>
              <a:t>Cluster k=10</a:t>
            </a:r>
            <a:endParaRPr b="1" sz="18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3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346" name="Google Shape;346;p32"/>
          <p:cNvSpPr txBox="1"/>
          <p:nvPr>
            <p:ph idx="1" type="subTitle"/>
          </p:nvPr>
        </p:nvSpPr>
        <p:spPr>
          <a:xfrm>
            <a:off x="4613800" y="1408725"/>
            <a:ext cx="3699300" cy="508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800"/>
              <a:t>Hierarchical</a:t>
            </a:r>
            <a:r>
              <a:rPr b="1" lang="en" sz="1800"/>
              <a:t> Model </a:t>
            </a:r>
            <a:endParaRPr b="1" sz="1800"/>
          </a:p>
        </p:txBody>
      </p:sp>
      <p:sp>
        <p:nvSpPr>
          <p:cNvPr id="347" name="Google Shape;347;p32"/>
          <p:cNvSpPr txBox="1"/>
          <p:nvPr>
            <p:ph idx="2" type="subTitle"/>
          </p:nvPr>
        </p:nvSpPr>
        <p:spPr>
          <a:xfrm>
            <a:off x="830900" y="1408725"/>
            <a:ext cx="3699300" cy="42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800"/>
              <a:t>K-means Model </a:t>
            </a:r>
            <a:endParaRPr b="1" sz="1800"/>
          </a:p>
        </p:txBody>
      </p:sp>
      <p:cxnSp>
        <p:nvCxnSpPr>
          <p:cNvPr id="348" name="Google Shape;348;p32"/>
          <p:cNvCxnSpPr/>
          <p:nvPr/>
        </p:nvCxnSpPr>
        <p:spPr>
          <a:xfrm>
            <a:off x="4570675" y="1431250"/>
            <a:ext cx="0" cy="3417000"/>
          </a:xfrm>
          <a:prstGeom prst="straightConnector1">
            <a:avLst/>
          </a:prstGeom>
          <a:noFill/>
          <a:ln cap="flat" cmpd="sng" w="28575">
            <a:solidFill>
              <a:schemeClr val="accent2"/>
            </a:solidFill>
            <a:prstDash val="solid"/>
            <a:round/>
            <a:headEnd len="med" w="med" type="none"/>
            <a:tailEnd len="med" w="med" type="none"/>
          </a:ln>
        </p:spPr>
      </p:cxnSp>
      <p:sp>
        <p:nvSpPr>
          <p:cNvPr id="349" name="Google Shape;349;p32"/>
          <p:cNvSpPr txBox="1"/>
          <p:nvPr/>
        </p:nvSpPr>
        <p:spPr>
          <a:xfrm>
            <a:off x="1762250" y="2225413"/>
            <a:ext cx="1836600" cy="42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highlight>
                  <a:srgbClr val="FFFFFF"/>
                </a:highlight>
                <a:latin typeface="Times New Roman"/>
                <a:ea typeface="Times New Roman"/>
                <a:cs typeface="Times New Roman"/>
                <a:sym typeface="Times New Roman"/>
              </a:rPr>
              <a:t>Accuracy = 0.756</a:t>
            </a:r>
            <a:endParaRPr sz="1800">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350" name="Google Shape;350;p32"/>
          <p:cNvSpPr txBox="1"/>
          <p:nvPr/>
        </p:nvSpPr>
        <p:spPr>
          <a:xfrm>
            <a:off x="1490525" y="2774375"/>
            <a:ext cx="2536500" cy="42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highlight>
                  <a:srgbClr val="FFFFFF"/>
                </a:highlight>
                <a:latin typeface="Times New Roman"/>
                <a:ea typeface="Times New Roman"/>
                <a:cs typeface="Times New Roman"/>
                <a:sym typeface="Times New Roman"/>
              </a:rPr>
              <a:t>Silhouette index: </a:t>
            </a:r>
            <a:r>
              <a:rPr b="1" lang="en" sz="1800">
                <a:highlight>
                  <a:srgbClr val="FFFFFF"/>
                </a:highlight>
                <a:latin typeface="Times New Roman"/>
                <a:ea typeface="Times New Roman"/>
                <a:cs typeface="Times New Roman"/>
                <a:sym typeface="Times New Roman"/>
              </a:rPr>
              <a:t>0.1891</a:t>
            </a:r>
            <a:endParaRPr sz="1800">
              <a:solidFill>
                <a:schemeClr val="dk1"/>
              </a:solidFill>
              <a:latin typeface="Asap"/>
              <a:ea typeface="Asap"/>
              <a:cs typeface="Asap"/>
              <a:sym typeface="Asap"/>
            </a:endParaRPr>
          </a:p>
        </p:txBody>
      </p:sp>
      <p:sp>
        <p:nvSpPr>
          <p:cNvPr id="351" name="Google Shape;351;p32"/>
          <p:cNvSpPr txBox="1"/>
          <p:nvPr/>
        </p:nvSpPr>
        <p:spPr>
          <a:xfrm>
            <a:off x="5336100" y="2774375"/>
            <a:ext cx="2536500" cy="42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highlight>
                  <a:srgbClr val="FFFFFF"/>
                </a:highlight>
                <a:latin typeface="Times New Roman"/>
                <a:ea typeface="Times New Roman"/>
                <a:cs typeface="Times New Roman"/>
                <a:sym typeface="Times New Roman"/>
              </a:rPr>
              <a:t>Silhouette index: </a:t>
            </a:r>
            <a:r>
              <a:rPr b="1" lang="en" sz="1800">
                <a:highlight>
                  <a:srgbClr val="FFFFFF"/>
                </a:highlight>
                <a:latin typeface="Times New Roman"/>
                <a:ea typeface="Times New Roman"/>
                <a:cs typeface="Times New Roman"/>
                <a:sym typeface="Times New Roman"/>
              </a:rPr>
              <a:t>0.1787</a:t>
            </a:r>
            <a:endParaRPr sz="1800">
              <a:solidFill>
                <a:schemeClr val="dk1"/>
              </a:solidFill>
              <a:latin typeface="Times New Roman"/>
              <a:ea typeface="Times New Roman"/>
              <a:cs typeface="Times New Roman"/>
              <a:sym typeface="Times New Roman"/>
            </a:endParaRPr>
          </a:p>
        </p:txBody>
      </p:sp>
      <p:sp>
        <p:nvSpPr>
          <p:cNvPr id="352" name="Google Shape;352;p32"/>
          <p:cNvSpPr txBox="1"/>
          <p:nvPr/>
        </p:nvSpPr>
        <p:spPr>
          <a:xfrm>
            <a:off x="5542500" y="2225413"/>
            <a:ext cx="1836600" cy="42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highlight>
                  <a:srgbClr val="FFFFFF"/>
                </a:highlight>
                <a:latin typeface="Times New Roman"/>
                <a:ea typeface="Times New Roman"/>
                <a:cs typeface="Times New Roman"/>
                <a:sym typeface="Times New Roman"/>
              </a:rPr>
              <a:t>Accuracy = 0.764</a:t>
            </a:r>
            <a:endParaRPr sz="1800">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33"/>
          <p:cNvSpPr txBox="1"/>
          <p:nvPr>
            <p:ph type="title"/>
          </p:nvPr>
        </p:nvSpPr>
        <p:spPr>
          <a:xfrm>
            <a:off x="720000" y="1024650"/>
            <a:ext cx="7704000" cy="11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5600"/>
              <a:t>Thank You</a:t>
            </a:r>
            <a:r>
              <a:rPr lang="en" sz="5000"/>
              <a:t> </a:t>
            </a:r>
            <a:endParaRPr sz="5000"/>
          </a:p>
        </p:txBody>
      </p:sp>
      <p:sp>
        <p:nvSpPr>
          <p:cNvPr id="358" name="Google Shape;358;p33"/>
          <p:cNvSpPr txBox="1"/>
          <p:nvPr>
            <p:ph type="title"/>
          </p:nvPr>
        </p:nvSpPr>
        <p:spPr>
          <a:xfrm>
            <a:off x="720000" y="2556450"/>
            <a:ext cx="7704000" cy="100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5000"/>
              <a:t>Q&amp;A</a:t>
            </a:r>
            <a:r>
              <a:rPr lang="en" sz="5000"/>
              <a:t> </a:t>
            </a:r>
            <a:endParaRPr sz="5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3"/>
          <p:cNvSpPr txBox="1"/>
          <p:nvPr>
            <p:ph idx="13" type="subTitle"/>
          </p:nvPr>
        </p:nvSpPr>
        <p:spPr>
          <a:xfrm>
            <a:off x="1521525" y="2308224"/>
            <a:ext cx="6784500" cy="34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500"/>
              <a:t>K-means Model  </a:t>
            </a:r>
            <a:endParaRPr sz="2500"/>
          </a:p>
        </p:txBody>
      </p:sp>
      <p:sp>
        <p:nvSpPr>
          <p:cNvPr id="267" name="Google Shape;267;p23"/>
          <p:cNvSpPr txBox="1"/>
          <p:nvPr>
            <p:ph idx="5" type="title"/>
          </p:nvPr>
        </p:nvSpPr>
        <p:spPr>
          <a:xfrm>
            <a:off x="837975" y="1490725"/>
            <a:ext cx="694500" cy="42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100"/>
              <a:t>01</a:t>
            </a:r>
            <a:endParaRPr sz="3100"/>
          </a:p>
        </p:txBody>
      </p:sp>
      <p:sp>
        <p:nvSpPr>
          <p:cNvPr id="268" name="Google Shape;268;p23"/>
          <p:cNvSpPr txBox="1"/>
          <p:nvPr>
            <p:ph idx="9" type="subTitle"/>
          </p:nvPr>
        </p:nvSpPr>
        <p:spPr>
          <a:xfrm>
            <a:off x="1521525" y="1490725"/>
            <a:ext cx="6784500" cy="344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500"/>
              <a:t>Introduction</a:t>
            </a:r>
            <a:endParaRPr sz="2500"/>
          </a:p>
        </p:txBody>
      </p:sp>
      <p:sp>
        <p:nvSpPr>
          <p:cNvPr id="269" name="Google Shape;269;p23"/>
          <p:cNvSpPr txBox="1"/>
          <p:nvPr>
            <p:ph idx="15" type="subTitle"/>
          </p:nvPr>
        </p:nvSpPr>
        <p:spPr>
          <a:xfrm>
            <a:off x="1521525" y="3943222"/>
            <a:ext cx="6784500" cy="34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500"/>
              <a:t>Conclusion</a:t>
            </a:r>
            <a:endParaRPr sz="2500"/>
          </a:p>
        </p:txBody>
      </p:sp>
      <p:sp>
        <p:nvSpPr>
          <p:cNvPr id="270" name="Google Shape;270;p23"/>
          <p:cNvSpPr txBox="1"/>
          <p:nvPr>
            <p:ph type="title"/>
          </p:nvPr>
        </p:nvSpPr>
        <p:spPr>
          <a:xfrm>
            <a:off x="720000" y="3772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t>
            </a:r>
            <a:r>
              <a:rPr lang="en"/>
              <a:t>able of contents</a:t>
            </a:r>
            <a:endParaRPr/>
          </a:p>
        </p:txBody>
      </p:sp>
      <p:sp>
        <p:nvSpPr>
          <p:cNvPr id="271" name="Google Shape;271;p23"/>
          <p:cNvSpPr txBox="1"/>
          <p:nvPr>
            <p:ph idx="6" type="title"/>
          </p:nvPr>
        </p:nvSpPr>
        <p:spPr>
          <a:xfrm>
            <a:off x="837975" y="3124925"/>
            <a:ext cx="694500" cy="429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100"/>
              <a:t>03</a:t>
            </a:r>
            <a:endParaRPr sz="3100"/>
          </a:p>
        </p:txBody>
      </p:sp>
      <p:sp>
        <p:nvSpPr>
          <p:cNvPr id="272" name="Google Shape;272;p23"/>
          <p:cNvSpPr txBox="1"/>
          <p:nvPr>
            <p:ph idx="7" type="title"/>
          </p:nvPr>
        </p:nvSpPr>
        <p:spPr>
          <a:xfrm>
            <a:off x="837975" y="2306625"/>
            <a:ext cx="694500" cy="429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100"/>
              <a:t>02</a:t>
            </a:r>
            <a:endParaRPr sz="3100"/>
          </a:p>
        </p:txBody>
      </p:sp>
      <p:sp>
        <p:nvSpPr>
          <p:cNvPr id="273" name="Google Shape;273;p23"/>
          <p:cNvSpPr txBox="1"/>
          <p:nvPr>
            <p:ph idx="8" type="title"/>
          </p:nvPr>
        </p:nvSpPr>
        <p:spPr>
          <a:xfrm>
            <a:off x="837975" y="3943225"/>
            <a:ext cx="694500" cy="429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100"/>
              <a:t>04</a:t>
            </a:r>
            <a:endParaRPr sz="3100"/>
          </a:p>
        </p:txBody>
      </p:sp>
      <p:sp>
        <p:nvSpPr>
          <p:cNvPr id="274" name="Google Shape;274;p23"/>
          <p:cNvSpPr txBox="1"/>
          <p:nvPr>
            <p:ph idx="14" type="subTitle"/>
          </p:nvPr>
        </p:nvSpPr>
        <p:spPr>
          <a:xfrm>
            <a:off x="1521525" y="3125723"/>
            <a:ext cx="6784500" cy="34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500"/>
              <a:t>Hierarchical Model </a:t>
            </a:r>
            <a:endParaRPr sz="2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280" name="Google Shape;280;p24"/>
          <p:cNvSpPr txBox="1"/>
          <p:nvPr>
            <p:ph idx="1" type="subTitle"/>
          </p:nvPr>
        </p:nvSpPr>
        <p:spPr>
          <a:xfrm>
            <a:off x="4724700" y="1556925"/>
            <a:ext cx="3699300" cy="241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Times New Roman"/>
                <a:ea typeface="Times New Roman"/>
                <a:cs typeface="Times New Roman"/>
                <a:sym typeface="Times New Roman"/>
              </a:rPr>
              <a:t>Optical Recognition of Handwritten Digits Data Set</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43 people</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Optdigits.tra : 30 people </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Optdigits.tes : 13 people </a:t>
            </a:r>
            <a:endParaRPr sz="1600">
              <a:latin typeface="Times New Roman"/>
              <a:ea typeface="Times New Roman"/>
              <a:cs typeface="Times New Roman"/>
              <a:sym typeface="Times New Roman"/>
            </a:endParaRPr>
          </a:p>
          <a:p>
            <a:pPr indent="0" lvl="0" marL="0" rtl="0" algn="l">
              <a:spcBef>
                <a:spcPts val="0"/>
              </a:spcBef>
              <a:spcAft>
                <a:spcPts val="0"/>
              </a:spcAft>
              <a:buNone/>
            </a:pPr>
            <a:r>
              <a:rPr lang="en" sz="1600">
                <a:latin typeface="Times New Roman"/>
                <a:ea typeface="Times New Roman"/>
                <a:cs typeface="Times New Roman"/>
                <a:sym typeface="Times New Roman"/>
              </a:rPr>
              <a:t>The data set contains:</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64 features : range 0,…,16</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1 target variable : class code  0,..,9</a:t>
            </a:r>
            <a:endParaRPr sz="1600">
              <a:latin typeface="Times New Roman"/>
              <a:ea typeface="Times New Roman"/>
              <a:cs typeface="Times New Roman"/>
              <a:sym typeface="Times New Roman"/>
            </a:endParaRPr>
          </a:p>
        </p:txBody>
      </p:sp>
      <p:grpSp>
        <p:nvGrpSpPr>
          <p:cNvPr id="281" name="Google Shape;281;p24"/>
          <p:cNvGrpSpPr/>
          <p:nvPr/>
        </p:nvGrpSpPr>
        <p:grpSpPr>
          <a:xfrm>
            <a:off x="7511876" y="-463868"/>
            <a:ext cx="1627340" cy="1899886"/>
            <a:chOff x="7511876" y="-463868"/>
            <a:chExt cx="1627340" cy="1899886"/>
          </a:xfrm>
        </p:grpSpPr>
        <p:sp>
          <p:nvSpPr>
            <p:cNvPr id="282" name="Google Shape;282;p24"/>
            <p:cNvSpPr/>
            <p:nvPr/>
          </p:nvSpPr>
          <p:spPr>
            <a:xfrm>
              <a:off x="7511876" y="-463868"/>
              <a:ext cx="1594671" cy="1823598"/>
            </a:xfrm>
            <a:custGeom>
              <a:rect b="b" l="l" r="r" t="t"/>
              <a:pathLst>
                <a:path extrusionOk="0" h="2084112" w="1822481">
                  <a:moveTo>
                    <a:pt x="1440741" y="2089880"/>
                  </a:moveTo>
                  <a:lnTo>
                    <a:pt x="1211143" y="844745"/>
                  </a:lnTo>
                  <a:lnTo>
                    <a:pt x="1228510" y="841537"/>
                  </a:lnTo>
                  <a:lnTo>
                    <a:pt x="1458113" y="2086671"/>
                  </a:lnTo>
                  <a:close/>
                  <a:moveTo>
                    <a:pt x="1223299" y="852172"/>
                  </a:moveTo>
                  <a:lnTo>
                    <a:pt x="1826542" y="884979"/>
                  </a:lnTo>
                  <a:lnTo>
                    <a:pt x="1827511" y="867351"/>
                  </a:lnTo>
                  <a:lnTo>
                    <a:pt x="1216354" y="834115"/>
                  </a:lnTo>
                  <a:lnTo>
                    <a:pt x="583398" y="1470959"/>
                  </a:lnTo>
                  <a:lnTo>
                    <a:pt x="595919" y="1483411"/>
                  </a:lnTo>
                  <a:close/>
                  <a:moveTo>
                    <a:pt x="928194" y="1527416"/>
                  </a:moveTo>
                  <a:lnTo>
                    <a:pt x="840068" y="1238658"/>
                  </a:lnTo>
                  <a:lnTo>
                    <a:pt x="823184" y="1243816"/>
                  </a:lnTo>
                  <a:lnTo>
                    <a:pt x="911309" y="1532574"/>
                  </a:lnTo>
                  <a:close/>
                  <a:moveTo>
                    <a:pt x="1224796" y="835862"/>
                  </a:moveTo>
                  <a:lnTo>
                    <a:pt x="15015" y="5767"/>
                  </a:lnTo>
                  <a:lnTo>
                    <a:pt x="5030" y="20325"/>
                  </a:lnTo>
                  <a:lnTo>
                    <a:pt x="1214834" y="850432"/>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3" name="Google Shape;283;p24"/>
            <p:cNvSpPr/>
            <p:nvPr/>
          </p:nvSpPr>
          <p:spPr>
            <a:xfrm>
              <a:off x="7991308" y="121335"/>
              <a:ext cx="1147908" cy="1314683"/>
            </a:xfrm>
            <a:custGeom>
              <a:rect b="b" l="l" r="r" t="t"/>
              <a:pathLst>
                <a:path extrusionOk="0" h="1502495" w="1311895">
                  <a:moveTo>
                    <a:pt x="666806" y="348752"/>
                  </a:moveTo>
                  <a:cubicBezTo>
                    <a:pt x="572228" y="348752"/>
                    <a:pt x="495313" y="271820"/>
                    <a:pt x="495313" y="177259"/>
                  </a:cubicBezTo>
                  <a:cubicBezTo>
                    <a:pt x="495313" y="82699"/>
                    <a:pt x="572228" y="5767"/>
                    <a:pt x="666806" y="5767"/>
                  </a:cubicBezTo>
                  <a:cubicBezTo>
                    <a:pt x="761383" y="5767"/>
                    <a:pt x="838299" y="82699"/>
                    <a:pt x="838299" y="177259"/>
                  </a:cubicBezTo>
                  <a:cubicBezTo>
                    <a:pt x="838299" y="271820"/>
                    <a:pt x="761383" y="348752"/>
                    <a:pt x="666806" y="348752"/>
                  </a:cubicBezTo>
                  <a:close/>
                  <a:moveTo>
                    <a:pt x="666806" y="23429"/>
                  </a:moveTo>
                  <a:cubicBezTo>
                    <a:pt x="581982" y="23429"/>
                    <a:pt x="512975" y="92436"/>
                    <a:pt x="512975" y="177259"/>
                  </a:cubicBezTo>
                  <a:cubicBezTo>
                    <a:pt x="512975" y="262083"/>
                    <a:pt x="581982" y="331090"/>
                    <a:pt x="666806" y="331090"/>
                  </a:cubicBezTo>
                  <a:cubicBezTo>
                    <a:pt x="751630" y="331090"/>
                    <a:pt x="820637" y="262083"/>
                    <a:pt x="820637" y="177259"/>
                  </a:cubicBezTo>
                  <a:cubicBezTo>
                    <a:pt x="820637" y="92436"/>
                    <a:pt x="751630" y="23429"/>
                    <a:pt x="666806" y="23429"/>
                  </a:cubicBezTo>
                  <a:close/>
                  <a:moveTo>
                    <a:pt x="666806" y="88954"/>
                  </a:moveTo>
                  <a:cubicBezTo>
                    <a:pt x="715574" y="88954"/>
                    <a:pt x="755111" y="128491"/>
                    <a:pt x="755111" y="177259"/>
                  </a:cubicBezTo>
                  <a:cubicBezTo>
                    <a:pt x="755111" y="177259"/>
                    <a:pt x="755111" y="177265"/>
                    <a:pt x="755111" y="177265"/>
                  </a:cubicBezTo>
                  <a:cubicBezTo>
                    <a:pt x="755111" y="226034"/>
                    <a:pt x="715574" y="265571"/>
                    <a:pt x="666806" y="265571"/>
                  </a:cubicBezTo>
                  <a:cubicBezTo>
                    <a:pt x="618037" y="265576"/>
                    <a:pt x="578501" y="226039"/>
                    <a:pt x="578495" y="177271"/>
                  </a:cubicBezTo>
                  <a:cubicBezTo>
                    <a:pt x="578495" y="177271"/>
                    <a:pt x="578495" y="177265"/>
                    <a:pt x="578495" y="177265"/>
                  </a:cubicBezTo>
                  <a:cubicBezTo>
                    <a:pt x="578495" y="128491"/>
                    <a:pt x="618032" y="88954"/>
                    <a:pt x="666806" y="88954"/>
                  </a:cubicBezTo>
                  <a:close/>
                  <a:moveTo>
                    <a:pt x="49179" y="763095"/>
                  </a:moveTo>
                  <a:cubicBezTo>
                    <a:pt x="73567" y="763095"/>
                    <a:pt x="93335" y="782864"/>
                    <a:pt x="93335" y="807251"/>
                  </a:cubicBezTo>
                  <a:cubicBezTo>
                    <a:pt x="93335" y="831638"/>
                    <a:pt x="73567" y="851406"/>
                    <a:pt x="49179" y="851406"/>
                  </a:cubicBezTo>
                  <a:cubicBezTo>
                    <a:pt x="24798" y="851400"/>
                    <a:pt x="5030" y="831638"/>
                    <a:pt x="5030" y="807251"/>
                  </a:cubicBezTo>
                  <a:cubicBezTo>
                    <a:pt x="5030" y="782869"/>
                    <a:pt x="24792" y="763101"/>
                    <a:pt x="49179" y="763095"/>
                  </a:cubicBezTo>
                  <a:close/>
                  <a:moveTo>
                    <a:pt x="1272770" y="163520"/>
                  </a:moveTo>
                  <a:cubicBezTo>
                    <a:pt x="1297157" y="163520"/>
                    <a:pt x="1316919" y="183282"/>
                    <a:pt x="1316925" y="207669"/>
                  </a:cubicBezTo>
                  <a:cubicBezTo>
                    <a:pt x="1316925" y="232057"/>
                    <a:pt x="1297157" y="251825"/>
                    <a:pt x="1272770" y="251825"/>
                  </a:cubicBezTo>
                  <a:cubicBezTo>
                    <a:pt x="1248383" y="251819"/>
                    <a:pt x="1228620" y="232057"/>
                    <a:pt x="1228620" y="207669"/>
                  </a:cubicBezTo>
                  <a:cubicBezTo>
                    <a:pt x="1228620" y="183288"/>
                    <a:pt x="1248388" y="163520"/>
                    <a:pt x="1272770" y="163520"/>
                  </a:cubicBezTo>
                  <a:close/>
                  <a:moveTo>
                    <a:pt x="901880" y="1331651"/>
                  </a:moveTo>
                  <a:cubicBezTo>
                    <a:pt x="950649" y="1331651"/>
                    <a:pt x="990186" y="1371188"/>
                    <a:pt x="990186" y="1419957"/>
                  </a:cubicBezTo>
                  <a:cubicBezTo>
                    <a:pt x="990186" y="1468725"/>
                    <a:pt x="950649" y="1508262"/>
                    <a:pt x="901880" y="1508262"/>
                  </a:cubicBezTo>
                  <a:cubicBezTo>
                    <a:pt x="853112" y="1508268"/>
                    <a:pt x="813575" y="1468731"/>
                    <a:pt x="813569" y="1419963"/>
                  </a:cubicBezTo>
                  <a:cubicBezTo>
                    <a:pt x="813569" y="1419963"/>
                    <a:pt x="813569" y="1419957"/>
                    <a:pt x="813569" y="1419957"/>
                  </a:cubicBezTo>
                  <a:cubicBezTo>
                    <a:pt x="813552" y="1371188"/>
                    <a:pt x="853077" y="1331640"/>
                    <a:pt x="901846" y="1331622"/>
                  </a:cubicBezTo>
                  <a:cubicBezTo>
                    <a:pt x="901857" y="1331622"/>
                    <a:pt x="901869" y="1331622"/>
                    <a:pt x="901880" y="1331622"/>
                  </a:cubicBezTo>
                  <a:close/>
                  <a:moveTo>
                    <a:pt x="357195" y="905298"/>
                  </a:moveTo>
                  <a:cubicBezTo>
                    <a:pt x="333452" y="899745"/>
                    <a:pt x="318702" y="876002"/>
                    <a:pt x="324255" y="852259"/>
                  </a:cubicBezTo>
                  <a:cubicBezTo>
                    <a:pt x="324255" y="852253"/>
                    <a:pt x="324255" y="852253"/>
                    <a:pt x="324255" y="852253"/>
                  </a:cubicBezTo>
                  <a:cubicBezTo>
                    <a:pt x="329814" y="828510"/>
                    <a:pt x="353563" y="813767"/>
                    <a:pt x="377306" y="819314"/>
                  </a:cubicBezTo>
                  <a:cubicBezTo>
                    <a:pt x="401049" y="824866"/>
                    <a:pt x="415798" y="848609"/>
                    <a:pt x="410245" y="872352"/>
                  </a:cubicBezTo>
                  <a:cubicBezTo>
                    <a:pt x="410245" y="872358"/>
                    <a:pt x="410245" y="872358"/>
                    <a:pt x="410245" y="872358"/>
                  </a:cubicBezTo>
                  <a:cubicBezTo>
                    <a:pt x="410245" y="872451"/>
                    <a:pt x="410205" y="872538"/>
                    <a:pt x="410181" y="872625"/>
                  </a:cubicBezTo>
                  <a:cubicBezTo>
                    <a:pt x="404495" y="896223"/>
                    <a:pt x="380828" y="910804"/>
                    <a:pt x="357195" y="90526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pic>
        <p:nvPicPr>
          <p:cNvPr id="284" name="Google Shape;284;p24"/>
          <p:cNvPicPr preferRelativeResize="0"/>
          <p:nvPr/>
        </p:nvPicPr>
        <p:blipFill>
          <a:blip r:embed="rId3">
            <a:alphaModFix/>
          </a:blip>
          <a:stretch>
            <a:fillRect/>
          </a:stretch>
        </p:blipFill>
        <p:spPr>
          <a:xfrm>
            <a:off x="304800" y="1467163"/>
            <a:ext cx="4308988" cy="259841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25"/>
          <p:cNvSpPr txBox="1"/>
          <p:nvPr>
            <p:ph idx="4294967295" type="title"/>
          </p:nvPr>
        </p:nvSpPr>
        <p:spPr>
          <a:xfrm>
            <a:off x="637800" y="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Training Dataset</a:t>
            </a:r>
            <a:endParaRPr/>
          </a:p>
        </p:txBody>
      </p:sp>
      <p:pic>
        <p:nvPicPr>
          <p:cNvPr id="290" name="Google Shape;290;p25"/>
          <p:cNvPicPr preferRelativeResize="0"/>
          <p:nvPr/>
        </p:nvPicPr>
        <p:blipFill rotWithShape="1">
          <a:blip r:embed="rId3">
            <a:alphaModFix/>
          </a:blip>
          <a:srcRect b="0" l="2642" r="4970" t="0"/>
          <a:stretch/>
        </p:blipFill>
        <p:spPr>
          <a:xfrm>
            <a:off x="13750" y="576125"/>
            <a:ext cx="4608424" cy="3957775"/>
          </a:xfrm>
          <a:prstGeom prst="rect">
            <a:avLst/>
          </a:prstGeom>
          <a:noFill/>
          <a:ln>
            <a:noFill/>
          </a:ln>
        </p:spPr>
      </p:pic>
      <p:pic>
        <p:nvPicPr>
          <p:cNvPr id="291" name="Google Shape;291;p25"/>
          <p:cNvPicPr preferRelativeResize="0"/>
          <p:nvPr/>
        </p:nvPicPr>
        <p:blipFill rotWithShape="1">
          <a:blip r:embed="rId4">
            <a:alphaModFix/>
          </a:blip>
          <a:srcRect b="0" l="3672" r="4059" t="0"/>
          <a:stretch/>
        </p:blipFill>
        <p:spPr>
          <a:xfrm>
            <a:off x="4622175" y="576125"/>
            <a:ext cx="4521825" cy="2618539"/>
          </a:xfrm>
          <a:prstGeom prst="rect">
            <a:avLst/>
          </a:prstGeom>
          <a:noFill/>
          <a:ln>
            <a:noFill/>
          </a:ln>
        </p:spPr>
      </p:pic>
      <p:pic>
        <p:nvPicPr>
          <p:cNvPr id="292" name="Google Shape;292;p25"/>
          <p:cNvPicPr preferRelativeResize="0"/>
          <p:nvPr/>
        </p:nvPicPr>
        <p:blipFill>
          <a:blip r:embed="rId5">
            <a:alphaModFix/>
          </a:blip>
          <a:stretch>
            <a:fillRect/>
          </a:stretch>
        </p:blipFill>
        <p:spPr>
          <a:xfrm>
            <a:off x="4776000" y="3159817"/>
            <a:ext cx="4366525" cy="998408"/>
          </a:xfrm>
          <a:prstGeom prst="rect">
            <a:avLst/>
          </a:prstGeom>
          <a:noFill/>
          <a:ln>
            <a:noFill/>
          </a:ln>
        </p:spPr>
      </p:pic>
      <p:pic>
        <p:nvPicPr>
          <p:cNvPr id="293" name="Google Shape;293;p25"/>
          <p:cNvPicPr preferRelativeResize="0"/>
          <p:nvPr/>
        </p:nvPicPr>
        <p:blipFill>
          <a:blip r:embed="rId6">
            <a:alphaModFix/>
          </a:blip>
          <a:stretch>
            <a:fillRect/>
          </a:stretch>
        </p:blipFill>
        <p:spPr>
          <a:xfrm>
            <a:off x="4776025" y="4120250"/>
            <a:ext cx="4366525" cy="870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26"/>
          <p:cNvSpPr txBox="1"/>
          <p:nvPr>
            <p:ph type="title"/>
          </p:nvPr>
        </p:nvSpPr>
        <p:spPr>
          <a:xfrm>
            <a:off x="3181200" y="251700"/>
            <a:ext cx="2781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Training Dataset</a:t>
            </a:r>
            <a:endParaRPr/>
          </a:p>
        </p:txBody>
      </p:sp>
      <p:sp>
        <p:nvSpPr>
          <p:cNvPr id="299" name="Google Shape;299;p26"/>
          <p:cNvSpPr txBox="1"/>
          <p:nvPr/>
        </p:nvSpPr>
        <p:spPr>
          <a:xfrm>
            <a:off x="3501750" y="4278175"/>
            <a:ext cx="2377800" cy="65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50">
                <a:highlight>
                  <a:srgbClr val="FFFFFF"/>
                </a:highlight>
                <a:latin typeface="Times New Roman"/>
                <a:ea typeface="Times New Roman"/>
                <a:cs typeface="Times New Roman"/>
                <a:sym typeface="Times New Roman"/>
              </a:rPr>
              <a:t>Silhouette index: </a:t>
            </a:r>
            <a:r>
              <a:rPr b="1" lang="en" sz="1550">
                <a:highlight>
                  <a:srgbClr val="FFFFFF"/>
                </a:highlight>
                <a:latin typeface="Times New Roman"/>
                <a:ea typeface="Times New Roman"/>
                <a:cs typeface="Times New Roman"/>
                <a:sym typeface="Times New Roman"/>
              </a:rPr>
              <a:t>0.1891</a:t>
            </a:r>
            <a:endParaRPr b="1" sz="1550">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550">
                <a:highlight>
                  <a:srgbClr val="FFFFFF"/>
                </a:highlight>
                <a:latin typeface="Times New Roman"/>
                <a:ea typeface="Times New Roman"/>
                <a:cs typeface="Times New Roman"/>
                <a:sym typeface="Times New Roman"/>
              </a:rPr>
              <a:t>The best clustering </a:t>
            </a:r>
            <a:r>
              <a:rPr b="1" lang="en" sz="1550">
                <a:highlight>
                  <a:srgbClr val="FFFFFF"/>
                </a:highlight>
                <a:latin typeface="Times New Roman"/>
                <a:ea typeface="Times New Roman"/>
                <a:cs typeface="Times New Roman"/>
                <a:sym typeface="Times New Roman"/>
              </a:rPr>
              <a:t>K = 12</a:t>
            </a:r>
            <a:endParaRPr b="1" sz="1550">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900">
              <a:solidFill>
                <a:schemeClr val="dk1"/>
              </a:solidFill>
              <a:latin typeface="Times New Roman"/>
              <a:ea typeface="Times New Roman"/>
              <a:cs typeface="Times New Roman"/>
              <a:sym typeface="Times New Roman"/>
            </a:endParaRPr>
          </a:p>
        </p:txBody>
      </p:sp>
      <p:pic>
        <p:nvPicPr>
          <p:cNvPr id="300" name="Google Shape;300;p26"/>
          <p:cNvPicPr preferRelativeResize="0"/>
          <p:nvPr/>
        </p:nvPicPr>
        <p:blipFill>
          <a:blip r:embed="rId3">
            <a:alphaModFix/>
          </a:blip>
          <a:stretch>
            <a:fillRect/>
          </a:stretch>
        </p:blipFill>
        <p:spPr>
          <a:xfrm>
            <a:off x="2245487" y="898425"/>
            <a:ext cx="4890337" cy="3346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pic>
        <p:nvPicPr>
          <p:cNvPr id="305" name="Google Shape;305;p27"/>
          <p:cNvPicPr preferRelativeResize="0"/>
          <p:nvPr/>
        </p:nvPicPr>
        <p:blipFill>
          <a:blip r:embed="rId3">
            <a:alphaModFix/>
          </a:blip>
          <a:stretch>
            <a:fillRect/>
          </a:stretch>
        </p:blipFill>
        <p:spPr>
          <a:xfrm>
            <a:off x="471875" y="1013825"/>
            <a:ext cx="4875276" cy="3826175"/>
          </a:xfrm>
          <a:prstGeom prst="rect">
            <a:avLst/>
          </a:prstGeom>
          <a:noFill/>
          <a:ln>
            <a:noFill/>
          </a:ln>
        </p:spPr>
      </p:pic>
      <p:pic>
        <p:nvPicPr>
          <p:cNvPr id="306" name="Google Shape;306;p27"/>
          <p:cNvPicPr preferRelativeResize="0"/>
          <p:nvPr/>
        </p:nvPicPr>
        <p:blipFill>
          <a:blip r:embed="rId4">
            <a:alphaModFix/>
          </a:blip>
          <a:stretch>
            <a:fillRect/>
          </a:stretch>
        </p:blipFill>
        <p:spPr>
          <a:xfrm>
            <a:off x="5399475" y="1735800"/>
            <a:ext cx="3547875" cy="2278325"/>
          </a:xfrm>
          <a:prstGeom prst="rect">
            <a:avLst/>
          </a:prstGeom>
          <a:noFill/>
          <a:ln>
            <a:noFill/>
          </a:ln>
        </p:spPr>
      </p:pic>
      <p:sp>
        <p:nvSpPr>
          <p:cNvPr id="307" name="Google Shape;307;p27"/>
          <p:cNvSpPr txBox="1"/>
          <p:nvPr/>
        </p:nvSpPr>
        <p:spPr>
          <a:xfrm>
            <a:off x="6487898" y="1013825"/>
            <a:ext cx="1477200" cy="45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Times New Roman"/>
                <a:ea typeface="Times New Roman"/>
                <a:cs typeface="Times New Roman"/>
                <a:sym typeface="Times New Roman"/>
              </a:rPr>
              <a:t>Cluster k=12</a:t>
            </a:r>
            <a:endParaRPr b="1" sz="1800">
              <a:solidFill>
                <a:schemeClr val="dk1"/>
              </a:solidFill>
              <a:latin typeface="Times New Roman"/>
              <a:ea typeface="Times New Roman"/>
              <a:cs typeface="Times New Roman"/>
              <a:sym typeface="Times New Roman"/>
            </a:endParaRPr>
          </a:p>
        </p:txBody>
      </p:sp>
      <p:sp>
        <p:nvSpPr>
          <p:cNvPr id="308" name="Google Shape;308;p27"/>
          <p:cNvSpPr txBox="1"/>
          <p:nvPr>
            <p:ph type="title"/>
          </p:nvPr>
        </p:nvSpPr>
        <p:spPr>
          <a:xfrm>
            <a:off x="3281844" y="53225"/>
            <a:ext cx="2580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Testing Dataset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28"/>
          <p:cNvSpPr txBox="1"/>
          <p:nvPr>
            <p:ph type="title"/>
          </p:nvPr>
        </p:nvSpPr>
        <p:spPr>
          <a:xfrm>
            <a:off x="656100" y="311100"/>
            <a:ext cx="3766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Hierarchical Clustering</a:t>
            </a:r>
            <a:endParaRPr/>
          </a:p>
        </p:txBody>
      </p:sp>
      <p:pic>
        <p:nvPicPr>
          <p:cNvPr id="314" name="Google Shape;314;p28"/>
          <p:cNvPicPr preferRelativeResize="0"/>
          <p:nvPr/>
        </p:nvPicPr>
        <p:blipFill>
          <a:blip r:embed="rId3">
            <a:alphaModFix/>
          </a:blip>
          <a:stretch>
            <a:fillRect/>
          </a:stretch>
        </p:blipFill>
        <p:spPr>
          <a:xfrm>
            <a:off x="3520138" y="837900"/>
            <a:ext cx="5316426" cy="4020499"/>
          </a:xfrm>
          <a:prstGeom prst="rect">
            <a:avLst/>
          </a:prstGeom>
          <a:noFill/>
          <a:ln>
            <a:noFill/>
          </a:ln>
        </p:spPr>
      </p:pic>
      <p:cxnSp>
        <p:nvCxnSpPr>
          <p:cNvPr id="315" name="Google Shape;315;p28"/>
          <p:cNvCxnSpPr/>
          <p:nvPr/>
        </p:nvCxnSpPr>
        <p:spPr>
          <a:xfrm flipH="1" rot="10800000">
            <a:off x="3803050" y="3067100"/>
            <a:ext cx="4948200" cy="34500"/>
          </a:xfrm>
          <a:prstGeom prst="straightConnector1">
            <a:avLst/>
          </a:prstGeom>
          <a:noFill/>
          <a:ln cap="flat" cmpd="sng" w="19050">
            <a:solidFill>
              <a:schemeClr val="dk1"/>
            </a:solidFill>
            <a:prstDash val="solid"/>
            <a:round/>
            <a:headEnd len="med" w="med" type="none"/>
            <a:tailEnd len="med" w="med" type="none"/>
          </a:ln>
        </p:spPr>
      </p:cxnSp>
      <p:sp>
        <p:nvSpPr>
          <p:cNvPr id="316" name="Google Shape;316;p28"/>
          <p:cNvSpPr txBox="1"/>
          <p:nvPr/>
        </p:nvSpPr>
        <p:spPr>
          <a:xfrm>
            <a:off x="503700" y="1088925"/>
            <a:ext cx="2179500" cy="5217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Dendrogram</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9"/>
          <p:cNvSpPr txBox="1"/>
          <p:nvPr>
            <p:ph idx="4294967295" type="title"/>
          </p:nvPr>
        </p:nvSpPr>
        <p:spPr>
          <a:xfrm>
            <a:off x="637800" y="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Training Dataset</a:t>
            </a:r>
            <a:endParaRPr/>
          </a:p>
        </p:txBody>
      </p:sp>
      <p:pic>
        <p:nvPicPr>
          <p:cNvPr id="322" name="Google Shape;322;p29"/>
          <p:cNvPicPr preferRelativeResize="0"/>
          <p:nvPr/>
        </p:nvPicPr>
        <p:blipFill>
          <a:blip r:embed="rId3">
            <a:alphaModFix/>
          </a:blip>
          <a:stretch>
            <a:fillRect/>
          </a:stretch>
        </p:blipFill>
        <p:spPr>
          <a:xfrm>
            <a:off x="0" y="679725"/>
            <a:ext cx="4615425" cy="3851125"/>
          </a:xfrm>
          <a:prstGeom prst="rect">
            <a:avLst/>
          </a:prstGeom>
          <a:noFill/>
          <a:ln>
            <a:noFill/>
          </a:ln>
        </p:spPr>
      </p:pic>
      <p:pic>
        <p:nvPicPr>
          <p:cNvPr id="323" name="Google Shape;323;p29"/>
          <p:cNvPicPr preferRelativeResize="0"/>
          <p:nvPr/>
        </p:nvPicPr>
        <p:blipFill rotWithShape="1">
          <a:blip r:embed="rId4">
            <a:alphaModFix/>
          </a:blip>
          <a:srcRect b="0" l="1690" r="0" t="0"/>
          <a:stretch/>
        </p:blipFill>
        <p:spPr>
          <a:xfrm>
            <a:off x="4530425" y="755925"/>
            <a:ext cx="4484651" cy="2547000"/>
          </a:xfrm>
          <a:prstGeom prst="rect">
            <a:avLst/>
          </a:prstGeom>
          <a:noFill/>
          <a:ln>
            <a:noFill/>
          </a:ln>
        </p:spPr>
      </p:pic>
      <p:pic>
        <p:nvPicPr>
          <p:cNvPr id="324" name="Google Shape;324;p29"/>
          <p:cNvPicPr preferRelativeResize="0"/>
          <p:nvPr/>
        </p:nvPicPr>
        <p:blipFill>
          <a:blip r:embed="rId5">
            <a:alphaModFix/>
          </a:blip>
          <a:stretch>
            <a:fillRect/>
          </a:stretch>
        </p:blipFill>
        <p:spPr>
          <a:xfrm>
            <a:off x="4734575" y="3302925"/>
            <a:ext cx="4114401" cy="856400"/>
          </a:xfrm>
          <a:prstGeom prst="rect">
            <a:avLst/>
          </a:prstGeom>
          <a:noFill/>
          <a:ln>
            <a:noFill/>
          </a:ln>
        </p:spPr>
      </p:pic>
      <p:pic>
        <p:nvPicPr>
          <p:cNvPr id="325" name="Google Shape;325;p29"/>
          <p:cNvPicPr preferRelativeResize="0"/>
          <p:nvPr/>
        </p:nvPicPr>
        <p:blipFill>
          <a:blip r:embed="rId6">
            <a:alphaModFix/>
          </a:blip>
          <a:stretch>
            <a:fillRect/>
          </a:stretch>
        </p:blipFill>
        <p:spPr>
          <a:xfrm>
            <a:off x="4796250" y="4159325"/>
            <a:ext cx="3976525" cy="787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pic>
        <p:nvPicPr>
          <p:cNvPr id="330" name="Google Shape;330;p30"/>
          <p:cNvPicPr preferRelativeResize="0"/>
          <p:nvPr/>
        </p:nvPicPr>
        <p:blipFill>
          <a:blip r:embed="rId3">
            <a:alphaModFix/>
          </a:blip>
          <a:stretch>
            <a:fillRect/>
          </a:stretch>
        </p:blipFill>
        <p:spPr>
          <a:xfrm>
            <a:off x="1918425" y="902375"/>
            <a:ext cx="4945650" cy="3384550"/>
          </a:xfrm>
          <a:prstGeom prst="rect">
            <a:avLst/>
          </a:prstGeom>
          <a:noFill/>
          <a:ln>
            <a:noFill/>
          </a:ln>
        </p:spPr>
      </p:pic>
      <p:sp>
        <p:nvSpPr>
          <p:cNvPr id="331" name="Google Shape;331;p30"/>
          <p:cNvSpPr txBox="1"/>
          <p:nvPr>
            <p:ph idx="4294967295" type="title"/>
          </p:nvPr>
        </p:nvSpPr>
        <p:spPr>
          <a:xfrm>
            <a:off x="2857800" y="304800"/>
            <a:ext cx="3066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Training Dataset</a:t>
            </a:r>
            <a:endParaRPr/>
          </a:p>
        </p:txBody>
      </p:sp>
      <p:sp>
        <p:nvSpPr>
          <p:cNvPr id="332" name="Google Shape;332;p30"/>
          <p:cNvSpPr txBox="1"/>
          <p:nvPr/>
        </p:nvSpPr>
        <p:spPr>
          <a:xfrm>
            <a:off x="3390150" y="4286925"/>
            <a:ext cx="2516100" cy="61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50">
                <a:highlight>
                  <a:srgbClr val="FFFFFF"/>
                </a:highlight>
                <a:latin typeface="Times New Roman"/>
                <a:ea typeface="Times New Roman"/>
                <a:cs typeface="Times New Roman"/>
                <a:sym typeface="Times New Roman"/>
              </a:rPr>
              <a:t>Silhouette index: </a:t>
            </a:r>
            <a:r>
              <a:rPr b="1" lang="en" sz="1550">
                <a:highlight>
                  <a:srgbClr val="FFFFFF"/>
                </a:highlight>
                <a:latin typeface="Times New Roman"/>
                <a:ea typeface="Times New Roman"/>
                <a:cs typeface="Times New Roman"/>
                <a:sym typeface="Times New Roman"/>
              </a:rPr>
              <a:t>0.1787</a:t>
            </a:r>
            <a:endParaRPr b="1" sz="1550">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550">
                <a:highlight>
                  <a:srgbClr val="FFFFFF"/>
                </a:highlight>
                <a:latin typeface="Times New Roman"/>
                <a:ea typeface="Times New Roman"/>
                <a:cs typeface="Times New Roman"/>
                <a:sym typeface="Times New Roman"/>
              </a:rPr>
              <a:t>The best clustering </a:t>
            </a:r>
            <a:r>
              <a:rPr b="1" lang="en" sz="1550">
                <a:highlight>
                  <a:srgbClr val="FFFFFF"/>
                </a:highlight>
                <a:latin typeface="Times New Roman"/>
                <a:ea typeface="Times New Roman"/>
                <a:cs typeface="Times New Roman"/>
                <a:sym typeface="Times New Roman"/>
              </a:rPr>
              <a:t>K = 11</a:t>
            </a:r>
            <a:endParaRPr b="1" sz="1550">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9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chine Learning in Biostatistics - Master of Science in Biostatistics by Slidesgo">
  <a:themeElements>
    <a:clrScheme name="Simple Light">
      <a:dk1>
        <a:srgbClr val="263238"/>
      </a:dk1>
      <a:lt1>
        <a:srgbClr val="FFFFFF"/>
      </a:lt1>
      <a:dk2>
        <a:srgbClr val="F1F1F1"/>
      </a:dk2>
      <a:lt2>
        <a:srgbClr val="8F8F8F"/>
      </a:lt2>
      <a:accent1>
        <a:srgbClr val="87E8BD"/>
      </a:accent1>
      <a:accent2>
        <a:srgbClr val="9999FF"/>
      </a:accent2>
      <a:accent3>
        <a:srgbClr val="FFAB87"/>
      </a:accent3>
      <a:accent4>
        <a:srgbClr val="FFFFFF"/>
      </a:accent4>
      <a:accent5>
        <a:srgbClr val="FFFFFF"/>
      </a:accent5>
      <a:accent6>
        <a:srgbClr val="FFFFFF"/>
      </a:accent6>
      <a:hlink>
        <a:srgbClr val="2632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