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7CB5C-EA3B-4C0D-8837-2339724EDAC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06C7-4B0B-4239-B725-8754081A7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4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C2CE-AF4C-431B-8574-939AE0354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DD4F7-14A2-41CB-A69E-FBFC3F945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E8135-EE4C-437C-8961-AB030CE7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3547-2EE6-484F-9FCF-632A2B24B58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8104-C1DA-45E2-921B-3AEA6599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01AB5-8E80-4A5A-8647-B1069FAC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F4DD-B552-43EE-A265-368874A0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9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9C2C-115A-4895-8E9C-F6552560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2DAE6-EF09-4C2E-87EC-8D8F2689F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3D08-D924-4D6A-93B4-8C40952F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3547-2EE6-484F-9FCF-632A2B24B58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B3BB1-5D54-4781-A1C1-6FE4A216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B9C5-7B4B-4030-86E5-BFD051CD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F4DD-B552-43EE-A265-368874A0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0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75D20-FC94-4521-8AD8-A1FE6ED6C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86116-09FC-4C93-99AD-0B7B0C27A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370D9-EB5C-46ED-94B2-A73D1B0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3547-2EE6-484F-9FCF-632A2B24B58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C3F09-FEA2-4F3A-BC2E-0F916DF8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A71E3-6F54-4177-84A1-2DB0B453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F4DD-B552-43EE-A265-368874A0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9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330A-99E1-43FF-9CE6-238DCC47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2645E-30B8-402B-A1C0-FC39A33CC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64D88-3C2B-4514-87BE-5DDE9038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3547-2EE6-484F-9FCF-632A2B24B58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6856-669A-425F-A261-672BA108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FF21A-2CA9-4378-9169-B7F9E156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F4DD-B552-43EE-A265-368874A0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6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DCF8-8294-4A1F-8898-7E09F4C2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510F6-F769-47F2-9F36-9E8D6E1C8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20E62-9913-4FCA-9945-0BB84006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3547-2EE6-484F-9FCF-632A2B24B58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0553A-DF5D-4962-A676-A9D6DBD5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1F855-7BDB-4CB2-B67E-6287F7DE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F4DD-B552-43EE-A265-368874A0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5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A5FA-4240-499A-AA2C-E6992210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E0F8-B931-48BB-927B-B3C8E9A61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AAEE4-6043-475C-BED0-6F47BDABB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6A826-191B-4E1D-A7AD-BC68DEFE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3547-2EE6-484F-9FCF-632A2B24B58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BD9F9-9467-44A7-8007-EBEAADE5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CC5A6-77F7-488E-8F90-E092D9DC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F4DD-B552-43EE-A265-368874A0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6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30C7-C8CA-46A3-A0FF-FF00DC36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36286-18BC-46FD-92B0-4567A49C8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EEC0-AD92-449D-A5A5-50111089B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E00BD-10DA-48A4-91CC-A927E3390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1927A-E293-47DF-82D1-E8E02A2DC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AB701-F635-4767-B22C-4F8B46E8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3547-2EE6-484F-9FCF-632A2B24B58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E233F-E94A-4404-81B6-EBE272B4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ABE15-5F4B-45F6-96D5-5A18391A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F4DD-B552-43EE-A265-368874A0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9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A1A3-DDC3-40DF-87BA-C55B5282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2062A-5A14-408B-BA7E-477BEBA2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3547-2EE6-484F-9FCF-632A2B24B58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5B533-6CCD-49FB-8876-F6BFD6F2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F7361-B5F2-4F4A-90A3-DC97CC0C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F4DD-B552-43EE-A265-368874A0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A4548-AEE8-4391-8BBB-0E6BFDCF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3547-2EE6-484F-9FCF-632A2B24B58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EE5B-A00D-4B00-B452-895357B6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2AC87-7922-4E7F-B6FD-E2802F73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F4DD-B552-43EE-A265-368874A0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8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7383-D1C7-43CB-AFB1-7E66138B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09D7-8445-4758-9282-EEFC965E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4CC39-8DE3-4A68-93DD-9EB91B4AC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5835E-31DC-4B0A-8F2F-2990A3B3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3547-2EE6-484F-9FCF-632A2B24B58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54A04-3A35-4E27-B350-784B64D9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03AB3-4EA5-4D20-AD6F-293357D9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F4DD-B552-43EE-A265-368874A0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7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39EE-3ABC-4AE1-BAD9-C167A055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BF4AF-CB0A-4B64-ABE8-809830FEA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8878B-93F1-403A-9469-A801CDEA9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AC5BE-F43E-4CCF-B382-04DD9839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3547-2EE6-484F-9FCF-632A2B24B58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57AF3-CE9E-45D8-95C1-76721483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CA970-DE3A-464B-8804-0E6E8297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F4DD-B552-43EE-A265-368874A0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5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C6BF-058D-43B3-AB27-E78E9FAC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F5AF0-A10D-4F6E-84E6-51F621ABD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8D86E-6CF1-4EC1-8A55-C30502533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53547-2EE6-484F-9FCF-632A2B24B589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0A617-2C6F-43F3-96C1-ECF38F0FB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CC989-5F68-4A25-B90C-C91B73507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5F4DD-B552-43EE-A265-368874A0F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FB18-AAB2-4DA0-88A6-F7620633C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7805"/>
            <a:ext cx="10984301" cy="7227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Creating a map to check whether parking slots are empty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6C8E9F-1F06-4EBE-8A8C-49058F5A60BD}"/>
              </a:ext>
            </a:extLst>
          </p:cNvPr>
          <p:cNvSpPr txBox="1"/>
          <p:nvPr/>
        </p:nvSpPr>
        <p:spPr>
          <a:xfrm>
            <a:off x="974785" y="1250830"/>
            <a:ext cx="1073479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It is difficult to find a recording video in the public parking lot.</a:t>
            </a:r>
          </a:p>
          <a:p>
            <a:r>
              <a:rPr lang="en-US" sz="3200" dirty="0"/>
              <a:t>In order to simulate the project, we just use 4 images including </a:t>
            </a:r>
          </a:p>
          <a:p>
            <a:r>
              <a:rPr lang="en-US" sz="3200" dirty="0"/>
              <a:t>14 parking slots and </a:t>
            </a:r>
            <a:r>
              <a:rPr lang="en-US" altLang="zh-CN" sz="3200" dirty="0"/>
              <a:t>some</a:t>
            </a:r>
            <a:r>
              <a:rPr lang="en-US" sz="3200" dirty="0"/>
              <a:t> vehicles in different locations.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1421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499FF-286D-49DF-9B85-EB524860D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66" y="272870"/>
            <a:ext cx="10515600" cy="1788843"/>
          </a:xfrm>
        </p:spPr>
        <p:txBody>
          <a:bodyPr/>
          <a:lstStyle/>
          <a:p>
            <a:r>
              <a:rPr lang="en-US" dirty="0"/>
              <a:t>In order to achieve mapping, I firstly draw 14 bounding boxes in the 640x320 video recording camera view. Those 14 bounding boxes positions are fixed. Each boxes would have their own coordinate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272D7-B815-4D0B-8C12-DB030DF56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34" y="1749916"/>
            <a:ext cx="3263723" cy="4364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445F40-6651-4B7E-A7C7-5BA0F592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3" y="2271712"/>
            <a:ext cx="70199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0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4EB242-3A7E-4FA9-993E-2CDADA58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67" y="1245684"/>
            <a:ext cx="6100313" cy="3711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F579AA-18E0-4D4D-B9E7-7C5C8255F378}"/>
              </a:ext>
            </a:extLst>
          </p:cNvPr>
          <p:cNvSpPr txBox="1"/>
          <p:nvPr/>
        </p:nvSpPr>
        <p:spPr>
          <a:xfrm>
            <a:off x="7815532" y="2320506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Those bounding boxes would be used to match the parking slots to see whether a car is inside the bounding boxes</a:t>
            </a:r>
          </a:p>
        </p:txBody>
      </p:sp>
    </p:spTree>
    <p:extLst>
      <p:ext uri="{BB962C8B-B14F-4D97-AF65-F5344CB8AC3E}">
        <p14:creationId xmlns:p14="http://schemas.microsoft.com/office/powerpoint/2010/main" val="170454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633B52-A6F0-4EB4-A0F7-AA907CB3B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364" y="2777706"/>
            <a:ext cx="10240188" cy="327803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7C0084-6382-4D0C-A4E7-28E88293E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542" y="483079"/>
            <a:ext cx="7832786" cy="2820838"/>
          </a:xfrm>
        </p:spPr>
        <p:txBody>
          <a:bodyPr>
            <a:normAutofit/>
          </a:bodyPr>
          <a:lstStyle/>
          <a:p>
            <a:r>
              <a:rPr lang="en-US" sz="2000" dirty="0"/>
              <a:t>Inside the detect() function, once it detects the vehicle objects in the video. The vehicle pixel locations (x, y) are stored in the det.</a:t>
            </a:r>
          </a:p>
          <a:p>
            <a:r>
              <a:rPr lang="en-US" sz="2000" dirty="0"/>
              <a:t>In this for loop, </a:t>
            </a:r>
            <a:r>
              <a:rPr lang="en-US" sz="2000" dirty="0" err="1"/>
              <a:t>xyxy</a:t>
            </a:r>
            <a:r>
              <a:rPr lang="en-US" sz="2000" dirty="0"/>
              <a:t>[] which is obtained from det object is the pixel location corresponding to the detected vehicle.</a:t>
            </a:r>
          </a:p>
          <a:p>
            <a:r>
              <a:rPr lang="en-US" sz="2000" dirty="0"/>
              <a:t>Obtain their center point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47DD3B-A0BA-4CBD-B8EA-D216E46E5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5" y="2777705"/>
            <a:ext cx="5827621" cy="32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5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25AE636-37CA-4B31-B83D-35DF12D65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620" y="169354"/>
            <a:ext cx="7042585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A7CBE2-10A3-4A37-B2C3-5BDA31260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5" y="4641347"/>
            <a:ext cx="12192000" cy="641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F40FA9-EA9D-4912-91BE-B9B563855112}"/>
              </a:ext>
            </a:extLst>
          </p:cNvPr>
          <p:cNvSpPr txBox="1"/>
          <p:nvPr/>
        </p:nvSpPr>
        <p:spPr>
          <a:xfrm>
            <a:off x="1587260" y="5615796"/>
            <a:ext cx="6935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their center point to see if it is inside the bounding boxes.</a:t>
            </a:r>
          </a:p>
          <a:p>
            <a:r>
              <a:rPr lang="en-US" dirty="0"/>
              <a:t>The </a:t>
            </a:r>
            <a:r>
              <a:rPr lang="en-US" dirty="0" err="1"/>
              <a:t>park_nums</a:t>
            </a:r>
            <a:r>
              <a:rPr lang="en-US" dirty="0"/>
              <a:t>[0-13] array is used to recording whether the parking slots are occurred.</a:t>
            </a:r>
          </a:p>
        </p:txBody>
      </p:sp>
    </p:spTree>
    <p:extLst>
      <p:ext uri="{BB962C8B-B14F-4D97-AF65-F5344CB8AC3E}">
        <p14:creationId xmlns:p14="http://schemas.microsoft.com/office/powerpoint/2010/main" val="250965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4D33-C718-4792-A351-5CB60898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3723-74F8-447D-80BB-F37BC086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195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Creating a map to check whether parking slots are empty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ma</dc:creator>
  <cp:lastModifiedBy>luke ma</cp:lastModifiedBy>
  <cp:revision>6</cp:revision>
  <dcterms:created xsi:type="dcterms:W3CDTF">2020-12-13T06:01:30Z</dcterms:created>
  <dcterms:modified xsi:type="dcterms:W3CDTF">2020-12-13T06:54:12Z</dcterms:modified>
</cp:coreProperties>
</file>