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4"/>
    <p:restoredTop sz="94607"/>
  </p:normalViewPr>
  <p:slideViewPr>
    <p:cSldViewPr snapToGrid="0" snapToObjects="1">
      <p:cViewPr varScale="1">
        <p:scale>
          <a:sx n="121" d="100"/>
          <a:sy n="121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8122-A922-CB46-B6CE-E21EDA37E98A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0E1E-97CF-9A4F-9718-FAC8096D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8122-A922-CB46-B6CE-E21EDA37E98A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0E1E-97CF-9A4F-9718-FAC8096D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8122-A922-CB46-B6CE-E21EDA37E98A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0E1E-97CF-9A4F-9718-FAC8096D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8122-A922-CB46-B6CE-E21EDA37E98A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0E1E-97CF-9A4F-9718-FAC8096D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6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8122-A922-CB46-B6CE-E21EDA37E98A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0E1E-97CF-9A4F-9718-FAC8096D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5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8122-A922-CB46-B6CE-E21EDA37E98A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0E1E-97CF-9A4F-9718-FAC8096D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9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8122-A922-CB46-B6CE-E21EDA37E98A}" type="datetimeFigureOut">
              <a:rPr lang="en-US" smtClean="0"/>
              <a:t>9/28/19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0E1E-97CF-9A4F-9718-FAC8096D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9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8122-A922-CB46-B6CE-E21EDA37E98A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0E1E-97CF-9A4F-9718-FAC8096D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7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8122-A922-CB46-B6CE-E21EDA37E98A}" type="datetimeFigureOut">
              <a:rPr lang="en-US" smtClean="0"/>
              <a:t>9/28/19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0E1E-97CF-9A4F-9718-FAC8096D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3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8122-A922-CB46-B6CE-E21EDA37E98A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0E1E-97CF-9A4F-9718-FAC8096D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0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8122-A922-CB46-B6CE-E21EDA37E98A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0E1E-97CF-9A4F-9718-FAC8096D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8122-A922-CB46-B6CE-E21EDA37E98A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0E1E-97CF-9A4F-9718-FAC8096D1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5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3188" y="1203436"/>
            <a:ext cx="73572" cy="3610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90192" y="1334814"/>
            <a:ext cx="2243958" cy="367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2819" y="1818287"/>
            <a:ext cx="1129862" cy="367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0699" y="2301765"/>
            <a:ext cx="1277007" cy="367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00699" y="2785238"/>
            <a:ext cx="2874581" cy="367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92819" y="3268711"/>
            <a:ext cx="2527741" cy="367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0699" y="3752184"/>
            <a:ext cx="888128" cy="367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92818" y="4235657"/>
            <a:ext cx="1463565" cy="367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19246" y="1203436"/>
            <a:ext cx="73572" cy="3610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2141" y="1203435"/>
            <a:ext cx="73572" cy="3610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47332" y="1203435"/>
            <a:ext cx="73572" cy="3610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 flipV="1">
            <a:off x="1786760" y="1518745"/>
            <a:ext cx="1040523" cy="1489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</p:cNvCxnSpPr>
          <p:nvPr/>
        </p:nvCxnSpPr>
        <p:spPr>
          <a:xfrm flipV="1">
            <a:off x="1786760" y="2002219"/>
            <a:ext cx="1040523" cy="1006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</p:cNvCxnSpPr>
          <p:nvPr/>
        </p:nvCxnSpPr>
        <p:spPr>
          <a:xfrm flipV="1">
            <a:off x="1786760" y="2485693"/>
            <a:ext cx="1035268" cy="522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</p:cNvCxnSpPr>
          <p:nvPr/>
        </p:nvCxnSpPr>
        <p:spPr>
          <a:xfrm flipV="1">
            <a:off x="1786760" y="2969169"/>
            <a:ext cx="1043149" cy="39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</p:cNvCxnSpPr>
          <p:nvPr/>
        </p:nvCxnSpPr>
        <p:spPr>
          <a:xfrm>
            <a:off x="1786760" y="3008587"/>
            <a:ext cx="1036582" cy="424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</p:cNvCxnSpPr>
          <p:nvPr/>
        </p:nvCxnSpPr>
        <p:spPr>
          <a:xfrm>
            <a:off x="1786760" y="3008587"/>
            <a:ext cx="1043149" cy="966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</p:cNvCxnSpPr>
          <p:nvPr/>
        </p:nvCxnSpPr>
        <p:spPr>
          <a:xfrm>
            <a:off x="1786760" y="3008587"/>
            <a:ext cx="1006363" cy="1408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35713" y="1518745"/>
            <a:ext cx="951186" cy="13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48852" y="2002218"/>
            <a:ext cx="938047" cy="888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963298" y="2433142"/>
            <a:ext cx="923601" cy="515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946866" y="2963256"/>
            <a:ext cx="940033" cy="5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951799" y="3031570"/>
            <a:ext cx="945610" cy="410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935713" y="3078864"/>
            <a:ext cx="969577" cy="84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939815" y="3132080"/>
            <a:ext cx="965475" cy="1331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06135" y="485808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Computation</a:t>
            </a:r>
            <a:endParaRPr lang="en-US" b="1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11909" y="486103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Courier New" charset="0"/>
                <a:ea typeface="Courier New" charset="0"/>
                <a:cs typeface="Courier New" charset="0"/>
              </a:rPr>
              <a:t>Aggregate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1699" y="485808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latin typeface="Courier New" charset="0"/>
                <a:ea typeface="Courier New" charset="0"/>
                <a:cs typeface="Courier New" charset="0"/>
              </a:rPr>
              <a:t>Broadcast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7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2019-09-28T16:05:14Z</dcterms:created>
  <dcterms:modified xsi:type="dcterms:W3CDTF">2019-09-28T16:13:43Z</dcterms:modified>
</cp:coreProperties>
</file>