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2"/>
    <p:restoredTop sz="94648"/>
  </p:normalViewPr>
  <p:slideViewPr>
    <p:cSldViewPr snapToGrid="0" snapToObjects="1">
      <p:cViewPr varScale="1">
        <p:scale>
          <a:sx n="97" d="100"/>
          <a:sy n="97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9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1327-D5C0-BD44-92C6-2B530F57B13C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D45AC-90C7-A944-9811-69A32BF5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433684" y="5596759"/>
            <a:ext cx="6032938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28278" y="630621"/>
            <a:ext cx="0" cy="506073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28278" y="788276"/>
            <a:ext cx="4813738" cy="48084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4211" y="5691352"/>
            <a:ext cx="3836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number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of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workers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1180" y="2930908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speedup</a:t>
            </a:r>
            <a:r>
              <a:rPr lang="zh-CN" alt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latin typeface="Courier New" charset="0"/>
                <a:ea typeface="Courier New" charset="0"/>
                <a:cs typeface="Courier New" charset="0"/>
              </a:rPr>
              <a:t>ratio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538330" y="2517913"/>
            <a:ext cx="5234609" cy="3061252"/>
          </a:xfrm>
          <a:custGeom>
            <a:avLst/>
            <a:gdLst>
              <a:gd name="connsiteX0" fmla="*/ 0 w 5234609"/>
              <a:gd name="connsiteY0" fmla="*/ 3061252 h 3061252"/>
              <a:gd name="connsiteX1" fmla="*/ 901148 w 5234609"/>
              <a:gd name="connsiteY1" fmla="*/ 2332383 h 3061252"/>
              <a:gd name="connsiteX2" fmla="*/ 2120348 w 5234609"/>
              <a:gd name="connsiteY2" fmla="*/ 1391478 h 3061252"/>
              <a:gd name="connsiteX3" fmla="*/ 3829879 w 5234609"/>
              <a:gd name="connsiteY3" fmla="*/ 410817 h 3061252"/>
              <a:gd name="connsiteX4" fmla="*/ 5234609 w 5234609"/>
              <a:gd name="connsiteY4" fmla="*/ 0 h 30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4609" h="3061252">
                <a:moveTo>
                  <a:pt x="0" y="3061252"/>
                </a:moveTo>
                <a:cubicBezTo>
                  <a:pt x="273878" y="2835965"/>
                  <a:pt x="547757" y="2610679"/>
                  <a:pt x="901148" y="2332383"/>
                </a:cubicBezTo>
                <a:cubicBezTo>
                  <a:pt x="1254539" y="2054087"/>
                  <a:pt x="1632226" y="1711739"/>
                  <a:pt x="2120348" y="1391478"/>
                </a:cubicBezTo>
                <a:cubicBezTo>
                  <a:pt x="2608470" y="1071217"/>
                  <a:pt x="3310836" y="642730"/>
                  <a:pt x="3829879" y="410817"/>
                </a:cubicBezTo>
                <a:cubicBezTo>
                  <a:pt x="4348922" y="178904"/>
                  <a:pt x="5234609" y="0"/>
                  <a:pt x="523460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56243" y="139148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ideal</a:t>
            </a:r>
            <a:endParaRPr lang="en-US" sz="2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98800" y="293090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actual</a:t>
            </a:r>
            <a:endParaRPr lang="en-US" sz="28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8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2019-09-29T20:06:47Z</dcterms:created>
  <dcterms:modified xsi:type="dcterms:W3CDTF">2019-09-29T20:12:41Z</dcterms:modified>
</cp:coreProperties>
</file>