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70" r:id="rId2"/>
    <p:sldId id="271" r:id="rId3"/>
    <p:sldId id="258" r:id="rId4"/>
    <p:sldId id="260" r:id="rId5"/>
    <p:sldId id="285" r:id="rId6"/>
    <p:sldId id="278" r:id="rId7"/>
    <p:sldId id="259" r:id="rId8"/>
    <p:sldId id="284" r:id="rId9"/>
    <p:sldId id="280" r:id="rId10"/>
    <p:sldId id="283" r:id="rId11"/>
    <p:sldId id="262" r:id="rId12"/>
    <p:sldId id="274" r:id="rId13"/>
    <p:sldId id="275" r:id="rId14"/>
    <p:sldId id="265" r:id="rId15"/>
    <p:sldId id="272" r:id="rId16"/>
    <p:sldId id="273" r:id="rId17"/>
    <p:sldId id="276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Trebuchet MS" panose="020B0703020202090204" pitchFamily="34" charset="0"/>
      <p:regular r:id="rId28"/>
      <p:bold r:id="rId29"/>
      <p: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F27A5-32B3-4F7E-839F-43ABF63C62C3}">
  <a:tblStyle styleId="{C98F27A5-32B3-4F7E-839F-43ABF63C62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006"/>
  </p:normalViewPr>
  <p:slideViewPr>
    <p:cSldViewPr snapToGrid="0">
      <p:cViewPr varScale="1">
        <p:scale>
          <a:sx n="171" d="100"/>
          <a:sy n="171" d="100"/>
        </p:scale>
        <p:origin x="4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image" Target="../media/image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image" Target="../media/image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FF668-5E16-4CCF-981B-BFD4AD1255D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8AB51C-A706-4F84-B318-E682759C9D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Online valuation</a:t>
          </a:r>
        </a:p>
      </dgm:t>
    </dgm:pt>
    <dgm:pt modelId="{07FF9F65-E1D4-443B-A4C6-84EE721B23B9}" type="parTrans" cxnId="{1BC91CE2-B835-45E6-8347-C84B17BF9093}">
      <dgm:prSet/>
      <dgm:spPr/>
      <dgm:t>
        <a:bodyPr/>
        <a:lstStyle/>
        <a:p>
          <a:endParaRPr lang="en-US"/>
        </a:p>
      </dgm:t>
    </dgm:pt>
    <dgm:pt modelId="{CA768D38-EBE0-4FD1-8827-508CA840BEC7}" type="sibTrans" cxnId="{1BC91CE2-B835-45E6-8347-C84B17BF9093}">
      <dgm:prSet/>
      <dgm:spPr/>
      <dgm:t>
        <a:bodyPr/>
        <a:lstStyle/>
        <a:p>
          <a:endParaRPr lang="en-US"/>
        </a:p>
      </dgm:t>
    </dgm:pt>
    <dgm:pt modelId="{BE135D5E-5CC8-4483-B655-6317E40A97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inspection</a:t>
          </a:r>
        </a:p>
      </dgm:t>
    </dgm:pt>
    <dgm:pt modelId="{5C1D4FDE-2231-43C0-9B92-BA7BC3544C22}" type="parTrans" cxnId="{3B4D3FB5-2C6F-483A-A2C4-47E7040F2E76}">
      <dgm:prSet/>
      <dgm:spPr/>
      <dgm:t>
        <a:bodyPr/>
        <a:lstStyle/>
        <a:p>
          <a:endParaRPr lang="en-US"/>
        </a:p>
      </dgm:t>
    </dgm:pt>
    <dgm:pt modelId="{32632D4E-EB2F-49A6-A24A-22E9D18B4C6F}" type="sibTrans" cxnId="{3B4D3FB5-2C6F-483A-A2C4-47E7040F2E76}">
      <dgm:prSet/>
      <dgm:spPr/>
      <dgm:t>
        <a:bodyPr/>
        <a:lstStyle/>
        <a:p>
          <a:endParaRPr lang="en-US"/>
        </a:p>
      </dgm:t>
    </dgm:pt>
    <dgm:pt modelId="{9F6D69B2-619A-4BEC-A5EC-E1B12EAB65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Auction</a:t>
          </a:r>
        </a:p>
      </dgm:t>
    </dgm:pt>
    <dgm:pt modelId="{7A4CA0E8-65ED-4DBA-81E8-0E4CFF3AEDDC}" type="parTrans" cxnId="{363CB390-D698-4228-BA34-F11B5D3A0C7A}">
      <dgm:prSet/>
      <dgm:spPr/>
      <dgm:t>
        <a:bodyPr/>
        <a:lstStyle/>
        <a:p>
          <a:endParaRPr lang="en-US"/>
        </a:p>
      </dgm:t>
    </dgm:pt>
    <dgm:pt modelId="{1C0741F3-58D8-425D-9360-EA4B7278FE7B}" type="sibTrans" cxnId="{363CB390-D698-4228-BA34-F11B5D3A0C7A}">
      <dgm:prSet/>
      <dgm:spPr/>
      <dgm:t>
        <a:bodyPr/>
        <a:lstStyle/>
        <a:p>
          <a:endParaRPr lang="en-US"/>
        </a:p>
      </dgm:t>
    </dgm:pt>
    <dgm:pt modelId="{FFD5D31F-9B72-4133-87BB-03D19125A9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Offer and pickup</a:t>
          </a:r>
        </a:p>
      </dgm:t>
    </dgm:pt>
    <dgm:pt modelId="{607D8FC8-42DE-432B-AB41-C4A30C87C16B}" type="parTrans" cxnId="{16BFB640-04A6-4D43-BF73-D2151CC1D30D}">
      <dgm:prSet/>
      <dgm:spPr/>
      <dgm:t>
        <a:bodyPr/>
        <a:lstStyle/>
        <a:p>
          <a:endParaRPr lang="en-US"/>
        </a:p>
      </dgm:t>
    </dgm:pt>
    <dgm:pt modelId="{788DE0FB-D52E-4DC7-A345-CB316FCF97A9}" type="sibTrans" cxnId="{16BFB640-04A6-4D43-BF73-D2151CC1D30D}">
      <dgm:prSet/>
      <dgm:spPr/>
      <dgm:t>
        <a:bodyPr/>
        <a:lstStyle/>
        <a:p>
          <a:endParaRPr lang="en-US"/>
        </a:p>
      </dgm:t>
    </dgm:pt>
    <dgm:pt modelId="{725B01B2-0EDF-41EE-8A5D-F1BBAB5027B9}" type="pres">
      <dgm:prSet presAssocID="{BFCFF668-5E16-4CCF-981B-BFD4AD1255D9}" presName="root" presStyleCnt="0">
        <dgm:presLayoutVars>
          <dgm:dir/>
          <dgm:resizeHandles val="exact"/>
        </dgm:presLayoutVars>
      </dgm:prSet>
      <dgm:spPr/>
    </dgm:pt>
    <dgm:pt modelId="{538D4AE6-D789-4FA9-B5DE-4BD97E1E06F1}" type="pres">
      <dgm:prSet presAssocID="{598AB51C-A706-4F84-B318-E682759C9DE0}" presName="compNode" presStyleCnt="0"/>
      <dgm:spPr/>
    </dgm:pt>
    <dgm:pt modelId="{471366B8-0D23-452A-9EE0-6C1449CD04B3}" type="pres">
      <dgm:prSet presAssocID="{598AB51C-A706-4F84-B318-E682759C9DE0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63978CF-471F-4036-ABEB-5202563D9637}" type="pres">
      <dgm:prSet presAssocID="{598AB51C-A706-4F84-B318-E682759C9D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2015E7A-E4CF-4FD9-B0A3-6D42DFED1BE3}" type="pres">
      <dgm:prSet presAssocID="{598AB51C-A706-4F84-B318-E682759C9DE0}" presName="spaceRect" presStyleCnt="0"/>
      <dgm:spPr/>
    </dgm:pt>
    <dgm:pt modelId="{1DFA6E11-5075-45B6-B41B-5308CF06A62B}" type="pres">
      <dgm:prSet presAssocID="{598AB51C-A706-4F84-B318-E682759C9DE0}" presName="textRect" presStyleLbl="revTx" presStyleIdx="0" presStyleCnt="4">
        <dgm:presLayoutVars>
          <dgm:chMax val="1"/>
          <dgm:chPref val="1"/>
        </dgm:presLayoutVars>
      </dgm:prSet>
      <dgm:spPr/>
    </dgm:pt>
    <dgm:pt modelId="{FADF79C8-1A86-45BC-B8F1-56D906D00A16}" type="pres">
      <dgm:prSet presAssocID="{CA768D38-EBE0-4FD1-8827-508CA840BEC7}" presName="sibTrans" presStyleCnt="0"/>
      <dgm:spPr/>
    </dgm:pt>
    <dgm:pt modelId="{95D577A5-F018-4D74-A75B-E509C7A2BC06}" type="pres">
      <dgm:prSet presAssocID="{BE135D5E-5CC8-4483-B655-6317E40A97C3}" presName="compNode" presStyleCnt="0"/>
      <dgm:spPr/>
    </dgm:pt>
    <dgm:pt modelId="{03F3BB67-7DB4-4E62-B691-5171E28CFF78}" type="pres">
      <dgm:prSet presAssocID="{BE135D5E-5CC8-4483-B655-6317E40A97C3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08C799F-E075-4212-A2A8-E845F21C3107}" type="pres">
      <dgm:prSet presAssocID="{BE135D5E-5CC8-4483-B655-6317E40A97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5B87B78-3781-43EF-968B-18C66493F048}" type="pres">
      <dgm:prSet presAssocID="{BE135D5E-5CC8-4483-B655-6317E40A97C3}" presName="spaceRect" presStyleCnt="0"/>
      <dgm:spPr/>
    </dgm:pt>
    <dgm:pt modelId="{41C03724-AC9D-45B7-B130-050A98BC735D}" type="pres">
      <dgm:prSet presAssocID="{BE135D5E-5CC8-4483-B655-6317E40A97C3}" presName="textRect" presStyleLbl="revTx" presStyleIdx="1" presStyleCnt="4">
        <dgm:presLayoutVars>
          <dgm:chMax val="1"/>
          <dgm:chPref val="1"/>
        </dgm:presLayoutVars>
      </dgm:prSet>
      <dgm:spPr/>
    </dgm:pt>
    <dgm:pt modelId="{74ED8241-48E9-46E3-8927-24D3E2EECEFF}" type="pres">
      <dgm:prSet presAssocID="{32632D4E-EB2F-49A6-A24A-22E9D18B4C6F}" presName="sibTrans" presStyleCnt="0"/>
      <dgm:spPr/>
    </dgm:pt>
    <dgm:pt modelId="{1B63419D-D362-48E9-82F5-3C31F2CA0C03}" type="pres">
      <dgm:prSet presAssocID="{9F6D69B2-619A-4BEC-A5EC-E1B12EAB6536}" presName="compNode" presStyleCnt="0"/>
      <dgm:spPr/>
    </dgm:pt>
    <dgm:pt modelId="{6117C8F3-B275-46D4-8934-A5E117362A6D}" type="pres">
      <dgm:prSet presAssocID="{9F6D69B2-619A-4BEC-A5EC-E1B12EAB6536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59CB768-4DB9-4029-BD9E-3A4BD3F4FC91}" type="pres">
      <dgm:prSet presAssocID="{9F6D69B2-619A-4BEC-A5EC-E1B12EAB65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F7877356-C006-49C8-8DC4-CAA3FD0901E3}" type="pres">
      <dgm:prSet presAssocID="{9F6D69B2-619A-4BEC-A5EC-E1B12EAB6536}" presName="spaceRect" presStyleCnt="0"/>
      <dgm:spPr/>
    </dgm:pt>
    <dgm:pt modelId="{60452460-CF2F-4071-901F-7AE5F0B6AB59}" type="pres">
      <dgm:prSet presAssocID="{9F6D69B2-619A-4BEC-A5EC-E1B12EAB6536}" presName="textRect" presStyleLbl="revTx" presStyleIdx="2" presStyleCnt="4">
        <dgm:presLayoutVars>
          <dgm:chMax val="1"/>
          <dgm:chPref val="1"/>
        </dgm:presLayoutVars>
      </dgm:prSet>
      <dgm:spPr/>
    </dgm:pt>
    <dgm:pt modelId="{8877625F-CA83-49AA-8C26-DD6D92A6A03A}" type="pres">
      <dgm:prSet presAssocID="{1C0741F3-58D8-425D-9360-EA4B7278FE7B}" presName="sibTrans" presStyleCnt="0"/>
      <dgm:spPr/>
    </dgm:pt>
    <dgm:pt modelId="{9FEC3340-1653-4EF9-9C5D-AC723E3680DC}" type="pres">
      <dgm:prSet presAssocID="{FFD5D31F-9B72-4133-87BB-03D19125A939}" presName="compNode" presStyleCnt="0"/>
      <dgm:spPr/>
    </dgm:pt>
    <dgm:pt modelId="{71D29BBC-9C6F-420F-84C0-5A4FCA8999B8}" type="pres">
      <dgm:prSet presAssocID="{FFD5D31F-9B72-4133-87BB-03D19125A93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08F611F-329B-480F-8B04-17B8F1DA79AC}" type="pres">
      <dgm:prSet presAssocID="{FFD5D31F-9B72-4133-87BB-03D19125A93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0BEF0A38-671A-4F50-8193-12ED5F33C230}" type="pres">
      <dgm:prSet presAssocID="{FFD5D31F-9B72-4133-87BB-03D19125A939}" presName="spaceRect" presStyleCnt="0"/>
      <dgm:spPr/>
    </dgm:pt>
    <dgm:pt modelId="{43C5BFE8-B33E-499A-A43A-64943E172EC3}" type="pres">
      <dgm:prSet presAssocID="{FFD5D31F-9B72-4133-87BB-03D19125A93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1514D16-5352-504C-A2FF-F7E3EC25CE72}" type="presOf" srcId="{FFD5D31F-9B72-4133-87BB-03D19125A939}" destId="{43C5BFE8-B33E-499A-A43A-64943E172EC3}" srcOrd="0" destOrd="0" presId="urn:microsoft.com/office/officeart/2018/5/layout/IconLeafLabelList"/>
    <dgm:cxn modelId="{2C1FE31C-F042-A747-8BE0-2D30633F6210}" type="presOf" srcId="{9F6D69B2-619A-4BEC-A5EC-E1B12EAB6536}" destId="{60452460-CF2F-4071-901F-7AE5F0B6AB59}" srcOrd="0" destOrd="0" presId="urn:microsoft.com/office/officeart/2018/5/layout/IconLeafLabelList"/>
    <dgm:cxn modelId="{16BFB640-04A6-4D43-BF73-D2151CC1D30D}" srcId="{BFCFF668-5E16-4CCF-981B-BFD4AD1255D9}" destId="{FFD5D31F-9B72-4133-87BB-03D19125A939}" srcOrd="3" destOrd="0" parTransId="{607D8FC8-42DE-432B-AB41-C4A30C87C16B}" sibTransId="{788DE0FB-D52E-4DC7-A345-CB316FCF97A9}"/>
    <dgm:cxn modelId="{4F21FF7D-7ECD-FF4F-B9CB-58E39B56B769}" type="presOf" srcId="{598AB51C-A706-4F84-B318-E682759C9DE0}" destId="{1DFA6E11-5075-45B6-B41B-5308CF06A62B}" srcOrd="0" destOrd="0" presId="urn:microsoft.com/office/officeart/2018/5/layout/IconLeafLabelList"/>
    <dgm:cxn modelId="{363CB390-D698-4228-BA34-F11B5D3A0C7A}" srcId="{BFCFF668-5E16-4CCF-981B-BFD4AD1255D9}" destId="{9F6D69B2-619A-4BEC-A5EC-E1B12EAB6536}" srcOrd="2" destOrd="0" parTransId="{7A4CA0E8-65ED-4DBA-81E8-0E4CFF3AEDDC}" sibTransId="{1C0741F3-58D8-425D-9360-EA4B7278FE7B}"/>
    <dgm:cxn modelId="{56B93C9A-2FDE-0E46-AE6F-863D22FCB00A}" type="presOf" srcId="{BFCFF668-5E16-4CCF-981B-BFD4AD1255D9}" destId="{725B01B2-0EDF-41EE-8A5D-F1BBAB5027B9}" srcOrd="0" destOrd="0" presId="urn:microsoft.com/office/officeart/2018/5/layout/IconLeafLabelList"/>
    <dgm:cxn modelId="{F713919B-C1AF-2E41-B10A-A76F6F514D96}" type="presOf" srcId="{BE135D5E-5CC8-4483-B655-6317E40A97C3}" destId="{41C03724-AC9D-45B7-B130-050A98BC735D}" srcOrd="0" destOrd="0" presId="urn:microsoft.com/office/officeart/2018/5/layout/IconLeafLabelList"/>
    <dgm:cxn modelId="{3B4D3FB5-2C6F-483A-A2C4-47E7040F2E76}" srcId="{BFCFF668-5E16-4CCF-981B-BFD4AD1255D9}" destId="{BE135D5E-5CC8-4483-B655-6317E40A97C3}" srcOrd="1" destOrd="0" parTransId="{5C1D4FDE-2231-43C0-9B92-BA7BC3544C22}" sibTransId="{32632D4E-EB2F-49A6-A24A-22E9D18B4C6F}"/>
    <dgm:cxn modelId="{1BC91CE2-B835-45E6-8347-C84B17BF9093}" srcId="{BFCFF668-5E16-4CCF-981B-BFD4AD1255D9}" destId="{598AB51C-A706-4F84-B318-E682759C9DE0}" srcOrd="0" destOrd="0" parTransId="{07FF9F65-E1D4-443B-A4C6-84EE721B23B9}" sibTransId="{CA768D38-EBE0-4FD1-8827-508CA840BEC7}"/>
    <dgm:cxn modelId="{E810DF3E-AFCB-4B49-8DB2-AE79138F832A}" type="presParOf" srcId="{725B01B2-0EDF-41EE-8A5D-F1BBAB5027B9}" destId="{538D4AE6-D789-4FA9-B5DE-4BD97E1E06F1}" srcOrd="0" destOrd="0" presId="urn:microsoft.com/office/officeart/2018/5/layout/IconLeafLabelList"/>
    <dgm:cxn modelId="{F07F6560-3C4F-BB4F-883A-1863CCF16F8A}" type="presParOf" srcId="{538D4AE6-D789-4FA9-B5DE-4BD97E1E06F1}" destId="{471366B8-0D23-452A-9EE0-6C1449CD04B3}" srcOrd="0" destOrd="0" presId="urn:microsoft.com/office/officeart/2018/5/layout/IconLeafLabelList"/>
    <dgm:cxn modelId="{B68ABA36-517D-3742-AFF9-E5F6B546AC0B}" type="presParOf" srcId="{538D4AE6-D789-4FA9-B5DE-4BD97E1E06F1}" destId="{363978CF-471F-4036-ABEB-5202563D9637}" srcOrd="1" destOrd="0" presId="urn:microsoft.com/office/officeart/2018/5/layout/IconLeafLabelList"/>
    <dgm:cxn modelId="{C964EED1-8132-B74C-8FD5-5E1E5575ECD3}" type="presParOf" srcId="{538D4AE6-D789-4FA9-B5DE-4BD97E1E06F1}" destId="{72015E7A-E4CF-4FD9-B0A3-6D42DFED1BE3}" srcOrd="2" destOrd="0" presId="urn:microsoft.com/office/officeart/2018/5/layout/IconLeafLabelList"/>
    <dgm:cxn modelId="{4E21CDC0-9FB1-D442-A92F-A1458F714653}" type="presParOf" srcId="{538D4AE6-D789-4FA9-B5DE-4BD97E1E06F1}" destId="{1DFA6E11-5075-45B6-B41B-5308CF06A62B}" srcOrd="3" destOrd="0" presId="urn:microsoft.com/office/officeart/2018/5/layout/IconLeafLabelList"/>
    <dgm:cxn modelId="{75211A32-C0AD-0B4F-8768-2DD4EEFBAB48}" type="presParOf" srcId="{725B01B2-0EDF-41EE-8A5D-F1BBAB5027B9}" destId="{FADF79C8-1A86-45BC-B8F1-56D906D00A16}" srcOrd="1" destOrd="0" presId="urn:microsoft.com/office/officeart/2018/5/layout/IconLeafLabelList"/>
    <dgm:cxn modelId="{883AE250-2925-0542-B98C-74AB3EFB487B}" type="presParOf" srcId="{725B01B2-0EDF-41EE-8A5D-F1BBAB5027B9}" destId="{95D577A5-F018-4D74-A75B-E509C7A2BC06}" srcOrd="2" destOrd="0" presId="urn:microsoft.com/office/officeart/2018/5/layout/IconLeafLabelList"/>
    <dgm:cxn modelId="{AA3DBCDA-9500-6D4F-8AA6-6D1DC3ED0741}" type="presParOf" srcId="{95D577A5-F018-4D74-A75B-E509C7A2BC06}" destId="{03F3BB67-7DB4-4E62-B691-5171E28CFF78}" srcOrd="0" destOrd="0" presId="urn:microsoft.com/office/officeart/2018/5/layout/IconLeafLabelList"/>
    <dgm:cxn modelId="{164A5333-A1C8-854B-ADEF-D13B5CB6DD0F}" type="presParOf" srcId="{95D577A5-F018-4D74-A75B-E509C7A2BC06}" destId="{108C799F-E075-4212-A2A8-E845F21C3107}" srcOrd="1" destOrd="0" presId="urn:microsoft.com/office/officeart/2018/5/layout/IconLeafLabelList"/>
    <dgm:cxn modelId="{4DCDEA47-B263-714D-BE29-19B3658D41DB}" type="presParOf" srcId="{95D577A5-F018-4D74-A75B-E509C7A2BC06}" destId="{15B87B78-3781-43EF-968B-18C66493F048}" srcOrd="2" destOrd="0" presId="urn:microsoft.com/office/officeart/2018/5/layout/IconLeafLabelList"/>
    <dgm:cxn modelId="{10080A5C-1201-244D-ABA5-68DBB5969F35}" type="presParOf" srcId="{95D577A5-F018-4D74-A75B-E509C7A2BC06}" destId="{41C03724-AC9D-45B7-B130-050A98BC735D}" srcOrd="3" destOrd="0" presId="urn:microsoft.com/office/officeart/2018/5/layout/IconLeafLabelList"/>
    <dgm:cxn modelId="{058EBD46-78BD-3D49-A8D6-74460843A13F}" type="presParOf" srcId="{725B01B2-0EDF-41EE-8A5D-F1BBAB5027B9}" destId="{74ED8241-48E9-46E3-8927-24D3E2EECEFF}" srcOrd="3" destOrd="0" presId="urn:microsoft.com/office/officeart/2018/5/layout/IconLeafLabelList"/>
    <dgm:cxn modelId="{7E772ABB-70EA-AE4F-9818-219067DDE2BD}" type="presParOf" srcId="{725B01B2-0EDF-41EE-8A5D-F1BBAB5027B9}" destId="{1B63419D-D362-48E9-82F5-3C31F2CA0C03}" srcOrd="4" destOrd="0" presId="urn:microsoft.com/office/officeart/2018/5/layout/IconLeafLabelList"/>
    <dgm:cxn modelId="{8AD51922-59CB-D64C-B102-AA8151A1938C}" type="presParOf" srcId="{1B63419D-D362-48E9-82F5-3C31F2CA0C03}" destId="{6117C8F3-B275-46D4-8934-A5E117362A6D}" srcOrd="0" destOrd="0" presId="urn:microsoft.com/office/officeart/2018/5/layout/IconLeafLabelList"/>
    <dgm:cxn modelId="{00651965-D638-594F-B3F5-CA936BD0BCF1}" type="presParOf" srcId="{1B63419D-D362-48E9-82F5-3C31F2CA0C03}" destId="{559CB768-4DB9-4029-BD9E-3A4BD3F4FC91}" srcOrd="1" destOrd="0" presId="urn:microsoft.com/office/officeart/2018/5/layout/IconLeafLabelList"/>
    <dgm:cxn modelId="{9600E02A-D0C0-6040-B34A-6A0A11417043}" type="presParOf" srcId="{1B63419D-D362-48E9-82F5-3C31F2CA0C03}" destId="{F7877356-C006-49C8-8DC4-CAA3FD0901E3}" srcOrd="2" destOrd="0" presId="urn:microsoft.com/office/officeart/2018/5/layout/IconLeafLabelList"/>
    <dgm:cxn modelId="{F6F49934-6449-8543-90A9-FF3968C9CF98}" type="presParOf" srcId="{1B63419D-D362-48E9-82F5-3C31F2CA0C03}" destId="{60452460-CF2F-4071-901F-7AE5F0B6AB59}" srcOrd="3" destOrd="0" presId="urn:microsoft.com/office/officeart/2018/5/layout/IconLeafLabelList"/>
    <dgm:cxn modelId="{2255BACC-9358-BF4B-8771-3FE29B6D2A4D}" type="presParOf" srcId="{725B01B2-0EDF-41EE-8A5D-F1BBAB5027B9}" destId="{8877625F-CA83-49AA-8C26-DD6D92A6A03A}" srcOrd="5" destOrd="0" presId="urn:microsoft.com/office/officeart/2018/5/layout/IconLeafLabelList"/>
    <dgm:cxn modelId="{E6AC20AA-2594-A340-B7F6-6E0E809D5071}" type="presParOf" srcId="{725B01B2-0EDF-41EE-8A5D-F1BBAB5027B9}" destId="{9FEC3340-1653-4EF9-9C5D-AC723E3680DC}" srcOrd="6" destOrd="0" presId="urn:microsoft.com/office/officeart/2018/5/layout/IconLeafLabelList"/>
    <dgm:cxn modelId="{F7C4EE23-434C-FA44-A1A8-F722BE7D7677}" type="presParOf" srcId="{9FEC3340-1653-4EF9-9C5D-AC723E3680DC}" destId="{71D29BBC-9C6F-420F-84C0-5A4FCA8999B8}" srcOrd="0" destOrd="0" presId="urn:microsoft.com/office/officeart/2018/5/layout/IconLeafLabelList"/>
    <dgm:cxn modelId="{30799348-FA6B-3346-BDEA-44D33F047842}" type="presParOf" srcId="{9FEC3340-1653-4EF9-9C5D-AC723E3680DC}" destId="{608F611F-329B-480F-8B04-17B8F1DA79AC}" srcOrd="1" destOrd="0" presId="urn:microsoft.com/office/officeart/2018/5/layout/IconLeafLabelList"/>
    <dgm:cxn modelId="{59F6DF64-6C67-8546-B15D-1209AE760372}" type="presParOf" srcId="{9FEC3340-1653-4EF9-9C5D-AC723E3680DC}" destId="{0BEF0A38-671A-4F50-8193-12ED5F33C230}" srcOrd="2" destOrd="0" presId="urn:microsoft.com/office/officeart/2018/5/layout/IconLeafLabelList"/>
    <dgm:cxn modelId="{DC2CDAAE-25A5-F849-AD89-721A0836300A}" type="presParOf" srcId="{9FEC3340-1653-4EF9-9C5D-AC723E3680DC}" destId="{43C5BFE8-B33E-499A-A43A-64943E172EC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B05540-AEDD-4958-9077-F69609F25B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E15FA3-55D9-4518-9D23-384B8A85934F}">
      <dgm:prSet/>
      <dgm:spPr/>
      <dgm:t>
        <a:bodyPr/>
        <a:lstStyle/>
        <a:p>
          <a:r>
            <a:rPr lang="en-CA" dirty="0">
              <a:solidFill>
                <a:schemeClr val="bg1"/>
              </a:solidFill>
            </a:rPr>
            <a:t>Modelling (baseline and modelling techniques)</a:t>
          </a:r>
          <a:endParaRPr lang="en-US" dirty="0">
            <a:solidFill>
              <a:schemeClr val="bg1"/>
            </a:solidFill>
          </a:endParaRPr>
        </a:p>
      </dgm:t>
    </dgm:pt>
    <dgm:pt modelId="{2FF18CE0-8942-4509-B113-B1410F1EFCA3}" type="parTrans" cxnId="{268548F2-16B0-49AC-940B-DE2240A8E76F}">
      <dgm:prSet/>
      <dgm:spPr/>
      <dgm:t>
        <a:bodyPr/>
        <a:lstStyle/>
        <a:p>
          <a:endParaRPr lang="en-US"/>
        </a:p>
      </dgm:t>
    </dgm:pt>
    <dgm:pt modelId="{2BF09D39-44A1-4436-9A09-191156581484}" type="sibTrans" cxnId="{268548F2-16B0-49AC-940B-DE2240A8E76F}">
      <dgm:prSet/>
      <dgm:spPr/>
      <dgm:t>
        <a:bodyPr/>
        <a:lstStyle/>
        <a:p>
          <a:endParaRPr lang="en-US"/>
        </a:p>
      </dgm:t>
    </dgm:pt>
    <dgm:pt modelId="{AC7851E4-BFF7-514E-9452-1DDFAC484E52}">
      <dgm:prSet/>
      <dgm:spPr/>
      <dgm:t>
        <a:bodyPr/>
        <a:lstStyle/>
        <a:p>
          <a:r>
            <a:rPr lang="en-CA">
              <a:solidFill>
                <a:schemeClr val="dk1"/>
              </a:solidFill>
            </a:rPr>
            <a:t>Baseline Regressors</a:t>
          </a:r>
          <a:endParaRPr lang="en-CA" dirty="0">
            <a:solidFill>
              <a:schemeClr val="dk1"/>
            </a:solidFill>
          </a:endParaRPr>
        </a:p>
      </dgm:t>
    </dgm:pt>
    <dgm:pt modelId="{D424E16E-CDE9-6544-90C2-5C25C1EC141D}" type="parTrans" cxnId="{BAEBE843-4305-644C-ACD8-2FFBFFE1A908}">
      <dgm:prSet/>
      <dgm:spPr/>
      <dgm:t>
        <a:bodyPr/>
        <a:lstStyle/>
        <a:p>
          <a:endParaRPr lang="en-US"/>
        </a:p>
      </dgm:t>
    </dgm:pt>
    <dgm:pt modelId="{055EDD7C-3F0E-D148-A93B-749029E8585F}" type="sibTrans" cxnId="{BAEBE843-4305-644C-ACD8-2FFBFFE1A908}">
      <dgm:prSet/>
      <dgm:spPr/>
      <dgm:t>
        <a:bodyPr/>
        <a:lstStyle/>
        <a:p>
          <a:endParaRPr lang="en-US"/>
        </a:p>
      </dgm:t>
    </dgm:pt>
    <dgm:pt modelId="{AEDEC02C-EF3A-9A48-810F-70B94DFAB53D}">
      <dgm:prSet/>
      <dgm:spPr/>
      <dgm:t>
        <a:bodyPr/>
        <a:lstStyle/>
        <a:p>
          <a:r>
            <a:rPr lang="en-CA">
              <a:solidFill>
                <a:schemeClr val="dk1"/>
              </a:solidFill>
            </a:rPr>
            <a:t>Decision Trees and Linear Regression</a:t>
          </a:r>
          <a:endParaRPr lang="en-CA" dirty="0">
            <a:solidFill>
              <a:schemeClr val="dk1"/>
            </a:solidFill>
          </a:endParaRPr>
        </a:p>
      </dgm:t>
    </dgm:pt>
    <dgm:pt modelId="{F33149BD-CFFB-AE4A-902A-41EDF142584F}" type="parTrans" cxnId="{D3C8E149-B990-8244-8921-84CBB45B9B44}">
      <dgm:prSet/>
      <dgm:spPr/>
      <dgm:t>
        <a:bodyPr/>
        <a:lstStyle/>
        <a:p>
          <a:endParaRPr lang="en-US"/>
        </a:p>
      </dgm:t>
    </dgm:pt>
    <dgm:pt modelId="{8D959AE1-0004-DF4A-9FFA-4367763E266A}" type="sibTrans" cxnId="{D3C8E149-B990-8244-8921-84CBB45B9B44}">
      <dgm:prSet/>
      <dgm:spPr/>
      <dgm:t>
        <a:bodyPr/>
        <a:lstStyle/>
        <a:p>
          <a:endParaRPr lang="en-US"/>
        </a:p>
      </dgm:t>
    </dgm:pt>
    <dgm:pt modelId="{4780CDD6-2F34-AE48-A561-C80E7B6920C5}">
      <dgm:prSet/>
      <dgm:spPr/>
      <dgm:t>
        <a:bodyPr/>
        <a:lstStyle/>
        <a:p>
          <a:r>
            <a:rPr lang="en-CA">
              <a:solidFill>
                <a:schemeClr val="dk1"/>
              </a:solidFill>
            </a:rPr>
            <a:t>Naive LightGBM, XGBoost, Ensembles and pretrained models</a:t>
          </a:r>
          <a:endParaRPr lang="en-CA" dirty="0">
            <a:solidFill>
              <a:schemeClr val="dk1"/>
            </a:solidFill>
          </a:endParaRPr>
        </a:p>
      </dgm:t>
    </dgm:pt>
    <dgm:pt modelId="{6892C89B-9F7E-B64B-838A-6BEC9FA2AA42}" type="parTrans" cxnId="{976820EF-32DA-814E-8251-9CD91D475EB0}">
      <dgm:prSet/>
      <dgm:spPr/>
      <dgm:t>
        <a:bodyPr/>
        <a:lstStyle/>
        <a:p>
          <a:endParaRPr lang="en-US"/>
        </a:p>
      </dgm:t>
    </dgm:pt>
    <dgm:pt modelId="{67C7416A-6254-0744-99E7-1A485920E9E1}" type="sibTrans" cxnId="{976820EF-32DA-814E-8251-9CD91D475EB0}">
      <dgm:prSet/>
      <dgm:spPr/>
      <dgm:t>
        <a:bodyPr/>
        <a:lstStyle/>
        <a:p>
          <a:endParaRPr lang="en-US"/>
        </a:p>
      </dgm:t>
    </dgm:pt>
    <dgm:pt modelId="{B7E6056A-F380-8E4F-A551-C95BC3B84889}">
      <dgm:prSet/>
      <dgm:spPr/>
      <dgm:t>
        <a:bodyPr/>
        <a:lstStyle/>
        <a:p>
          <a:r>
            <a:rPr lang="en-CA">
              <a:solidFill>
                <a:schemeClr val="dk1"/>
              </a:solidFill>
            </a:rPr>
            <a:t>Neural Networks with deep learning</a:t>
          </a:r>
          <a:endParaRPr lang="en-CA" dirty="0">
            <a:solidFill>
              <a:schemeClr val="dk1"/>
            </a:solidFill>
          </a:endParaRPr>
        </a:p>
      </dgm:t>
    </dgm:pt>
    <dgm:pt modelId="{5966AAFB-0E39-3F46-AC35-5007D925830C}" type="parTrans" cxnId="{E359C4C0-EA47-0F44-8A7D-F724B674D6F8}">
      <dgm:prSet/>
      <dgm:spPr/>
      <dgm:t>
        <a:bodyPr/>
        <a:lstStyle/>
        <a:p>
          <a:endParaRPr lang="en-US"/>
        </a:p>
      </dgm:t>
    </dgm:pt>
    <dgm:pt modelId="{B067F1DF-394E-0749-AD43-402A62A00FB4}" type="sibTrans" cxnId="{E359C4C0-EA47-0F44-8A7D-F724B674D6F8}">
      <dgm:prSet/>
      <dgm:spPr/>
      <dgm:t>
        <a:bodyPr/>
        <a:lstStyle/>
        <a:p>
          <a:endParaRPr lang="en-US"/>
        </a:p>
      </dgm:t>
    </dgm:pt>
    <dgm:pt modelId="{39AC448A-5F6F-C443-ABC9-A9DBA2259305}">
      <dgm:prSet/>
      <dgm:spPr/>
      <dgm:t>
        <a:bodyPr/>
        <a:lstStyle/>
        <a:p>
          <a:r>
            <a:rPr lang="en-CA" dirty="0">
              <a:solidFill>
                <a:schemeClr val="bg1"/>
              </a:solidFill>
            </a:rPr>
            <a:t>Evaluation metrics</a:t>
          </a:r>
        </a:p>
      </dgm:t>
    </dgm:pt>
    <dgm:pt modelId="{2E6409DE-CF65-9B49-8C3E-E3FA1E068CF8}" type="parTrans" cxnId="{5290591B-997D-794E-85CF-D236B4136EC1}">
      <dgm:prSet/>
      <dgm:spPr/>
      <dgm:t>
        <a:bodyPr/>
        <a:lstStyle/>
        <a:p>
          <a:endParaRPr lang="en-US"/>
        </a:p>
      </dgm:t>
    </dgm:pt>
    <dgm:pt modelId="{834D38AA-A3DD-D848-8EC0-E867DE44653A}" type="sibTrans" cxnId="{5290591B-997D-794E-85CF-D236B4136EC1}">
      <dgm:prSet/>
      <dgm:spPr/>
      <dgm:t>
        <a:bodyPr/>
        <a:lstStyle/>
        <a:p>
          <a:endParaRPr lang="en-US"/>
        </a:p>
      </dgm:t>
    </dgm:pt>
    <dgm:pt modelId="{35FA62E8-8820-B346-9CD8-D19872B2AA84}">
      <dgm:prSet/>
      <dgm:spPr/>
      <dgm:t>
        <a:bodyPr/>
        <a:lstStyle/>
        <a:p>
          <a:r>
            <a:rPr lang="en-CA">
              <a:solidFill>
                <a:schemeClr val="dk1"/>
              </a:solidFill>
            </a:rPr>
            <a:t>Using R2, RMSE, or MAPE values to interpret features</a:t>
          </a:r>
          <a:endParaRPr lang="en-CA" dirty="0">
            <a:solidFill>
              <a:schemeClr val="dk1"/>
            </a:solidFill>
          </a:endParaRPr>
        </a:p>
      </dgm:t>
    </dgm:pt>
    <dgm:pt modelId="{6192C037-8C86-7C4A-A046-088382368355}" type="parTrans" cxnId="{6E920D74-1804-044F-9977-BBB78C8F7D66}">
      <dgm:prSet/>
      <dgm:spPr/>
      <dgm:t>
        <a:bodyPr/>
        <a:lstStyle/>
        <a:p>
          <a:endParaRPr lang="en-US"/>
        </a:p>
      </dgm:t>
    </dgm:pt>
    <dgm:pt modelId="{65065A09-6B82-FA44-A612-AD084945961B}" type="sibTrans" cxnId="{6E920D74-1804-044F-9977-BBB78C8F7D66}">
      <dgm:prSet/>
      <dgm:spPr/>
      <dgm:t>
        <a:bodyPr/>
        <a:lstStyle/>
        <a:p>
          <a:endParaRPr lang="en-US"/>
        </a:p>
      </dgm:t>
    </dgm:pt>
    <dgm:pt modelId="{9353323E-3ABC-C54C-A536-39D6BE7684DA}">
      <dgm:prSet/>
      <dgm:spPr/>
      <dgm:t>
        <a:bodyPr/>
        <a:lstStyle/>
        <a:p>
          <a:r>
            <a:rPr lang="en-CA" dirty="0">
              <a:solidFill>
                <a:schemeClr val="dk1"/>
              </a:solidFill>
            </a:rPr>
            <a:t>Compare the best performing model based on the performance on the test set and validation scores</a:t>
          </a:r>
        </a:p>
      </dgm:t>
    </dgm:pt>
    <dgm:pt modelId="{F8455606-9BEB-FD48-8E36-525C4AFCB10D}" type="parTrans" cxnId="{88772684-631B-9840-8838-35DCE0DCAEE9}">
      <dgm:prSet/>
      <dgm:spPr/>
      <dgm:t>
        <a:bodyPr/>
        <a:lstStyle/>
        <a:p>
          <a:endParaRPr lang="en-US"/>
        </a:p>
      </dgm:t>
    </dgm:pt>
    <dgm:pt modelId="{02989D7A-1964-6746-B97F-CD2FCD5E1B4E}" type="sibTrans" cxnId="{88772684-631B-9840-8838-35DCE0DCAEE9}">
      <dgm:prSet/>
      <dgm:spPr/>
      <dgm:t>
        <a:bodyPr/>
        <a:lstStyle/>
        <a:p>
          <a:endParaRPr lang="en-US"/>
        </a:p>
      </dgm:t>
    </dgm:pt>
    <dgm:pt modelId="{1F0D4657-B2BB-A444-8A6A-FF8057CAD496}" type="pres">
      <dgm:prSet presAssocID="{BBB05540-AEDD-4958-9077-F69609F25B01}" presName="linear" presStyleCnt="0">
        <dgm:presLayoutVars>
          <dgm:animLvl val="lvl"/>
          <dgm:resizeHandles val="exact"/>
        </dgm:presLayoutVars>
      </dgm:prSet>
      <dgm:spPr/>
    </dgm:pt>
    <dgm:pt modelId="{8B250A5B-28C0-754B-827A-6E65F31D67A4}" type="pres">
      <dgm:prSet presAssocID="{9EE15FA3-55D9-4518-9D23-384B8A8593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85FCE1-6AB8-ED43-BC4A-11532DD357D8}" type="pres">
      <dgm:prSet presAssocID="{9EE15FA3-55D9-4518-9D23-384B8A85934F}" presName="childText" presStyleLbl="revTx" presStyleIdx="0" presStyleCnt="2">
        <dgm:presLayoutVars>
          <dgm:bulletEnabled val="1"/>
        </dgm:presLayoutVars>
      </dgm:prSet>
      <dgm:spPr/>
    </dgm:pt>
    <dgm:pt modelId="{A67DBFFD-08BB-EC4D-A54D-CE62A51D6971}" type="pres">
      <dgm:prSet presAssocID="{39AC448A-5F6F-C443-ABC9-A9DBA225930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32427F9-A35D-3C4A-AF6E-AD503D3A81B0}" type="pres">
      <dgm:prSet presAssocID="{39AC448A-5F6F-C443-ABC9-A9DBA225930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AFAF916-28FC-1742-A8B9-8C41A02482B1}" type="presOf" srcId="{B7E6056A-F380-8E4F-A551-C95BC3B84889}" destId="{7C85FCE1-6AB8-ED43-BC4A-11532DD357D8}" srcOrd="0" destOrd="3" presId="urn:microsoft.com/office/officeart/2005/8/layout/vList2"/>
    <dgm:cxn modelId="{5290591B-997D-794E-85CF-D236B4136EC1}" srcId="{BBB05540-AEDD-4958-9077-F69609F25B01}" destId="{39AC448A-5F6F-C443-ABC9-A9DBA2259305}" srcOrd="1" destOrd="0" parTransId="{2E6409DE-CF65-9B49-8C3E-E3FA1E068CF8}" sibTransId="{834D38AA-A3DD-D848-8EC0-E867DE44653A}"/>
    <dgm:cxn modelId="{BAEBE843-4305-644C-ACD8-2FFBFFE1A908}" srcId="{9EE15FA3-55D9-4518-9D23-384B8A85934F}" destId="{AC7851E4-BFF7-514E-9452-1DDFAC484E52}" srcOrd="0" destOrd="0" parTransId="{D424E16E-CDE9-6544-90C2-5C25C1EC141D}" sibTransId="{055EDD7C-3F0E-D148-A93B-749029E8585F}"/>
    <dgm:cxn modelId="{39FF6445-FDE9-CB40-A33E-8AE57646134E}" type="presOf" srcId="{AC7851E4-BFF7-514E-9452-1DDFAC484E52}" destId="{7C85FCE1-6AB8-ED43-BC4A-11532DD357D8}" srcOrd="0" destOrd="0" presId="urn:microsoft.com/office/officeart/2005/8/layout/vList2"/>
    <dgm:cxn modelId="{D3C8E149-B990-8244-8921-84CBB45B9B44}" srcId="{9EE15FA3-55D9-4518-9D23-384B8A85934F}" destId="{AEDEC02C-EF3A-9A48-810F-70B94DFAB53D}" srcOrd="1" destOrd="0" parTransId="{F33149BD-CFFB-AE4A-902A-41EDF142584F}" sibTransId="{8D959AE1-0004-DF4A-9FFA-4367763E266A}"/>
    <dgm:cxn modelId="{FD18C554-A6C3-A44A-A5EA-0D544A7EAECE}" type="presOf" srcId="{35FA62E8-8820-B346-9CD8-D19872B2AA84}" destId="{B32427F9-A35D-3C4A-AF6E-AD503D3A81B0}" srcOrd="0" destOrd="0" presId="urn:microsoft.com/office/officeart/2005/8/layout/vList2"/>
    <dgm:cxn modelId="{2F5B1E70-B627-4B4D-B89D-661EBD788F25}" type="presOf" srcId="{9353323E-3ABC-C54C-A536-39D6BE7684DA}" destId="{B32427F9-A35D-3C4A-AF6E-AD503D3A81B0}" srcOrd="0" destOrd="1" presId="urn:microsoft.com/office/officeart/2005/8/layout/vList2"/>
    <dgm:cxn modelId="{6E920D74-1804-044F-9977-BBB78C8F7D66}" srcId="{39AC448A-5F6F-C443-ABC9-A9DBA2259305}" destId="{35FA62E8-8820-B346-9CD8-D19872B2AA84}" srcOrd="0" destOrd="0" parTransId="{6192C037-8C86-7C4A-A046-088382368355}" sibTransId="{65065A09-6B82-FA44-A612-AD084945961B}"/>
    <dgm:cxn modelId="{88772684-631B-9840-8838-35DCE0DCAEE9}" srcId="{39AC448A-5F6F-C443-ABC9-A9DBA2259305}" destId="{9353323E-3ABC-C54C-A536-39D6BE7684DA}" srcOrd="1" destOrd="0" parTransId="{F8455606-9BEB-FD48-8E36-525C4AFCB10D}" sibTransId="{02989D7A-1964-6746-B97F-CD2FCD5E1B4E}"/>
    <dgm:cxn modelId="{AA69828A-E598-7D46-A2C9-B78D7AEDC2BB}" type="presOf" srcId="{BBB05540-AEDD-4958-9077-F69609F25B01}" destId="{1F0D4657-B2BB-A444-8A6A-FF8057CAD496}" srcOrd="0" destOrd="0" presId="urn:microsoft.com/office/officeart/2005/8/layout/vList2"/>
    <dgm:cxn modelId="{5BB18791-E9BA-A648-BF05-4ED56CE2AF61}" type="presOf" srcId="{9EE15FA3-55D9-4518-9D23-384B8A85934F}" destId="{8B250A5B-28C0-754B-827A-6E65F31D67A4}" srcOrd="0" destOrd="0" presId="urn:microsoft.com/office/officeart/2005/8/layout/vList2"/>
    <dgm:cxn modelId="{A3ADF8A2-C232-D64B-8DEB-265EDC0C2AC5}" type="presOf" srcId="{4780CDD6-2F34-AE48-A561-C80E7B6920C5}" destId="{7C85FCE1-6AB8-ED43-BC4A-11532DD357D8}" srcOrd="0" destOrd="2" presId="urn:microsoft.com/office/officeart/2005/8/layout/vList2"/>
    <dgm:cxn modelId="{C33FB6AB-F919-3747-B8E3-E2B7795171E4}" type="presOf" srcId="{39AC448A-5F6F-C443-ABC9-A9DBA2259305}" destId="{A67DBFFD-08BB-EC4D-A54D-CE62A51D6971}" srcOrd="0" destOrd="0" presId="urn:microsoft.com/office/officeart/2005/8/layout/vList2"/>
    <dgm:cxn modelId="{E359C4C0-EA47-0F44-8A7D-F724B674D6F8}" srcId="{9EE15FA3-55D9-4518-9D23-384B8A85934F}" destId="{B7E6056A-F380-8E4F-A551-C95BC3B84889}" srcOrd="3" destOrd="0" parTransId="{5966AAFB-0E39-3F46-AC35-5007D925830C}" sibTransId="{B067F1DF-394E-0749-AD43-402A62A00FB4}"/>
    <dgm:cxn modelId="{EFFE39E9-B1D4-7540-95A8-F623517F864B}" type="presOf" srcId="{AEDEC02C-EF3A-9A48-810F-70B94DFAB53D}" destId="{7C85FCE1-6AB8-ED43-BC4A-11532DD357D8}" srcOrd="0" destOrd="1" presId="urn:microsoft.com/office/officeart/2005/8/layout/vList2"/>
    <dgm:cxn modelId="{976820EF-32DA-814E-8251-9CD91D475EB0}" srcId="{9EE15FA3-55D9-4518-9D23-384B8A85934F}" destId="{4780CDD6-2F34-AE48-A561-C80E7B6920C5}" srcOrd="2" destOrd="0" parTransId="{6892C89B-9F7E-B64B-838A-6BEC9FA2AA42}" sibTransId="{67C7416A-6254-0744-99E7-1A485920E9E1}"/>
    <dgm:cxn modelId="{268548F2-16B0-49AC-940B-DE2240A8E76F}" srcId="{BBB05540-AEDD-4958-9077-F69609F25B01}" destId="{9EE15FA3-55D9-4518-9D23-384B8A85934F}" srcOrd="0" destOrd="0" parTransId="{2FF18CE0-8942-4509-B113-B1410F1EFCA3}" sibTransId="{2BF09D39-44A1-4436-9A09-191156581484}"/>
    <dgm:cxn modelId="{9F4A9CE6-6FF4-1647-B09C-F6BDE1C34235}" type="presParOf" srcId="{1F0D4657-B2BB-A444-8A6A-FF8057CAD496}" destId="{8B250A5B-28C0-754B-827A-6E65F31D67A4}" srcOrd="0" destOrd="0" presId="urn:microsoft.com/office/officeart/2005/8/layout/vList2"/>
    <dgm:cxn modelId="{C1A2DC6A-07ED-0947-A63C-52C8299D5956}" type="presParOf" srcId="{1F0D4657-B2BB-A444-8A6A-FF8057CAD496}" destId="{7C85FCE1-6AB8-ED43-BC4A-11532DD357D8}" srcOrd="1" destOrd="0" presId="urn:microsoft.com/office/officeart/2005/8/layout/vList2"/>
    <dgm:cxn modelId="{929A28E6-745C-A149-9177-4C49A16FE923}" type="presParOf" srcId="{1F0D4657-B2BB-A444-8A6A-FF8057CAD496}" destId="{A67DBFFD-08BB-EC4D-A54D-CE62A51D6971}" srcOrd="2" destOrd="0" presId="urn:microsoft.com/office/officeart/2005/8/layout/vList2"/>
    <dgm:cxn modelId="{4006D446-D4BF-DD41-9BE6-51CFCA0C1835}" type="presParOf" srcId="{1F0D4657-B2BB-A444-8A6A-FF8057CAD496}" destId="{B32427F9-A35D-3C4A-AF6E-AD503D3A81B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291A5F-2016-49A0-939D-42A7E7377B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66018DE9-F580-4AD2-9D81-46C7A1C397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Canadian Black Book (CBB)</a:t>
          </a:r>
        </a:p>
      </dgm:t>
    </dgm:pt>
    <dgm:pt modelId="{27873DB0-73EF-447B-9D2E-320677BFA8D6}" type="parTrans" cxnId="{DA604EEB-BF97-40CF-A50E-780129909F61}">
      <dgm:prSet/>
      <dgm:spPr/>
      <dgm:t>
        <a:bodyPr/>
        <a:lstStyle/>
        <a:p>
          <a:endParaRPr lang="en-US"/>
        </a:p>
      </dgm:t>
    </dgm:pt>
    <dgm:pt modelId="{A302C95A-16AA-4BB8-B160-D99312169706}" type="sibTrans" cxnId="{DA604EEB-BF97-40CF-A50E-780129909F61}">
      <dgm:prSet/>
      <dgm:spPr/>
      <dgm:t>
        <a:bodyPr/>
        <a:lstStyle/>
        <a:p>
          <a:endParaRPr lang="en-US"/>
        </a:p>
      </dgm:t>
    </dgm:pt>
    <dgm:pt modelId="{402A6B45-48D2-4BEE-B23F-82016028B6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Selected car features</a:t>
          </a:r>
        </a:p>
      </dgm:t>
    </dgm:pt>
    <dgm:pt modelId="{3D5A2978-5B49-4219-A5B7-9DB28C0C869D}" type="parTrans" cxnId="{1D2293AD-3A4B-48B6-A439-7C7AB3B7ACC7}">
      <dgm:prSet/>
      <dgm:spPr/>
      <dgm:t>
        <a:bodyPr/>
        <a:lstStyle/>
        <a:p>
          <a:endParaRPr lang="en-US"/>
        </a:p>
      </dgm:t>
    </dgm:pt>
    <dgm:pt modelId="{37749F94-AC59-46B7-8987-EEB9FB465421}" type="sibTrans" cxnId="{1D2293AD-3A4B-48B6-A439-7C7AB3B7ACC7}">
      <dgm:prSet/>
      <dgm:spPr/>
      <dgm:t>
        <a:bodyPr/>
        <a:lstStyle/>
        <a:p>
          <a:endParaRPr lang="en-US"/>
        </a:p>
      </dgm:t>
    </dgm:pt>
    <dgm:pt modelId="{A9E3939A-CD93-43BE-A61B-2011686525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Large discrepancies</a:t>
          </a:r>
        </a:p>
      </dgm:t>
    </dgm:pt>
    <dgm:pt modelId="{6677C7D7-BDD3-4F05-9DBF-A4A6847CDEF7}" type="parTrans" cxnId="{5E4F2F58-C14D-4241-9643-ECF091405FA7}">
      <dgm:prSet/>
      <dgm:spPr/>
      <dgm:t>
        <a:bodyPr/>
        <a:lstStyle/>
        <a:p>
          <a:endParaRPr lang="en-US"/>
        </a:p>
      </dgm:t>
    </dgm:pt>
    <dgm:pt modelId="{AD47C9E6-01BA-4B05-BB0B-E17B0E5347D4}" type="sibTrans" cxnId="{5E4F2F58-C14D-4241-9643-ECF091405FA7}">
      <dgm:prSet/>
      <dgm:spPr/>
      <dgm:t>
        <a:bodyPr/>
        <a:lstStyle/>
        <a:p>
          <a:endParaRPr lang="en-US"/>
        </a:p>
      </dgm:t>
    </dgm:pt>
    <dgm:pt modelId="{0FF34021-0475-4089-9958-8C068A573F0F}" type="pres">
      <dgm:prSet presAssocID="{BD291A5F-2016-49A0-939D-42A7E7377B5E}" presName="root" presStyleCnt="0">
        <dgm:presLayoutVars>
          <dgm:dir/>
          <dgm:resizeHandles val="exact"/>
        </dgm:presLayoutVars>
      </dgm:prSet>
      <dgm:spPr/>
    </dgm:pt>
    <dgm:pt modelId="{9B5BC1BA-55A3-4C9E-8AE6-3DE97CA6F96F}" type="pres">
      <dgm:prSet presAssocID="{66018DE9-F580-4AD2-9D81-46C7A1C39751}" presName="compNode" presStyleCnt="0"/>
      <dgm:spPr/>
    </dgm:pt>
    <dgm:pt modelId="{A05C89D6-EF82-4106-A3BE-8B3DABFE2C2A}" type="pres">
      <dgm:prSet presAssocID="{66018DE9-F580-4AD2-9D81-46C7A1C39751}" presName="bgRect" presStyleLbl="bgShp" presStyleIdx="0" presStyleCnt="3"/>
      <dgm:spPr/>
    </dgm:pt>
    <dgm:pt modelId="{457E58D5-E407-44A4-9352-E291DBB8169F}" type="pres">
      <dgm:prSet presAssocID="{66018DE9-F580-4AD2-9D81-46C7A1C397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4C1E145-203D-4EC1-8D0E-9FB1B757BDEF}" type="pres">
      <dgm:prSet presAssocID="{66018DE9-F580-4AD2-9D81-46C7A1C39751}" presName="spaceRect" presStyleCnt="0"/>
      <dgm:spPr/>
    </dgm:pt>
    <dgm:pt modelId="{CD39EB01-C32F-4D7F-A215-524600ED635B}" type="pres">
      <dgm:prSet presAssocID="{66018DE9-F580-4AD2-9D81-46C7A1C39751}" presName="parTx" presStyleLbl="revTx" presStyleIdx="0" presStyleCnt="3">
        <dgm:presLayoutVars>
          <dgm:chMax val="0"/>
          <dgm:chPref val="0"/>
        </dgm:presLayoutVars>
      </dgm:prSet>
      <dgm:spPr/>
    </dgm:pt>
    <dgm:pt modelId="{2E97CD2E-4D62-4F05-A0F4-CE7A74E6F594}" type="pres">
      <dgm:prSet presAssocID="{A302C95A-16AA-4BB8-B160-D99312169706}" presName="sibTrans" presStyleCnt="0"/>
      <dgm:spPr/>
    </dgm:pt>
    <dgm:pt modelId="{8047EF4E-552F-4686-8C65-9071377D1692}" type="pres">
      <dgm:prSet presAssocID="{402A6B45-48D2-4BEE-B23F-82016028B619}" presName="compNode" presStyleCnt="0"/>
      <dgm:spPr/>
    </dgm:pt>
    <dgm:pt modelId="{79BC9121-7552-46EC-98F5-9245FF361A77}" type="pres">
      <dgm:prSet presAssocID="{402A6B45-48D2-4BEE-B23F-82016028B619}" presName="bgRect" presStyleLbl="bgShp" presStyleIdx="1" presStyleCnt="3"/>
      <dgm:spPr/>
    </dgm:pt>
    <dgm:pt modelId="{AF282990-69D6-4F5D-A65D-FD0F657040E6}" type="pres">
      <dgm:prSet presAssocID="{402A6B45-48D2-4BEE-B23F-82016028B6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426166D0-002F-42F3-ACF7-BA3DA933FB82}" type="pres">
      <dgm:prSet presAssocID="{402A6B45-48D2-4BEE-B23F-82016028B619}" presName="spaceRect" presStyleCnt="0"/>
      <dgm:spPr/>
    </dgm:pt>
    <dgm:pt modelId="{CA09DD39-6C7B-4A5E-9FCC-E4F3791B337F}" type="pres">
      <dgm:prSet presAssocID="{402A6B45-48D2-4BEE-B23F-82016028B619}" presName="parTx" presStyleLbl="revTx" presStyleIdx="1" presStyleCnt="3">
        <dgm:presLayoutVars>
          <dgm:chMax val="0"/>
          <dgm:chPref val="0"/>
        </dgm:presLayoutVars>
      </dgm:prSet>
      <dgm:spPr/>
    </dgm:pt>
    <dgm:pt modelId="{3D5BC5D8-0547-4772-A8D2-98CC8A73B2E9}" type="pres">
      <dgm:prSet presAssocID="{37749F94-AC59-46B7-8987-EEB9FB465421}" presName="sibTrans" presStyleCnt="0"/>
      <dgm:spPr/>
    </dgm:pt>
    <dgm:pt modelId="{D97EAA84-351B-4A6D-8484-4316745D0049}" type="pres">
      <dgm:prSet presAssocID="{A9E3939A-CD93-43BE-A61B-2011686525F7}" presName="compNode" presStyleCnt="0"/>
      <dgm:spPr/>
    </dgm:pt>
    <dgm:pt modelId="{4A67BC4C-6DF5-448E-B300-40AED26B815C}" type="pres">
      <dgm:prSet presAssocID="{A9E3939A-CD93-43BE-A61B-2011686525F7}" presName="bgRect" presStyleLbl="bgShp" presStyleIdx="2" presStyleCnt="3"/>
      <dgm:spPr/>
    </dgm:pt>
    <dgm:pt modelId="{70FD37CF-D950-4220-AE79-282A6B22959A}" type="pres">
      <dgm:prSet presAssocID="{A9E3939A-CD93-43BE-A61B-2011686525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E16691E2-9F4C-4469-B06D-28CBFCC84757}" type="pres">
      <dgm:prSet presAssocID="{A9E3939A-CD93-43BE-A61B-2011686525F7}" presName="spaceRect" presStyleCnt="0"/>
      <dgm:spPr/>
    </dgm:pt>
    <dgm:pt modelId="{82CD734F-617C-48AB-82CF-7F0F62432FD2}" type="pres">
      <dgm:prSet presAssocID="{A9E3939A-CD93-43BE-A61B-2011686525F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554E01-413E-744D-A154-C2E1DB34490D}" type="presOf" srcId="{BD291A5F-2016-49A0-939D-42A7E7377B5E}" destId="{0FF34021-0475-4089-9958-8C068A573F0F}" srcOrd="0" destOrd="0" presId="urn:microsoft.com/office/officeart/2018/2/layout/IconVerticalSolidList"/>
    <dgm:cxn modelId="{5E4F2F58-C14D-4241-9643-ECF091405FA7}" srcId="{BD291A5F-2016-49A0-939D-42A7E7377B5E}" destId="{A9E3939A-CD93-43BE-A61B-2011686525F7}" srcOrd="2" destOrd="0" parTransId="{6677C7D7-BDD3-4F05-9DBF-A4A6847CDEF7}" sibTransId="{AD47C9E6-01BA-4B05-BB0B-E17B0E5347D4}"/>
    <dgm:cxn modelId="{453DF45F-224D-5244-8588-FD4C238407FD}" type="presOf" srcId="{402A6B45-48D2-4BEE-B23F-82016028B619}" destId="{CA09DD39-6C7B-4A5E-9FCC-E4F3791B337F}" srcOrd="0" destOrd="0" presId="urn:microsoft.com/office/officeart/2018/2/layout/IconVerticalSolidList"/>
    <dgm:cxn modelId="{68225868-FB32-AC41-AEB8-EA68227EFCEC}" type="presOf" srcId="{66018DE9-F580-4AD2-9D81-46C7A1C39751}" destId="{CD39EB01-C32F-4D7F-A215-524600ED635B}" srcOrd="0" destOrd="0" presId="urn:microsoft.com/office/officeart/2018/2/layout/IconVerticalSolidList"/>
    <dgm:cxn modelId="{1D2293AD-3A4B-48B6-A439-7C7AB3B7ACC7}" srcId="{BD291A5F-2016-49A0-939D-42A7E7377B5E}" destId="{402A6B45-48D2-4BEE-B23F-82016028B619}" srcOrd="1" destOrd="0" parTransId="{3D5A2978-5B49-4219-A5B7-9DB28C0C869D}" sibTransId="{37749F94-AC59-46B7-8987-EEB9FB465421}"/>
    <dgm:cxn modelId="{DA604EEB-BF97-40CF-A50E-780129909F61}" srcId="{BD291A5F-2016-49A0-939D-42A7E7377B5E}" destId="{66018DE9-F580-4AD2-9D81-46C7A1C39751}" srcOrd="0" destOrd="0" parTransId="{27873DB0-73EF-447B-9D2E-320677BFA8D6}" sibTransId="{A302C95A-16AA-4BB8-B160-D99312169706}"/>
    <dgm:cxn modelId="{9A8E35EC-B71B-4C4D-B3CC-6D4B96BB4339}" type="presOf" srcId="{A9E3939A-CD93-43BE-A61B-2011686525F7}" destId="{82CD734F-617C-48AB-82CF-7F0F62432FD2}" srcOrd="0" destOrd="0" presId="urn:microsoft.com/office/officeart/2018/2/layout/IconVerticalSolidList"/>
    <dgm:cxn modelId="{CE1C5A9E-3FCC-8243-8B75-0D0EE1C53503}" type="presParOf" srcId="{0FF34021-0475-4089-9958-8C068A573F0F}" destId="{9B5BC1BA-55A3-4C9E-8AE6-3DE97CA6F96F}" srcOrd="0" destOrd="0" presId="urn:microsoft.com/office/officeart/2018/2/layout/IconVerticalSolidList"/>
    <dgm:cxn modelId="{48F38428-7C50-9E4D-8CE5-4DB108ECEC77}" type="presParOf" srcId="{9B5BC1BA-55A3-4C9E-8AE6-3DE97CA6F96F}" destId="{A05C89D6-EF82-4106-A3BE-8B3DABFE2C2A}" srcOrd="0" destOrd="0" presId="urn:microsoft.com/office/officeart/2018/2/layout/IconVerticalSolidList"/>
    <dgm:cxn modelId="{293DAE14-8574-854D-B3C1-C839EC9DC5E1}" type="presParOf" srcId="{9B5BC1BA-55A3-4C9E-8AE6-3DE97CA6F96F}" destId="{457E58D5-E407-44A4-9352-E291DBB8169F}" srcOrd="1" destOrd="0" presId="urn:microsoft.com/office/officeart/2018/2/layout/IconVerticalSolidList"/>
    <dgm:cxn modelId="{26090D02-D7CA-A347-96F6-9CE8FB7B14CC}" type="presParOf" srcId="{9B5BC1BA-55A3-4C9E-8AE6-3DE97CA6F96F}" destId="{14C1E145-203D-4EC1-8D0E-9FB1B757BDEF}" srcOrd="2" destOrd="0" presId="urn:microsoft.com/office/officeart/2018/2/layout/IconVerticalSolidList"/>
    <dgm:cxn modelId="{2F444525-153C-1B45-9743-551EBDC4D221}" type="presParOf" srcId="{9B5BC1BA-55A3-4C9E-8AE6-3DE97CA6F96F}" destId="{CD39EB01-C32F-4D7F-A215-524600ED635B}" srcOrd="3" destOrd="0" presId="urn:microsoft.com/office/officeart/2018/2/layout/IconVerticalSolidList"/>
    <dgm:cxn modelId="{F9968CD0-C791-BA46-8E29-F2F9FCE21A65}" type="presParOf" srcId="{0FF34021-0475-4089-9958-8C068A573F0F}" destId="{2E97CD2E-4D62-4F05-A0F4-CE7A74E6F594}" srcOrd="1" destOrd="0" presId="urn:microsoft.com/office/officeart/2018/2/layout/IconVerticalSolidList"/>
    <dgm:cxn modelId="{E61B76DC-87A8-8843-B71D-AD9AE9D789E2}" type="presParOf" srcId="{0FF34021-0475-4089-9958-8C068A573F0F}" destId="{8047EF4E-552F-4686-8C65-9071377D1692}" srcOrd="2" destOrd="0" presId="urn:microsoft.com/office/officeart/2018/2/layout/IconVerticalSolidList"/>
    <dgm:cxn modelId="{57A977BA-2368-8B45-90B9-ECFFBF09CE4E}" type="presParOf" srcId="{8047EF4E-552F-4686-8C65-9071377D1692}" destId="{79BC9121-7552-46EC-98F5-9245FF361A77}" srcOrd="0" destOrd="0" presId="urn:microsoft.com/office/officeart/2018/2/layout/IconVerticalSolidList"/>
    <dgm:cxn modelId="{D88C4B90-37DB-014D-9079-445BD80DC32E}" type="presParOf" srcId="{8047EF4E-552F-4686-8C65-9071377D1692}" destId="{AF282990-69D6-4F5D-A65D-FD0F657040E6}" srcOrd="1" destOrd="0" presId="urn:microsoft.com/office/officeart/2018/2/layout/IconVerticalSolidList"/>
    <dgm:cxn modelId="{9D3A856B-4C61-E846-8420-F769DF479F13}" type="presParOf" srcId="{8047EF4E-552F-4686-8C65-9071377D1692}" destId="{426166D0-002F-42F3-ACF7-BA3DA933FB82}" srcOrd="2" destOrd="0" presId="urn:microsoft.com/office/officeart/2018/2/layout/IconVerticalSolidList"/>
    <dgm:cxn modelId="{B8E3F929-41F6-D24F-9EC6-5AB03A868C08}" type="presParOf" srcId="{8047EF4E-552F-4686-8C65-9071377D1692}" destId="{CA09DD39-6C7B-4A5E-9FCC-E4F3791B337F}" srcOrd="3" destOrd="0" presId="urn:microsoft.com/office/officeart/2018/2/layout/IconVerticalSolidList"/>
    <dgm:cxn modelId="{B0C3B415-907C-F947-9330-48D26B624C3A}" type="presParOf" srcId="{0FF34021-0475-4089-9958-8C068A573F0F}" destId="{3D5BC5D8-0547-4772-A8D2-98CC8A73B2E9}" srcOrd="3" destOrd="0" presId="urn:microsoft.com/office/officeart/2018/2/layout/IconVerticalSolidList"/>
    <dgm:cxn modelId="{69F393B4-F774-9B4D-B24C-B81933EB96E4}" type="presParOf" srcId="{0FF34021-0475-4089-9958-8C068A573F0F}" destId="{D97EAA84-351B-4A6D-8484-4316745D0049}" srcOrd="4" destOrd="0" presId="urn:microsoft.com/office/officeart/2018/2/layout/IconVerticalSolidList"/>
    <dgm:cxn modelId="{3F37CC5B-6281-7043-A802-E8167D8F2E59}" type="presParOf" srcId="{D97EAA84-351B-4A6D-8484-4316745D0049}" destId="{4A67BC4C-6DF5-448E-B300-40AED26B815C}" srcOrd="0" destOrd="0" presId="urn:microsoft.com/office/officeart/2018/2/layout/IconVerticalSolidList"/>
    <dgm:cxn modelId="{C266FA36-3313-5241-BA19-9B2EE5331981}" type="presParOf" srcId="{D97EAA84-351B-4A6D-8484-4316745D0049}" destId="{70FD37CF-D950-4220-AE79-282A6B22959A}" srcOrd="1" destOrd="0" presId="urn:microsoft.com/office/officeart/2018/2/layout/IconVerticalSolidList"/>
    <dgm:cxn modelId="{593B0918-C5C4-D443-A3F0-7F0229899F46}" type="presParOf" srcId="{D97EAA84-351B-4A6D-8484-4316745D0049}" destId="{E16691E2-9F4C-4469-B06D-28CBFCC84757}" srcOrd="2" destOrd="0" presId="urn:microsoft.com/office/officeart/2018/2/layout/IconVerticalSolidList"/>
    <dgm:cxn modelId="{D4FEE7B4-7AE2-9A4E-9EA3-FBF97757A7A8}" type="presParOf" srcId="{D97EAA84-351B-4A6D-8484-4316745D0049}" destId="{82CD734F-617C-48AB-82CF-7F0F62432FD2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B7A49D-E96C-4022-874F-3B8B175F6F0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066EAA0-E13A-42BD-A039-C85BE2A6E4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b="0" i="0" dirty="0"/>
            <a:t>Accurate prediction to attract consumers.</a:t>
          </a:r>
          <a:endParaRPr lang="en-US" sz="1500" dirty="0"/>
        </a:p>
      </dgm:t>
    </dgm:pt>
    <dgm:pt modelId="{A080A309-DA77-4803-8406-87373EE04E30}" type="parTrans" cxnId="{D0504125-BDC6-4D30-9F5C-7176259C6BE8}">
      <dgm:prSet/>
      <dgm:spPr/>
      <dgm:t>
        <a:bodyPr/>
        <a:lstStyle/>
        <a:p>
          <a:endParaRPr lang="en-US"/>
        </a:p>
      </dgm:t>
    </dgm:pt>
    <dgm:pt modelId="{6F106B12-BF8B-45EB-B68C-DFF4B332D227}" type="sibTrans" cxnId="{D0504125-BDC6-4D30-9F5C-7176259C6BE8}">
      <dgm:prSet/>
      <dgm:spPr/>
      <dgm:t>
        <a:bodyPr/>
        <a:lstStyle/>
        <a:p>
          <a:endParaRPr lang="en-US"/>
        </a:p>
      </dgm:t>
    </dgm:pt>
    <dgm:pt modelId="{88B22EB4-8815-4C83-87D7-3B4B890F26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Sellers</a:t>
          </a:r>
        </a:p>
        <a:p>
          <a:pPr>
            <a:lnSpc>
              <a:spcPct val="100000"/>
            </a:lnSpc>
          </a:pPr>
          <a:r>
            <a:rPr lang="en-US" sz="1500" b="0" i="0" dirty="0"/>
            <a:t>Maximize sale price.</a:t>
          </a:r>
          <a:endParaRPr lang="en-US" sz="1500" dirty="0"/>
        </a:p>
      </dgm:t>
    </dgm:pt>
    <dgm:pt modelId="{2D41E324-62A8-4B7D-B72A-1B84CB3A00B7}" type="parTrans" cxnId="{E6E35569-0280-4173-BE50-88C46E748CD8}">
      <dgm:prSet/>
      <dgm:spPr/>
      <dgm:t>
        <a:bodyPr/>
        <a:lstStyle/>
        <a:p>
          <a:endParaRPr lang="en-US"/>
        </a:p>
      </dgm:t>
    </dgm:pt>
    <dgm:pt modelId="{6F69C1DD-EE87-43A5-942B-63736519C1B1}" type="sibTrans" cxnId="{E6E35569-0280-4173-BE50-88C46E748CD8}">
      <dgm:prSet/>
      <dgm:spPr/>
      <dgm:t>
        <a:bodyPr/>
        <a:lstStyle/>
        <a:p>
          <a:endParaRPr lang="en-US"/>
        </a:p>
      </dgm:t>
    </dgm:pt>
    <dgm:pt modelId="{C3DB3D84-B402-4F80-99D6-9EF520828B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Buyers (Dealers)</a:t>
          </a:r>
        </a:p>
        <a:p>
          <a:pPr>
            <a:lnSpc>
              <a:spcPct val="100000"/>
            </a:lnSpc>
          </a:pPr>
          <a:r>
            <a:rPr lang="en-US" sz="1500" b="0" i="0" dirty="0"/>
            <a:t>Find the best car deal.</a:t>
          </a:r>
          <a:endParaRPr lang="en-US" sz="1500" dirty="0"/>
        </a:p>
      </dgm:t>
    </dgm:pt>
    <dgm:pt modelId="{70A485A8-16B5-450C-9C9D-BB8666500B4F}" type="parTrans" cxnId="{F49C35BB-DBAB-4E0E-9989-D5E67424F6D0}">
      <dgm:prSet/>
      <dgm:spPr/>
      <dgm:t>
        <a:bodyPr/>
        <a:lstStyle/>
        <a:p>
          <a:endParaRPr lang="en-US"/>
        </a:p>
      </dgm:t>
    </dgm:pt>
    <dgm:pt modelId="{880D1A14-87AB-4D8C-B502-5E10A3E42C12}" type="sibTrans" cxnId="{F49C35BB-DBAB-4E0E-9989-D5E67424F6D0}">
      <dgm:prSet/>
      <dgm:spPr/>
      <dgm:t>
        <a:bodyPr/>
        <a:lstStyle/>
        <a:p>
          <a:endParaRPr lang="en-US"/>
        </a:p>
      </dgm:t>
    </dgm:pt>
    <dgm:pt modelId="{63876A1B-489C-4354-8051-86DFE5166F2E}" type="pres">
      <dgm:prSet presAssocID="{DFB7A49D-E96C-4022-874F-3B8B175F6F03}" presName="root" presStyleCnt="0">
        <dgm:presLayoutVars>
          <dgm:dir/>
          <dgm:resizeHandles val="exact"/>
        </dgm:presLayoutVars>
      </dgm:prSet>
      <dgm:spPr/>
    </dgm:pt>
    <dgm:pt modelId="{C5314109-8C7C-4F62-9AD3-D3555ED1A19A}" type="pres">
      <dgm:prSet presAssocID="{8066EAA0-E13A-42BD-A039-C85BE2A6E411}" presName="compNode" presStyleCnt="0"/>
      <dgm:spPr/>
    </dgm:pt>
    <dgm:pt modelId="{58BD3744-3C18-42B7-ADB3-E92284EE7ECE}" type="pres">
      <dgm:prSet presAssocID="{8066EAA0-E13A-42BD-A039-C85BE2A6E411}" presName="iconRect" presStyleLbl="nod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857" t="-17857" r="-17655" b="-17655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F880689-B30B-44B3-AE3C-3B4E699EF8E7}" type="pres">
      <dgm:prSet presAssocID="{8066EAA0-E13A-42BD-A039-C85BE2A6E411}" presName="spaceRect" presStyleCnt="0"/>
      <dgm:spPr/>
    </dgm:pt>
    <dgm:pt modelId="{4721FF86-71CD-4656-85E0-D213C6453C96}" type="pres">
      <dgm:prSet presAssocID="{8066EAA0-E13A-42BD-A039-C85BE2A6E411}" presName="textRect" presStyleLbl="revTx" presStyleIdx="0" presStyleCnt="3" custScaleY="84566" custLinFactNeighborY="20902">
        <dgm:presLayoutVars>
          <dgm:chMax val="1"/>
          <dgm:chPref val="1"/>
        </dgm:presLayoutVars>
      </dgm:prSet>
      <dgm:spPr/>
    </dgm:pt>
    <dgm:pt modelId="{D3D48856-BE81-4D24-BB11-684F8A000199}" type="pres">
      <dgm:prSet presAssocID="{6F106B12-BF8B-45EB-B68C-DFF4B332D227}" presName="sibTrans" presStyleCnt="0"/>
      <dgm:spPr/>
    </dgm:pt>
    <dgm:pt modelId="{2BD7E5F2-CBD8-4230-98D3-1B0AF2BAB05D}" type="pres">
      <dgm:prSet presAssocID="{88B22EB4-8815-4C83-87D7-3B4B890F26D3}" presName="compNode" presStyleCnt="0"/>
      <dgm:spPr/>
    </dgm:pt>
    <dgm:pt modelId="{5A6476DA-D0E2-41C3-92F9-BE9F6AD3DF24}" type="pres">
      <dgm:prSet presAssocID="{88B22EB4-8815-4C83-87D7-3B4B890F26D3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05B25DCE-260D-40F9-8B4C-50A8B95FB661}" type="pres">
      <dgm:prSet presAssocID="{88B22EB4-8815-4C83-87D7-3B4B890F26D3}" presName="spaceRect" presStyleCnt="0"/>
      <dgm:spPr/>
    </dgm:pt>
    <dgm:pt modelId="{9C53DCDC-628D-4E86-A348-7B46E837F7A9}" type="pres">
      <dgm:prSet presAssocID="{88B22EB4-8815-4C83-87D7-3B4B890F26D3}" presName="textRect" presStyleLbl="revTx" presStyleIdx="1" presStyleCnt="3">
        <dgm:presLayoutVars>
          <dgm:chMax val="1"/>
          <dgm:chPref val="1"/>
        </dgm:presLayoutVars>
      </dgm:prSet>
      <dgm:spPr/>
    </dgm:pt>
    <dgm:pt modelId="{9513925F-A37E-482A-8A61-28A2BE8A0436}" type="pres">
      <dgm:prSet presAssocID="{6F69C1DD-EE87-43A5-942B-63736519C1B1}" presName="sibTrans" presStyleCnt="0"/>
      <dgm:spPr/>
    </dgm:pt>
    <dgm:pt modelId="{522595F1-0E41-41ED-93BD-7496803A60FD}" type="pres">
      <dgm:prSet presAssocID="{C3DB3D84-B402-4F80-99D6-9EF520828B86}" presName="compNode" presStyleCnt="0"/>
      <dgm:spPr/>
    </dgm:pt>
    <dgm:pt modelId="{8FDF12E5-97AE-4231-98CF-E569B13A387E}" type="pres">
      <dgm:prSet presAssocID="{C3DB3D84-B402-4F80-99D6-9EF520828B86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women with solid fill"/>
        </a:ext>
      </dgm:extLst>
    </dgm:pt>
    <dgm:pt modelId="{929DB9F2-0C23-45F6-B133-76A3AF0F0545}" type="pres">
      <dgm:prSet presAssocID="{C3DB3D84-B402-4F80-99D6-9EF520828B86}" presName="spaceRect" presStyleCnt="0"/>
      <dgm:spPr/>
    </dgm:pt>
    <dgm:pt modelId="{77C393F2-A56A-4B98-A5FC-42DD4E2D3391}" type="pres">
      <dgm:prSet presAssocID="{C3DB3D84-B402-4F80-99D6-9EF520828B8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0504125-BDC6-4D30-9F5C-7176259C6BE8}" srcId="{DFB7A49D-E96C-4022-874F-3B8B175F6F03}" destId="{8066EAA0-E13A-42BD-A039-C85BE2A6E411}" srcOrd="0" destOrd="0" parTransId="{A080A309-DA77-4803-8406-87373EE04E30}" sibTransId="{6F106B12-BF8B-45EB-B68C-DFF4B332D227}"/>
    <dgm:cxn modelId="{E6E35569-0280-4173-BE50-88C46E748CD8}" srcId="{DFB7A49D-E96C-4022-874F-3B8B175F6F03}" destId="{88B22EB4-8815-4C83-87D7-3B4B890F26D3}" srcOrd="1" destOrd="0" parTransId="{2D41E324-62A8-4B7D-B72A-1B84CB3A00B7}" sibTransId="{6F69C1DD-EE87-43A5-942B-63736519C1B1}"/>
    <dgm:cxn modelId="{CD32B770-2FE7-7B46-A8BF-E3831F04DE41}" type="presOf" srcId="{C3DB3D84-B402-4F80-99D6-9EF520828B86}" destId="{77C393F2-A56A-4B98-A5FC-42DD4E2D3391}" srcOrd="0" destOrd="0" presId="urn:microsoft.com/office/officeart/2018/2/layout/IconLabelList"/>
    <dgm:cxn modelId="{D152678B-4A22-8E44-839A-BEECAA3A6D85}" type="presOf" srcId="{8066EAA0-E13A-42BD-A039-C85BE2A6E411}" destId="{4721FF86-71CD-4656-85E0-D213C6453C96}" srcOrd="0" destOrd="0" presId="urn:microsoft.com/office/officeart/2018/2/layout/IconLabelList"/>
    <dgm:cxn modelId="{0E8AD7AC-14B9-0342-8208-879595F9AFDB}" type="presOf" srcId="{88B22EB4-8815-4C83-87D7-3B4B890F26D3}" destId="{9C53DCDC-628D-4E86-A348-7B46E837F7A9}" srcOrd="0" destOrd="0" presId="urn:microsoft.com/office/officeart/2018/2/layout/IconLabelList"/>
    <dgm:cxn modelId="{F49C35BB-DBAB-4E0E-9989-D5E67424F6D0}" srcId="{DFB7A49D-E96C-4022-874F-3B8B175F6F03}" destId="{C3DB3D84-B402-4F80-99D6-9EF520828B86}" srcOrd="2" destOrd="0" parTransId="{70A485A8-16B5-450C-9C9D-BB8666500B4F}" sibTransId="{880D1A14-87AB-4D8C-B502-5E10A3E42C12}"/>
    <dgm:cxn modelId="{E09E3FD9-EDD1-7F48-88D4-99AB08703307}" type="presOf" srcId="{DFB7A49D-E96C-4022-874F-3B8B175F6F03}" destId="{63876A1B-489C-4354-8051-86DFE5166F2E}" srcOrd="0" destOrd="0" presId="urn:microsoft.com/office/officeart/2018/2/layout/IconLabelList"/>
    <dgm:cxn modelId="{92EAC722-537F-3D46-9785-BBBE9E7FD760}" type="presParOf" srcId="{63876A1B-489C-4354-8051-86DFE5166F2E}" destId="{C5314109-8C7C-4F62-9AD3-D3555ED1A19A}" srcOrd="0" destOrd="0" presId="urn:microsoft.com/office/officeart/2018/2/layout/IconLabelList"/>
    <dgm:cxn modelId="{71FB8583-DD5D-644C-93AF-F5F7E4F795FE}" type="presParOf" srcId="{C5314109-8C7C-4F62-9AD3-D3555ED1A19A}" destId="{58BD3744-3C18-42B7-ADB3-E92284EE7ECE}" srcOrd="0" destOrd="0" presId="urn:microsoft.com/office/officeart/2018/2/layout/IconLabelList"/>
    <dgm:cxn modelId="{186EDED7-B53E-8F4E-9FEB-B6A33C4F2043}" type="presParOf" srcId="{C5314109-8C7C-4F62-9AD3-D3555ED1A19A}" destId="{0F880689-B30B-44B3-AE3C-3B4E699EF8E7}" srcOrd="1" destOrd="0" presId="urn:microsoft.com/office/officeart/2018/2/layout/IconLabelList"/>
    <dgm:cxn modelId="{B4E04144-F46C-3240-BF66-E0AB4E79B51D}" type="presParOf" srcId="{C5314109-8C7C-4F62-9AD3-D3555ED1A19A}" destId="{4721FF86-71CD-4656-85E0-D213C6453C96}" srcOrd="2" destOrd="0" presId="urn:microsoft.com/office/officeart/2018/2/layout/IconLabelList"/>
    <dgm:cxn modelId="{E31A708C-D4D0-5C4E-B66C-ACF0FC616105}" type="presParOf" srcId="{63876A1B-489C-4354-8051-86DFE5166F2E}" destId="{D3D48856-BE81-4D24-BB11-684F8A000199}" srcOrd="1" destOrd="0" presId="urn:microsoft.com/office/officeart/2018/2/layout/IconLabelList"/>
    <dgm:cxn modelId="{8E6EF2D4-99C3-6E48-AFA5-E9328247DB6A}" type="presParOf" srcId="{63876A1B-489C-4354-8051-86DFE5166F2E}" destId="{2BD7E5F2-CBD8-4230-98D3-1B0AF2BAB05D}" srcOrd="2" destOrd="0" presId="urn:microsoft.com/office/officeart/2018/2/layout/IconLabelList"/>
    <dgm:cxn modelId="{211D67EA-BAD8-9A42-A0BD-4BD58FFE5758}" type="presParOf" srcId="{2BD7E5F2-CBD8-4230-98D3-1B0AF2BAB05D}" destId="{5A6476DA-D0E2-41C3-92F9-BE9F6AD3DF24}" srcOrd="0" destOrd="0" presId="urn:microsoft.com/office/officeart/2018/2/layout/IconLabelList"/>
    <dgm:cxn modelId="{E595C6B6-89FD-D646-A5E9-426B27653449}" type="presParOf" srcId="{2BD7E5F2-CBD8-4230-98D3-1B0AF2BAB05D}" destId="{05B25DCE-260D-40F9-8B4C-50A8B95FB661}" srcOrd="1" destOrd="0" presId="urn:microsoft.com/office/officeart/2018/2/layout/IconLabelList"/>
    <dgm:cxn modelId="{A1A16EEC-E679-2645-BA84-3931350034D3}" type="presParOf" srcId="{2BD7E5F2-CBD8-4230-98D3-1B0AF2BAB05D}" destId="{9C53DCDC-628D-4E86-A348-7B46E837F7A9}" srcOrd="2" destOrd="0" presId="urn:microsoft.com/office/officeart/2018/2/layout/IconLabelList"/>
    <dgm:cxn modelId="{851B01F4-FBEA-D14E-B705-A092C4908755}" type="presParOf" srcId="{63876A1B-489C-4354-8051-86DFE5166F2E}" destId="{9513925F-A37E-482A-8A61-28A2BE8A0436}" srcOrd="3" destOrd="0" presId="urn:microsoft.com/office/officeart/2018/2/layout/IconLabelList"/>
    <dgm:cxn modelId="{8A16EEDB-9BDA-CA45-BE5B-B5EAC9FCE96E}" type="presParOf" srcId="{63876A1B-489C-4354-8051-86DFE5166F2E}" destId="{522595F1-0E41-41ED-93BD-7496803A60FD}" srcOrd="4" destOrd="0" presId="urn:microsoft.com/office/officeart/2018/2/layout/IconLabelList"/>
    <dgm:cxn modelId="{5C780FAB-9C5B-EE4B-A4B1-B9838001343B}" type="presParOf" srcId="{522595F1-0E41-41ED-93BD-7496803A60FD}" destId="{8FDF12E5-97AE-4231-98CF-E569B13A387E}" srcOrd="0" destOrd="0" presId="urn:microsoft.com/office/officeart/2018/2/layout/IconLabelList"/>
    <dgm:cxn modelId="{1C3EC987-A925-604C-B292-1AFA425B4109}" type="presParOf" srcId="{522595F1-0E41-41ED-93BD-7496803A60FD}" destId="{929DB9F2-0C23-45F6-B133-76A3AF0F0545}" srcOrd="1" destOrd="0" presId="urn:microsoft.com/office/officeart/2018/2/layout/IconLabelList"/>
    <dgm:cxn modelId="{32FBCCF4-7566-C544-B4E9-D77223F9982A}" type="presParOf" srcId="{522595F1-0E41-41ED-93BD-7496803A60FD}" destId="{77C393F2-A56A-4B98-A5FC-42DD4E2D33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87CCEA-113B-404A-8635-86F821257D68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9587E0-46C3-9B49-A274-E1039D1DD84A}">
      <dgm:prSet phldrT="[Text]"/>
      <dgm:spPr/>
      <dgm:t>
        <a:bodyPr/>
        <a:lstStyle/>
        <a:p>
          <a:r>
            <a:rPr lang="en-US" dirty="0"/>
            <a:t>Users register </a:t>
          </a:r>
          <a:br>
            <a:rPr lang="en-US" dirty="0"/>
          </a:br>
          <a:r>
            <a:rPr lang="en-US" dirty="0"/>
            <a:t>their used cars</a:t>
          </a:r>
        </a:p>
      </dgm:t>
    </dgm:pt>
    <dgm:pt modelId="{E468A1A8-36C7-1848-A59E-19279CB200D2}" type="parTrans" cxnId="{EDFF5DED-B6A0-FD4E-B46E-1F537631D020}">
      <dgm:prSet/>
      <dgm:spPr/>
      <dgm:t>
        <a:bodyPr/>
        <a:lstStyle/>
        <a:p>
          <a:endParaRPr lang="en-US"/>
        </a:p>
      </dgm:t>
    </dgm:pt>
    <dgm:pt modelId="{E129F92D-9B29-C94A-A462-6FB10DACD16C}" type="sibTrans" cxnId="{EDFF5DED-B6A0-FD4E-B46E-1F537631D020}">
      <dgm:prSet/>
      <dgm:spPr/>
      <dgm:t>
        <a:bodyPr/>
        <a:lstStyle/>
        <a:p>
          <a:endParaRPr lang="en-US"/>
        </a:p>
      </dgm:t>
    </dgm:pt>
    <dgm:pt modelId="{937DD63D-A0D5-6143-9273-BBF66B0CD211}">
      <dgm:prSet phldrT="[Text]"/>
      <dgm:spPr/>
      <dgm:t>
        <a:bodyPr/>
        <a:lstStyle/>
        <a:p>
          <a:r>
            <a:rPr lang="en-US" dirty="0"/>
            <a:t>21,000</a:t>
          </a:r>
        </a:p>
      </dgm:t>
    </dgm:pt>
    <dgm:pt modelId="{7B09B7F8-54C4-5445-B4DC-2BEDF48F821B}" type="parTrans" cxnId="{3CA88483-D3BF-4446-9602-2886ED77EC0B}">
      <dgm:prSet/>
      <dgm:spPr/>
      <dgm:t>
        <a:bodyPr/>
        <a:lstStyle/>
        <a:p>
          <a:endParaRPr lang="en-US"/>
        </a:p>
      </dgm:t>
    </dgm:pt>
    <dgm:pt modelId="{3F8A38F2-D647-8543-B70E-7141F708F9DF}" type="sibTrans" cxnId="{3CA88483-D3BF-4446-9602-2886ED77EC0B}">
      <dgm:prSet/>
      <dgm:spPr/>
      <dgm:t>
        <a:bodyPr/>
        <a:lstStyle/>
        <a:p>
          <a:endParaRPr lang="en-US"/>
        </a:p>
      </dgm:t>
    </dgm:pt>
    <dgm:pt modelId="{E655E8D1-8911-E443-96C4-870ACB1CD50A}">
      <dgm:prSet phldrT="[Text]"/>
      <dgm:spPr/>
      <dgm:t>
        <a:bodyPr/>
        <a:lstStyle/>
        <a:p>
          <a:r>
            <a:rPr lang="en-US" dirty="0"/>
            <a:t>Inspected</a:t>
          </a:r>
        </a:p>
      </dgm:t>
    </dgm:pt>
    <dgm:pt modelId="{D520ACAB-AB55-B444-803E-4F32B9D2E589}" type="parTrans" cxnId="{13FA194A-789E-A24B-AF2D-8AEBDC2C9AB1}">
      <dgm:prSet/>
      <dgm:spPr/>
      <dgm:t>
        <a:bodyPr/>
        <a:lstStyle/>
        <a:p>
          <a:endParaRPr lang="en-US"/>
        </a:p>
      </dgm:t>
    </dgm:pt>
    <dgm:pt modelId="{9F673725-BC34-3747-92CE-5F713B85FE19}" type="sibTrans" cxnId="{13FA194A-789E-A24B-AF2D-8AEBDC2C9AB1}">
      <dgm:prSet/>
      <dgm:spPr/>
      <dgm:t>
        <a:bodyPr/>
        <a:lstStyle/>
        <a:p>
          <a:endParaRPr lang="en-US"/>
        </a:p>
      </dgm:t>
    </dgm:pt>
    <dgm:pt modelId="{458CB931-0654-E24A-B35C-711D8C5E50F5}">
      <dgm:prSet phldrT="[Text]"/>
      <dgm:spPr/>
      <dgm:t>
        <a:bodyPr/>
        <a:lstStyle/>
        <a:p>
          <a:r>
            <a:rPr lang="en-US" dirty="0"/>
            <a:t>11,000</a:t>
          </a:r>
        </a:p>
      </dgm:t>
    </dgm:pt>
    <dgm:pt modelId="{1410104B-5AB5-164E-92F1-DD6C6A91905F}" type="parTrans" cxnId="{5A46A489-25E7-9143-88D4-DE47872EBC95}">
      <dgm:prSet/>
      <dgm:spPr/>
      <dgm:t>
        <a:bodyPr/>
        <a:lstStyle/>
        <a:p>
          <a:endParaRPr lang="en-US"/>
        </a:p>
      </dgm:t>
    </dgm:pt>
    <dgm:pt modelId="{022A0E61-8B41-3A46-BFD2-D3FCCA62CA44}" type="sibTrans" cxnId="{5A46A489-25E7-9143-88D4-DE47872EBC95}">
      <dgm:prSet/>
      <dgm:spPr/>
      <dgm:t>
        <a:bodyPr/>
        <a:lstStyle/>
        <a:p>
          <a:endParaRPr lang="en-US"/>
        </a:p>
      </dgm:t>
    </dgm:pt>
    <dgm:pt modelId="{A005662E-E1F2-1E4C-B5E0-3EBC432F19FB}">
      <dgm:prSet phldrT="[Text]"/>
      <dgm:spPr/>
      <dgm:t>
        <a:bodyPr/>
        <a:lstStyle/>
        <a:p>
          <a:r>
            <a:rPr lang="en-US" dirty="0"/>
            <a:t>Auctioned and Sold</a:t>
          </a:r>
        </a:p>
      </dgm:t>
    </dgm:pt>
    <dgm:pt modelId="{9CDC16B8-368C-B844-B905-DBE480387ED9}" type="parTrans" cxnId="{CB68F99E-39CE-AA41-BD60-98DD5D9F28C4}">
      <dgm:prSet/>
      <dgm:spPr/>
      <dgm:t>
        <a:bodyPr/>
        <a:lstStyle/>
        <a:p>
          <a:endParaRPr lang="en-US"/>
        </a:p>
      </dgm:t>
    </dgm:pt>
    <dgm:pt modelId="{9482AD9D-B392-7B47-B196-671E3A53C8CD}" type="sibTrans" cxnId="{CB68F99E-39CE-AA41-BD60-98DD5D9F28C4}">
      <dgm:prSet/>
      <dgm:spPr/>
      <dgm:t>
        <a:bodyPr/>
        <a:lstStyle/>
        <a:p>
          <a:endParaRPr lang="en-US"/>
        </a:p>
      </dgm:t>
    </dgm:pt>
    <dgm:pt modelId="{A56E55DA-820F-3648-B9E4-7639DB837A67}">
      <dgm:prSet phldrT="[Text]"/>
      <dgm:spPr/>
      <dgm:t>
        <a:bodyPr/>
        <a:lstStyle/>
        <a:p>
          <a:r>
            <a:rPr lang="en-US" dirty="0"/>
            <a:t>2,000</a:t>
          </a:r>
        </a:p>
      </dgm:t>
    </dgm:pt>
    <dgm:pt modelId="{17BD958D-4B77-C642-8A87-F060B99D1DD6}" type="parTrans" cxnId="{A86A7997-6230-E74C-8B3F-F65944A74B5D}">
      <dgm:prSet/>
      <dgm:spPr/>
      <dgm:t>
        <a:bodyPr/>
        <a:lstStyle/>
        <a:p>
          <a:endParaRPr lang="en-US"/>
        </a:p>
      </dgm:t>
    </dgm:pt>
    <dgm:pt modelId="{958FBB8B-90C0-7F43-86C2-F634A5645EC1}" type="sibTrans" cxnId="{A86A7997-6230-E74C-8B3F-F65944A74B5D}">
      <dgm:prSet/>
      <dgm:spPr/>
      <dgm:t>
        <a:bodyPr/>
        <a:lstStyle/>
        <a:p>
          <a:endParaRPr lang="en-US"/>
        </a:p>
      </dgm:t>
    </dgm:pt>
    <dgm:pt modelId="{529FFA4D-5401-F546-8759-217A2D73D139}" type="pres">
      <dgm:prSet presAssocID="{9187CCEA-113B-404A-8635-86F821257D68}" presName="Name0" presStyleCnt="0">
        <dgm:presLayoutVars>
          <dgm:dir/>
          <dgm:animLvl val="lvl"/>
          <dgm:resizeHandles val="exact"/>
        </dgm:presLayoutVars>
      </dgm:prSet>
      <dgm:spPr/>
    </dgm:pt>
    <dgm:pt modelId="{424D19A1-BEE6-B940-BF72-333F546128E7}" type="pres">
      <dgm:prSet presAssocID="{A005662E-E1F2-1E4C-B5E0-3EBC432F19FB}" presName="boxAndChildren" presStyleCnt="0"/>
      <dgm:spPr/>
    </dgm:pt>
    <dgm:pt modelId="{C8CE840C-9D99-3945-856B-C2E4A44C9432}" type="pres">
      <dgm:prSet presAssocID="{A005662E-E1F2-1E4C-B5E0-3EBC432F19FB}" presName="parentTextBox" presStyleLbl="node1" presStyleIdx="0" presStyleCnt="3"/>
      <dgm:spPr/>
    </dgm:pt>
    <dgm:pt modelId="{34167B5C-FC74-D242-B8A8-731206324504}" type="pres">
      <dgm:prSet presAssocID="{A005662E-E1F2-1E4C-B5E0-3EBC432F19FB}" presName="entireBox" presStyleLbl="node1" presStyleIdx="0" presStyleCnt="3"/>
      <dgm:spPr/>
    </dgm:pt>
    <dgm:pt modelId="{D40FBF53-0E0D-3849-8C2C-05AEAFC4D35F}" type="pres">
      <dgm:prSet presAssocID="{A005662E-E1F2-1E4C-B5E0-3EBC432F19FB}" presName="descendantBox" presStyleCnt="0"/>
      <dgm:spPr/>
    </dgm:pt>
    <dgm:pt modelId="{0C249C0A-187E-4A48-8A3F-95C79F694A9A}" type="pres">
      <dgm:prSet presAssocID="{A56E55DA-820F-3648-B9E4-7639DB837A67}" presName="childTextBox" presStyleLbl="fgAccFollowNode1" presStyleIdx="0" presStyleCnt="3">
        <dgm:presLayoutVars>
          <dgm:bulletEnabled val="1"/>
        </dgm:presLayoutVars>
      </dgm:prSet>
      <dgm:spPr/>
    </dgm:pt>
    <dgm:pt modelId="{056D8652-92F1-8941-8E5A-A93ED2E357F8}" type="pres">
      <dgm:prSet presAssocID="{9F673725-BC34-3747-92CE-5F713B85FE19}" presName="sp" presStyleCnt="0"/>
      <dgm:spPr/>
    </dgm:pt>
    <dgm:pt modelId="{567632B3-C005-3C4C-919E-EC65A0616B1F}" type="pres">
      <dgm:prSet presAssocID="{E655E8D1-8911-E443-96C4-870ACB1CD50A}" presName="arrowAndChildren" presStyleCnt="0"/>
      <dgm:spPr/>
    </dgm:pt>
    <dgm:pt modelId="{4E6C66C5-DE86-6E44-967B-BBAD342B7A5A}" type="pres">
      <dgm:prSet presAssocID="{E655E8D1-8911-E443-96C4-870ACB1CD50A}" presName="parentTextArrow" presStyleLbl="node1" presStyleIdx="0" presStyleCnt="3"/>
      <dgm:spPr/>
    </dgm:pt>
    <dgm:pt modelId="{A68E60BC-6498-B949-AB6A-F2773675312A}" type="pres">
      <dgm:prSet presAssocID="{E655E8D1-8911-E443-96C4-870ACB1CD50A}" presName="arrow" presStyleLbl="node1" presStyleIdx="1" presStyleCnt="3"/>
      <dgm:spPr/>
    </dgm:pt>
    <dgm:pt modelId="{36FFED05-5D1A-694A-AB89-CCF72D8E8C66}" type="pres">
      <dgm:prSet presAssocID="{E655E8D1-8911-E443-96C4-870ACB1CD50A}" presName="descendantArrow" presStyleCnt="0"/>
      <dgm:spPr/>
    </dgm:pt>
    <dgm:pt modelId="{8F0556FF-DC75-A14B-A5BB-60073BD916BB}" type="pres">
      <dgm:prSet presAssocID="{458CB931-0654-E24A-B35C-711D8C5E50F5}" presName="childTextArrow" presStyleLbl="fgAccFollowNode1" presStyleIdx="1" presStyleCnt="3">
        <dgm:presLayoutVars>
          <dgm:bulletEnabled val="1"/>
        </dgm:presLayoutVars>
      </dgm:prSet>
      <dgm:spPr/>
    </dgm:pt>
    <dgm:pt modelId="{1AF39A69-1897-254E-BEFD-A51AB82B43BD}" type="pres">
      <dgm:prSet presAssocID="{E129F92D-9B29-C94A-A462-6FB10DACD16C}" presName="sp" presStyleCnt="0"/>
      <dgm:spPr/>
    </dgm:pt>
    <dgm:pt modelId="{4D05AEBA-DA93-1B44-92AC-C6C35AFF01EB}" type="pres">
      <dgm:prSet presAssocID="{D89587E0-46C3-9B49-A274-E1039D1DD84A}" presName="arrowAndChildren" presStyleCnt="0"/>
      <dgm:spPr/>
    </dgm:pt>
    <dgm:pt modelId="{730D6698-271D-7249-9A59-99C5AFB91E63}" type="pres">
      <dgm:prSet presAssocID="{D89587E0-46C3-9B49-A274-E1039D1DD84A}" presName="parentTextArrow" presStyleLbl="node1" presStyleIdx="1" presStyleCnt="3"/>
      <dgm:spPr/>
    </dgm:pt>
    <dgm:pt modelId="{42C16A8E-4855-0344-A096-41FDF5EDA120}" type="pres">
      <dgm:prSet presAssocID="{D89587E0-46C3-9B49-A274-E1039D1DD84A}" presName="arrow" presStyleLbl="node1" presStyleIdx="2" presStyleCnt="3" custLinFactNeighborX="612" custLinFactNeighborY="1934"/>
      <dgm:spPr/>
    </dgm:pt>
    <dgm:pt modelId="{0466B588-1CBC-DE44-93A9-33A48CE27BFE}" type="pres">
      <dgm:prSet presAssocID="{D89587E0-46C3-9B49-A274-E1039D1DD84A}" presName="descendantArrow" presStyleCnt="0"/>
      <dgm:spPr/>
    </dgm:pt>
    <dgm:pt modelId="{DF729A5C-8293-D846-AC4C-0B598B81CBBA}" type="pres">
      <dgm:prSet presAssocID="{937DD63D-A0D5-6143-9273-BBF66B0CD211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D56A1200-FAD3-CF4A-86F4-55B68246755A}" type="presOf" srcId="{458CB931-0654-E24A-B35C-711D8C5E50F5}" destId="{8F0556FF-DC75-A14B-A5BB-60073BD916BB}" srcOrd="0" destOrd="0" presId="urn:microsoft.com/office/officeart/2005/8/layout/process4"/>
    <dgm:cxn modelId="{47046A0C-6CDA-5548-9F57-4B07C4262ACA}" type="presOf" srcId="{E655E8D1-8911-E443-96C4-870ACB1CD50A}" destId="{A68E60BC-6498-B949-AB6A-F2773675312A}" srcOrd="1" destOrd="0" presId="urn:microsoft.com/office/officeart/2005/8/layout/process4"/>
    <dgm:cxn modelId="{27BBB52E-74DF-7F43-BB91-D5AA9FEDAA60}" type="presOf" srcId="{937DD63D-A0D5-6143-9273-BBF66B0CD211}" destId="{DF729A5C-8293-D846-AC4C-0B598B81CBBA}" srcOrd="0" destOrd="0" presId="urn:microsoft.com/office/officeart/2005/8/layout/process4"/>
    <dgm:cxn modelId="{5D6C2338-345E-4F4D-8339-E7C2A9FB4EED}" type="presOf" srcId="{A005662E-E1F2-1E4C-B5E0-3EBC432F19FB}" destId="{C8CE840C-9D99-3945-856B-C2E4A44C9432}" srcOrd="0" destOrd="0" presId="urn:microsoft.com/office/officeart/2005/8/layout/process4"/>
    <dgm:cxn modelId="{13FA194A-789E-A24B-AF2D-8AEBDC2C9AB1}" srcId="{9187CCEA-113B-404A-8635-86F821257D68}" destId="{E655E8D1-8911-E443-96C4-870ACB1CD50A}" srcOrd="1" destOrd="0" parTransId="{D520ACAB-AB55-B444-803E-4F32B9D2E589}" sibTransId="{9F673725-BC34-3747-92CE-5F713B85FE19}"/>
    <dgm:cxn modelId="{21DDC157-8DC8-B845-99AF-651A2EFE119E}" type="presOf" srcId="{A005662E-E1F2-1E4C-B5E0-3EBC432F19FB}" destId="{34167B5C-FC74-D242-B8A8-731206324504}" srcOrd="1" destOrd="0" presId="urn:microsoft.com/office/officeart/2005/8/layout/process4"/>
    <dgm:cxn modelId="{5E3F7860-08B4-164B-860C-0461DE13EFB4}" type="presOf" srcId="{A56E55DA-820F-3648-B9E4-7639DB837A67}" destId="{0C249C0A-187E-4A48-8A3F-95C79F694A9A}" srcOrd="0" destOrd="0" presId="urn:microsoft.com/office/officeart/2005/8/layout/process4"/>
    <dgm:cxn modelId="{3CA88483-D3BF-4446-9602-2886ED77EC0B}" srcId="{D89587E0-46C3-9B49-A274-E1039D1DD84A}" destId="{937DD63D-A0D5-6143-9273-BBF66B0CD211}" srcOrd="0" destOrd="0" parTransId="{7B09B7F8-54C4-5445-B4DC-2BEDF48F821B}" sibTransId="{3F8A38F2-D647-8543-B70E-7141F708F9DF}"/>
    <dgm:cxn modelId="{5A46A489-25E7-9143-88D4-DE47872EBC95}" srcId="{E655E8D1-8911-E443-96C4-870ACB1CD50A}" destId="{458CB931-0654-E24A-B35C-711D8C5E50F5}" srcOrd="0" destOrd="0" parTransId="{1410104B-5AB5-164E-92F1-DD6C6A91905F}" sibTransId="{022A0E61-8B41-3A46-BFD2-D3FCCA62CA44}"/>
    <dgm:cxn modelId="{A86A7997-6230-E74C-8B3F-F65944A74B5D}" srcId="{A005662E-E1F2-1E4C-B5E0-3EBC432F19FB}" destId="{A56E55DA-820F-3648-B9E4-7639DB837A67}" srcOrd="0" destOrd="0" parTransId="{17BD958D-4B77-C642-8A87-F060B99D1DD6}" sibTransId="{958FBB8B-90C0-7F43-86C2-F634A5645EC1}"/>
    <dgm:cxn modelId="{5550D19C-7135-8145-AC42-C48E2D7B2E89}" type="presOf" srcId="{D89587E0-46C3-9B49-A274-E1039D1DD84A}" destId="{730D6698-271D-7249-9A59-99C5AFB91E63}" srcOrd="0" destOrd="0" presId="urn:microsoft.com/office/officeart/2005/8/layout/process4"/>
    <dgm:cxn modelId="{CB68F99E-39CE-AA41-BD60-98DD5D9F28C4}" srcId="{9187CCEA-113B-404A-8635-86F821257D68}" destId="{A005662E-E1F2-1E4C-B5E0-3EBC432F19FB}" srcOrd="2" destOrd="0" parTransId="{9CDC16B8-368C-B844-B905-DBE480387ED9}" sibTransId="{9482AD9D-B392-7B47-B196-671E3A53C8CD}"/>
    <dgm:cxn modelId="{44FF23A1-E882-F541-B28E-71B33718C4E1}" type="presOf" srcId="{E655E8D1-8911-E443-96C4-870ACB1CD50A}" destId="{4E6C66C5-DE86-6E44-967B-BBAD342B7A5A}" srcOrd="0" destOrd="0" presId="urn:microsoft.com/office/officeart/2005/8/layout/process4"/>
    <dgm:cxn modelId="{C67BDCA2-C719-8943-9C3A-7DD3839D261A}" type="presOf" srcId="{9187CCEA-113B-404A-8635-86F821257D68}" destId="{529FFA4D-5401-F546-8759-217A2D73D139}" srcOrd="0" destOrd="0" presId="urn:microsoft.com/office/officeart/2005/8/layout/process4"/>
    <dgm:cxn modelId="{0C836CA3-6D6B-DF48-BD48-5B37CC7A0BD9}" type="presOf" srcId="{D89587E0-46C3-9B49-A274-E1039D1DD84A}" destId="{42C16A8E-4855-0344-A096-41FDF5EDA120}" srcOrd="1" destOrd="0" presId="urn:microsoft.com/office/officeart/2005/8/layout/process4"/>
    <dgm:cxn modelId="{EDFF5DED-B6A0-FD4E-B46E-1F537631D020}" srcId="{9187CCEA-113B-404A-8635-86F821257D68}" destId="{D89587E0-46C3-9B49-A274-E1039D1DD84A}" srcOrd="0" destOrd="0" parTransId="{E468A1A8-36C7-1848-A59E-19279CB200D2}" sibTransId="{E129F92D-9B29-C94A-A462-6FB10DACD16C}"/>
    <dgm:cxn modelId="{C0AE3D34-B51B-494D-BAAD-414388BEBB94}" type="presParOf" srcId="{529FFA4D-5401-F546-8759-217A2D73D139}" destId="{424D19A1-BEE6-B940-BF72-333F546128E7}" srcOrd="0" destOrd="0" presId="urn:microsoft.com/office/officeart/2005/8/layout/process4"/>
    <dgm:cxn modelId="{7537029B-3898-0642-A91A-E974D7543980}" type="presParOf" srcId="{424D19A1-BEE6-B940-BF72-333F546128E7}" destId="{C8CE840C-9D99-3945-856B-C2E4A44C9432}" srcOrd="0" destOrd="0" presId="urn:microsoft.com/office/officeart/2005/8/layout/process4"/>
    <dgm:cxn modelId="{77066BF8-3196-E642-9570-3E747B098ADB}" type="presParOf" srcId="{424D19A1-BEE6-B940-BF72-333F546128E7}" destId="{34167B5C-FC74-D242-B8A8-731206324504}" srcOrd="1" destOrd="0" presId="urn:microsoft.com/office/officeart/2005/8/layout/process4"/>
    <dgm:cxn modelId="{8644920A-4D3B-664A-BDD5-44DD480005C6}" type="presParOf" srcId="{424D19A1-BEE6-B940-BF72-333F546128E7}" destId="{D40FBF53-0E0D-3849-8C2C-05AEAFC4D35F}" srcOrd="2" destOrd="0" presId="urn:microsoft.com/office/officeart/2005/8/layout/process4"/>
    <dgm:cxn modelId="{EFF013BC-C847-9242-8661-9E0BE65A996F}" type="presParOf" srcId="{D40FBF53-0E0D-3849-8C2C-05AEAFC4D35F}" destId="{0C249C0A-187E-4A48-8A3F-95C79F694A9A}" srcOrd="0" destOrd="0" presId="urn:microsoft.com/office/officeart/2005/8/layout/process4"/>
    <dgm:cxn modelId="{E6A39572-D2F2-4642-8E0E-BEB93558A5D0}" type="presParOf" srcId="{529FFA4D-5401-F546-8759-217A2D73D139}" destId="{056D8652-92F1-8941-8E5A-A93ED2E357F8}" srcOrd="1" destOrd="0" presId="urn:microsoft.com/office/officeart/2005/8/layout/process4"/>
    <dgm:cxn modelId="{98089FCE-2E73-AA45-AD38-E8DC96280059}" type="presParOf" srcId="{529FFA4D-5401-F546-8759-217A2D73D139}" destId="{567632B3-C005-3C4C-919E-EC65A0616B1F}" srcOrd="2" destOrd="0" presId="urn:microsoft.com/office/officeart/2005/8/layout/process4"/>
    <dgm:cxn modelId="{5F3B47B8-9965-B64B-88F5-D5C5F9DBB696}" type="presParOf" srcId="{567632B3-C005-3C4C-919E-EC65A0616B1F}" destId="{4E6C66C5-DE86-6E44-967B-BBAD342B7A5A}" srcOrd="0" destOrd="0" presId="urn:microsoft.com/office/officeart/2005/8/layout/process4"/>
    <dgm:cxn modelId="{370ED90A-AD7C-C34B-BD14-B1EE4F7DAF88}" type="presParOf" srcId="{567632B3-C005-3C4C-919E-EC65A0616B1F}" destId="{A68E60BC-6498-B949-AB6A-F2773675312A}" srcOrd="1" destOrd="0" presId="urn:microsoft.com/office/officeart/2005/8/layout/process4"/>
    <dgm:cxn modelId="{6232F891-70F3-5E4A-8879-8953C7C06AEA}" type="presParOf" srcId="{567632B3-C005-3C4C-919E-EC65A0616B1F}" destId="{36FFED05-5D1A-694A-AB89-CCF72D8E8C66}" srcOrd="2" destOrd="0" presId="urn:microsoft.com/office/officeart/2005/8/layout/process4"/>
    <dgm:cxn modelId="{C7113773-2F9D-3344-9464-C58B8D51CBB0}" type="presParOf" srcId="{36FFED05-5D1A-694A-AB89-CCF72D8E8C66}" destId="{8F0556FF-DC75-A14B-A5BB-60073BD916BB}" srcOrd="0" destOrd="0" presId="urn:microsoft.com/office/officeart/2005/8/layout/process4"/>
    <dgm:cxn modelId="{6192094C-D6FD-944C-A86A-ED21D07393DE}" type="presParOf" srcId="{529FFA4D-5401-F546-8759-217A2D73D139}" destId="{1AF39A69-1897-254E-BEFD-A51AB82B43BD}" srcOrd="3" destOrd="0" presId="urn:microsoft.com/office/officeart/2005/8/layout/process4"/>
    <dgm:cxn modelId="{60264A4A-0A7E-7746-8445-C127EDD530D4}" type="presParOf" srcId="{529FFA4D-5401-F546-8759-217A2D73D139}" destId="{4D05AEBA-DA93-1B44-92AC-C6C35AFF01EB}" srcOrd="4" destOrd="0" presId="urn:microsoft.com/office/officeart/2005/8/layout/process4"/>
    <dgm:cxn modelId="{5FEB6185-7256-9343-8AF2-2C425827D0F8}" type="presParOf" srcId="{4D05AEBA-DA93-1B44-92AC-C6C35AFF01EB}" destId="{730D6698-271D-7249-9A59-99C5AFB91E63}" srcOrd="0" destOrd="0" presId="urn:microsoft.com/office/officeart/2005/8/layout/process4"/>
    <dgm:cxn modelId="{7A6657EE-67B7-9243-820E-387600B30FD6}" type="presParOf" srcId="{4D05AEBA-DA93-1B44-92AC-C6C35AFF01EB}" destId="{42C16A8E-4855-0344-A096-41FDF5EDA120}" srcOrd="1" destOrd="0" presId="urn:microsoft.com/office/officeart/2005/8/layout/process4"/>
    <dgm:cxn modelId="{A1B110E0-B3ED-C042-B08B-A8B2E6E265E9}" type="presParOf" srcId="{4D05AEBA-DA93-1B44-92AC-C6C35AFF01EB}" destId="{0466B588-1CBC-DE44-93A9-33A48CE27BFE}" srcOrd="2" destOrd="0" presId="urn:microsoft.com/office/officeart/2005/8/layout/process4"/>
    <dgm:cxn modelId="{1465F8AD-2CDA-5E44-AFBC-A96856D7C795}" type="presParOf" srcId="{0466B588-1CBC-DE44-93A9-33A48CE27BFE}" destId="{DF729A5C-8293-D846-AC4C-0B598B81CBB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10D00A-EAFE-4258-861C-15CEC59B5C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56B1E1F-200E-49BD-AADF-637690E9D9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Perform proper </a:t>
          </a:r>
          <a:r>
            <a:rPr lang="en-US" b="1" dirty="0"/>
            <a:t>preprocessing</a:t>
          </a:r>
          <a:r>
            <a:rPr lang="en-US" dirty="0"/>
            <a:t>.</a:t>
          </a:r>
        </a:p>
      </dgm:t>
    </dgm:pt>
    <dgm:pt modelId="{1A72D3F1-D416-4A77-A65F-3A57252E894B}" type="parTrans" cxnId="{8B1C4552-C45A-4F05-8E3E-4CE7BED9C5A3}">
      <dgm:prSet/>
      <dgm:spPr/>
      <dgm:t>
        <a:bodyPr/>
        <a:lstStyle/>
        <a:p>
          <a:endParaRPr lang="en-US" sz="1800"/>
        </a:p>
      </dgm:t>
    </dgm:pt>
    <dgm:pt modelId="{3C64B18D-C0C0-4D2A-9F37-4881CD117516}" type="sibTrans" cxnId="{8B1C4552-C45A-4F05-8E3E-4CE7BED9C5A3}">
      <dgm:prSet/>
      <dgm:spPr/>
      <dgm:t>
        <a:bodyPr/>
        <a:lstStyle/>
        <a:p>
          <a:endParaRPr lang="en-US"/>
        </a:p>
      </dgm:t>
    </dgm:pt>
    <dgm:pt modelId="{CD0A54A1-BFCE-42F3-9D17-5E1919A025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Identify a suitable </a:t>
          </a:r>
          <a:r>
            <a:rPr lang="en-US" b="1" dirty="0"/>
            <a:t>DS model</a:t>
          </a:r>
          <a:r>
            <a:rPr lang="en-US" dirty="0"/>
            <a:t>.</a:t>
          </a:r>
        </a:p>
      </dgm:t>
    </dgm:pt>
    <dgm:pt modelId="{600FBF14-48CA-4673-9013-922AD8AD7E7D}" type="parTrans" cxnId="{D8F6A04A-0C53-4500-BBB8-A9E0A7715041}">
      <dgm:prSet/>
      <dgm:spPr/>
      <dgm:t>
        <a:bodyPr/>
        <a:lstStyle/>
        <a:p>
          <a:endParaRPr lang="en-US" sz="1800"/>
        </a:p>
      </dgm:t>
    </dgm:pt>
    <dgm:pt modelId="{0E3021F6-C669-4D48-8DDF-4121CAC45B3A}" type="sibTrans" cxnId="{D8F6A04A-0C53-4500-BBB8-A9E0A7715041}">
      <dgm:prSet/>
      <dgm:spPr/>
      <dgm:t>
        <a:bodyPr/>
        <a:lstStyle/>
        <a:p>
          <a:endParaRPr lang="en-US"/>
        </a:p>
      </dgm:t>
    </dgm:pt>
    <dgm:pt modelId="{5C0B4BAF-4477-4EDD-B1BB-184C516C8C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 Identify top </a:t>
          </a:r>
          <a:r>
            <a:rPr lang="en-US" b="1" dirty="0"/>
            <a:t>car features</a:t>
          </a:r>
          <a:r>
            <a:rPr lang="en-US" dirty="0"/>
            <a:t>.</a:t>
          </a:r>
        </a:p>
      </dgm:t>
    </dgm:pt>
    <dgm:pt modelId="{41576BBF-9924-42DC-8A80-068B2B52EAA8}" type="parTrans" cxnId="{6B6E65C8-9439-4AF8-B5BF-38DF328F2D04}">
      <dgm:prSet/>
      <dgm:spPr/>
      <dgm:t>
        <a:bodyPr/>
        <a:lstStyle/>
        <a:p>
          <a:endParaRPr lang="en-US" sz="1800"/>
        </a:p>
      </dgm:t>
    </dgm:pt>
    <dgm:pt modelId="{B3CFFAD5-971C-4935-B616-51E2694C3B33}" type="sibTrans" cxnId="{6B6E65C8-9439-4AF8-B5BF-38DF328F2D04}">
      <dgm:prSet/>
      <dgm:spPr/>
      <dgm:t>
        <a:bodyPr/>
        <a:lstStyle/>
        <a:p>
          <a:endParaRPr lang="en-US"/>
        </a:p>
      </dgm:t>
    </dgm:pt>
    <dgm:pt modelId="{464CCD08-FD2D-4C45-84CE-9BD3539FB8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4. </a:t>
          </a:r>
          <a:r>
            <a:rPr lang="en-US" b="1" dirty="0"/>
            <a:t>Evaluate</a:t>
          </a:r>
          <a:r>
            <a:rPr lang="en-US" dirty="0"/>
            <a:t> the current valuation method.</a:t>
          </a:r>
        </a:p>
      </dgm:t>
    </dgm:pt>
    <dgm:pt modelId="{B148AEBE-4C3D-435E-AE4E-0C936F59E94C}" type="parTrans" cxnId="{EA33AE7A-38C7-412C-A11E-14B28EDDF170}">
      <dgm:prSet/>
      <dgm:spPr/>
      <dgm:t>
        <a:bodyPr/>
        <a:lstStyle/>
        <a:p>
          <a:endParaRPr lang="en-US" sz="1800"/>
        </a:p>
      </dgm:t>
    </dgm:pt>
    <dgm:pt modelId="{49763B2F-7A8C-48BC-9EBC-DC9A49893EB6}" type="sibTrans" cxnId="{EA33AE7A-38C7-412C-A11E-14B28EDDF170}">
      <dgm:prSet/>
      <dgm:spPr/>
      <dgm:t>
        <a:bodyPr/>
        <a:lstStyle/>
        <a:p>
          <a:endParaRPr lang="en-US"/>
        </a:p>
      </dgm:t>
    </dgm:pt>
    <dgm:pt modelId="{709CDABF-BBE1-4657-8C54-3EF44DBDD030}" type="pres">
      <dgm:prSet presAssocID="{7A10D00A-EAFE-4258-861C-15CEC59B5C07}" presName="root" presStyleCnt="0">
        <dgm:presLayoutVars>
          <dgm:dir/>
          <dgm:resizeHandles val="exact"/>
        </dgm:presLayoutVars>
      </dgm:prSet>
      <dgm:spPr/>
    </dgm:pt>
    <dgm:pt modelId="{96F81842-3DD1-4C3F-AF0A-DE6309AA335D}" type="pres">
      <dgm:prSet presAssocID="{956B1E1F-200E-49BD-AADF-637690E9D9D4}" presName="compNode" presStyleCnt="0"/>
      <dgm:spPr/>
    </dgm:pt>
    <dgm:pt modelId="{AF7D9B85-626B-4776-9E17-CCB4A75B5CE6}" type="pres">
      <dgm:prSet presAssocID="{956B1E1F-200E-49BD-AADF-637690E9D9D4}" presName="bgRect" presStyleLbl="bgShp" presStyleIdx="0" presStyleCnt="4"/>
      <dgm:spPr/>
    </dgm:pt>
    <dgm:pt modelId="{7E2A428D-7FEC-46C2-B4E4-7AFAF6301228}" type="pres">
      <dgm:prSet presAssocID="{956B1E1F-200E-49BD-AADF-637690E9D9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 with solid fill"/>
        </a:ext>
      </dgm:extLst>
    </dgm:pt>
    <dgm:pt modelId="{D0183025-D14E-4D93-AB14-5D014D7E1AF9}" type="pres">
      <dgm:prSet presAssocID="{956B1E1F-200E-49BD-AADF-637690E9D9D4}" presName="spaceRect" presStyleCnt="0"/>
      <dgm:spPr/>
    </dgm:pt>
    <dgm:pt modelId="{53C0171A-CF41-4445-A8E7-3A3B3B8F8A8F}" type="pres">
      <dgm:prSet presAssocID="{956B1E1F-200E-49BD-AADF-637690E9D9D4}" presName="parTx" presStyleLbl="revTx" presStyleIdx="0" presStyleCnt="4">
        <dgm:presLayoutVars>
          <dgm:chMax val="0"/>
          <dgm:chPref val="0"/>
        </dgm:presLayoutVars>
      </dgm:prSet>
      <dgm:spPr/>
    </dgm:pt>
    <dgm:pt modelId="{57A7A2D4-E48F-4EC0-B482-F0F994A46DD0}" type="pres">
      <dgm:prSet presAssocID="{3C64B18D-C0C0-4D2A-9F37-4881CD117516}" presName="sibTrans" presStyleCnt="0"/>
      <dgm:spPr/>
    </dgm:pt>
    <dgm:pt modelId="{BC08762D-C1C1-48A7-9232-2B8BDDF4000F}" type="pres">
      <dgm:prSet presAssocID="{CD0A54A1-BFCE-42F3-9D17-5E1919A02539}" presName="compNode" presStyleCnt="0"/>
      <dgm:spPr/>
    </dgm:pt>
    <dgm:pt modelId="{7768F590-63DA-4B77-92EF-FE4B064BFCB4}" type="pres">
      <dgm:prSet presAssocID="{CD0A54A1-BFCE-42F3-9D17-5E1919A02539}" presName="bgRect" presStyleLbl="bgShp" presStyleIdx="1" presStyleCnt="4"/>
      <dgm:spPr/>
    </dgm:pt>
    <dgm:pt modelId="{765E36CB-877D-49A0-B4B2-E25C95D79C50}" type="pres">
      <dgm:prSet presAssocID="{CD0A54A1-BFCE-42F3-9D17-5E1919A025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04CAD8D7-9484-44B7-B90D-71CC48FE6360}" type="pres">
      <dgm:prSet presAssocID="{CD0A54A1-BFCE-42F3-9D17-5E1919A02539}" presName="spaceRect" presStyleCnt="0"/>
      <dgm:spPr/>
    </dgm:pt>
    <dgm:pt modelId="{44A58AE5-48D0-41B6-9724-71F5A67E3215}" type="pres">
      <dgm:prSet presAssocID="{CD0A54A1-BFCE-42F3-9D17-5E1919A02539}" presName="parTx" presStyleLbl="revTx" presStyleIdx="1" presStyleCnt="4">
        <dgm:presLayoutVars>
          <dgm:chMax val="0"/>
          <dgm:chPref val="0"/>
        </dgm:presLayoutVars>
      </dgm:prSet>
      <dgm:spPr/>
    </dgm:pt>
    <dgm:pt modelId="{BAF65C3B-A508-46FB-A84B-5EF0825B5837}" type="pres">
      <dgm:prSet presAssocID="{0E3021F6-C669-4D48-8DDF-4121CAC45B3A}" presName="sibTrans" presStyleCnt="0"/>
      <dgm:spPr/>
    </dgm:pt>
    <dgm:pt modelId="{5FE9ACF9-53B3-4CFE-AC3A-27C8C050CAC6}" type="pres">
      <dgm:prSet presAssocID="{5C0B4BAF-4477-4EDD-B1BB-184C516C8CF0}" presName="compNode" presStyleCnt="0"/>
      <dgm:spPr/>
    </dgm:pt>
    <dgm:pt modelId="{E52627EF-976D-4A77-945E-C13A7E5B6045}" type="pres">
      <dgm:prSet presAssocID="{5C0B4BAF-4477-4EDD-B1BB-184C516C8CF0}" presName="bgRect" presStyleLbl="bgShp" presStyleIdx="2" presStyleCnt="4"/>
      <dgm:spPr/>
    </dgm:pt>
    <dgm:pt modelId="{861BD8E3-BEDF-4929-A3A9-8B748A98E156}" type="pres">
      <dgm:prSet presAssocID="{5C0B4BAF-4477-4EDD-B1BB-184C516C8C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F34B192-417E-48A1-8357-546BFBF1F3B3}" type="pres">
      <dgm:prSet presAssocID="{5C0B4BAF-4477-4EDD-B1BB-184C516C8CF0}" presName="spaceRect" presStyleCnt="0"/>
      <dgm:spPr/>
    </dgm:pt>
    <dgm:pt modelId="{68BAC1AC-81EE-4AF5-8D42-39E43D79D82F}" type="pres">
      <dgm:prSet presAssocID="{5C0B4BAF-4477-4EDD-B1BB-184C516C8CF0}" presName="parTx" presStyleLbl="revTx" presStyleIdx="2" presStyleCnt="4">
        <dgm:presLayoutVars>
          <dgm:chMax val="0"/>
          <dgm:chPref val="0"/>
        </dgm:presLayoutVars>
      </dgm:prSet>
      <dgm:spPr/>
    </dgm:pt>
    <dgm:pt modelId="{E7CD980C-9344-4E8D-8777-62D73DF8EFB3}" type="pres">
      <dgm:prSet presAssocID="{B3CFFAD5-971C-4935-B616-51E2694C3B33}" presName="sibTrans" presStyleCnt="0"/>
      <dgm:spPr/>
    </dgm:pt>
    <dgm:pt modelId="{DDAB3AEF-D1C3-4BA5-A951-C3859C042FAD}" type="pres">
      <dgm:prSet presAssocID="{464CCD08-FD2D-4C45-84CE-9BD3539FB812}" presName="compNode" presStyleCnt="0"/>
      <dgm:spPr/>
    </dgm:pt>
    <dgm:pt modelId="{59930F8E-6BBC-4784-B8A7-44A3FAE28224}" type="pres">
      <dgm:prSet presAssocID="{464CCD08-FD2D-4C45-84CE-9BD3539FB812}" presName="bgRect" presStyleLbl="bgShp" presStyleIdx="3" presStyleCnt="4"/>
      <dgm:spPr/>
    </dgm:pt>
    <dgm:pt modelId="{9B4493DD-DA8C-4F4A-9608-064A6AE63833}" type="pres">
      <dgm:prSet presAssocID="{464CCD08-FD2D-4C45-84CE-9BD3539FB8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Mixed with solid fill"/>
        </a:ext>
      </dgm:extLst>
    </dgm:pt>
    <dgm:pt modelId="{67288C11-D370-4071-8B5F-85DDF83E2297}" type="pres">
      <dgm:prSet presAssocID="{464CCD08-FD2D-4C45-84CE-9BD3539FB812}" presName="spaceRect" presStyleCnt="0"/>
      <dgm:spPr/>
    </dgm:pt>
    <dgm:pt modelId="{0500775B-D0A2-4DB3-8F12-80757C19836A}" type="pres">
      <dgm:prSet presAssocID="{464CCD08-FD2D-4C45-84CE-9BD3539FB81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6CADC2B-1349-0C4E-8CC6-DD2F38D9F20E}" type="presOf" srcId="{956B1E1F-200E-49BD-AADF-637690E9D9D4}" destId="{53C0171A-CF41-4445-A8E7-3A3B3B8F8A8F}" srcOrd="0" destOrd="0" presId="urn:microsoft.com/office/officeart/2018/2/layout/IconVerticalSolidList"/>
    <dgm:cxn modelId="{D8F6A04A-0C53-4500-BBB8-A9E0A7715041}" srcId="{7A10D00A-EAFE-4258-861C-15CEC59B5C07}" destId="{CD0A54A1-BFCE-42F3-9D17-5E1919A02539}" srcOrd="1" destOrd="0" parTransId="{600FBF14-48CA-4673-9013-922AD8AD7E7D}" sibTransId="{0E3021F6-C669-4D48-8DDF-4121CAC45B3A}"/>
    <dgm:cxn modelId="{8B1C4552-C45A-4F05-8E3E-4CE7BED9C5A3}" srcId="{7A10D00A-EAFE-4258-861C-15CEC59B5C07}" destId="{956B1E1F-200E-49BD-AADF-637690E9D9D4}" srcOrd="0" destOrd="0" parTransId="{1A72D3F1-D416-4A77-A65F-3A57252E894B}" sibTransId="{3C64B18D-C0C0-4D2A-9F37-4881CD117516}"/>
    <dgm:cxn modelId="{EA33AE7A-38C7-412C-A11E-14B28EDDF170}" srcId="{7A10D00A-EAFE-4258-861C-15CEC59B5C07}" destId="{464CCD08-FD2D-4C45-84CE-9BD3539FB812}" srcOrd="3" destOrd="0" parTransId="{B148AEBE-4C3D-435E-AE4E-0C936F59E94C}" sibTransId="{49763B2F-7A8C-48BC-9EBC-DC9A49893EB6}"/>
    <dgm:cxn modelId="{249EB9A7-A06E-2D4E-96E5-7103B8F3DFB4}" type="presOf" srcId="{464CCD08-FD2D-4C45-84CE-9BD3539FB812}" destId="{0500775B-D0A2-4DB3-8F12-80757C19836A}" srcOrd="0" destOrd="0" presId="urn:microsoft.com/office/officeart/2018/2/layout/IconVerticalSolidList"/>
    <dgm:cxn modelId="{6B6E65C8-9439-4AF8-B5BF-38DF328F2D04}" srcId="{7A10D00A-EAFE-4258-861C-15CEC59B5C07}" destId="{5C0B4BAF-4477-4EDD-B1BB-184C516C8CF0}" srcOrd="2" destOrd="0" parTransId="{41576BBF-9924-42DC-8A80-068B2B52EAA8}" sibTransId="{B3CFFAD5-971C-4935-B616-51E2694C3B33}"/>
    <dgm:cxn modelId="{9249C8CB-8DA6-DB49-AD96-80E5BBF48D3C}" type="presOf" srcId="{5C0B4BAF-4477-4EDD-B1BB-184C516C8CF0}" destId="{68BAC1AC-81EE-4AF5-8D42-39E43D79D82F}" srcOrd="0" destOrd="0" presId="urn:microsoft.com/office/officeart/2018/2/layout/IconVerticalSolidList"/>
    <dgm:cxn modelId="{385F20D4-012B-1741-AA14-6293B9C22C2F}" type="presOf" srcId="{CD0A54A1-BFCE-42F3-9D17-5E1919A02539}" destId="{44A58AE5-48D0-41B6-9724-71F5A67E3215}" srcOrd="0" destOrd="0" presId="urn:microsoft.com/office/officeart/2018/2/layout/IconVerticalSolidList"/>
    <dgm:cxn modelId="{C509DDD4-591B-B940-8B82-9B0BC35AEFFD}" type="presOf" srcId="{7A10D00A-EAFE-4258-861C-15CEC59B5C07}" destId="{709CDABF-BBE1-4657-8C54-3EF44DBDD030}" srcOrd="0" destOrd="0" presId="urn:microsoft.com/office/officeart/2018/2/layout/IconVerticalSolidList"/>
    <dgm:cxn modelId="{53258908-F341-164B-9A30-80C3E1347DCE}" type="presParOf" srcId="{709CDABF-BBE1-4657-8C54-3EF44DBDD030}" destId="{96F81842-3DD1-4C3F-AF0A-DE6309AA335D}" srcOrd="0" destOrd="0" presId="urn:microsoft.com/office/officeart/2018/2/layout/IconVerticalSolidList"/>
    <dgm:cxn modelId="{B80FE11B-8FE8-BB40-895B-B68C8D301029}" type="presParOf" srcId="{96F81842-3DD1-4C3F-AF0A-DE6309AA335D}" destId="{AF7D9B85-626B-4776-9E17-CCB4A75B5CE6}" srcOrd="0" destOrd="0" presId="urn:microsoft.com/office/officeart/2018/2/layout/IconVerticalSolidList"/>
    <dgm:cxn modelId="{32BF2551-55D6-0D41-ADD6-70AB3BC2E21F}" type="presParOf" srcId="{96F81842-3DD1-4C3F-AF0A-DE6309AA335D}" destId="{7E2A428D-7FEC-46C2-B4E4-7AFAF6301228}" srcOrd="1" destOrd="0" presId="urn:microsoft.com/office/officeart/2018/2/layout/IconVerticalSolidList"/>
    <dgm:cxn modelId="{E077D368-165A-D94D-99AF-FDF2E82538BB}" type="presParOf" srcId="{96F81842-3DD1-4C3F-AF0A-DE6309AA335D}" destId="{D0183025-D14E-4D93-AB14-5D014D7E1AF9}" srcOrd="2" destOrd="0" presId="urn:microsoft.com/office/officeart/2018/2/layout/IconVerticalSolidList"/>
    <dgm:cxn modelId="{F2F08BA7-3E47-0F4F-BA52-D34F441E17E6}" type="presParOf" srcId="{96F81842-3DD1-4C3F-AF0A-DE6309AA335D}" destId="{53C0171A-CF41-4445-A8E7-3A3B3B8F8A8F}" srcOrd="3" destOrd="0" presId="urn:microsoft.com/office/officeart/2018/2/layout/IconVerticalSolidList"/>
    <dgm:cxn modelId="{8F067826-7F01-D14B-A502-24F6D5CD394A}" type="presParOf" srcId="{709CDABF-BBE1-4657-8C54-3EF44DBDD030}" destId="{57A7A2D4-E48F-4EC0-B482-F0F994A46DD0}" srcOrd="1" destOrd="0" presId="urn:microsoft.com/office/officeart/2018/2/layout/IconVerticalSolidList"/>
    <dgm:cxn modelId="{D186F2D1-0008-9B41-904E-7A3C3460C7BC}" type="presParOf" srcId="{709CDABF-BBE1-4657-8C54-3EF44DBDD030}" destId="{BC08762D-C1C1-48A7-9232-2B8BDDF4000F}" srcOrd="2" destOrd="0" presId="urn:microsoft.com/office/officeart/2018/2/layout/IconVerticalSolidList"/>
    <dgm:cxn modelId="{D4D7C4EF-23F7-E747-9F3B-99686CCDD595}" type="presParOf" srcId="{BC08762D-C1C1-48A7-9232-2B8BDDF4000F}" destId="{7768F590-63DA-4B77-92EF-FE4B064BFCB4}" srcOrd="0" destOrd="0" presId="urn:microsoft.com/office/officeart/2018/2/layout/IconVerticalSolidList"/>
    <dgm:cxn modelId="{A75B4415-37F6-F546-B553-E99DC44809A9}" type="presParOf" srcId="{BC08762D-C1C1-48A7-9232-2B8BDDF4000F}" destId="{765E36CB-877D-49A0-B4B2-E25C95D79C50}" srcOrd="1" destOrd="0" presId="urn:microsoft.com/office/officeart/2018/2/layout/IconVerticalSolidList"/>
    <dgm:cxn modelId="{2BBCE357-AD33-3241-9E06-654DD0D74891}" type="presParOf" srcId="{BC08762D-C1C1-48A7-9232-2B8BDDF4000F}" destId="{04CAD8D7-9484-44B7-B90D-71CC48FE6360}" srcOrd="2" destOrd="0" presId="urn:microsoft.com/office/officeart/2018/2/layout/IconVerticalSolidList"/>
    <dgm:cxn modelId="{538AC745-B195-3040-9C0B-EAB2E7302173}" type="presParOf" srcId="{BC08762D-C1C1-48A7-9232-2B8BDDF4000F}" destId="{44A58AE5-48D0-41B6-9724-71F5A67E3215}" srcOrd="3" destOrd="0" presId="urn:microsoft.com/office/officeart/2018/2/layout/IconVerticalSolidList"/>
    <dgm:cxn modelId="{C1204522-D750-9A4B-BCDE-41E886268F59}" type="presParOf" srcId="{709CDABF-BBE1-4657-8C54-3EF44DBDD030}" destId="{BAF65C3B-A508-46FB-A84B-5EF0825B5837}" srcOrd="3" destOrd="0" presId="urn:microsoft.com/office/officeart/2018/2/layout/IconVerticalSolidList"/>
    <dgm:cxn modelId="{A60DDB26-703D-A443-BDF1-24CB2AB25943}" type="presParOf" srcId="{709CDABF-BBE1-4657-8C54-3EF44DBDD030}" destId="{5FE9ACF9-53B3-4CFE-AC3A-27C8C050CAC6}" srcOrd="4" destOrd="0" presId="urn:microsoft.com/office/officeart/2018/2/layout/IconVerticalSolidList"/>
    <dgm:cxn modelId="{CC335FBB-6D56-AA45-A120-F6E242DA3989}" type="presParOf" srcId="{5FE9ACF9-53B3-4CFE-AC3A-27C8C050CAC6}" destId="{E52627EF-976D-4A77-945E-C13A7E5B6045}" srcOrd="0" destOrd="0" presId="urn:microsoft.com/office/officeart/2018/2/layout/IconVerticalSolidList"/>
    <dgm:cxn modelId="{DB87F12C-DA42-854F-802C-C7BD80685BC4}" type="presParOf" srcId="{5FE9ACF9-53B3-4CFE-AC3A-27C8C050CAC6}" destId="{861BD8E3-BEDF-4929-A3A9-8B748A98E156}" srcOrd="1" destOrd="0" presId="urn:microsoft.com/office/officeart/2018/2/layout/IconVerticalSolidList"/>
    <dgm:cxn modelId="{3BDC103E-E63E-C84E-8FA7-3C05DF7B59DF}" type="presParOf" srcId="{5FE9ACF9-53B3-4CFE-AC3A-27C8C050CAC6}" destId="{2F34B192-417E-48A1-8357-546BFBF1F3B3}" srcOrd="2" destOrd="0" presId="urn:microsoft.com/office/officeart/2018/2/layout/IconVerticalSolidList"/>
    <dgm:cxn modelId="{6B7D181D-B1C3-9045-8DDA-A2776FE4BF48}" type="presParOf" srcId="{5FE9ACF9-53B3-4CFE-AC3A-27C8C050CAC6}" destId="{68BAC1AC-81EE-4AF5-8D42-39E43D79D82F}" srcOrd="3" destOrd="0" presId="urn:microsoft.com/office/officeart/2018/2/layout/IconVerticalSolidList"/>
    <dgm:cxn modelId="{A515396F-E98E-084D-A6BC-16C5FAEA4E45}" type="presParOf" srcId="{709CDABF-BBE1-4657-8C54-3EF44DBDD030}" destId="{E7CD980C-9344-4E8D-8777-62D73DF8EFB3}" srcOrd="5" destOrd="0" presId="urn:microsoft.com/office/officeart/2018/2/layout/IconVerticalSolidList"/>
    <dgm:cxn modelId="{9D2DA642-35C7-7443-8BB9-88E38FD13B60}" type="presParOf" srcId="{709CDABF-BBE1-4657-8C54-3EF44DBDD030}" destId="{DDAB3AEF-D1C3-4BA5-A951-C3859C042FAD}" srcOrd="6" destOrd="0" presId="urn:microsoft.com/office/officeart/2018/2/layout/IconVerticalSolidList"/>
    <dgm:cxn modelId="{DBEC81AB-2A8C-3B42-8484-A8E2FE3C4C39}" type="presParOf" srcId="{DDAB3AEF-D1C3-4BA5-A951-C3859C042FAD}" destId="{59930F8E-6BBC-4784-B8A7-44A3FAE28224}" srcOrd="0" destOrd="0" presId="urn:microsoft.com/office/officeart/2018/2/layout/IconVerticalSolidList"/>
    <dgm:cxn modelId="{6716E08D-B646-2741-8E05-4449EA342A3A}" type="presParOf" srcId="{DDAB3AEF-D1C3-4BA5-A951-C3859C042FAD}" destId="{9B4493DD-DA8C-4F4A-9608-064A6AE63833}" srcOrd="1" destOrd="0" presId="urn:microsoft.com/office/officeart/2018/2/layout/IconVerticalSolidList"/>
    <dgm:cxn modelId="{FB6BCE32-3B52-D44B-B7DC-292DB51B5860}" type="presParOf" srcId="{DDAB3AEF-D1C3-4BA5-A951-C3859C042FAD}" destId="{67288C11-D370-4071-8B5F-85DDF83E2297}" srcOrd="2" destOrd="0" presId="urn:microsoft.com/office/officeart/2018/2/layout/IconVerticalSolidList"/>
    <dgm:cxn modelId="{58A2FCDA-DCF5-7942-86F1-B40E454FA434}" type="presParOf" srcId="{DDAB3AEF-D1C3-4BA5-A951-C3859C042FAD}" destId="{0500775B-D0A2-4DB3-8F12-80757C1983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10D00A-EAFE-4258-861C-15CEC59B5C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56B1E1F-200E-49BD-AADF-637690E9D9D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5. Incorporate </a:t>
          </a:r>
          <a:r>
            <a:rPr lang="en-CA" b="1" dirty="0"/>
            <a:t>more relevant</a:t>
          </a:r>
          <a:r>
            <a:rPr lang="en-CA" dirty="0"/>
            <a:t> features.</a:t>
          </a:r>
          <a:endParaRPr lang="en-US" dirty="0"/>
        </a:p>
      </dgm:t>
    </dgm:pt>
    <dgm:pt modelId="{1A72D3F1-D416-4A77-A65F-3A57252E894B}" type="parTrans" cxnId="{8B1C4552-C45A-4F05-8E3E-4CE7BED9C5A3}">
      <dgm:prSet/>
      <dgm:spPr/>
      <dgm:t>
        <a:bodyPr/>
        <a:lstStyle/>
        <a:p>
          <a:endParaRPr lang="en-US" sz="1800"/>
        </a:p>
      </dgm:t>
    </dgm:pt>
    <dgm:pt modelId="{3C64B18D-C0C0-4D2A-9F37-4881CD117516}" type="sibTrans" cxnId="{8B1C4552-C45A-4F05-8E3E-4CE7BED9C5A3}">
      <dgm:prSet/>
      <dgm:spPr/>
      <dgm:t>
        <a:bodyPr/>
        <a:lstStyle/>
        <a:p>
          <a:endParaRPr lang="en-US"/>
        </a:p>
      </dgm:t>
    </dgm:pt>
    <dgm:pt modelId="{CD0A54A1-BFCE-42F3-9D17-5E1919A0253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6. Develop a </a:t>
          </a:r>
          <a:r>
            <a:rPr lang="en-CA" b="1" dirty="0"/>
            <a:t>prediction ML pipeline</a:t>
          </a:r>
          <a:r>
            <a:rPr lang="en-CA" dirty="0"/>
            <a:t>. </a:t>
          </a:r>
          <a:endParaRPr lang="en-US" dirty="0"/>
        </a:p>
      </dgm:t>
    </dgm:pt>
    <dgm:pt modelId="{600FBF14-48CA-4673-9013-922AD8AD7E7D}" type="parTrans" cxnId="{D8F6A04A-0C53-4500-BBB8-A9E0A7715041}">
      <dgm:prSet/>
      <dgm:spPr/>
      <dgm:t>
        <a:bodyPr/>
        <a:lstStyle/>
        <a:p>
          <a:endParaRPr lang="en-US" sz="1800"/>
        </a:p>
      </dgm:t>
    </dgm:pt>
    <dgm:pt modelId="{0E3021F6-C669-4D48-8DDF-4121CAC45B3A}" type="sibTrans" cxnId="{D8F6A04A-0C53-4500-BBB8-A9E0A7715041}">
      <dgm:prSet/>
      <dgm:spPr/>
      <dgm:t>
        <a:bodyPr/>
        <a:lstStyle/>
        <a:p>
          <a:endParaRPr lang="en-US"/>
        </a:p>
      </dgm:t>
    </dgm:pt>
    <dgm:pt modelId="{5C0B4BAF-4477-4EDD-B1BB-184C516C8CF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dirty="0"/>
            <a:t>7. Evaluate</a:t>
          </a:r>
          <a:r>
            <a:rPr lang="en-CA" dirty="0"/>
            <a:t> the pipeline.</a:t>
          </a:r>
          <a:endParaRPr lang="en-US" dirty="0"/>
        </a:p>
      </dgm:t>
    </dgm:pt>
    <dgm:pt modelId="{41576BBF-9924-42DC-8A80-068B2B52EAA8}" type="parTrans" cxnId="{6B6E65C8-9439-4AF8-B5BF-38DF328F2D04}">
      <dgm:prSet/>
      <dgm:spPr/>
      <dgm:t>
        <a:bodyPr/>
        <a:lstStyle/>
        <a:p>
          <a:endParaRPr lang="en-US" sz="1800"/>
        </a:p>
      </dgm:t>
    </dgm:pt>
    <dgm:pt modelId="{B3CFFAD5-971C-4935-B616-51E2694C3B33}" type="sibTrans" cxnId="{6B6E65C8-9439-4AF8-B5BF-38DF328F2D04}">
      <dgm:prSet/>
      <dgm:spPr/>
      <dgm:t>
        <a:bodyPr/>
        <a:lstStyle/>
        <a:p>
          <a:endParaRPr lang="en-US"/>
        </a:p>
      </dgm:t>
    </dgm:pt>
    <dgm:pt modelId="{709CDABF-BBE1-4657-8C54-3EF44DBDD030}" type="pres">
      <dgm:prSet presAssocID="{7A10D00A-EAFE-4258-861C-15CEC59B5C07}" presName="root" presStyleCnt="0">
        <dgm:presLayoutVars>
          <dgm:dir/>
          <dgm:resizeHandles val="exact"/>
        </dgm:presLayoutVars>
      </dgm:prSet>
      <dgm:spPr/>
    </dgm:pt>
    <dgm:pt modelId="{96F81842-3DD1-4C3F-AF0A-DE6309AA335D}" type="pres">
      <dgm:prSet presAssocID="{956B1E1F-200E-49BD-AADF-637690E9D9D4}" presName="compNode" presStyleCnt="0"/>
      <dgm:spPr/>
    </dgm:pt>
    <dgm:pt modelId="{AF7D9B85-626B-4776-9E17-CCB4A75B5CE6}" type="pres">
      <dgm:prSet presAssocID="{956B1E1F-200E-49BD-AADF-637690E9D9D4}" presName="bgRect" presStyleLbl="bgShp" presStyleIdx="0" presStyleCnt="3"/>
      <dgm:spPr/>
    </dgm:pt>
    <dgm:pt modelId="{7E2A428D-7FEC-46C2-B4E4-7AFAF6301228}" type="pres">
      <dgm:prSet presAssocID="{956B1E1F-200E-49BD-AADF-637690E9D9D4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 with solid fill"/>
        </a:ext>
      </dgm:extLst>
    </dgm:pt>
    <dgm:pt modelId="{D0183025-D14E-4D93-AB14-5D014D7E1AF9}" type="pres">
      <dgm:prSet presAssocID="{956B1E1F-200E-49BD-AADF-637690E9D9D4}" presName="spaceRect" presStyleCnt="0"/>
      <dgm:spPr/>
    </dgm:pt>
    <dgm:pt modelId="{53C0171A-CF41-4445-A8E7-3A3B3B8F8A8F}" type="pres">
      <dgm:prSet presAssocID="{956B1E1F-200E-49BD-AADF-637690E9D9D4}" presName="parTx" presStyleLbl="revTx" presStyleIdx="0" presStyleCnt="3">
        <dgm:presLayoutVars>
          <dgm:chMax val="0"/>
          <dgm:chPref val="0"/>
        </dgm:presLayoutVars>
      </dgm:prSet>
      <dgm:spPr/>
    </dgm:pt>
    <dgm:pt modelId="{57A7A2D4-E48F-4EC0-B482-F0F994A46DD0}" type="pres">
      <dgm:prSet presAssocID="{3C64B18D-C0C0-4D2A-9F37-4881CD117516}" presName="sibTrans" presStyleCnt="0"/>
      <dgm:spPr/>
    </dgm:pt>
    <dgm:pt modelId="{BC08762D-C1C1-48A7-9232-2B8BDDF4000F}" type="pres">
      <dgm:prSet presAssocID="{CD0A54A1-BFCE-42F3-9D17-5E1919A02539}" presName="compNode" presStyleCnt="0"/>
      <dgm:spPr/>
    </dgm:pt>
    <dgm:pt modelId="{7768F590-63DA-4B77-92EF-FE4B064BFCB4}" type="pres">
      <dgm:prSet presAssocID="{CD0A54A1-BFCE-42F3-9D17-5E1919A02539}" presName="bgRect" presStyleLbl="bgShp" presStyleIdx="1" presStyleCnt="3"/>
      <dgm:spPr/>
    </dgm:pt>
    <dgm:pt modelId="{765E36CB-877D-49A0-B4B2-E25C95D79C50}" type="pres">
      <dgm:prSet presAssocID="{CD0A54A1-BFCE-42F3-9D17-5E1919A02539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04CAD8D7-9484-44B7-B90D-71CC48FE6360}" type="pres">
      <dgm:prSet presAssocID="{CD0A54A1-BFCE-42F3-9D17-5E1919A02539}" presName="spaceRect" presStyleCnt="0"/>
      <dgm:spPr/>
    </dgm:pt>
    <dgm:pt modelId="{44A58AE5-48D0-41B6-9724-71F5A67E3215}" type="pres">
      <dgm:prSet presAssocID="{CD0A54A1-BFCE-42F3-9D17-5E1919A02539}" presName="parTx" presStyleLbl="revTx" presStyleIdx="1" presStyleCnt="3">
        <dgm:presLayoutVars>
          <dgm:chMax val="0"/>
          <dgm:chPref val="0"/>
        </dgm:presLayoutVars>
      </dgm:prSet>
      <dgm:spPr/>
    </dgm:pt>
    <dgm:pt modelId="{BAF65C3B-A508-46FB-A84B-5EF0825B5837}" type="pres">
      <dgm:prSet presAssocID="{0E3021F6-C669-4D48-8DDF-4121CAC45B3A}" presName="sibTrans" presStyleCnt="0"/>
      <dgm:spPr/>
    </dgm:pt>
    <dgm:pt modelId="{5FE9ACF9-53B3-4CFE-AC3A-27C8C050CAC6}" type="pres">
      <dgm:prSet presAssocID="{5C0B4BAF-4477-4EDD-B1BB-184C516C8CF0}" presName="compNode" presStyleCnt="0"/>
      <dgm:spPr/>
    </dgm:pt>
    <dgm:pt modelId="{E52627EF-976D-4A77-945E-C13A7E5B6045}" type="pres">
      <dgm:prSet presAssocID="{5C0B4BAF-4477-4EDD-B1BB-184C516C8CF0}" presName="bgRect" presStyleLbl="bgShp" presStyleIdx="2" presStyleCnt="3"/>
      <dgm:spPr/>
    </dgm:pt>
    <dgm:pt modelId="{861BD8E3-BEDF-4929-A3A9-8B748A98E156}" type="pres">
      <dgm:prSet presAssocID="{5C0B4BAF-4477-4EDD-B1BB-184C516C8CF0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F34B192-417E-48A1-8357-546BFBF1F3B3}" type="pres">
      <dgm:prSet presAssocID="{5C0B4BAF-4477-4EDD-B1BB-184C516C8CF0}" presName="spaceRect" presStyleCnt="0"/>
      <dgm:spPr/>
    </dgm:pt>
    <dgm:pt modelId="{68BAC1AC-81EE-4AF5-8D42-39E43D79D82F}" type="pres">
      <dgm:prSet presAssocID="{5C0B4BAF-4477-4EDD-B1BB-184C516C8C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6CADC2B-1349-0C4E-8CC6-DD2F38D9F20E}" type="presOf" srcId="{956B1E1F-200E-49BD-AADF-637690E9D9D4}" destId="{53C0171A-CF41-4445-A8E7-3A3B3B8F8A8F}" srcOrd="0" destOrd="0" presId="urn:microsoft.com/office/officeart/2018/2/layout/IconVerticalSolidList"/>
    <dgm:cxn modelId="{D8F6A04A-0C53-4500-BBB8-A9E0A7715041}" srcId="{7A10D00A-EAFE-4258-861C-15CEC59B5C07}" destId="{CD0A54A1-BFCE-42F3-9D17-5E1919A02539}" srcOrd="1" destOrd="0" parTransId="{600FBF14-48CA-4673-9013-922AD8AD7E7D}" sibTransId="{0E3021F6-C669-4D48-8DDF-4121CAC45B3A}"/>
    <dgm:cxn modelId="{8B1C4552-C45A-4F05-8E3E-4CE7BED9C5A3}" srcId="{7A10D00A-EAFE-4258-861C-15CEC59B5C07}" destId="{956B1E1F-200E-49BD-AADF-637690E9D9D4}" srcOrd="0" destOrd="0" parTransId="{1A72D3F1-D416-4A77-A65F-3A57252E894B}" sibTransId="{3C64B18D-C0C0-4D2A-9F37-4881CD117516}"/>
    <dgm:cxn modelId="{6B6E65C8-9439-4AF8-B5BF-38DF328F2D04}" srcId="{7A10D00A-EAFE-4258-861C-15CEC59B5C07}" destId="{5C0B4BAF-4477-4EDD-B1BB-184C516C8CF0}" srcOrd="2" destOrd="0" parTransId="{41576BBF-9924-42DC-8A80-068B2B52EAA8}" sibTransId="{B3CFFAD5-971C-4935-B616-51E2694C3B33}"/>
    <dgm:cxn modelId="{9249C8CB-8DA6-DB49-AD96-80E5BBF48D3C}" type="presOf" srcId="{5C0B4BAF-4477-4EDD-B1BB-184C516C8CF0}" destId="{68BAC1AC-81EE-4AF5-8D42-39E43D79D82F}" srcOrd="0" destOrd="0" presId="urn:microsoft.com/office/officeart/2018/2/layout/IconVerticalSolidList"/>
    <dgm:cxn modelId="{385F20D4-012B-1741-AA14-6293B9C22C2F}" type="presOf" srcId="{CD0A54A1-BFCE-42F3-9D17-5E1919A02539}" destId="{44A58AE5-48D0-41B6-9724-71F5A67E3215}" srcOrd="0" destOrd="0" presId="urn:microsoft.com/office/officeart/2018/2/layout/IconVerticalSolidList"/>
    <dgm:cxn modelId="{C509DDD4-591B-B940-8B82-9B0BC35AEFFD}" type="presOf" srcId="{7A10D00A-EAFE-4258-861C-15CEC59B5C07}" destId="{709CDABF-BBE1-4657-8C54-3EF44DBDD030}" srcOrd="0" destOrd="0" presId="urn:microsoft.com/office/officeart/2018/2/layout/IconVerticalSolidList"/>
    <dgm:cxn modelId="{53258908-F341-164B-9A30-80C3E1347DCE}" type="presParOf" srcId="{709CDABF-BBE1-4657-8C54-3EF44DBDD030}" destId="{96F81842-3DD1-4C3F-AF0A-DE6309AA335D}" srcOrd="0" destOrd="0" presId="urn:microsoft.com/office/officeart/2018/2/layout/IconVerticalSolidList"/>
    <dgm:cxn modelId="{B80FE11B-8FE8-BB40-895B-B68C8D301029}" type="presParOf" srcId="{96F81842-3DD1-4C3F-AF0A-DE6309AA335D}" destId="{AF7D9B85-626B-4776-9E17-CCB4A75B5CE6}" srcOrd="0" destOrd="0" presId="urn:microsoft.com/office/officeart/2018/2/layout/IconVerticalSolidList"/>
    <dgm:cxn modelId="{32BF2551-55D6-0D41-ADD6-70AB3BC2E21F}" type="presParOf" srcId="{96F81842-3DD1-4C3F-AF0A-DE6309AA335D}" destId="{7E2A428D-7FEC-46C2-B4E4-7AFAF6301228}" srcOrd="1" destOrd="0" presId="urn:microsoft.com/office/officeart/2018/2/layout/IconVerticalSolidList"/>
    <dgm:cxn modelId="{E077D368-165A-D94D-99AF-FDF2E82538BB}" type="presParOf" srcId="{96F81842-3DD1-4C3F-AF0A-DE6309AA335D}" destId="{D0183025-D14E-4D93-AB14-5D014D7E1AF9}" srcOrd="2" destOrd="0" presId="urn:microsoft.com/office/officeart/2018/2/layout/IconVerticalSolidList"/>
    <dgm:cxn modelId="{F2F08BA7-3E47-0F4F-BA52-D34F441E17E6}" type="presParOf" srcId="{96F81842-3DD1-4C3F-AF0A-DE6309AA335D}" destId="{53C0171A-CF41-4445-A8E7-3A3B3B8F8A8F}" srcOrd="3" destOrd="0" presId="urn:microsoft.com/office/officeart/2018/2/layout/IconVerticalSolidList"/>
    <dgm:cxn modelId="{8F067826-7F01-D14B-A502-24F6D5CD394A}" type="presParOf" srcId="{709CDABF-BBE1-4657-8C54-3EF44DBDD030}" destId="{57A7A2D4-E48F-4EC0-B482-F0F994A46DD0}" srcOrd="1" destOrd="0" presId="urn:microsoft.com/office/officeart/2018/2/layout/IconVerticalSolidList"/>
    <dgm:cxn modelId="{D186F2D1-0008-9B41-904E-7A3C3460C7BC}" type="presParOf" srcId="{709CDABF-BBE1-4657-8C54-3EF44DBDD030}" destId="{BC08762D-C1C1-48A7-9232-2B8BDDF4000F}" srcOrd="2" destOrd="0" presId="urn:microsoft.com/office/officeart/2018/2/layout/IconVerticalSolidList"/>
    <dgm:cxn modelId="{D4D7C4EF-23F7-E747-9F3B-99686CCDD595}" type="presParOf" srcId="{BC08762D-C1C1-48A7-9232-2B8BDDF4000F}" destId="{7768F590-63DA-4B77-92EF-FE4B064BFCB4}" srcOrd="0" destOrd="0" presId="urn:microsoft.com/office/officeart/2018/2/layout/IconVerticalSolidList"/>
    <dgm:cxn modelId="{A75B4415-37F6-F546-B553-E99DC44809A9}" type="presParOf" srcId="{BC08762D-C1C1-48A7-9232-2B8BDDF4000F}" destId="{765E36CB-877D-49A0-B4B2-E25C95D79C50}" srcOrd="1" destOrd="0" presId="urn:microsoft.com/office/officeart/2018/2/layout/IconVerticalSolidList"/>
    <dgm:cxn modelId="{2BBCE357-AD33-3241-9E06-654DD0D74891}" type="presParOf" srcId="{BC08762D-C1C1-48A7-9232-2B8BDDF4000F}" destId="{04CAD8D7-9484-44B7-B90D-71CC48FE6360}" srcOrd="2" destOrd="0" presId="urn:microsoft.com/office/officeart/2018/2/layout/IconVerticalSolidList"/>
    <dgm:cxn modelId="{538AC745-B195-3040-9C0B-EAB2E7302173}" type="presParOf" srcId="{BC08762D-C1C1-48A7-9232-2B8BDDF4000F}" destId="{44A58AE5-48D0-41B6-9724-71F5A67E3215}" srcOrd="3" destOrd="0" presId="urn:microsoft.com/office/officeart/2018/2/layout/IconVerticalSolidList"/>
    <dgm:cxn modelId="{C1204522-D750-9A4B-BCDE-41E886268F59}" type="presParOf" srcId="{709CDABF-BBE1-4657-8C54-3EF44DBDD030}" destId="{BAF65C3B-A508-46FB-A84B-5EF0825B5837}" srcOrd="3" destOrd="0" presId="urn:microsoft.com/office/officeart/2018/2/layout/IconVerticalSolidList"/>
    <dgm:cxn modelId="{A60DDB26-703D-A443-BDF1-24CB2AB25943}" type="presParOf" srcId="{709CDABF-BBE1-4657-8C54-3EF44DBDD030}" destId="{5FE9ACF9-53B3-4CFE-AC3A-27C8C050CAC6}" srcOrd="4" destOrd="0" presId="urn:microsoft.com/office/officeart/2018/2/layout/IconVerticalSolidList"/>
    <dgm:cxn modelId="{CC335FBB-6D56-AA45-A120-F6E242DA3989}" type="presParOf" srcId="{5FE9ACF9-53B3-4CFE-AC3A-27C8C050CAC6}" destId="{E52627EF-976D-4A77-945E-C13A7E5B6045}" srcOrd="0" destOrd="0" presId="urn:microsoft.com/office/officeart/2018/2/layout/IconVerticalSolidList"/>
    <dgm:cxn modelId="{DB87F12C-DA42-854F-802C-C7BD80685BC4}" type="presParOf" srcId="{5FE9ACF9-53B3-4CFE-AC3A-27C8C050CAC6}" destId="{861BD8E3-BEDF-4929-A3A9-8B748A98E156}" srcOrd="1" destOrd="0" presId="urn:microsoft.com/office/officeart/2018/2/layout/IconVerticalSolidList"/>
    <dgm:cxn modelId="{3BDC103E-E63E-C84E-8FA7-3C05DF7B59DF}" type="presParOf" srcId="{5FE9ACF9-53B3-4CFE-AC3A-27C8C050CAC6}" destId="{2F34B192-417E-48A1-8357-546BFBF1F3B3}" srcOrd="2" destOrd="0" presId="urn:microsoft.com/office/officeart/2018/2/layout/IconVerticalSolidList"/>
    <dgm:cxn modelId="{6B7D181D-B1C3-9045-8DDA-A2776FE4BF48}" type="presParOf" srcId="{5FE9ACF9-53B3-4CFE-AC3A-27C8C050CAC6}" destId="{68BAC1AC-81EE-4AF5-8D42-39E43D79D8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0F031F-D608-4D59-8B62-A81DC8DC0EA4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0B179A-7137-45F3-9307-8C7C10BC63AD}">
      <dgm:prSet/>
      <dgm:spPr/>
      <dgm:t>
        <a:bodyPr/>
        <a:lstStyle/>
        <a:p>
          <a:pPr>
            <a:defRPr b="1"/>
          </a:pPr>
          <a:r>
            <a:rPr lang="en-US"/>
            <a:t>Milestone 1: </a:t>
          </a:r>
        </a:p>
      </dgm:t>
    </dgm:pt>
    <dgm:pt modelId="{9F3A7789-1F0F-4749-8663-D44EC8DC3338}" type="parTrans" cxnId="{3669B6CD-DEC3-47DC-9E8A-A542F66C1318}">
      <dgm:prSet/>
      <dgm:spPr/>
      <dgm:t>
        <a:bodyPr/>
        <a:lstStyle/>
        <a:p>
          <a:endParaRPr lang="en-US"/>
        </a:p>
      </dgm:t>
    </dgm:pt>
    <dgm:pt modelId="{335FEAEC-1407-4856-A43A-9F5B262EC1CB}" type="sibTrans" cxnId="{3669B6CD-DEC3-47DC-9E8A-A542F66C1318}">
      <dgm:prSet/>
      <dgm:spPr/>
      <dgm:t>
        <a:bodyPr/>
        <a:lstStyle/>
        <a:p>
          <a:endParaRPr lang="en-US"/>
        </a:p>
      </dgm:t>
    </dgm:pt>
    <dgm:pt modelId="{EDAFAF2E-DF17-4D90-A2AF-DED1B68583B5}">
      <dgm:prSet/>
      <dgm:spPr/>
      <dgm:t>
        <a:bodyPr/>
        <a:lstStyle/>
        <a:p>
          <a:r>
            <a:rPr lang="en-US"/>
            <a:t>Baseline Model and Evaluation Metrics</a:t>
          </a:r>
        </a:p>
      </dgm:t>
    </dgm:pt>
    <dgm:pt modelId="{DF8935B4-0322-45C4-AF65-C3CA89F9815F}" type="parTrans" cxnId="{C77ACAE9-5AAF-4C44-A400-8D74AC72335B}">
      <dgm:prSet/>
      <dgm:spPr/>
      <dgm:t>
        <a:bodyPr/>
        <a:lstStyle/>
        <a:p>
          <a:endParaRPr lang="en-US"/>
        </a:p>
      </dgm:t>
    </dgm:pt>
    <dgm:pt modelId="{CDE01624-9836-4946-839D-5530E9B78BCE}" type="sibTrans" cxnId="{C77ACAE9-5AAF-4C44-A400-8D74AC72335B}">
      <dgm:prSet/>
      <dgm:spPr/>
      <dgm:t>
        <a:bodyPr/>
        <a:lstStyle/>
        <a:p>
          <a:endParaRPr lang="en-US"/>
        </a:p>
      </dgm:t>
    </dgm:pt>
    <dgm:pt modelId="{7F4CB3C4-1AE9-42AC-B5CC-71C79ABB599A}">
      <dgm:prSet/>
      <dgm:spPr/>
      <dgm:t>
        <a:bodyPr/>
        <a:lstStyle/>
        <a:p>
          <a:pPr>
            <a:defRPr b="1"/>
          </a:pPr>
          <a:r>
            <a:rPr lang="en-US"/>
            <a:t>Milestone 2: </a:t>
          </a:r>
        </a:p>
      </dgm:t>
    </dgm:pt>
    <dgm:pt modelId="{F7A7B38C-0136-4AAB-A3D7-DE480CD6B0E8}" type="parTrans" cxnId="{AEEC27EE-2BA6-40AE-9335-86811AEAEC6D}">
      <dgm:prSet/>
      <dgm:spPr/>
      <dgm:t>
        <a:bodyPr/>
        <a:lstStyle/>
        <a:p>
          <a:endParaRPr lang="en-US"/>
        </a:p>
      </dgm:t>
    </dgm:pt>
    <dgm:pt modelId="{04B20AB8-D104-4834-9774-3FE30A01F62F}" type="sibTrans" cxnId="{AEEC27EE-2BA6-40AE-9335-86811AEAEC6D}">
      <dgm:prSet/>
      <dgm:spPr/>
      <dgm:t>
        <a:bodyPr/>
        <a:lstStyle/>
        <a:p>
          <a:endParaRPr lang="en-US"/>
        </a:p>
      </dgm:t>
    </dgm:pt>
    <dgm:pt modelId="{79D538E0-5F22-4A33-BF55-73498ABA7D4A}">
      <dgm:prSet/>
      <dgm:spPr/>
      <dgm:t>
        <a:bodyPr/>
        <a:lstStyle/>
        <a:p>
          <a:r>
            <a:rPr lang="en-US"/>
            <a:t>Initial Model Assessment</a:t>
          </a:r>
        </a:p>
      </dgm:t>
    </dgm:pt>
    <dgm:pt modelId="{1787230D-43F9-4130-96BC-633E4EBA4B3D}" type="parTrans" cxnId="{1F60A572-AAB7-40BE-9479-60E863FEF745}">
      <dgm:prSet/>
      <dgm:spPr/>
      <dgm:t>
        <a:bodyPr/>
        <a:lstStyle/>
        <a:p>
          <a:endParaRPr lang="en-US"/>
        </a:p>
      </dgm:t>
    </dgm:pt>
    <dgm:pt modelId="{251C3D1A-B062-4218-9086-ABFD430EE803}" type="sibTrans" cxnId="{1F60A572-AAB7-40BE-9479-60E863FEF745}">
      <dgm:prSet/>
      <dgm:spPr/>
      <dgm:t>
        <a:bodyPr/>
        <a:lstStyle/>
        <a:p>
          <a:endParaRPr lang="en-US"/>
        </a:p>
      </dgm:t>
    </dgm:pt>
    <dgm:pt modelId="{8DD8A668-C62E-4AAF-A656-76557523B4B7}">
      <dgm:prSet/>
      <dgm:spPr/>
      <dgm:t>
        <a:bodyPr/>
        <a:lstStyle/>
        <a:p>
          <a:pPr>
            <a:defRPr b="1"/>
          </a:pPr>
          <a:r>
            <a:rPr lang="en-US"/>
            <a:t>Milestone 3: </a:t>
          </a:r>
        </a:p>
      </dgm:t>
    </dgm:pt>
    <dgm:pt modelId="{AE5E5D40-6480-43E0-A427-EBD0532985CB}" type="parTrans" cxnId="{53FC2677-1FB0-4006-9D16-CCC27BCF62DB}">
      <dgm:prSet/>
      <dgm:spPr/>
      <dgm:t>
        <a:bodyPr/>
        <a:lstStyle/>
        <a:p>
          <a:endParaRPr lang="en-US"/>
        </a:p>
      </dgm:t>
    </dgm:pt>
    <dgm:pt modelId="{0464E136-AECD-40FC-B125-D6FCCABC8642}" type="sibTrans" cxnId="{53FC2677-1FB0-4006-9D16-CCC27BCF62DB}">
      <dgm:prSet/>
      <dgm:spPr/>
      <dgm:t>
        <a:bodyPr/>
        <a:lstStyle/>
        <a:p>
          <a:endParaRPr lang="en-US"/>
        </a:p>
      </dgm:t>
    </dgm:pt>
    <dgm:pt modelId="{86366BC1-C9D2-4D37-B984-607DE514664D}">
      <dgm:prSet/>
      <dgm:spPr/>
      <dgm:t>
        <a:bodyPr/>
        <a:lstStyle/>
        <a:p>
          <a:r>
            <a:rPr lang="en-US"/>
            <a:t>Final Model Evaluation</a:t>
          </a:r>
        </a:p>
      </dgm:t>
    </dgm:pt>
    <dgm:pt modelId="{CBBFB6CD-3BF2-4E72-98DC-452C11D6EE9D}" type="parTrans" cxnId="{AAA220C5-D27D-4E1E-A8EA-C1E4B96BBDB7}">
      <dgm:prSet/>
      <dgm:spPr/>
      <dgm:t>
        <a:bodyPr/>
        <a:lstStyle/>
        <a:p>
          <a:endParaRPr lang="en-US"/>
        </a:p>
      </dgm:t>
    </dgm:pt>
    <dgm:pt modelId="{BACC81E1-3AC3-479A-A2B8-D8B570967511}" type="sibTrans" cxnId="{AAA220C5-D27D-4E1E-A8EA-C1E4B96BBDB7}">
      <dgm:prSet/>
      <dgm:spPr/>
      <dgm:t>
        <a:bodyPr/>
        <a:lstStyle/>
        <a:p>
          <a:endParaRPr lang="en-US"/>
        </a:p>
      </dgm:t>
    </dgm:pt>
    <dgm:pt modelId="{794A496D-D02F-416D-AECF-09C7D9C503DF}">
      <dgm:prSet/>
      <dgm:spPr/>
      <dgm:t>
        <a:bodyPr/>
        <a:lstStyle/>
        <a:p>
          <a:pPr>
            <a:defRPr b="1"/>
          </a:pPr>
          <a:r>
            <a:rPr lang="en-US"/>
            <a:t>Milestone 4: </a:t>
          </a:r>
        </a:p>
      </dgm:t>
    </dgm:pt>
    <dgm:pt modelId="{E4EAC852-E6D7-4C5F-BF1D-8A7F8DB76773}" type="parTrans" cxnId="{D06417C6-0BD9-4D05-AADD-761D0CEC735C}">
      <dgm:prSet/>
      <dgm:spPr/>
      <dgm:t>
        <a:bodyPr/>
        <a:lstStyle/>
        <a:p>
          <a:endParaRPr lang="en-US"/>
        </a:p>
      </dgm:t>
    </dgm:pt>
    <dgm:pt modelId="{ED6CEA12-2ED2-476C-9F07-33433509948E}" type="sibTrans" cxnId="{D06417C6-0BD9-4D05-AADD-761D0CEC735C}">
      <dgm:prSet/>
      <dgm:spPr/>
      <dgm:t>
        <a:bodyPr/>
        <a:lstStyle/>
        <a:p>
          <a:endParaRPr lang="en-US"/>
        </a:p>
      </dgm:t>
    </dgm:pt>
    <dgm:pt modelId="{D65A86E8-306E-4F5D-9FFE-5C986F8CE80C}">
      <dgm:prSet/>
      <dgm:spPr/>
      <dgm:t>
        <a:bodyPr/>
        <a:lstStyle/>
        <a:p>
          <a:r>
            <a:rPr lang="en-US"/>
            <a:t>Assemble deliverables</a:t>
          </a:r>
        </a:p>
      </dgm:t>
    </dgm:pt>
    <dgm:pt modelId="{CA043C19-74D5-4C6A-8674-F38688E4364C}" type="parTrans" cxnId="{14348D85-2C62-403D-A9E4-ED0355843B4B}">
      <dgm:prSet/>
      <dgm:spPr/>
      <dgm:t>
        <a:bodyPr/>
        <a:lstStyle/>
        <a:p>
          <a:endParaRPr lang="en-US"/>
        </a:p>
      </dgm:t>
    </dgm:pt>
    <dgm:pt modelId="{99239960-1945-4172-8D59-536EA114781E}" type="sibTrans" cxnId="{14348D85-2C62-403D-A9E4-ED0355843B4B}">
      <dgm:prSet/>
      <dgm:spPr/>
      <dgm:t>
        <a:bodyPr/>
        <a:lstStyle/>
        <a:p>
          <a:endParaRPr lang="en-US"/>
        </a:p>
      </dgm:t>
    </dgm:pt>
    <dgm:pt modelId="{4BA67AB2-6FF4-4E8A-B69F-A0AFCB7E05D0}">
      <dgm:prSet/>
      <dgm:spPr/>
      <dgm:t>
        <a:bodyPr/>
        <a:lstStyle/>
        <a:p>
          <a:pPr>
            <a:defRPr b="1"/>
          </a:pPr>
          <a:r>
            <a:rPr lang="en-US" dirty="0"/>
            <a:t>Thu. 8 June</a:t>
          </a:r>
        </a:p>
      </dgm:t>
    </dgm:pt>
    <dgm:pt modelId="{5671F4F3-C0CB-4CEB-86ED-2D4D74BE229F}" type="parTrans" cxnId="{9DF7AE52-EF25-4AD6-88F0-DD1A00598CFF}">
      <dgm:prSet/>
      <dgm:spPr/>
      <dgm:t>
        <a:bodyPr/>
        <a:lstStyle/>
        <a:p>
          <a:endParaRPr lang="en-US"/>
        </a:p>
      </dgm:t>
    </dgm:pt>
    <dgm:pt modelId="{9C4A4CFC-386A-41CD-9BA9-890EEC2BA556}" type="sibTrans" cxnId="{9DF7AE52-EF25-4AD6-88F0-DD1A00598CFF}">
      <dgm:prSet/>
      <dgm:spPr/>
      <dgm:t>
        <a:bodyPr/>
        <a:lstStyle/>
        <a:p>
          <a:endParaRPr lang="en-US"/>
        </a:p>
      </dgm:t>
    </dgm:pt>
    <dgm:pt modelId="{EECDF58B-9CFD-404A-8F65-454EDC12ABD2}">
      <dgm:prSet/>
      <dgm:spPr/>
      <dgm:t>
        <a:bodyPr/>
        <a:lstStyle/>
        <a:p>
          <a:r>
            <a:rPr lang="en-US"/>
            <a:t>Milestone 5: </a:t>
          </a:r>
        </a:p>
      </dgm:t>
    </dgm:pt>
    <dgm:pt modelId="{8FEC586F-FDCB-4AE1-BAED-4D931320C551}" type="parTrans" cxnId="{F47B7BC2-A221-4D73-AA47-E2DA8FC6B220}">
      <dgm:prSet/>
      <dgm:spPr/>
      <dgm:t>
        <a:bodyPr/>
        <a:lstStyle/>
        <a:p>
          <a:endParaRPr lang="en-US"/>
        </a:p>
      </dgm:t>
    </dgm:pt>
    <dgm:pt modelId="{7F32F26D-841F-4E35-8EF6-A79A561A31E0}" type="sibTrans" cxnId="{F47B7BC2-A221-4D73-AA47-E2DA8FC6B220}">
      <dgm:prSet/>
      <dgm:spPr/>
      <dgm:t>
        <a:bodyPr/>
        <a:lstStyle/>
        <a:p>
          <a:endParaRPr lang="en-US"/>
        </a:p>
      </dgm:t>
    </dgm:pt>
    <dgm:pt modelId="{14FE4492-AF24-4724-91D3-9366E0CBDE79}">
      <dgm:prSet/>
      <dgm:spPr/>
      <dgm:t>
        <a:bodyPr/>
        <a:lstStyle/>
        <a:p>
          <a:r>
            <a:rPr lang="en-US"/>
            <a:t>Final deliverables</a:t>
          </a:r>
        </a:p>
      </dgm:t>
    </dgm:pt>
    <dgm:pt modelId="{1DC066B0-6A58-47F3-8D8F-6F59ADDA3716}" type="parTrans" cxnId="{242FDEA3-FF9B-418E-B87A-7ABD38906281}">
      <dgm:prSet/>
      <dgm:spPr/>
      <dgm:t>
        <a:bodyPr/>
        <a:lstStyle/>
        <a:p>
          <a:endParaRPr lang="en-US"/>
        </a:p>
      </dgm:t>
    </dgm:pt>
    <dgm:pt modelId="{E0289DF6-6851-4D30-B66D-8F102FB144D5}" type="sibTrans" cxnId="{242FDEA3-FF9B-418E-B87A-7ABD38906281}">
      <dgm:prSet/>
      <dgm:spPr/>
      <dgm:t>
        <a:bodyPr/>
        <a:lstStyle/>
        <a:p>
          <a:endParaRPr lang="en-US"/>
        </a:p>
      </dgm:t>
    </dgm:pt>
    <dgm:pt modelId="{F480FA5E-9F17-334C-B6B6-0B56D5BF5EB5}" type="pres">
      <dgm:prSet presAssocID="{680F031F-D608-4D59-8B62-A81DC8DC0EA4}" presName="root" presStyleCnt="0">
        <dgm:presLayoutVars>
          <dgm:chMax/>
          <dgm:chPref/>
          <dgm:animLvl val="lvl"/>
        </dgm:presLayoutVars>
      </dgm:prSet>
      <dgm:spPr/>
    </dgm:pt>
    <dgm:pt modelId="{1DFDDE82-4753-C545-9049-1C835205785B}" type="pres">
      <dgm:prSet presAssocID="{680F031F-D608-4D59-8B62-A81DC8DC0EA4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5851AC3B-E632-E344-8F16-D0D98CF8E622}" type="pres">
      <dgm:prSet presAssocID="{680F031F-D608-4D59-8B62-A81DC8DC0EA4}" presName="nodes" presStyleCnt="0">
        <dgm:presLayoutVars>
          <dgm:chMax/>
          <dgm:chPref/>
          <dgm:animLvl val="lvl"/>
        </dgm:presLayoutVars>
      </dgm:prSet>
      <dgm:spPr/>
    </dgm:pt>
    <dgm:pt modelId="{62D020A2-A5C4-794D-9706-1C8FEE85E33A}" type="pres">
      <dgm:prSet presAssocID="{D40B179A-7137-45F3-9307-8C7C10BC63AD}" presName="composite" presStyleCnt="0"/>
      <dgm:spPr/>
    </dgm:pt>
    <dgm:pt modelId="{742AA600-5933-204E-A7CF-6AE6D3E19763}" type="pres">
      <dgm:prSet presAssocID="{D40B179A-7137-45F3-9307-8C7C10BC63AD}" presName="ConnectorPoint" presStyleLbl="lnNode1" presStyleIdx="0" presStyleCnt="5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82BD9D3-D23C-694E-844A-3245945886A6}" type="pres">
      <dgm:prSet presAssocID="{D40B179A-7137-45F3-9307-8C7C10BC63AD}" presName="DropPinPlaceHolder" presStyleCnt="0"/>
      <dgm:spPr/>
    </dgm:pt>
    <dgm:pt modelId="{B06BA087-86C6-9544-B56A-9F50776B4715}" type="pres">
      <dgm:prSet presAssocID="{D40B179A-7137-45F3-9307-8C7C10BC63AD}" presName="DropPin" presStyleLbl="alignNode1" presStyleIdx="0" presStyleCnt="5"/>
      <dgm:spPr/>
    </dgm:pt>
    <dgm:pt modelId="{3A7F4DEF-191A-4E42-B635-8B47DCE7EA44}" type="pres">
      <dgm:prSet presAssocID="{D40B179A-7137-45F3-9307-8C7C10BC63AD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D953057-D3CE-344C-9813-F4F7ABED22F5}" type="pres">
      <dgm:prSet presAssocID="{D40B179A-7137-45F3-9307-8C7C10BC63AD}" presName="L2TextContainer" presStyleLbl="revTx" presStyleIdx="0" presStyleCnt="10">
        <dgm:presLayoutVars>
          <dgm:bulletEnabled val="1"/>
        </dgm:presLayoutVars>
      </dgm:prSet>
      <dgm:spPr/>
    </dgm:pt>
    <dgm:pt modelId="{CF7D4BD2-6E89-C046-B795-0B2C03E163CB}" type="pres">
      <dgm:prSet presAssocID="{D40B179A-7137-45F3-9307-8C7C10BC63AD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9D5E5270-0565-0249-8605-EC96BAAAA7E5}" type="pres">
      <dgm:prSet presAssocID="{D40B179A-7137-45F3-9307-8C7C10BC63AD}" presName="ConnectLine" presStyleLbl="sibTrans1D1" presStyleIdx="0" presStyleCnt="5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8EE2102-5E3B-9B4F-ADAF-13FDF4441B59}" type="pres">
      <dgm:prSet presAssocID="{D40B179A-7137-45F3-9307-8C7C10BC63AD}" presName="EmptyPlaceHolder" presStyleCnt="0"/>
      <dgm:spPr/>
    </dgm:pt>
    <dgm:pt modelId="{818A3AF4-FC65-2542-B4B9-30B23AFA9698}" type="pres">
      <dgm:prSet presAssocID="{335FEAEC-1407-4856-A43A-9F5B262EC1CB}" presName="spaceBetweenRectangles" presStyleCnt="0"/>
      <dgm:spPr/>
    </dgm:pt>
    <dgm:pt modelId="{B58315B8-3529-644E-9AB6-C55034E3E969}" type="pres">
      <dgm:prSet presAssocID="{7F4CB3C4-1AE9-42AC-B5CC-71C79ABB599A}" presName="composite" presStyleCnt="0"/>
      <dgm:spPr/>
    </dgm:pt>
    <dgm:pt modelId="{D90CE388-0FC8-E74B-B567-524F23FE3959}" type="pres">
      <dgm:prSet presAssocID="{7F4CB3C4-1AE9-42AC-B5CC-71C79ABB599A}" presName="ConnectorPoint" presStyleLbl="lnNode1" presStyleIdx="1" presStyleCnt="5"/>
      <dgm:spPr>
        <a:solidFill>
          <a:schemeClr val="accent2">
            <a:hueOff val="-319344"/>
            <a:satOff val="877"/>
            <a:lumOff val="58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6A6CA41-5B69-4A4C-9065-26D82E8FB075}" type="pres">
      <dgm:prSet presAssocID="{7F4CB3C4-1AE9-42AC-B5CC-71C79ABB599A}" presName="DropPinPlaceHolder" presStyleCnt="0"/>
      <dgm:spPr/>
    </dgm:pt>
    <dgm:pt modelId="{49084D59-BFD0-6847-8023-08CDF68B8385}" type="pres">
      <dgm:prSet presAssocID="{7F4CB3C4-1AE9-42AC-B5CC-71C79ABB599A}" presName="DropPin" presStyleLbl="alignNode1" presStyleIdx="1" presStyleCnt="5"/>
      <dgm:spPr/>
    </dgm:pt>
    <dgm:pt modelId="{291DDA3F-CF78-0546-93E4-F743E6E98517}" type="pres">
      <dgm:prSet presAssocID="{7F4CB3C4-1AE9-42AC-B5CC-71C79ABB599A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D6CEDEE-AF0F-AE4E-95D0-B9889598A4E6}" type="pres">
      <dgm:prSet presAssocID="{7F4CB3C4-1AE9-42AC-B5CC-71C79ABB599A}" presName="L2TextContainer" presStyleLbl="revTx" presStyleIdx="2" presStyleCnt="10">
        <dgm:presLayoutVars>
          <dgm:bulletEnabled val="1"/>
        </dgm:presLayoutVars>
      </dgm:prSet>
      <dgm:spPr/>
    </dgm:pt>
    <dgm:pt modelId="{0A89007B-A2C6-234B-9188-BC0AB265545C}" type="pres">
      <dgm:prSet presAssocID="{7F4CB3C4-1AE9-42AC-B5CC-71C79ABB599A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2EBF14F0-F324-8B48-8393-417432EDD08D}" type="pres">
      <dgm:prSet presAssocID="{7F4CB3C4-1AE9-42AC-B5CC-71C79ABB599A}" presName="ConnectLine" presStyleLbl="sibTrans1D1" presStyleIdx="1" presStyleCnt="5"/>
      <dgm:spPr>
        <a:noFill/>
        <a:ln w="12700" cap="flat" cmpd="sng" algn="ctr">
          <a:solidFill>
            <a:schemeClr val="accent2">
              <a:hueOff val="-319344"/>
              <a:satOff val="877"/>
              <a:lumOff val="588"/>
              <a:alphaOff val="0"/>
            </a:schemeClr>
          </a:solidFill>
          <a:prstDash val="dash"/>
          <a:miter lim="800000"/>
        </a:ln>
        <a:effectLst/>
      </dgm:spPr>
    </dgm:pt>
    <dgm:pt modelId="{D7C6654D-BD72-4B4F-A804-7F563C226921}" type="pres">
      <dgm:prSet presAssocID="{7F4CB3C4-1AE9-42AC-B5CC-71C79ABB599A}" presName="EmptyPlaceHolder" presStyleCnt="0"/>
      <dgm:spPr/>
    </dgm:pt>
    <dgm:pt modelId="{1ED25B04-C31D-4247-A3AA-A69B5FCC493A}" type="pres">
      <dgm:prSet presAssocID="{04B20AB8-D104-4834-9774-3FE30A01F62F}" presName="spaceBetweenRectangles" presStyleCnt="0"/>
      <dgm:spPr/>
    </dgm:pt>
    <dgm:pt modelId="{609F8692-B960-F64F-96EC-10A322AC1143}" type="pres">
      <dgm:prSet presAssocID="{8DD8A668-C62E-4AAF-A656-76557523B4B7}" presName="composite" presStyleCnt="0"/>
      <dgm:spPr/>
    </dgm:pt>
    <dgm:pt modelId="{746F1300-3B3C-AA41-A63C-19CCF3BEA69D}" type="pres">
      <dgm:prSet presAssocID="{8DD8A668-C62E-4AAF-A656-76557523B4B7}" presName="ConnectorPoint" presStyleLbl="lnNode1" presStyleIdx="2" presStyleCnt="5"/>
      <dgm:spPr>
        <a:solidFill>
          <a:schemeClr val="accent2">
            <a:hueOff val="-638687"/>
            <a:satOff val="1755"/>
            <a:lumOff val="11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5335C81-25EA-EC4D-BA18-22F40B336535}" type="pres">
      <dgm:prSet presAssocID="{8DD8A668-C62E-4AAF-A656-76557523B4B7}" presName="DropPinPlaceHolder" presStyleCnt="0"/>
      <dgm:spPr/>
    </dgm:pt>
    <dgm:pt modelId="{7D3B8955-0817-F444-8B28-940CBDA1FCA2}" type="pres">
      <dgm:prSet presAssocID="{8DD8A668-C62E-4AAF-A656-76557523B4B7}" presName="DropPin" presStyleLbl="alignNode1" presStyleIdx="2" presStyleCnt="5"/>
      <dgm:spPr/>
    </dgm:pt>
    <dgm:pt modelId="{FF4E9928-80B5-A04E-9E01-33A4FF697FBE}" type="pres">
      <dgm:prSet presAssocID="{8DD8A668-C62E-4AAF-A656-76557523B4B7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676F481-F154-9444-B423-FBE0EF387258}" type="pres">
      <dgm:prSet presAssocID="{8DD8A668-C62E-4AAF-A656-76557523B4B7}" presName="L2TextContainer" presStyleLbl="revTx" presStyleIdx="4" presStyleCnt="10">
        <dgm:presLayoutVars>
          <dgm:bulletEnabled val="1"/>
        </dgm:presLayoutVars>
      </dgm:prSet>
      <dgm:spPr/>
    </dgm:pt>
    <dgm:pt modelId="{EBE82F37-F48B-E545-86B8-1251023C29E0}" type="pres">
      <dgm:prSet presAssocID="{8DD8A668-C62E-4AAF-A656-76557523B4B7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BBF0C909-9A4E-8544-8660-31240E8E7FDB}" type="pres">
      <dgm:prSet presAssocID="{8DD8A668-C62E-4AAF-A656-76557523B4B7}" presName="ConnectLine" presStyleLbl="sibTrans1D1" presStyleIdx="2" presStyleCnt="5"/>
      <dgm:spPr>
        <a:noFill/>
        <a:ln w="12700" cap="flat" cmpd="sng" algn="ctr">
          <a:solidFill>
            <a:schemeClr val="accent2">
              <a:hueOff val="-638687"/>
              <a:satOff val="1755"/>
              <a:lumOff val="1176"/>
              <a:alphaOff val="0"/>
            </a:schemeClr>
          </a:solidFill>
          <a:prstDash val="dash"/>
          <a:miter lim="800000"/>
        </a:ln>
        <a:effectLst/>
      </dgm:spPr>
    </dgm:pt>
    <dgm:pt modelId="{38DA0379-7682-EF46-8EFF-9D8F59A2E2F0}" type="pres">
      <dgm:prSet presAssocID="{8DD8A668-C62E-4AAF-A656-76557523B4B7}" presName="EmptyPlaceHolder" presStyleCnt="0"/>
      <dgm:spPr/>
    </dgm:pt>
    <dgm:pt modelId="{8E69FC51-D8EB-DF4A-A7DA-939F88B2FFA2}" type="pres">
      <dgm:prSet presAssocID="{0464E136-AECD-40FC-B125-D6FCCABC8642}" presName="spaceBetweenRectangles" presStyleCnt="0"/>
      <dgm:spPr/>
    </dgm:pt>
    <dgm:pt modelId="{464325B4-3D81-F54B-A095-1FF367D3BE69}" type="pres">
      <dgm:prSet presAssocID="{794A496D-D02F-416D-AECF-09C7D9C503DF}" presName="composite" presStyleCnt="0"/>
      <dgm:spPr/>
    </dgm:pt>
    <dgm:pt modelId="{F47BDD4F-4E62-3949-A7A9-9E68ADFEED2D}" type="pres">
      <dgm:prSet presAssocID="{794A496D-D02F-416D-AECF-09C7D9C503DF}" presName="ConnectorPoint" presStyleLbl="lnNode1" presStyleIdx="3" presStyleCnt="5"/>
      <dgm:spPr>
        <a:solidFill>
          <a:schemeClr val="accent2">
            <a:hueOff val="-958031"/>
            <a:satOff val="2632"/>
            <a:lumOff val="176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4109115-9D33-B543-9385-4A79874A0EC5}" type="pres">
      <dgm:prSet presAssocID="{794A496D-D02F-416D-AECF-09C7D9C503DF}" presName="DropPinPlaceHolder" presStyleCnt="0"/>
      <dgm:spPr/>
    </dgm:pt>
    <dgm:pt modelId="{D778E5C4-90AF-904E-9AC6-00F58B0F7570}" type="pres">
      <dgm:prSet presAssocID="{794A496D-D02F-416D-AECF-09C7D9C503DF}" presName="DropPin" presStyleLbl="alignNode1" presStyleIdx="3" presStyleCnt="5"/>
      <dgm:spPr/>
    </dgm:pt>
    <dgm:pt modelId="{B33512C1-11FD-3E45-B594-BC1647F4F1D0}" type="pres">
      <dgm:prSet presAssocID="{794A496D-D02F-416D-AECF-09C7D9C503DF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48D9B8D6-0334-334B-88FB-7DAF5B55DBB8}" type="pres">
      <dgm:prSet presAssocID="{794A496D-D02F-416D-AECF-09C7D9C503DF}" presName="L2TextContainer" presStyleLbl="revTx" presStyleIdx="6" presStyleCnt="10">
        <dgm:presLayoutVars>
          <dgm:bulletEnabled val="1"/>
        </dgm:presLayoutVars>
      </dgm:prSet>
      <dgm:spPr/>
    </dgm:pt>
    <dgm:pt modelId="{F9A1AA55-E5C4-B948-AB29-5A658A2785CC}" type="pres">
      <dgm:prSet presAssocID="{794A496D-D02F-416D-AECF-09C7D9C503DF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F808DA2A-5DFC-AF4C-8ADD-C0C02F038F9A}" type="pres">
      <dgm:prSet presAssocID="{794A496D-D02F-416D-AECF-09C7D9C503DF}" presName="ConnectLine" presStyleLbl="sibTrans1D1" presStyleIdx="3" presStyleCnt="5"/>
      <dgm:spPr>
        <a:noFill/>
        <a:ln w="12700" cap="flat" cmpd="sng" algn="ctr">
          <a:solidFill>
            <a:schemeClr val="accent2">
              <a:hueOff val="-958031"/>
              <a:satOff val="2632"/>
              <a:lumOff val="1764"/>
              <a:alphaOff val="0"/>
            </a:schemeClr>
          </a:solidFill>
          <a:prstDash val="dash"/>
          <a:miter lim="800000"/>
        </a:ln>
        <a:effectLst/>
      </dgm:spPr>
    </dgm:pt>
    <dgm:pt modelId="{6F5E8656-B2A6-2549-B3E6-7EF3D57CC93D}" type="pres">
      <dgm:prSet presAssocID="{794A496D-D02F-416D-AECF-09C7D9C503DF}" presName="EmptyPlaceHolder" presStyleCnt="0"/>
      <dgm:spPr/>
    </dgm:pt>
    <dgm:pt modelId="{84BAF38E-0CC4-0B43-94BD-F5473F6780BD}" type="pres">
      <dgm:prSet presAssocID="{ED6CEA12-2ED2-476C-9F07-33433509948E}" presName="spaceBetweenRectangles" presStyleCnt="0"/>
      <dgm:spPr/>
    </dgm:pt>
    <dgm:pt modelId="{E1494D89-5765-F14B-87B6-5D62C4A92B41}" type="pres">
      <dgm:prSet presAssocID="{4BA67AB2-6FF4-4E8A-B69F-A0AFCB7E05D0}" presName="composite" presStyleCnt="0"/>
      <dgm:spPr/>
    </dgm:pt>
    <dgm:pt modelId="{678FFC06-9020-D34E-AEE5-34B87657115F}" type="pres">
      <dgm:prSet presAssocID="{4BA67AB2-6FF4-4E8A-B69F-A0AFCB7E05D0}" presName="ConnectorPoint" presStyleLbl="lnNode1" presStyleIdx="4" presStyleCnt="5"/>
      <dgm:spPr>
        <a:solidFill>
          <a:schemeClr val="accent2">
            <a:hueOff val="-1277375"/>
            <a:satOff val="3509"/>
            <a:lumOff val="23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39409A4-00CE-1543-B233-81FEB1DBB172}" type="pres">
      <dgm:prSet presAssocID="{4BA67AB2-6FF4-4E8A-B69F-A0AFCB7E05D0}" presName="DropPinPlaceHolder" presStyleCnt="0"/>
      <dgm:spPr/>
    </dgm:pt>
    <dgm:pt modelId="{26189C66-22A6-C94E-886D-209A31FEBA3D}" type="pres">
      <dgm:prSet presAssocID="{4BA67AB2-6FF4-4E8A-B69F-A0AFCB7E05D0}" presName="DropPin" presStyleLbl="alignNode1" presStyleIdx="4" presStyleCnt="5"/>
      <dgm:spPr/>
    </dgm:pt>
    <dgm:pt modelId="{00A6DF9B-2C7D-454A-A6A2-937A7E65E057}" type="pres">
      <dgm:prSet presAssocID="{4BA67AB2-6FF4-4E8A-B69F-A0AFCB7E05D0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3447AB85-D8E1-7B40-BBBB-A5B28EF18ADA}" type="pres">
      <dgm:prSet presAssocID="{4BA67AB2-6FF4-4E8A-B69F-A0AFCB7E05D0}" presName="L2TextContainer" presStyleLbl="revTx" presStyleIdx="8" presStyleCnt="10">
        <dgm:presLayoutVars>
          <dgm:bulletEnabled val="1"/>
        </dgm:presLayoutVars>
      </dgm:prSet>
      <dgm:spPr/>
    </dgm:pt>
    <dgm:pt modelId="{AAE46BE4-D477-0847-A6AD-2921154BA7EE}" type="pres">
      <dgm:prSet presAssocID="{4BA67AB2-6FF4-4E8A-B69F-A0AFCB7E05D0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FCF828FD-232C-4C48-8A4B-6D7A63824836}" type="pres">
      <dgm:prSet presAssocID="{4BA67AB2-6FF4-4E8A-B69F-A0AFCB7E05D0}" presName="ConnectLine" presStyleLbl="sibTrans1D1" presStyleIdx="4" presStyleCnt="5"/>
      <dgm:spPr>
        <a:noFill/>
        <a:ln w="12700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dash"/>
          <a:miter lim="800000"/>
        </a:ln>
        <a:effectLst/>
      </dgm:spPr>
    </dgm:pt>
    <dgm:pt modelId="{28EEBBD7-C293-984D-B5C9-317EC9B82B84}" type="pres">
      <dgm:prSet presAssocID="{4BA67AB2-6FF4-4E8A-B69F-A0AFCB7E05D0}" presName="EmptyPlaceHolder" presStyleCnt="0"/>
      <dgm:spPr/>
    </dgm:pt>
  </dgm:ptLst>
  <dgm:cxnLst>
    <dgm:cxn modelId="{51293810-0A86-CA4B-9897-3D736F988BDC}" type="presOf" srcId="{D65A86E8-306E-4F5D-9FFE-5C986F8CE80C}" destId="{48D9B8D6-0334-334B-88FB-7DAF5B55DBB8}" srcOrd="0" destOrd="0" presId="urn:microsoft.com/office/officeart/2017/3/layout/DropPinTimeline"/>
    <dgm:cxn modelId="{9210042D-378B-584D-AADF-B4ACAE078277}" type="presOf" srcId="{D40B179A-7137-45F3-9307-8C7C10BC63AD}" destId="{CF7D4BD2-6E89-C046-B795-0B2C03E163CB}" srcOrd="0" destOrd="0" presId="urn:microsoft.com/office/officeart/2017/3/layout/DropPinTimeline"/>
    <dgm:cxn modelId="{F7C5BD40-9669-734D-8490-CF0B552FED14}" type="presOf" srcId="{8DD8A668-C62E-4AAF-A656-76557523B4B7}" destId="{EBE82F37-F48B-E545-86B8-1251023C29E0}" srcOrd="0" destOrd="0" presId="urn:microsoft.com/office/officeart/2017/3/layout/DropPinTimeline"/>
    <dgm:cxn modelId="{9DF7AE52-EF25-4AD6-88F0-DD1A00598CFF}" srcId="{680F031F-D608-4D59-8B62-A81DC8DC0EA4}" destId="{4BA67AB2-6FF4-4E8A-B69F-A0AFCB7E05D0}" srcOrd="4" destOrd="0" parTransId="{5671F4F3-C0CB-4CEB-86ED-2D4D74BE229F}" sibTransId="{9C4A4CFC-386A-41CD-9BA9-890EEC2BA556}"/>
    <dgm:cxn modelId="{2F2AA264-78CD-0F4B-8A8E-7CD08B2E87A9}" type="presOf" srcId="{4BA67AB2-6FF4-4E8A-B69F-A0AFCB7E05D0}" destId="{AAE46BE4-D477-0847-A6AD-2921154BA7EE}" srcOrd="0" destOrd="0" presId="urn:microsoft.com/office/officeart/2017/3/layout/DropPinTimeline"/>
    <dgm:cxn modelId="{B866CF6A-2AC8-6440-9DBC-B02D283E5280}" type="presOf" srcId="{EDAFAF2E-DF17-4D90-A2AF-DED1B68583B5}" destId="{2D953057-D3CE-344C-9813-F4F7ABED22F5}" srcOrd="0" destOrd="0" presId="urn:microsoft.com/office/officeart/2017/3/layout/DropPinTimeline"/>
    <dgm:cxn modelId="{1F60A572-AAB7-40BE-9479-60E863FEF745}" srcId="{7F4CB3C4-1AE9-42AC-B5CC-71C79ABB599A}" destId="{79D538E0-5F22-4A33-BF55-73498ABA7D4A}" srcOrd="0" destOrd="0" parTransId="{1787230D-43F9-4130-96BC-633E4EBA4B3D}" sibTransId="{251C3D1A-B062-4218-9086-ABFD430EE803}"/>
    <dgm:cxn modelId="{7299C874-8A8F-EA4C-9042-0CEDE9EB772C}" type="presOf" srcId="{14FE4492-AF24-4724-91D3-9366E0CBDE79}" destId="{3447AB85-D8E1-7B40-BBBB-A5B28EF18ADA}" srcOrd="0" destOrd="1" presId="urn:microsoft.com/office/officeart/2017/3/layout/DropPinTimeline"/>
    <dgm:cxn modelId="{53FC2677-1FB0-4006-9D16-CCC27BCF62DB}" srcId="{680F031F-D608-4D59-8B62-A81DC8DC0EA4}" destId="{8DD8A668-C62E-4AAF-A656-76557523B4B7}" srcOrd="2" destOrd="0" parTransId="{AE5E5D40-6480-43E0-A427-EBD0532985CB}" sibTransId="{0464E136-AECD-40FC-B125-D6FCCABC8642}"/>
    <dgm:cxn modelId="{14348D85-2C62-403D-A9E4-ED0355843B4B}" srcId="{794A496D-D02F-416D-AECF-09C7D9C503DF}" destId="{D65A86E8-306E-4F5D-9FFE-5C986F8CE80C}" srcOrd="0" destOrd="0" parTransId="{CA043C19-74D5-4C6A-8674-F38688E4364C}" sibTransId="{99239960-1945-4172-8D59-536EA114781E}"/>
    <dgm:cxn modelId="{7D94C987-2BB8-BC42-A488-DD5F6C61FD35}" type="presOf" srcId="{680F031F-D608-4D59-8B62-A81DC8DC0EA4}" destId="{F480FA5E-9F17-334C-B6B6-0B56D5BF5EB5}" srcOrd="0" destOrd="0" presId="urn:microsoft.com/office/officeart/2017/3/layout/DropPinTimeline"/>
    <dgm:cxn modelId="{CCB23A9A-7927-4A4E-8994-4C15A016AE82}" type="presOf" srcId="{794A496D-D02F-416D-AECF-09C7D9C503DF}" destId="{F9A1AA55-E5C4-B948-AB29-5A658A2785CC}" srcOrd="0" destOrd="0" presId="urn:microsoft.com/office/officeart/2017/3/layout/DropPinTimeline"/>
    <dgm:cxn modelId="{65D2B69A-D068-9144-952B-C730B1E2C9D3}" type="presOf" srcId="{EECDF58B-9CFD-404A-8F65-454EDC12ABD2}" destId="{3447AB85-D8E1-7B40-BBBB-A5B28EF18ADA}" srcOrd="0" destOrd="0" presId="urn:microsoft.com/office/officeart/2017/3/layout/DropPinTimeline"/>
    <dgm:cxn modelId="{242FDEA3-FF9B-418E-B87A-7ABD38906281}" srcId="{4BA67AB2-6FF4-4E8A-B69F-A0AFCB7E05D0}" destId="{14FE4492-AF24-4724-91D3-9366E0CBDE79}" srcOrd="1" destOrd="0" parTransId="{1DC066B0-6A58-47F3-8D8F-6F59ADDA3716}" sibTransId="{E0289DF6-6851-4D30-B66D-8F102FB144D5}"/>
    <dgm:cxn modelId="{E2F6A6A4-E423-5545-AA23-C5ED2168B15D}" type="presOf" srcId="{86366BC1-C9D2-4D37-B984-607DE514664D}" destId="{C676F481-F154-9444-B423-FBE0EF387258}" srcOrd="0" destOrd="0" presId="urn:microsoft.com/office/officeart/2017/3/layout/DropPinTimeline"/>
    <dgm:cxn modelId="{F47B7BC2-A221-4D73-AA47-E2DA8FC6B220}" srcId="{4BA67AB2-6FF4-4E8A-B69F-A0AFCB7E05D0}" destId="{EECDF58B-9CFD-404A-8F65-454EDC12ABD2}" srcOrd="0" destOrd="0" parTransId="{8FEC586F-FDCB-4AE1-BAED-4D931320C551}" sibTransId="{7F32F26D-841F-4E35-8EF6-A79A561A31E0}"/>
    <dgm:cxn modelId="{AAA220C5-D27D-4E1E-A8EA-C1E4B96BBDB7}" srcId="{8DD8A668-C62E-4AAF-A656-76557523B4B7}" destId="{86366BC1-C9D2-4D37-B984-607DE514664D}" srcOrd="0" destOrd="0" parTransId="{CBBFB6CD-3BF2-4E72-98DC-452C11D6EE9D}" sibTransId="{BACC81E1-3AC3-479A-A2B8-D8B570967511}"/>
    <dgm:cxn modelId="{D06417C6-0BD9-4D05-AADD-761D0CEC735C}" srcId="{680F031F-D608-4D59-8B62-A81DC8DC0EA4}" destId="{794A496D-D02F-416D-AECF-09C7D9C503DF}" srcOrd="3" destOrd="0" parTransId="{E4EAC852-E6D7-4C5F-BF1D-8A7F8DB76773}" sibTransId="{ED6CEA12-2ED2-476C-9F07-33433509948E}"/>
    <dgm:cxn modelId="{6D867ACA-0095-464A-843C-7111022A8C52}" type="presOf" srcId="{79D538E0-5F22-4A33-BF55-73498ABA7D4A}" destId="{6D6CEDEE-AF0F-AE4E-95D0-B9889598A4E6}" srcOrd="0" destOrd="0" presId="urn:microsoft.com/office/officeart/2017/3/layout/DropPinTimeline"/>
    <dgm:cxn modelId="{3669B6CD-DEC3-47DC-9E8A-A542F66C1318}" srcId="{680F031F-D608-4D59-8B62-A81DC8DC0EA4}" destId="{D40B179A-7137-45F3-9307-8C7C10BC63AD}" srcOrd="0" destOrd="0" parTransId="{9F3A7789-1F0F-4749-8663-D44EC8DC3338}" sibTransId="{335FEAEC-1407-4856-A43A-9F5B262EC1CB}"/>
    <dgm:cxn modelId="{C77ACAE9-5AAF-4C44-A400-8D74AC72335B}" srcId="{D40B179A-7137-45F3-9307-8C7C10BC63AD}" destId="{EDAFAF2E-DF17-4D90-A2AF-DED1B68583B5}" srcOrd="0" destOrd="0" parTransId="{DF8935B4-0322-45C4-AF65-C3CA89F9815F}" sibTransId="{CDE01624-9836-4946-839D-5530E9B78BCE}"/>
    <dgm:cxn modelId="{AEEC27EE-2BA6-40AE-9335-86811AEAEC6D}" srcId="{680F031F-D608-4D59-8B62-A81DC8DC0EA4}" destId="{7F4CB3C4-1AE9-42AC-B5CC-71C79ABB599A}" srcOrd="1" destOrd="0" parTransId="{F7A7B38C-0136-4AAB-A3D7-DE480CD6B0E8}" sibTransId="{04B20AB8-D104-4834-9774-3FE30A01F62F}"/>
    <dgm:cxn modelId="{90193DF6-05CC-664E-BFE1-9F37287975F8}" type="presOf" srcId="{7F4CB3C4-1AE9-42AC-B5CC-71C79ABB599A}" destId="{0A89007B-A2C6-234B-9188-BC0AB265545C}" srcOrd="0" destOrd="0" presId="urn:microsoft.com/office/officeart/2017/3/layout/DropPinTimeline"/>
    <dgm:cxn modelId="{ABA2C5FF-EE81-7F41-94FD-1600AD7C1B45}" type="presParOf" srcId="{F480FA5E-9F17-334C-B6B6-0B56D5BF5EB5}" destId="{1DFDDE82-4753-C545-9049-1C835205785B}" srcOrd="0" destOrd="0" presId="urn:microsoft.com/office/officeart/2017/3/layout/DropPinTimeline"/>
    <dgm:cxn modelId="{28F99FCF-FC9C-9F4A-A8C0-4BB8C6477835}" type="presParOf" srcId="{F480FA5E-9F17-334C-B6B6-0B56D5BF5EB5}" destId="{5851AC3B-E632-E344-8F16-D0D98CF8E622}" srcOrd="1" destOrd="0" presId="urn:microsoft.com/office/officeart/2017/3/layout/DropPinTimeline"/>
    <dgm:cxn modelId="{48CD4E20-DFCA-C44F-BBDC-CC38F87DC84E}" type="presParOf" srcId="{5851AC3B-E632-E344-8F16-D0D98CF8E622}" destId="{62D020A2-A5C4-794D-9706-1C8FEE85E33A}" srcOrd="0" destOrd="0" presId="urn:microsoft.com/office/officeart/2017/3/layout/DropPinTimeline"/>
    <dgm:cxn modelId="{14AD59F6-8B9A-384C-9A9E-E5DA50C636B6}" type="presParOf" srcId="{62D020A2-A5C4-794D-9706-1C8FEE85E33A}" destId="{742AA600-5933-204E-A7CF-6AE6D3E19763}" srcOrd="0" destOrd="0" presId="urn:microsoft.com/office/officeart/2017/3/layout/DropPinTimeline"/>
    <dgm:cxn modelId="{1005A49B-0CC2-F145-8BEF-900058CF0ACB}" type="presParOf" srcId="{62D020A2-A5C4-794D-9706-1C8FEE85E33A}" destId="{E82BD9D3-D23C-694E-844A-3245945886A6}" srcOrd="1" destOrd="0" presId="urn:microsoft.com/office/officeart/2017/3/layout/DropPinTimeline"/>
    <dgm:cxn modelId="{15AF03C7-857F-A74B-9CB6-40719C29FA57}" type="presParOf" srcId="{E82BD9D3-D23C-694E-844A-3245945886A6}" destId="{B06BA087-86C6-9544-B56A-9F50776B4715}" srcOrd="0" destOrd="0" presId="urn:microsoft.com/office/officeart/2017/3/layout/DropPinTimeline"/>
    <dgm:cxn modelId="{93AAA25D-0A29-194B-8E3C-0FAE9EDE5162}" type="presParOf" srcId="{E82BD9D3-D23C-694E-844A-3245945886A6}" destId="{3A7F4DEF-191A-4E42-B635-8B47DCE7EA44}" srcOrd="1" destOrd="0" presId="urn:microsoft.com/office/officeart/2017/3/layout/DropPinTimeline"/>
    <dgm:cxn modelId="{AB057C27-0E71-4446-A5A3-3BAE45F4E4B8}" type="presParOf" srcId="{62D020A2-A5C4-794D-9706-1C8FEE85E33A}" destId="{2D953057-D3CE-344C-9813-F4F7ABED22F5}" srcOrd="2" destOrd="0" presId="urn:microsoft.com/office/officeart/2017/3/layout/DropPinTimeline"/>
    <dgm:cxn modelId="{FA699CAA-F6C8-8943-9B48-4ACFBCF031CC}" type="presParOf" srcId="{62D020A2-A5C4-794D-9706-1C8FEE85E33A}" destId="{CF7D4BD2-6E89-C046-B795-0B2C03E163CB}" srcOrd="3" destOrd="0" presId="urn:microsoft.com/office/officeart/2017/3/layout/DropPinTimeline"/>
    <dgm:cxn modelId="{4D5F6CE6-2F43-0548-88A5-1C7F1FC1FD0C}" type="presParOf" srcId="{62D020A2-A5C4-794D-9706-1C8FEE85E33A}" destId="{9D5E5270-0565-0249-8605-EC96BAAAA7E5}" srcOrd="4" destOrd="0" presId="urn:microsoft.com/office/officeart/2017/3/layout/DropPinTimeline"/>
    <dgm:cxn modelId="{36262D84-E931-1E40-BA18-2A4099F31BE3}" type="presParOf" srcId="{62D020A2-A5C4-794D-9706-1C8FEE85E33A}" destId="{F8EE2102-5E3B-9B4F-ADAF-13FDF4441B59}" srcOrd="5" destOrd="0" presId="urn:microsoft.com/office/officeart/2017/3/layout/DropPinTimeline"/>
    <dgm:cxn modelId="{646A0300-006D-BB4A-BD2F-8DB7EDF8DF5D}" type="presParOf" srcId="{5851AC3B-E632-E344-8F16-D0D98CF8E622}" destId="{818A3AF4-FC65-2542-B4B9-30B23AFA9698}" srcOrd="1" destOrd="0" presId="urn:microsoft.com/office/officeart/2017/3/layout/DropPinTimeline"/>
    <dgm:cxn modelId="{E266E405-8663-1746-8BA0-72BB41DB7BD2}" type="presParOf" srcId="{5851AC3B-E632-E344-8F16-D0D98CF8E622}" destId="{B58315B8-3529-644E-9AB6-C55034E3E969}" srcOrd="2" destOrd="0" presId="urn:microsoft.com/office/officeart/2017/3/layout/DropPinTimeline"/>
    <dgm:cxn modelId="{680A55FC-0CF3-7149-BCD8-E21FC5046BCA}" type="presParOf" srcId="{B58315B8-3529-644E-9AB6-C55034E3E969}" destId="{D90CE388-0FC8-E74B-B567-524F23FE3959}" srcOrd="0" destOrd="0" presId="urn:microsoft.com/office/officeart/2017/3/layout/DropPinTimeline"/>
    <dgm:cxn modelId="{A3946174-782E-DC4F-AF6B-80FF2C5C3795}" type="presParOf" srcId="{B58315B8-3529-644E-9AB6-C55034E3E969}" destId="{C6A6CA41-5B69-4A4C-9065-26D82E8FB075}" srcOrd="1" destOrd="0" presId="urn:microsoft.com/office/officeart/2017/3/layout/DropPinTimeline"/>
    <dgm:cxn modelId="{DF02EBE5-EF76-D54F-A2AF-C85821D7892A}" type="presParOf" srcId="{C6A6CA41-5B69-4A4C-9065-26D82E8FB075}" destId="{49084D59-BFD0-6847-8023-08CDF68B8385}" srcOrd="0" destOrd="0" presId="urn:microsoft.com/office/officeart/2017/3/layout/DropPinTimeline"/>
    <dgm:cxn modelId="{75B2138A-833A-D84B-90EC-5174955A1F43}" type="presParOf" srcId="{C6A6CA41-5B69-4A4C-9065-26D82E8FB075}" destId="{291DDA3F-CF78-0546-93E4-F743E6E98517}" srcOrd="1" destOrd="0" presId="urn:microsoft.com/office/officeart/2017/3/layout/DropPinTimeline"/>
    <dgm:cxn modelId="{7AFA400F-D108-104C-8015-F064E1F7473D}" type="presParOf" srcId="{B58315B8-3529-644E-9AB6-C55034E3E969}" destId="{6D6CEDEE-AF0F-AE4E-95D0-B9889598A4E6}" srcOrd="2" destOrd="0" presId="urn:microsoft.com/office/officeart/2017/3/layout/DropPinTimeline"/>
    <dgm:cxn modelId="{E70CA52F-8E80-2E49-A0D3-E1415B235140}" type="presParOf" srcId="{B58315B8-3529-644E-9AB6-C55034E3E969}" destId="{0A89007B-A2C6-234B-9188-BC0AB265545C}" srcOrd="3" destOrd="0" presId="urn:microsoft.com/office/officeart/2017/3/layout/DropPinTimeline"/>
    <dgm:cxn modelId="{9C47689B-114B-6B45-BA24-996BC490E905}" type="presParOf" srcId="{B58315B8-3529-644E-9AB6-C55034E3E969}" destId="{2EBF14F0-F324-8B48-8393-417432EDD08D}" srcOrd="4" destOrd="0" presId="urn:microsoft.com/office/officeart/2017/3/layout/DropPinTimeline"/>
    <dgm:cxn modelId="{A0347BC2-6C9C-9A4B-B2EC-F3789641774E}" type="presParOf" srcId="{B58315B8-3529-644E-9AB6-C55034E3E969}" destId="{D7C6654D-BD72-4B4F-A804-7F563C226921}" srcOrd="5" destOrd="0" presId="urn:microsoft.com/office/officeart/2017/3/layout/DropPinTimeline"/>
    <dgm:cxn modelId="{F226CB6F-6C4E-CC41-AA84-9A95B8F0548B}" type="presParOf" srcId="{5851AC3B-E632-E344-8F16-D0D98CF8E622}" destId="{1ED25B04-C31D-4247-A3AA-A69B5FCC493A}" srcOrd="3" destOrd="0" presId="urn:microsoft.com/office/officeart/2017/3/layout/DropPinTimeline"/>
    <dgm:cxn modelId="{F3FF544A-F50F-0946-9392-250DEFB411F1}" type="presParOf" srcId="{5851AC3B-E632-E344-8F16-D0D98CF8E622}" destId="{609F8692-B960-F64F-96EC-10A322AC1143}" srcOrd="4" destOrd="0" presId="urn:microsoft.com/office/officeart/2017/3/layout/DropPinTimeline"/>
    <dgm:cxn modelId="{40BE4844-033B-4C4C-9779-6F935AA48828}" type="presParOf" srcId="{609F8692-B960-F64F-96EC-10A322AC1143}" destId="{746F1300-3B3C-AA41-A63C-19CCF3BEA69D}" srcOrd="0" destOrd="0" presId="urn:microsoft.com/office/officeart/2017/3/layout/DropPinTimeline"/>
    <dgm:cxn modelId="{1CDABC29-658A-154E-AFBF-A2B0460084CE}" type="presParOf" srcId="{609F8692-B960-F64F-96EC-10A322AC1143}" destId="{E5335C81-25EA-EC4D-BA18-22F40B336535}" srcOrd="1" destOrd="0" presId="urn:microsoft.com/office/officeart/2017/3/layout/DropPinTimeline"/>
    <dgm:cxn modelId="{D0F439B2-3B3E-8543-B6DA-B880D8ADEB40}" type="presParOf" srcId="{E5335C81-25EA-EC4D-BA18-22F40B336535}" destId="{7D3B8955-0817-F444-8B28-940CBDA1FCA2}" srcOrd="0" destOrd="0" presId="urn:microsoft.com/office/officeart/2017/3/layout/DropPinTimeline"/>
    <dgm:cxn modelId="{0762EB8C-6352-7A49-BEE5-3FA2888CB9D0}" type="presParOf" srcId="{E5335C81-25EA-EC4D-BA18-22F40B336535}" destId="{FF4E9928-80B5-A04E-9E01-33A4FF697FBE}" srcOrd="1" destOrd="0" presId="urn:microsoft.com/office/officeart/2017/3/layout/DropPinTimeline"/>
    <dgm:cxn modelId="{65DC23E5-8BC5-DB4B-BC9D-6FC17C4219E0}" type="presParOf" srcId="{609F8692-B960-F64F-96EC-10A322AC1143}" destId="{C676F481-F154-9444-B423-FBE0EF387258}" srcOrd="2" destOrd="0" presId="urn:microsoft.com/office/officeart/2017/3/layout/DropPinTimeline"/>
    <dgm:cxn modelId="{093F1F72-BBE5-9140-AC2E-BFFB531DDF5D}" type="presParOf" srcId="{609F8692-B960-F64F-96EC-10A322AC1143}" destId="{EBE82F37-F48B-E545-86B8-1251023C29E0}" srcOrd="3" destOrd="0" presId="urn:microsoft.com/office/officeart/2017/3/layout/DropPinTimeline"/>
    <dgm:cxn modelId="{8F9247F6-0632-084C-9F9D-0791FABEF1F4}" type="presParOf" srcId="{609F8692-B960-F64F-96EC-10A322AC1143}" destId="{BBF0C909-9A4E-8544-8660-31240E8E7FDB}" srcOrd="4" destOrd="0" presId="urn:microsoft.com/office/officeart/2017/3/layout/DropPinTimeline"/>
    <dgm:cxn modelId="{22572285-3FFF-1445-B44B-21121ACCDE3F}" type="presParOf" srcId="{609F8692-B960-F64F-96EC-10A322AC1143}" destId="{38DA0379-7682-EF46-8EFF-9D8F59A2E2F0}" srcOrd="5" destOrd="0" presId="urn:microsoft.com/office/officeart/2017/3/layout/DropPinTimeline"/>
    <dgm:cxn modelId="{4CAAD473-0C0B-0D42-8697-5F3DDF292AF7}" type="presParOf" srcId="{5851AC3B-E632-E344-8F16-D0D98CF8E622}" destId="{8E69FC51-D8EB-DF4A-A7DA-939F88B2FFA2}" srcOrd="5" destOrd="0" presId="urn:microsoft.com/office/officeart/2017/3/layout/DropPinTimeline"/>
    <dgm:cxn modelId="{0154C045-CA1A-AA46-8CB6-D48B28D4455F}" type="presParOf" srcId="{5851AC3B-E632-E344-8F16-D0D98CF8E622}" destId="{464325B4-3D81-F54B-A095-1FF367D3BE69}" srcOrd="6" destOrd="0" presId="urn:microsoft.com/office/officeart/2017/3/layout/DropPinTimeline"/>
    <dgm:cxn modelId="{4D75063D-CAED-3940-8591-3C1F138A6FEE}" type="presParOf" srcId="{464325B4-3D81-F54B-A095-1FF367D3BE69}" destId="{F47BDD4F-4E62-3949-A7A9-9E68ADFEED2D}" srcOrd="0" destOrd="0" presId="urn:microsoft.com/office/officeart/2017/3/layout/DropPinTimeline"/>
    <dgm:cxn modelId="{B278DA10-8704-5A4C-9582-2D4789AB5948}" type="presParOf" srcId="{464325B4-3D81-F54B-A095-1FF367D3BE69}" destId="{24109115-9D33-B543-9385-4A79874A0EC5}" srcOrd="1" destOrd="0" presId="urn:microsoft.com/office/officeart/2017/3/layout/DropPinTimeline"/>
    <dgm:cxn modelId="{F43965E8-E181-9E4E-B000-9CFE86D53291}" type="presParOf" srcId="{24109115-9D33-B543-9385-4A79874A0EC5}" destId="{D778E5C4-90AF-904E-9AC6-00F58B0F7570}" srcOrd="0" destOrd="0" presId="urn:microsoft.com/office/officeart/2017/3/layout/DropPinTimeline"/>
    <dgm:cxn modelId="{EE761355-9FE8-2642-A70D-CD3BBB9CCCEC}" type="presParOf" srcId="{24109115-9D33-B543-9385-4A79874A0EC5}" destId="{B33512C1-11FD-3E45-B594-BC1647F4F1D0}" srcOrd="1" destOrd="0" presId="urn:microsoft.com/office/officeart/2017/3/layout/DropPinTimeline"/>
    <dgm:cxn modelId="{DE67B3B8-4B58-C848-ACAD-BEE874F482E6}" type="presParOf" srcId="{464325B4-3D81-F54B-A095-1FF367D3BE69}" destId="{48D9B8D6-0334-334B-88FB-7DAF5B55DBB8}" srcOrd="2" destOrd="0" presId="urn:microsoft.com/office/officeart/2017/3/layout/DropPinTimeline"/>
    <dgm:cxn modelId="{DB3CFCEA-0423-5E4F-8B80-E97A19EF51EF}" type="presParOf" srcId="{464325B4-3D81-F54B-A095-1FF367D3BE69}" destId="{F9A1AA55-E5C4-B948-AB29-5A658A2785CC}" srcOrd="3" destOrd="0" presId="urn:microsoft.com/office/officeart/2017/3/layout/DropPinTimeline"/>
    <dgm:cxn modelId="{641B3D97-E734-CA4E-A9AC-993EA611BC63}" type="presParOf" srcId="{464325B4-3D81-F54B-A095-1FF367D3BE69}" destId="{F808DA2A-5DFC-AF4C-8ADD-C0C02F038F9A}" srcOrd="4" destOrd="0" presId="urn:microsoft.com/office/officeart/2017/3/layout/DropPinTimeline"/>
    <dgm:cxn modelId="{2BEA5BEC-F3A0-DE41-85E8-68C3944FE329}" type="presParOf" srcId="{464325B4-3D81-F54B-A095-1FF367D3BE69}" destId="{6F5E8656-B2A6-2549-B3E6-7EF3D57CC93D}" srcOrd="5" destOrd="0" presId="urn:microsoft.com/office/officeart/2017/3/layout/DropPinTimeline"/>
    <dgm:cxn modelId="{EEB40B2D-D937-8C44-9C52-9DB25D2ADBD6}" type="presParOf" srcId="{5851AC3B-E632-E344-8F16-D0D98CF8E622}" destId="{84BAF38E-0CC4-0B43-94BD-F5473F6780BD}" srcOrd="7" destOrd="0" presId="urn:microsoft.com/office/officeart/2017/3/layout/DropPinTimeline"/>
    <dgm:cxn modelId="{D1F532D4-9831-7443-A81F-B477E08776C7}" type="presParOf" srcId="{5851AC3B-E632-E344-8F16-D0D98CF8E622}" destId="{E1494D89-5765-F14B-87B6-5D62C4A92B41}" srcOrd="8" destOrd="0" presId="urn:microsoft.com/office/officeart/2017/3/layout/DropPinTimeline"/>
    <dgm:cxn modelId="{BAA72AFE-ED0D-EC43-B8E9-DB54C2C28A83}" type="presParOf" srcId="{E1494D89-5765-F14B-87B6-5D62C4A92B41}" destId="{678FFC06-9020-D34E-AEE5-34B87657115F}" srcOrd="0" destOrd="0" presId="urn:microsoft.com/office/officeart/2017/3/layout/DropPinTimeline"/>
    <dgm:cxn modelId="{9DF04EDA-4017-0048-A0CC-0C6E8BE04D78}" type="presParOf" srcId="{E1494D89-5765-F14B-87B6-5D62C4A92B41}" destId="{939409A4-00CE-1543-B233-81FEB1DBB172}" srcOrd="1" destOrd="0" presId="urn:microsoft.com/office/officeart/2017/3/layout/DropPinTimeline"/>
    <dgm:cxn modelId="{EFC8BF2D-B4FB-5D49-A630-E75295591B1A}" type="presParOf" srcId="{939409A4-00CE-1543-B233-81FEB1DBB172}" destId="{26189C66-22A6-C94E-886D-209A31FEBA3D}" srcOrd="0" destOrd="0" presId="urn:microsoft.com/office/officeart/2017/3/layout/DropPinTimeline"/>
    <dgm:cxn modelId="{6AE5794E-2D5F-2345-B118-6438C8A898B6}" type="presParOf" srcId="{939409A4-00CE-1543-B233-81FEB1DBB172}" destId="{00A6DF9B-2C7D-454A-A6A2-937A7E65E057}" srcOrd="1" destOrd="0" presId="urn:microsoft.com/office/officeart/2017/3/layout/DropPinTimeline"/>
    <dgm:cxn modelId="{CD3508F4-38E8-5040-A5D9-FD8C960FA0C8}" type="presParOf" srcId="{E1494D89-5765-F14B-87B6-5D62C4A92B41}" destId="{3447AB85-D8E1-7B40-BBBB-A5B28EF18ADA}" srcOrd="2" destOrd="0" presId="urn:microsoft.com/office/officeart/2017/3/layout/DropPinTimeline"/>
    <dgm:cxn modelId="{8E0B71CF-BEDB-524C-B04F-D23DABCE3C84}" type="presParOf" srcId="{E1494D89-5765-F14B-87B6-5D62C4A92B41}" destId="{AAE46BE4-D477-0847-A6AD-2921154BA7EE}" srcOrd="3" destOrd="0" presId="urn:microsoft.com/office/officeart/2017/3/layout/DropPinTimeline"/>
    <dgm:cxn modelId="{B0AE3365-47C9-2648-9752-765E91AAF844}" type="presParOf" srcId="{E1494D89-5765-F14B-87B6-5D62C4A92B41}" destId="{FCF828FD-232C-4C48-8A4B-6D7A63824836}" srcOrd="4" destOrd="0" presId="urn:microsoft.com/office/officeart/2017/3/layout/DropPinTimeline"/>
    <dgm:cxn modelId="{E7724FC3-810E-F544-B8D4-938783F87111}" type="presParOf" srcId="{E1494D89-5765-F14B-87B6-5D62C4A92B41}" destId="{28EEBBD7-C293-984D-B5C9-317EC9B82B84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B05540-AEDD-4958-9077-F69609F25B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E15FA3-55D9-4518-9D23-384B8A85934F}">
      <dgm:prSet/>
      <dgm:spPr/>
      <dgm:t>
        <a:bodyPr/>
        <a:lstStyle/>
        <a:p>
          <a:r>
            <a:rPr lang="en-US"/>
            <a:t>Preprocessing and Wrangling</a:t>
          </a:r>
        </a:p>
      </dgm:t>
    </dgm:pt>
    <dgm:pt modelId="{2FF18CE0-8942-4509-B113-B1410F1EFCA3}" type="parTrans" cxnId="{268548F2-16B0-49AC-940B-DE2240A8E76F}">
      <dgm:prSet/>
      <dgm:spPr/>
      <dgm:t>
        <a:bodyPr/>
        <a:lstStyle/>
        <a:p>
          <a:endParaRPr lang="en-US"/>
        </a:p>
      </dgm:t>
    </dgm:pt>
    <dgm:pt modelId="{2BF09D39-44A1-4436-9A09-191156581484}" type="sibTrans" cxnId="{268548F2-16B0-49AC-940B-DE2240A8E76F}">
      <dgm:prSet/>
      <dgm:spPr/>
      <dgm:t>
        <a:bodyPr/>
        <a:lstStyle/>
        <a:p>
          <a:endParaRPr lang="en-US"/>
        </a:p>
      </dgm:t>
    </dgm:pt>
    <dgm:pt modelId="{073008E4-D635-4F80-82D7-FB5C77B0F8C9}">
      <dgm:prSet/>
      <dgm:spPr/>
      <dgm:t>
        <a:bodyPr/>
        <a:lstStyle/>
        <a:p>
          <a:r>
            <a:rPr lang="en-US"/>
            <a:t>Data Cleaning, Imputing and removing null values</a:t>
          </a:r>
        </a:p>
      </dgm:t>
    </dgm:pt>
    <dgm:pt modelId="{2F146E04-1FDE-40FA-9E9E-4043C2175F57}" type="parTrans" cxnId="{A0487D14-C22C-4CD3-93E5-817C8E2312F0}">
      <dgm:prSet/>
      <dgm:spPr/>
      <dgm:t>
        <a:bodyPr/>
        <a:lstStyle/>
        <a:p>
          <a:endParaRPr lang="en-US"/>
        </a:p>
      </dgm:t>
    </dgm:pt>
    <dgm:pt modelId="{BF64C1D0-A168-414F-8B14-8FABC35759C8}" type="sibTrans" cxnId="{A0487D14-C22C-4CD3-93E5-817C8E2312F0}">
      <dgm:prSet/>
      <dgm:spPr/>
      <dgm:t>
        <a:bodyPr/>
        <a:lstStyle/>
        <a:p>
          <a:endParaRPr lang="en-US"/>
        </a:p>
      </dgm:t>
    </dgm:pt>
    <dgm:pt modelId="{D97FA540-4440-4512-B4F0-C777F1782A5F}">
      <dgm:prSet/>
      <dgm:spPr/>
      <dgm:t>
        <a:bodyPr/>
        <a:lstStyle/>
        <a:p>
          <a:r>
            <a:rPr lang="en-US"/>
            <a:t>Normalization and Scaling Numerical Values</a:t>
          </a:r>
        </a:p>
      </dgm:t>
    </dgm:pt>
    <dgm:pt modelId="{8CA902B7-A482-497F-BDAC-DE0439F6AC8B}" type="parTrans" cxnId="{CE1CE708-C72A-46A1-A38A-18CAE572B521}">
      <dgm:prSet/>
      <dgm:spPr/>
      <dgm:t>
        <a:bodyPr/>
        <a:lstStyle/>
        <a:p>
          <a:endParaRPr lang="en-US"/>
        </a:p>
      </dgm:t>
    </dgm:pt>
    <dgm:pt modelId="{FBCD1F4E-DA50-4FB8-88B9-C93B545C930C}" type="sibTrans" cxnId="{CE1CE708-C72A-46A1-A38A-18CAE572B521}">
      <dgm:prSet/>
      <dgm:spPr/>
      <dgm:t>
        <a:bodyPr/>
        <a:lstStyle/>
        <a:p>
          <a:endParaRPr lang="en-US"/>
        </a:p>
      </dgm:t>
    </dgm:pt>
    <dgm:pt modelId="{1846FBC2-829A-4620-B73C-CA7F8B834EC8}">
      <dgm:prSet/>
      <dgm:spPr/>
      <dgm:t>
        <a:bodyPr/>
        <a:lstStyle/>
        <a:p>
          <a:r>
            <a:rPr lang="en-US"/>
            <a:t>Converting all excel and json files to csv and parquet</a:t>
          </a:r>
        </a:p>
      </dgm:t>
    </dgm:pt>
    <dgm:pt modelId="{70D48A8F-63C1-4FE6-A65A-5F485D74C655}" type="parTrans" cxnId="{868DB9D2-AD0A-4ECD-9509-E6A2D074282E}">
      <dgm:prSet/>
      <dgm:spPr/>
      <dgm:t>
        <a:bodyPr/>
        <a:lstStyle/>
        <a:p>
          <a:endParaRPr lang="en-US"/>
        </a:p>
      </dgm:t>
    </dgm:pt>
    <dgm:pt modelId="{7342D2C8-D588-473E-9D44-4139544D8104}" type="sibTrans" cxnId="{868DB9D2-AD0A-4ECD-9509-E6A2D074282E}">
      <dgm:prSet/>
      <dgm:spPr/>
      <dgm:t>
        <a:bodyPr/>
        <a:lstStyle/>
        <a:p>
          <a:endParaRPr lang="en-US"/>
        </a:p>
      </dgm:t>
    </dgm:pt>
    <dgm:pt modelId="{C880FDF9-A4C6-4496-958F-E30314A027EC}">
      <dgm:prSet/>
      <dgm:spPr/>
      <dgm:t>
        <a:bodyPr/>
        <a:lstStyle/>
        <a:p>
          <a:r>
            <a:rPr lang="en-US"/>
            <a:t>Feature Engineering </a:t>
          </a:r>
        </a:p>
      </dgm:t>
    </dgm:pt>
    <dgm:pt modelId="{3BC518A3-BB75-4CF7-9764-AA17EF182E2C}" type="parTrans" cxnId="{4ED43ADD-FCE3-49E7-AD1D-836677D94B31}">
      <dgm:prSet/>
      <dgm:spPr/>
      <dgm:t>
        <a:bodyPr/>
        <a:lstStyle/>
        <a:p>
          <a:endParaRPr lang="en-US"/>
        </a:p>
      </dgm:t>
    </dgm:pt>
    <dgm:pt modelId="{6C2032B8-3EFC-4026-BF46-027230FFDFC3}" type="sibTrans" cxnId="{4ED43ADD-FCE3-49E7-AD1D-836677D94B31}">
      <dgm:prSet/>
      <dgm:spPr/>
      <dgm:t>
        <a:bodyPr/>
        <a:lstStyle/>
        <a:p>
          <a:endParaRPr lang="en-US"/>
        </a:p>
      </dgm:t>
    </dgm:pt>
    <dgm:pt modelId="{8E3251B0-A8C8-4AC5-8549-4EA728EA3930}">
      <dgm:prSet/>
      <dgm:spPr/>
      <dgm:t>
        <a:bodyPr/>
        <a:lstStyle/>
        <a:p>
          <a:r>
            <a:rPr lang="en-US"/>
            <a:t>Grouping of the ‘make’ for different cars listings</a:t>
          </a:r>
        </a:p>
      </dgm:t>
    </dgm:pt>
    <dgm:pt modelId="{63D0EB20-7B2D-4D3F-961B-F0019E605272}" type="parTrans" cxnId="{3AF46E67-F723-403B-B723-25E2FD02B06B}">
      <dgm:prSet/>
      <dgm:spPr/>
      <dgm:t>
        <a:bodyPr/>
        <a:lstStyle/>
        <a:p>
          <a:endParaRPr lang="en-US"/>
        </a:p>
      </dgm:t>
    </dgm:pt>
    <dgm:pt modelId="{E7CF5A88-BB64-463F-98D9-A4A5EC324AF5}" type="sibTrans" cxnId="{3AF46E67-F723-403B-B723-25E2FD02B06B}">
      <dgm:prSet/>
      <dgm:spPr/>
      <dgm:t>
        <a:bodyPr/>
        <a:lstStyle/>
        <a:p>
          <a:endParaRPr lang="en-US"/>
        </a:p>
      </dgm:t>
    </dgm:pt>
    <dgm:pt modelId="{FC2F00F8-6292-4AC5-956E-4EFB9CC687AA}">
      <dgm:prSet/>
      <dgm:spPr/>
      <dgm:t>
        <a:bodyPr/>
        <a:lstStyle/>
        <a:p>
          <a:r>
            <a:rPr lang="en-US"/>
            <a:t>Latitude and Longitude values for the cities</a:t>
          </a:r>
        </a:p>
      </dgm:t>
    </dgm:pt>
    <dgm:pt modelId="{5D547999-77B1-4642-8377-5ACA2455B00B}" type="parTrans" cxnId="{14476145-05D0-4461-9CAA-1B131F41C0DF}">
      <dgm:prSet/>
      <dgm:spPr/>
      <dgm:t>
        <a:bodyPr/>
        <a:lstStyle/>
        <a:p>
          <a:endParaRPr lang="en-US"/>
        </a:p>
      </dgm:t>
    </dgm:pt>
    <dgm:pt modelId="{FDC6A426-DD94-421C-B7A3-8B4D636DC308}" type="sibTrans" cxnId="{14476145-05D0-4461-9CAA-1B131F41C0DF}">
      <dgm:prSet/>
      <dgm:spPr/>
      <dgm:t>
        <a:bodyPr/>
        <a:lstStyle/>
        <a:p>
          <a:endParaRPr lang="en-US"/>
        </a:p>
      </dgm:t>
    </dgm:pt>
    <dgm:pt modelId="{B9C3122F-1EE4-479A-BCBE-63583B4AB803}">
      <dgm:prSet/>
      <dgm:spPr/>
      <dgm:t>
        <a:bodyPr/>
        <a:lstStyle/>
        <a:p>
          <a:r>
            <a:rPr lang="en-US"/>
            <a:t>Date and Time of the Year for seasonal trends</a:t>
          </a:r>
        </a:p>
      </dgm:t>
    </dgm:pt>
    <dgm:pt modelId="{81D46E45-A2E5-4A41-8C60-18A0C1AD814C}" type="parTrans" cxnId="{181496F5-8588-45F8-8AF1-D888710A45C8}">
      <dgm:prSet/>
      <dgm:spPr/>
      <dgm:t>
        <a:bodyPr/>
        <a:lstStyle/>
        <a:p>
          <a:endParaRPr lang="en-US"/>
        </a:p>
      </dgm:t>
    </dgm:pt>
    <dgm:pt modelId="{56E51D18-D53A-476E-93D7-89F1EDD395CD}" type="sibTrans" cxnId="{181496F5-8588-45F8-8AF1-D888710A45C8}">
      <dgm:prSet/>
      <dgm:spPr/>
      <dgm:t>
        <a:bodyPr/>
        <a:lstStyle/>
        <a:p>
          <a:endParaRPr lang="en-US"/>
        </a:p>
      </dgm:t>
    </dgm:pt>
    <dgm:pt modelId="{9110F5D7-3ED3-44CE-8A36-CE421FB060D1}">
      <dgm:prSet/>
      <dgm:spPr/>
      <dgm:t>
        <a:bodyPr/>
        <a:lstStyle/>
        <a:p>
          <a:r>
            <a:rPr lang="en-US"/>
            <a:t>Selection of relevant features to include in the training</a:t>
          </a:r>
        </a:p>
      </dgm:t>
    </dgm:pt>
    <dgm:pt modelId="{DEFD1E9D-1DB0-4F3A-B833-490145E9796C}" type="parTrans" cxnId="{45C1EA35-FD31-4E11-99BC-BAA5BD1C6E8C}">
      <dgm:prSet/>
      <dgm:spPr/>
      <dgm:t>
        <a:bodyPr/>
        <a:lstStyle/>
        <a:p>
          <a:endParaRPr lang="en-US"/>
        </a:p>
      </dgm:t>
    </dgm:pt>
    <dgm:pt modelId="{2861F305-D9E6-4E10-AA0D-3373015E5F69}" type="sibTrans" cxnId="{45C1EA35-FD31-4E11-99BC-BAA5BD1C6E8C}">
      <dgm:prSet/>
      <dgm:spPr/>
      <dgm:t>
        <a:bodyPr/>
        <a:lstStyle/>
        <a:p>
          <a:endParaRPr lang="en-US"/>
        </a:p>
      </dgm:t>
    </dgm:pt>
    <dgm:pt modelId="{1F0D4657-B2BB-A444-8A6A-FF8057CAD496}" type="pres">
      <dgm:prSet presAssocID="{BBB05540-AEDD-4958-9077-F69609F25B01}" presName="linear" presStyleCnt="0">
        <dgm:presLayoutVars>
          <dgm:animLvl val="lvl"/>
          <dgm:resizeHandles val="exact"/>
        </dgm:presLayoutVars>
      </dgm:prSet>
      <dgm:spPr/>
    </dgm:pt>
    <dgm:pt modelId="{8B250A5B-28C0-754B-827A-6E65F31D67A4}" type="pres">
      <dgm:prSet presAssocID="{9EE15FA3-55D9-4518-9D23-384B8A8593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85FCE1-6AB8-ED43-BC4A-11532DD357D8}" type="pres">
      <dgm:prSet presAssocID="{9EE15FA3-55D9-4518-9D23-384B8A85934F}" presName="childText" presStyleLbl="revTx" presStyleIdx="0" presStyleCnt="2">
        <dgm:presLayoutVars>
          <dgm:bulletEnabled val="1"/>
        </dgm:presLayoutVars>
      </dgm:prSet>
      <dgm:spPr/>
    </dgm:pt>
    <dgm:pt modelId="{D626CA7C-776F-674F-8A04-F33F4C894D72}" type="pres">
      <dgm:prSet presAssocID="{C880FDF9-A4C6-4496-958F-E30314A027E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0F74D14-79F1-1A4C-A557-92602272EA84}" type="pres">
      <dgm:prSet presAssocID="{C880FDF9-A4C6-4496-958F-E30314A027E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E1CE708-C72A-46A1-A38A-18CAE572B521}" srcId="{9EE15FA3-55D9-4518-9D23-384B8A85934F}" destId="{D97FA540-4440-4512-B4F0-C777F1782A5F}" srcOrd="1" destOrd="0" parTransId="{8CA902B7-A482-497F-BDAC-DE0439F6AC8B}" sibTransId="{FBCD1F4E-DA50-4FB8-88B9-C93B545C930C}"/>
    <dgm:cxn modelId="{0E6CBF0D-F91C-494B-AB38-A41F7DED2640}" type="presOf" srcId="{BBB05540-AEDD-4958-9077-F69609F25B01}" destId="{1F0D4657-B2BB-A444-8A6A-FF8057CAD496}" srcOrd="0" destOrd="0" presId="urn:microsoft.com/office/officeart/2005/8/layout/vList2"/>
    <dgm:cxn modelId="{A0487D14-C22C-4CD3-93E5-817C8E2312F0}" srcId="{9EE15FA3-55D9-4518-9D23-384B8A85934F}" destId="{073008E4-D635-4F80-82D7-FB5C77B0F8C9}" srcOrd="0" destOrd="0" parTransId="{2F146E04-1FDE-40FA-9E9E-4043C2175F57}" sibTransId="{BF64C1D0-A168-414F-8B14-8FABC35759C8}"/>
    <dgm:cxn modelId="{EE5EDE2C-0FF7-7D43-BB0D-1B82DA4AAC27}" type="presOf" srcId="{D97FA540-4440-4512-B4F0-C777F1782A5F}" destId="{7C85FCE1-6AB8-ED43-BC4A-11532DD357D8}" srcOrd="0" destOrd="1" presId="urn:microsoft.com/office/officeart/2005/8/layout/vList2"/>
    <dgm:cxn modelId="{E58D8A35-7B65-C249-BABC-E6CFB843F1F4}" type="presOf" srcId="{9EE15FA3-55D9-4518-9D23-384B8A85934F}" destId="{8B250A5B-28C0-754B-827A-6E65F31D67A4}" srcOrd="0" destOrd="0" presId="urn:microsoft.com/office/officeart/2005/8/layout/vList2"/>
    <dgm:cxn modelId="{45C1EA35-FD31-4E11-99BC-BAA5BD1C6E8C}" srcId="{C880FDF9-A4C6-4496-958F-E30314A027EC}" destId="{9110F5D7-3ED3-44CE-8A36-CE421FB060D1}" srcOrd="3" destOrd="0" parTransId="{DEFD1E9D-1DB0-4F3A-B833-490145E9796C}" sibTransId="{2861F305-D9E6-4E10-AA0D-3373015E5F69}"/>
    <dgm:cxn modelId="{51EB0837-F811-EF4A-8C57-B1FBE9020598}" type="presOf" srcId="{1846FBC2-829A-4620-B73C-CA7F8B834EC8}" destId="{7C85FCE1-6AB8-ED43-BC4A-11532DD357D8}" srcOrd="0" destOrd="2" presId="urn:microsoft.com/office/officeart/2005/8/layout/vList2"/>
    <dgm:cxn modelId="{14476145-05D0-4461-9CAA-1B131F41C0DF}" srcId="{C880FDF9-A4C6-4496-958F-E30314A027EC}" destId="{FC2F00F8-6292-4AC5-956E-4EFB9CC687AA}" srcOrd="1" destOrd="0" parTransId="{5D547999-77B1-4642-8377-5ACA2455B00B}" sibTransId="{FDC6A426-DD94-421C-B7A3-8B4D636DC308}"/>
    <dgm:cxn modelId="{D0243848-D54F-9241-9D14-D28D18626892}" type="presOf" srcId="{073008E4-D635-4F80-82D7-FB5C77B0F8C9}" destId="{7C85FCE1-6AB8-ED43-BC4A-11532DD357D8}" srcOrd="0" destOrd="0" presId="urn:microsoft.com/office/officeart/2005/8/layout/vList2"/>
    <dgm:cxn modelId="{881A8E4E-C2E7-9943-9775-EB071B0C7862}" type="presOf" srcId="{9110F5D7-3ED3-44CE-8A36-CE421FB060D1}" destId="{B0F74D14-79F1-1A4C-A557-92602272EA84}" srcOrd="0" destOrd="3" presId="urn:microsoft.com/office/officeart/2005/8/layout/vList2"/>
    <dgm:cxn modelId="{3AF46E67-F723-403B-B723-25E2FD02B06B}" srcId="{C880FDF9-A4C6-4496-958F-E30314A027EC}" destId="{8E3251B0-A8C8-4AC5-8549-4EA728EA3930}" srcOrd="0" destOrd="0" parTransId="{63D0EB20-7B2D-4D3F-961B-F0019E605272}" sibTransId="{E7CF5A88-BB64-463F-98D9-A4A5EC324AF5}"/>
    <dgm:cxn modelId="{F138FD8F-D80A-0B43-B7F4-3365C6E224E0}" type="presOf" srcId="{8E3251B0-A8C8-4AC5-8549-4EA728EA3930}" destId="{B0F74D14-79F1-1A4C-A557-92602272EA84}" srcOrd="0" destOrd="0" presId="urn:microsoft.com/office/officeart/2005/8/layout/vList2"/>
    <dgm:cxn modelId="{6D3E2294-B643-544A-9DF8-476AB874DF27}" type="presOf" srcId="{FC2F00F8-6292-4AC5-956E-4EFB9CC687AA}" destId="{B0F74D14-79F1-1A4C-A557-92602272EA84}" srcOrd="0" destOrd="1" presId="urn:microsoft.com/office/officeart/2005/8/layout/vList2"/>
    <dgm:cxn modelId="{19D75194-5B9D-EA4A-8D53-B706226562FE}" type="presOf" srcId="{C880FDF9-A4C6-4496-958F-E30314A027EC}" destId="{D626CA7C-776F-674F-8A04-F33F4C894D72}" srcOrd="0" destOrd="0" presId="urn:microsoft.com/office/officeart/2005/8/layout/vList2"/>
    <dgm:cxn modelId="{F647A3A0-3DF8-4045-9D35-5D9D57B07AA1}" type="presOf" srcId="{B9C3122F-1EE4-479A-BCBE-63583B4AB803}" destId="{B0F74D14-79F1-1A4C-A557-92602272EA84}" srcOrd="0" destOrd="2" presId="urn:microsoft.com/office/officeart/2005/8/layout/vList2"/>
    <dgm:cxn modelId="{868DB9D2-AD0A-4ECD-9509-E6A2D074282E}" srcId="{9EE15FA3-55D9-4518-9D23-384B8A85934F}" destId="{1846FBC2-829A-4620-B73C-CA7F8B834EC8}" srcOrd="2" destOrd="0" parTransId="{70D48A8F-63C1-4FE6-A65A-5F485D74C655}" sibTransId="{7342D2C8-D588-473E-9D44-4139544D8104}"/>
    <dgm:cxn modelId="{4ED43ADD-FCE3-49E7-AD1D-836677D94B31}" srcId="{BBB05540-AEDD-4958-9077-F69609F25B01}" destId="{C880FDF9-A4C6-4496-958F-E30314A027EC}" srcOrd="1" destOrd="0" parTransId="{3BC518A3-BB75-4CF7-9764-AA17EF182E2C}" sibTransId="{6C2032B8-3EFC-4026-BF46-027230FFDFC3}"/>
    <dgm:cxn modelId="{268548F2-16B0-49AC-940B-DE2240A8E76F}" srcId="{BBB05540-AEDD-4958-9077-F69609F25B01}" destId="{9EE15FA3-55D9-4518-9D23-384B8A85934F}" srcOrd="0" destOrd="0" parTransId="{2FF18CE0-8942-4509-B113-B1410F1EFCA3}" sibTransId="{2BF09D39-44A1-4436-9A09-191156581484}"/>
    <dgm:cxn modelId="{181496F5-8588-45F8-8AF1-D888710A45C8}" srcId="{C880FDF9-A4C6-4496-958F-E30314A027EC}" destId="{B9C3122F-1EE4-479A-BCBE-63583B4AB803}" srcOrd="2" destOrd="0" parTransId="{81D46E45-A2E5-4A41-8C60-18A0C1AD814C}" sibTransId="{56E51D18-D53A-476E-93D7-89F1EDD395CD}"/>
    <dgm:cxn modelId="{F69BDDC6-D7A1-3C45-B47C-EF76D435DA70}" type="presParOf" srcId="{1F0D4657-B2BB-A444-8A6A-FF8057CAD496}" destId="{8B250A5B-28C0-754B-827A-6E65F31D67A4}" srcOrd="0" destOrd="0" presId="urn:microsoft.com/office/officeart/2005/8/layout/vList2"/>
    <dgm:cxn modelId="{64878A8C-75C4-714A-AE7C-3F001367E0A5}" type="presParOf" srcId="{1F0D4657-B2BB-A444-8A6A-FF8057CAD496}" destId="{7C85FCE1-6AB8-ED43-BC4A-11532DD357D8}" srcOrd="1" destOrd="0" presId="urn:microsoft.com/office/officeart/2005/8/layout/vList2"/>
    <dgm:cxn modelId="{B5DDB2C3-6D62-5149-B568-B39AAF84C865}" type="presParOf" srcId="{1F0D4657-B2BB-A444-8A6A-FF8057CAD496}" destId="{D626CA7C-776F-674F-8A04-F33F4C894D72}" srcOrd="2" destOrd="0" presId="urn:microsoft.com/office/officeart/2005/8/layout/vList2"/>
    <dgm:cxn modelId="{BBAEC13D-8DBC-BD4C-A6B6-4041D49CBEA5}" type="presParOf" srcId="{1F0D4657-B2BB-A444-8A6A-FF8057CAD496}" destId="{B0F74D14-79F1-1A4C-A557-92602272EA8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BB05540-AEDD-4958-9077-F69609F25B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E15FA3-55D9-4518-9D23-384B8A85934F}">
      <dgm:prSet/>
      <dgm:spPr/>
      <dgm:t>
        <a:bodyPr/>
        <a:lstStyle/>
        <a:p>
          <a:r>
            <a:rPr lang="en-CA" dirty="0">
              <a:solidFill>
                <a:schemeClr val="bg1"/>
              </a:solidFill>
            </a:rPr>
            <a:t>Data Augmentation</a:t>
          </a:r>
          <a:endParaRPr lang="en-US" dirty="0">
            <a:solidFill>
              <a:schemeClr val="bg1"/>
            </a:solidFill>
          </a:endParaRPr>
        </a:p>
      </dgm:t>
    </dgm:pt>
    <dgm:pt modelId="{2FF18CE0-8942-4509-B113-B1410F1EFCA3}" type="parTrans" cxnId="{268548F2-16B0-49AC-940B-DE2240A8E76F}">
      <dgm:prSet/>
      <dgm:spPr/>
      <dgm:t>
        <a:bodyPr/>
        <a:lstStyle/>
        <a:p>
          <a:endParaRPr lang="en-US"/>
        </a:p>
      </dgm:t>
    </dgm:pt>
    <dgm:pt modelId="{2BF09D39-44A1-4436-9A09-191156581484}" type="sibTrans" cxnId="{268548F2-16B0-49AC-940B-DE2240A8E76F}">
      <dgm:prSet/>
      <dgm:spPr/>
      <dgm:t>
        <a:bodyPr/>
        <a:lstStyle/>
        <a:p>
          <a:endParaRPr lang="en-US"/>
        </a:p>
      </dgm:t>
    </dgm:pt>
    <dgm:pt modelId="{DF2EA7E7-CF83-FF47-8D4D-3564C10683E5}">
      <dgm:prSet/>
      <dgm:spPr/>
      <dgm:t>
        <a:bodyPr/>
        <a:lstStyle/>
        <a:p>
          <a:r>
            <a:rPr lang="en-CA">
              <a:solidFill>
                <a:schemeClr val="dk1"/>
              </a:solidFill>
            </a:rPr>
            <a:t>Adding Local Gasoline Prices from Stats Canada</a:t>
          </a:r>
          <a:endParaRPr lang="en-CA" dirty="0">
            <a:solidFill>
              <a:schemeClr val="dk1"/>
            </a:solidFill>
          </a:endParaRPr>
        </a:p>
      </dgm:t>
    </dgm:pt>
    <dgm:pt modelId="{AC883649-1B8A-1B4B-BFAA-37D5C2CEA459}" type="parTrans" cxnId="{1D799C8B-46EB-5348-832E-8C5FF61E9497}">
      <dgm:prSet/>
      <dgm:spPr/>
      <dgm:t>
        <a:bodyPr/>
        <a:lstStyle/>
        <a:p>
          <a:endParaRPr lang="en-US"/>
        </a:p>
      </dgm:t>
    </dgm:pt>
    <dgm:pt modelId="{80E6BB7E-71A8-0943-8D6D-D0F510A5204C}" type="sibTrans" cxnId="{1D799C8B-46EB-5348-832E-8C5FF61E9497}">
      <dgm:prSet/>
      <dgm:spPr/>
      <dgm:t>
        <a:bodyPr/>
        <a:lstStyle/>
        <a:p>
          <a:endParaRPr lang="en-US"/>
        </a:p>
      </dgm:t>
    </dgm:pt>
    <dgm:pt modelId="{6D6906E3-44F6-7D4D-8AED-09A23100858F}">
      <dgm:prSet/>
      <dgm:spPr/>
      <dgm:t>
        <a:bodyPr/>
        <a:lstStyle/>
        <a:p>
          <a:r>
            <a:rPr lang="en-CA">
              <a:solidFill>
                <a:schemeClr val="dk1"/>
              </a:solidFill>
            </a:rPr>
            <a:t>Car inventory - how many cars made in a year? Perhaps Images of the cars?</a:t>
          </a:r>
          <a:endParaRPr lang="en-CA" dirty="0">
            <a:solidFill>
              <a:schemeClr val="dk1"/>
            </a:solidFill>
          </a:endParaRPr>
        </a:p>
      </dgm:t>
    </dgm:pt>
    <dgm:pt modelId="{2C392422-D6A4-4449-A7E8-35237E357295}" type="parTrans" cxnId="{28A199D0-9789-E94E-B3A1-F9A827A02069}">
      <dgm:prSet/>
      <dgm:spPr/>
      <dgm:t>
        <a:bodyPr/>
        <a:lstStyle/>
        <a:p>
          <a:endParaRPr lang="en-US"/>
        </a:p>
      </dgm:t>
    </dgm:pt>
    <dgm:pt modelId="{3D68F1BA-3CD1-0842-B3AE-12FB88B38B1E}" type="sibTrans" cxnId="{28A199D0-9789-E94E-B3A1-F9A827A02069}">
      <dgm:prSet/>
      <dgm:spPr/>
      <dgm:t>
        <a:bodyPr/>
        <a:lstStyle/>
        <a:p>
          <a:endParaRPr lang="en-US"/>
        </a:p>
      </dgm:t>
    </dgm:pt>
    <dgm:pt modelId="{07901067-2908-C943-AB7F-C7EDE4DF3CFB}">
      <dgm:prSet/>
      <dgm:spPr/>
      <dgm:t>
        <a:bodyPr/>
        <a:lstStyle/>
        <a:p>
          <a:r>
            <a:rPr lang="en-CA">
              <a:solidFill>
                <a:schemeClr val="dk1"/>
              </a:solidFill>
            </a:rPr>
            <a:t>Supplemental Variables from the inspection reports and auction data</a:t>
          </a:r>
          <a:endParaRPr lang="en-CA" dirty="0">
            <a:solidFill>
              <a:schemeClr val="dk1"/>
            </a:solidFill>
          </a:endParaRPr>
        </a:p>
      </dgm:t>
    </dgm:pt>
    <dgm:pt modelId="{C9E98EE8-0E7C-394D-90BA-BB6B0B87C527}" type="parTrans" cxnId="{A17CFE08-8056-8046-9E87-EB5A16C31B84}">
      <dgm:prSet/>
      <dgm:spPr/>
      <dgm:t>
        <a:bodyPr/>
        <a:lstStyle/>
        <a:p>
          <a:endParaRPr lang="en-US"/>
        </a:p>
      </dgm:t>
    </dgm:pt>
    <dgm:pt modelId="{4A76429B-C8A9-CA41-AC75-FA83A3E7A239}" type="sibTrans" cxnId="{A17CFE08-8056-8046-9E87-EB5A16C31B84}">
      <dgm:prSet/>
      <dgm:spPr/>
      <dgm:t>
        <a:bodyPr/>
        <a:lstStyle/>
        <a:p>
          <a:endParaRPr lang="en-US"/>
        </a:p>
      </dgm:t>
    </dgm:pt>
    <dgm:pt modelId="{EA3D87CA-F76C-9742-9D58-093C02262455}">
      <dgm:prSet/>
      <dgm:spPr/>
      <dgm:t>
        <a:bodyPr/>
        <a:lstStyle/>
        <a:p>
          <a:r>
            <a:rPr lang="en-CA">
              <a:solidFill>
                <a:schemeClr val="bg1"/>
              </a:solidFill>
            </a:rPr>
            <a:t>Data pipeline </a:t>
          </a:r>
          <a:endParaRPr lang="en-CA" dirty="0">
            <a:solidFill>
              <a:schemeClr val="bg1"/>
            </a:solidFill>
          </a:endParaRPr>
        </a:p>
      </dgm:t>
    </dgm:pt>
    <dgm:pt modelId="{2E8B227A-0F2A-A349-BDF3-1648195B6888}" type="parTrans" cxnId="{7B7423F7-2182-D840-B247-CA20E236F546}">
      <dgm:prSet/>
      <dgm:spPr/>
      <dgm:t>
        <a:bodyPr/>
        <a:lstStyle/>
        <a:p>
          <a:endParaRPr lang="en-US"/>
        </a:p>
      </dgm:t>
    </dgm:pt>
    <dgm:pt modelId="{239A5783-BD40-7C4A-8001-4E0A56B08093}" type="sibTrans" cxnId="{7B7423F7-2182-D840-B247-CA20E236F546}">
      <dgm:prSet/>
      <dgm:spPr/>
      <dgm:t>
        <a:bodyPr/>
        <a:lstStyle/>
        <a:p>
          <a:endParaRPr lang="en-US"/>
        </a:p>
      </dgm:t>
    </dgm:pt>
    <dgm:pt modelId="{1026ED17-D645-194D-928A-8790B0245518}">
      <dgm:prSet/>
      <dgm:spPr/>
      <dgm:t>
        <a:bodyPr/>
        <a:lstStyle/>
        <a:p>
          <a:r>
            <a:rPr lang="en-CA">
              <a:solidFill>
                <a:schemeClr val="dk1"/>
              </a:solidFill>
            </a:rPr>
            <a:t>Development of a pipeline to handle data loading, cleaning, preprocessing, modelling, and evaluation with automation</a:t>
          </a:r>
          <a:endParaRPr lang="en-CA" dirty="0">
            <a:solidFill>
              <a:schemeClr val="dk1"/>
            </a:solidFill>
          </a:endParaRPr>
        </a:p>
      </dgm:t>
    </dgm:pt>
    <dgm:pt modelId="{3D7DFAF7-2746-FF49-9315-B39B9C0CBA83}" type="parTrans" cxnId="{EC4EDDFE-3338-D44F-89F8-DF069B24F6E5}">
      <dgm:prSet/>
      <dgm:spPr/>
      <dgm:t>
        <a:bodyPr/>
        <a:lstStyle/>
        <a:p>
          <a:endParaRPr lang="en-US"/>
        </a:p>
      </dgm:t>
    </dgm:pt>
    <dgm:pt modelId="{9B1C5D0E-A1C6-3848-8A31-056D11872831}" type="sibTrans" cxnId="{EC4EDDFE-3338-D44F-89F8-DF069B24F6E5}">
      <dgm:prSet/>
      <dgm:spPr/>
      <dgm:t>
        <a:bodyPr/>
        <a:lstStyle/>
        <a:p>
          <a:endParaRPr lang="en-US"/>
        </a:p>
      </dgm:t>
    </dgm:pt>
    <dgm:pt modelId="{CEF4C72E-3655-5A4C-99A5-DB7D75258D62}">
      <dgm:prSet/>
      <dgm:spPr/>
      <dgm:t>
        <a:bodyPr/>
        <a:lstStyle/>
        <a:p>
          <a:r>
            <a:rPr lang="en-CA">
              <a:solidFill>
                <a:schemeClr val="dk1"/>
              </a:solidFill>
            </a:rPr>
            <a:t>Evaluating the different models we train on with several metrics</a:t>
          </a:r>
          <a:endParaRPr lang="en-CA" dirty="0">
            <a:solidFill>
              <a:schemeClr val="dk1"/>
            </a:solidFill>
          </a:endParaRPr>
        </a:p>
      </dgm:t>
    </dgm:pt>
    <dgm:pt modelId="{EEB38C11-B924-FE4F-9A67-F63EE3F7F409}" type="parTrans" cxnId="{679DEE40-69D7-0A4F-BF9E-F1BB154E8F54}">
      <dgm:prSet/>
      <dgm:spPr/>
      <dgm:t>
        <a:bodyPr/>
        <a:lstStyle/>
        <a:p>
          <a:endParaRPr lang="en-US"/>
        </a:p>
      </dgm:t>
    </dgm:pt>
    <dgm:pt modelId="{000F82D1-04E4-A34F-A26B-E86DEF95EF26}" type="sibTrans" cxnId="{679DEE40-69D7-0A4F-BF9E-F1BB154E8F54}">
      <dgm:prSet/>
      <dgm:spPr/>
      <dgm:t>
        <a:bodyPr/>
        <a:lstStyle/>
        <a:p>
          <a:endParaRPr lang="en-US"/>
        </a:p>
      </dgm:t>
    </dgm:pt>
    <dgm:pt modelId="{ECAE1823-8978-0640-AA63-3E517EE73D3E}">
      <dgm:prSet/>
      <dgm:spPr/>
      <dgm:t>
        <a:bodyPr/>
        <a:lstStyle/>
        <a:p>
          <a:r>
            <a:rPr lang="en-CA">
              <a:solidFill>
                <a:schemeClr val="dk1"/>
              </a:solidFill>
            </a:rPr>
            <a:t>Comparison of developed model with current pricing in use</a:t>
          </a:r>
          <a:endParaRPr lang="en-CA" dirty="0">
            <a:solidFill>
              <a:schemeClr val="dk1"/>
            </a:solidFill>
          </a:endParaRPr>
        </a:p>
      </dgm:t>
    </dgm:pt>
    <dgm:pt modelId="{68925A91-C3A7-5D4E-AE2D-B59A6FE72655}" type="parTrans" cxnId="{CD7E04C7-532E-B349-AE4D-12B3F52D701D}">
      <dgm:prSet/>
      <dgm:spPr/>
      <dgm:t>
        <a:bodyPr/>
        <a:lstStyle/>
        <a:p>
          <a:endParaRPr lang="en-US"/>
        </a:p>
      </dgm:t>
    </dgm:pt>
    <dgm:pt modelId="{8FA626B3-E860-B640-8BA5-692D591A7CA3}" type="sibTrans" cxnId="{CD7E04C7-532E-B349-AE4D-12B3F52D701D}">
      <dgm:prSet/>
      <dgm:spPr/>
      <dgm:t>
        <a:bodyPr/>
        <a:lstStyle/>
        <a:p>
          <a:endParaRPr lang="en-US"/>
        </a:p>
      </dgm:t>
    </dgm:pt>
    <dgm:pt modelId="{1F0D4657-B2BB-A444-8A6A-FF8057CAD496}" type="pres">
      <dgm:prSet presAssocID="{BBB05540-AEDD-4958-9077-F69609F25B01}" presName="linear" presStyleCnt="0">
        <dgm:presLayoutVars>
          <dgm:animLvl val="lvl"/>
          <dgm:resizeHandles val="exact"/>
        </dgm:presLayoutVars>
      </dgm:prSet>
      <dgm:spPr/>
    </dgm:pt>
    <dgm:pt modelId="{8B250A5B-28C0-754B-827A-6E65F31D67A4}" type="pres">
      <dgm:prSet presAssocID="{9EE15FA3-55D9-4518-9D23-384B8A8593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85FCE1-6AB8-ED43-BC4A-11532DD357D8}" type="pres">
      <dgm:prSet presAssocID="{9EE15FA3-55D9-4518-9D23-384B8A85934F}" presName="childText" presStyleLbl="revTx" presStyleIdx="0" presStyleCnt="2">
        <dgm:presLayoutVars>
          <dgm:bulletEnabled val="1"/>
        </dgm:presLayoutVars>
      </dgm:prSet>
      <dgm:spPr/>
    </dgm:pt>
    <dgm:pt modelId="{F67178CB-DC0E-EC4B-A08A-23EFA3F9C9D9}" type="pres">
      <dgm:prSet presAssocID="{EA3D87CA-F76C-9742-9D58-093C02262455}" presName="parentText" presStyleLbl="node1" presStyleIdx="1" presStyleCnt="2" custLinFactNeighborX="-3658" custLinFactNeighborY="695">
        <dgm:presLayoutVars>
          <dgm:chMax val="0"/>
          <dgm:bulletEnabled val="1"/>
        </dgm:presLayoutVars>
      </dgm:prSet>
      <dgm:spPr/>
    </dgm:pt>
    <dgm:pt modelId="{2663C57B-9FAF-AB4C-9508-8FE5E0DCD63E}" type="pres">
      <dgm:prSet presAssocID="{EA3D87CA-F76C-9742-9D58-093C0226245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17CFE08-8056-8046-9E87-EB5A16C31B84}" srcId="{9EE15FA3-55D9-4518-9D23-384B8A85934F}" destId="{07901067-2908-C943-AB7F-C7EDE4DF3CFB}" srcOrd="2" destOrd="0" parTransId="{C9E98EE8-0E7C-394D-90BA-BB6B0B87C527}" sibTransId="{4A76429B-C8A9-CA41-AC75-FA83A3E7A239}"/>
    <dgm:cxn modelId="{D098FB29-26C5-D646-AC62-A1927B21A163}" type="presOf" srcId="{DF2EA7E7-CF83-FF47-8D4D-3564C10683E5}" destId="{7C85FCE1-6AB8-ED43-BC4A-11532DD357D8}" srcOrd="0" destOrd="0" presId="urn:microsoft.com/office/officeart/2005/8/layout/vList2"/>
    <dgm:cxn modelId="{26A5062B-ED42-8F43-A55F-AC9EA2B06108}" type="presOf" srcId="{ECAE1823-8978-0640-AA63-3E517EE73D3E}" destId="{2663C57B-9FAF-AB4C-9508-8FE5E0DCD63E}" srcOrd="0" destOrd="2" presId="urn:microsoft.com/office/officeart/2005/8/layout/vList2"/>
    <dgm:cxn modelId="{679DEE40-69D7-0A4F-BF9E-F1BB154E8F54}" srcId="{EA3D87CA-F76C-9742-9D58-093C02262455}" destId="{CEF4C72E-3655-5A4C-99A5-DB7D75258D62}" srcOrd="1" destOrd="0" parTransId="{EEB38C11-B924-FE4F-9A67-F63EE3F7F409}" sibTransId="{000F82D1-04E4-A34F-A26B-E86DEF95EF26}"/>
    <dgm:cxn modelId="{35AE7F4E-B1A7-7547-829F-3A94C9FA98A3}" type="presOf" srcId="{EA3D87CA-F76C-9742-9D58-093C02262455}" destId="{F67178CB-DC0E-EC4B-A08A-23EFA3F9C9D9}" srcOrd="0" destOrd="0" presId="urn:microsoft.com/office/officeart/2005/8/layout/vList2"/>
    <dgm:cxn modelId="{AA69828A-E598-7D46-A2C9-B78D7AEDC2BB}" type="presOf" srcId="{BBB05540-AEDD-4958-9077-F69609F25B01}" destId="{1F0D4657-B2BB-A444-8A6A-FF8057CAD496}" srcOrd="0" destOrd="0" presId="urn:microsoft.com/office/officeart/2005/8/layout/vList2"/>
    <dgm:cxn modelId="{1D799C8B-46EB-5348-832E-8C5FF61E9497}" srcId="{9EE15FA3-55D9-4518-9D23-384B8A85934F}" destId="{DF2EA7E7-CF83-FF47-8D4D-3564C10683E5}" srcOrd="0" destOrd="0" parTransId="{AC883649-1B8A-1B4B-BFAA-37D5C2CEA459}" sibTransId="{80E6BB7E-71A8-0943-8D6D-D0F510A5204C}"/>
    <dgm:cxn modelId="{5BB18791-E9BA-A648-BF05-4ED56CE2AF61}" type="presOf" srcId="{9EE15FA3-55D9-4518-9D23-384B8A85934F}" destId="{8B250A5B-28C0-754B-827A-6E65F31D67A4}" srcOrd="0" destOrd="0" presId="urn:microsoft.com/office/officeart/2005/8/layout/vList2"/>
    <dgm:cxn modelId="{EF6A9E97-5A0A-AC4B-932D-E20E4FC2F357}" type="presOf" srcId="{07901067-2908-C943-AB7F-C7EDE4DF3CFB}" destId="{7C85FCE1-6AB8-ED43-BC4A-11532DD357D8}" srcOrd="0" destOrd="2" presId="urn:microsoft.com/office/officeart/2005/8/layout/vList2"/>
    <dgm:cxn modelId="{884E21A5-C4F1-914C-9BB7-E3448800CC16}" type="presOf" srcId="{1026ED17-D645-194D-928A-8790B0245518}" destId="{2663C57B-9FAF-AB4C-9508-8FE5E0DCD63E}" srcOrd="0" destOrd="0" presId="urn:microsoft.com/office/officeart/2005/8/layout/vList2"/>
    <dgm:cxn modelId="{CD7E04C7-532E-B349-AE4D-12B3F52D701D}" srcId="{EA3D87CA-F76C-9742-9D58-093C02262455}" destId="{ECAE1823-8978-0640-AA63-3E517EE73D3E}" srcOrd="2" destOrd="0" parTransId="{68925A91-C3A7-5D4E-AE2D-B59A6FE72655}" sibTransId="{8FA626B3-E860-B640-8BA5-692D591A7CA3}"/>
    <dgm:cxn modelId="{28A199D0-9789-E94E-B3A1-F9A827A02069}" srcId="{9EE15FA3-55D9-4518-9D23-384B8A85934F}" destId="{6D6906E3-44F6-7D4D-8AED-09A23100858F}" srcOrd="1" destOrd="0" parTransId="{2C392422-D6A4-4449-A7E8-35237E357295}" sibTransId="{3D68F1BA-3CD1-0842-B3AE-12FB88B38B1E}"/>
    <dgm:cxn modelId="{2D6192D7-BB6D-B840-B332-38B6857BA434}" type="presOf" srcId="{6D6906E3-44F6-7D4D-8AED-09A23100858F}" destId="{7C85FCE1-6AB8-ED43-BC4A-11532DD357D8}" srcOrd="0" destOrd="1" presId="urn:microsoft.com/office/officeart/2005/8/layout/vList2"/>
    <dgm:cxn modelId="{A68DA3F0-44AF-F943-AB25-9BEDEDE4C5EE}" type="presOf" srcId="{CEF4C72E-3655-5A4C-99A5-DB7D75258D62}" destId="{2663C57B-9FAF-AB4C-9508-8FE5E0DCD63E}" srcOrd="0" destOrd="1" presId="urn:microsoft.com/office/officeart/2005/8/layout/vList2"/>
    <dgm:cxn modelId="{268548F2-16B0-49AC-940B-DE2240A8E76F}" srcId="{BBB05540-AEDD-4958-9077-F69609F25B01}" destId="{9EE15FA3-55D9-4518-9D23-384B8A85934F}" srcOrd="0" destOrd="0" parTransId="{2FF18CE0-8942-4509-B113-B1410F1EFCA3}" sibTransId="{2BF09D39-44A1-4436-9A09-191156581484}"/>
    <dgm:cxn modelId="{7B7423F7-2182-D840-B247-CA20E236F546}" srcId="{BBB05540-AEDD-4958-9077-F69609F25B01}" destId="{EA3D87CA-F76C-9742-9D58-093C02262455}" srcOrd="1" destOrd="0" parTransId="{2E8B227A-0F2A-A349-BDF3-1648195B6888}" sibTransId="{239A5783-BD40-7C4A-8001-4E0A56B08093}"/>
    <dgm:cxn modelId="{EC4EDDFE-3338-D44F-89F8-DF069B24F6E5}" srcId="{EA3D87CA-F76C-9742-9D58-093C02262455}" destId="{1026ED17-D645-194D-928A-8790B0245518}" srcOrd="0" destOrd="0" parTransId="{3D7DFAF7-2746-FF49-9315-B39B9C0CBA83}" sibTransId="{9B1C5D0E-A1C6-3848-8A31-056D11872831}"/>
    <dgm:cxn modelId="{9F4A9CE6-6FF4-1647-B09C-F6BDE1C34235}" type="presParOf" srcId="{1F0D4657-B2BB-A444-8A6A-FF8057CAD496}" destId="{8B250A5B-28C0-754B-827A-6E65F31D67A4}" srcOrd="0" destOrd="0" presId="urn:microsoft.com/office/officeart/2005/8/layout/vList2"/>
    <dgm:cxn modelId="{C1A2DC6A-07ED-0947-A63C-52C8299D5956}" type="presParOf" srcId="{1F0D4657-B2BB-A444-8A6A-FF8057CAD496}" destId="{7C85FCE1-6AB8-ED43-BC4A-11532DD357D8}" srcOrd="1" destOrd="0" presId="urn:microsoft.com/office/officeart/2005/8/layout/vList2"/>
    <dgm:cxn modelId="{AC17D873-4F17-A944-AF3E-E942C3243990}" type="presParOf" srcId="{1F0D4657-B2BB-A444-8A6A-FF8057CAD496}" destId="{F67178CB-DC0E-EC4B-A08A-23EFA3F9C9D9}" srcOrd="2" destOrd="0" presId="urn:microsoft.com/office/officeart/2005/8/layout/vList2"/>
    <dgm:cxn modelId="{6F7E5BA5-AC48-1848-AEB7-E97E94588CD1}" type="presParOf" srcId="{1F0D4657-B2BB-A444-8A6A-FF8057CAD496}" destId="{2663C57B-9FAF-AB4C-9508-8FE5E0DCD63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366B8-0D23-452A-9EE0-6C1449CD04B3}">
      <dsp:nvSpPr>
        <dsp:cNvPr id="0" name=""/>
        <dsp:cNvSpPr/>
      </dsp:nvSpPr>
      <dsp:spPr>
        <a:xfrm>
          <a:off x="376435" y="49230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978CF-471F-4036-ABEB-5202563D9637}">
      <dsp:nvSpPr>
        <dsp:cNvPr id="0" name=""/>
        <dsp:cNvSpPr/>
      </dsp:nvSpPr>
      <dsp:spPr>
        <a:xfrm>
          <a:off x="610435" y="72630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A6E11-5075-45B6-B41B-5308CF06A62B}">
      <dsp:nvSpPr>
        <dsp:cNvPr id="0" name=""/>
        <dsp:cNvSpPr/>
      </dsp:nvSpPr>
      <dsp:spPr>
        <a:xfrm>
          <a:off x="25435" y="19323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Online valuation</a:t>
          </a:r>
        </a:p>
      </dsp:txBody>
      <dsp:txXfrm>
        <a:off x="25435" y="1932302"/>
        <a:ext cx="1800000" cy="720000"/>
      </dsp:txXfrm>
    </dsp:sp>
    <dsp:sp modelId="{03F3BB67-7DB4-4E62-B691-5171E28CFF78}">
      <dsp:nvSpPr>
        <dsp:cNvPr id="0" name=""/>
        <dsp:cNvSpPr/>
      </dsp:nvSpPr>
      <dsp:spPr>
        <a:xfrm>
          <a:off x="2491435" y="49230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C799F-E075-4212-A2A8-E845F21C3107}">
      <dsp:nvSpPr>
        <dsp:cNvPr id="0" name=""/>
        <dsp:cNvSpPr/>
      </dsp:nvSpPr>
      <dsp:spPr>
        <a:xfrm>
          <a:off x="2725435" y="72630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3724-AC9D-45B7-B130-050A98BC735D}">
      <dsp:nvSpPr>
        <dsp:cNvPr id="0" name=""/>
        <dsp:cNvSpPr/>
      </dsp:nvSpPr>
      <dsp:spPr>
        <a:xfrm>
          <a:off x="2140435" y="19323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inspection</a:t>
          </a:r>
        </a:p>
      </dsp:txBody>
      <dsp:txXfrm>
        <a:off x="2140435" y="1932302"/>
        <a:ext cx="1800000" cy="720000"/>
      </dsp:txXfrm>
    </dsp:sp>
    <dsp:sp modelId="{6117C8F3-B275-46D4-8934-A5E117362A6D}">
      <dsp:nvSpPr>
        <dsp:cNvPr id="0" name=""/>
        <dsp:cNvSpPr/>
      </dsp:nvSpPr>
      <dsp:spPr>
        <a:xfrm>
          <a:off x="4606435" y="49230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CB768-4DB9-4029-BD9E-3A4BD3F4FC91}">
      <dsp:nvSpPr>
        <dsp:cNvPr id="0" name=""/>
        <dsp:cNvSpPr/>
      </dsp:nvSpPr>
      <dsp:spPr>
        <a:xfrm>
          <a:off x="4840435" y="72630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52460-CF2F-4071-901F-7AE5F0B6AB59}">
      <dsp:nvSpPr>
        <dsp:cNvPr id="0" name=""/>
        <dsp:cNvSpPr/>
      </dsp:nvSpPr>
      <dsp:spPr>
        <a:xfrm>
          <a:off x="4255435" y="19323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Auction</a:t>
          </a:r>
        </a:p>
      </dsp:txBody>
      <dsp:txXfrm>
        <a:off x="4255435" y="1932302"/>
        <a:ext cx="1800000" cy="720000"/>
      </dsp:txXfrm>
    </dsp:sp>
    <dsp:sp modelId="{71D29BBC-9C6F-420F-84C0-5A4FCA8999B8}">
      <dsp:nvSpPr>
        <dsp:cNvPr id="0" name=""/>
        <dsp:cNvSpPr/>
      </dsp:nvSpPr>
      <dsp:spPr>
        <a:xfrm>
          <a:off x="6721435" y="49230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F611F-329B-480F-8B04-17B8F1DA79AC}">
      <dsp:nvSpPr>
        <dsp:cNvPr id="0" name=""/>
        <dsp:cNvSpPr/>
      </dsp:nvSpPr>
      <dsp:spPr>
        <a:xfrm>
          <a:off x="6955435" y="72630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5BFE8-B33E-499A-A43A-64943E172EC3}">
      <dsp:nvSpPr>
        <dsp:cNvPr id="0" name=""/>
        <dsp:cNvSpPr/>
      </dsp:nvSpPr>
      <dsp:spPr>
        <a:xfrm>
          <a:off x="6370435" y="19323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Offer and pickup</a:t>
          </a:r>
        </a:p>
      </dsp:txBody>
      <dsp:txXfrm>
        <a:off x="6370435" y="1932302"/>
        <a:ext cx="18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50A5B-28C0-754B-827A-6E65F31D67A4}">
      <dsp:nvSpPr>
        <dsp:cNvPr id="0" name=""/>
        <dsp:cNvSpPr/>
      </dsp:nvSpPr>
      <dsp:spPr>
        <a:xfrm>
          <a:off x="0" y="78479"/>
          <a:ext cx="8520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>
              <a:solidFill>
                <a:schemeClr val="bg1"/>
              </a:solidFill>
            </a:rPr>
            <a:t>Modelling (baseline and modelling techniques)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7415" y="105894"/>
        <a:ext cx="8465770" cy="506769"/>
      </dsp:txXfrm>
    </dsp:sp>
    <dsp:sp modelId="{7C85FCE1-6AB8-ED43-BC4A-11532DD357D8}">
      <dsp:nvSpPr>
        <dsp:cNvPr id="0" name=""/>
        <dsp:cNvSpPr/>
      </dsp:nvSpPr>
      <dsp:spPr>
        <a:xfrm>
          <a:off x="0" y="640079"/>
          <a:ext cx="8520600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2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>
              <a:solidFill>
                <a:schemeClr val="dk1"/>
              </a:solidFill>
            </a:rPr>
            <a:t>Baseline Regressors</a:t>
          </a:r>
          <a:endParaRPr lang="en-CA" sz="1900" kern="1200" dirty="0">
            <a:solidFill>
              <a:schemeClr val="dk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>
              <a:solidFill>
                <a:schemeClr val="dk1"/>
              </a:solidFill>
            </a:rPr>
            <a:t>Decision Trees and Linear Regression</a:t>
          </a:r>
          <a:endParaRPr lang="en-CA" sz="1900" kern="1200" dirty="0">
            <a:solidFill>
              <a:schemeClr val="dk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>
              <a:solidFill>
                <a:schemeClr val="dk1"/>
              </a:solidFill>
            </a:rPr>
            <a:t>Naive LightGBM, XGBoost, Ensembles and pretrained models</a:t>
          </a:r>
          <a:endParaRPr lang="en-CA" sz="1900" kern="1200" dirty="0">
            <a:solidFill>
              <a:schemeClr val="dk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>
              <a:solidFill>
                <a:schemeClr val="dk1"/>
              </a:solidFill>
            </a:rPr>
            <a:t>Neural Networks with deep learning</a:t>
          </a:r>
          <a:endParaRPr lang="en-CA" sz="1900" kern="1200" dirty="0">
            <a:solidFill>
              <a:schemeClr val="dk1"/>
            </a:solidFill>
          </a:endParaRPr>
        </a:p>
      </dsp:txBody>
      <dsp:txXfrm>
        <a:off x="0" y="640079"/>
        <a:ext cx="8520600" cy="1242000"/>
      </dsp:txXfrm>
    </dsp:sp>
    <dsp:sp modelId="{A67DBFFD-08BB-EC4D-A54D-CE62A51D6971}">
      <dsp:nvSpPr>
        <dsp:cNvPr id="0" name=""/>
        <dsp:cNvSpPr/>
      </dsp:nvSpPr>
      <dsp:spPr>
        <a:xfrm>
          <a:off x="0" y="1882080"/>
          <a:ext cx="8520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>
              <a:solidFill>
                <a:schemeClr val="bg1"/>
              </a:solidFill>
            </a:rPr>
            <a:t>Evaluation metrics</a:t>
          </a:r>
        </a:p>
      </dsp:txBody>
      <dsp:txXfrm>
        <a:off x="27415" y="1909495"/>
        <a:ext cx="8465770" cy="506769"/>
      </dsp:txXfrm>
    </dsp:sp>
    <dsp:sp modelId="{B32427F9-A35D-3C4A-AF6E-AD503D3A81B0}">
      <dsp:nvSpPr>
        <dsp:cNvPr id="0" name=""/>
        <dsp:cNvSpPr/>
      </dsp:nvSpPr>
      <dsp:spPr>
        <a:xfrm>
          <a:off x="0" y="2443680"/>
          <a:ext cx="8520600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2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>
              <a:solidFill>
                <a:schemeClr val="dk1"/>
              </a:solidFill>
            </a:rPr>
            <a:t>Using R2, RMSE, or MAPE values to interpret features</a:t>
          </a:r>
          <a:endParaRPr lang="en-CA" sz="1900" kern="1200" dirty="0">
            <a:solidFill>
              <a:schemeClr val="dk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 dirty="0">
              <a:solidFill>
                <a:schemeClr val="dk1"/>
              </a:solidFill>
            </a:rPr>
            <a:t>Compare the best performing model based on the performance on the test set and validation scores</a:t>
          </a:r>
        </a:p>
      </dsp:txBody>
      <dsp:txXfrm>
        <a:off x="0" y="2443680"/>
        <a:ext cx="8520600" cy="894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C89D6-EF82-4106-A3BE-8B3DABFE2C2A}">
      <dsp:nvSpPr>
        <dsp:cNvPr id="0" name=""/>
        <dsp:cNvSpPr/>
      </dsp:nvSpPr>
      <dsp:spPr>
        <a:xfrm>
          <a:off x="0" y="393"/>
          <a:ext cx="3114580" cy="9219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E58D5-E407-44A4-9352-E291DBB8169F}">
      <dsp:nvSpPr>
        <dsp:cNvPr id="0" name=""/>
        <dsp:cNvSpPr/>
      </dsp:nvSpPr>
      <dsp:spPr>
        <a:xfrm>
          <a:off x="278888" y="207831"/>
          <a:ext cx="507070" cy="5070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9EB01-C32F-4D7F-A215-524600ED635B}">
      <dsp:nvSpPr>
        <dsp:cNvPr id="0" name=""/>
        <dsp:cNvSpPr/>
      </dsp:nvSpPr>
      <dsp:spPr>
        <a:xfrm>
          <a:off x="1064847" y="393"/>
          <a:ext cx="2049732" cy="921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73" tIns="97573" rIns="97573" bIns="9757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Canadian Black Book (CBB)</a:t>
          </a:r>
        </a:p>
      </dsp:txBody>
      <dsp:txXfrm>
        <a:off x="1064847" y="393"/>
        <a:ext cx="2049732" cy="921945"/>
      </dsp:txXfrm>
    </dsp:sp>
    <dsp:sp modelId="{79BC9121-7552-46EC-98F5-9245FF361A77}">
      <dsp:nvSpPr>
        <dsp:cNvPr id="0" name=""/>
        <dsp:cNvSpPr/>
      </dsp:nvSpPr>
      <dsp:spPr>
        <a:xfrm>
          <a:off x="0" y="1152826"/>
          <a:ext cx="3114580" cy="921945"/>
        </a:xfrm>
        <a:prstGeom prst="roundRect">
          <a:avLst>
            <a:gd name="adj" fmla="val 10000"/>
          </a:avLst>
        </a:prstGeom>
        <a:solidFill>
          <a:schemeClr val="accent5">
            <a:hueOff val="460881"/>
            <a:satOff val="-8998"/>
            <a:lumOff val="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82990-69D6-4F5D-A65D-FD0F657040E6}">
      <dsp:nvSpPr>
        <dsp:cNvPr id="0" name=""/>
        <dsp:cNvSpPr/>
      </dsp:nvSpPr>
      <dsp:spPr>
        <a:xfrm>
          <a:off x="278888" y="1360263"/>
          <a:ext cx="507070" cy="5070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9DD39-6C7B-4A5E-9FCC-E4F3791B337F}">
      <dsp:nvSpPr>
        <dsp:cNvPr id="0" name=""/>
        <dsp:cNvSpPr/>
      </dsp:nvSpPr>
      <dsp:spPr>
        <a:xfrm>
          <a:off x="1064847" y="1152826"/>
          <a:ext cx="2049732" cy="921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73" tIns="97573" rIns="97573" bIns="9757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Selected car features</a:t>
          </a:r>
        </a:p>
      </dsp:txBody>
      <dsp:txXfrm>
        <a:off x="1064847" y="1152826"/>
        <a:ext cx="2049732" cy="921945"/>
      </dsp:txXfrm>
    </dsp:sp>
    <dsp:sp modelId="{4A67BC4C-6DF5-448E-B300-40AED26B815C}">
      <dsp:nvSpPr>
        <dsp:cNvPr id="0" name=""/>
        <dsp:cNvSpPr/>
      </dsp:nvSpPr>
      <dsp:spPr>
        <a:xfrm>
          <a:off x="0" y="2305258"/>
          <a:ext cx="3114580" cy="921945"/>
        </a:xfrm>
        <a:prstGeom prst="roundRect">
          <a:avLst>
            <a:gd name="adj" fmla="val 10000"/>
          </a:avLst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D37CF-D950-4220-AE79-282A6B22959A}">
      <dsp:nvSpPr>
        <dsp:cNvPr id="0" name=""/>
        <dsp:cNvSpPr/>
      </dsp:nvSpPr>
      <dsp:spPr>
        <a:xfrm>
          <a:off x="278888" y="2512696"/>
          <a:ext cx="507070" cy="5070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D734F-617C-48AB-82CF-7F0F62432FD2}">
      <dsp:nvSpPr>
        <dsp:cNvPr id="0" name=""/>
        <dsp:cNvSpPr/>
      </dsp:nvSpPr>
      <dsp:spPr>
        <a:xfrm>
          <a:off x="1064847" y="2305258"/>
          <a:ext cx="2049732" cy="921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73" tIns="97573" rIns="97573" bIns="9757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Large discrepancies</a:t>
          </a:r>
        </a:p>
      </dsp:txBody>
      <dsp:txXfrm>
        <a:off x="1064847" y="2305258"/>
        <a:ext cx="2049732" cy="9219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D3744-3C18-42B7-ADB3-E92284EE7ECE}">
      <dsp:nvSpPr>
        <dsp:cNvPr id="0" name=""/>
        <dsp:cNvSpPr/>
      </dsp:nvSpPr>
      <dsp:spPr>
        <a:xfrm>
          <a:off x="738477" y="592536"/>
          <a:ext cx="1079825" cy="1079825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857" t="-17857" r="-17655" b="-17655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1FF86-71CD-4656-85E0-D213C6453C96}">
      <dsp:nvSpPr>
        <dsp:cNvPr id="0" name=""/>
        <dsp:cNvSpPr/>
      </dsp:nvSpPr>
      <dsp:spPr>
        <a:xfrm>
          <a:off x="78583" y="2164433"/>
          <a:ext cx="2399612" cy="51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Accurate prediction to attract consumers.</a:t>
          </a:r>
          <a:endParaRPr lang="en-US" sz="1500" kern="1200" dirty="0"/>
        </a:p>
      </dsp:txBody>
      <dsp:txXfrm>
        <a:off x="78583" y="2164433"/>
        <a:ext cx="2399612" cy="514901"/>
      </dsp:txXfrm>
    </dsp:sp>
    <dsp:sp modelId="{5A6476DA-D0E2-41C3-92F9-BE9F6AD3DF24}">
      <dsp:nvSpPr>
        <dsp:cNvPr id="0" name=""/>
        <dsp:cNvSpPr/>
      </dsp:nvSpPr>
      <dsp:spPr>
        <a:xfrm>
          <a:off x="3558022" y="513480"/>
          <a:ext cx="1079825" cy="107982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3DCDC-628D-4E86-A348-7B46E837F7A9}">
      <dsp:nvSpPr>
        <dsp:cNvPr id="0" name=""/>
        <dsp:cNvSpPr/>
      </dsp:nvSpPr>
      <dsp:spPr>
        <a:xfrm>
          <a:off x="2898129" y="1911123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Sellers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Maximize sale price.</a:t>
          </a:r>
          <a:endParaRPr lang="en-US" sz="1500" kern="1200" dirty="0"/>
        </a:p>
      </dsp:txBody>
      <dsp:txXfrm>
        <a:off x="2898129" y="1911123"/>
        <a:ext cx="2399612" cy="720000"/>
      </dsp:txXfrm>
    </dsp:sp>
    <dsp:sp modelId="{8FDF12E5-97AE-4231-98CF-E569B13A387E}">
      <dsp:nvSpPr>
        <dsp:cNvPr id="0" name=""/>
        <dsp:cNvSpPr/>
      </dsp:nvSpPr>
      <dsp:spPr>
        <a:xfrm>
          <a:off x="6377567" y="513480"/>
          <a:ext cx="1079825" cy="107982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393F2-A56A-4B98-A5FC-42DD4E2D3391}">
      <dsp:nvSpPr>
        <dsp:cNvPr id="0" name=""/>
        <dsp:cNvSpPr/>
      </dsp:nvSpPr>
      <dsp:spPr>
        <a:xfrm>
          <a:off x="5717674" y="1911123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Buyers (Dealers)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Find the best car deal.</a:t>
          </a:r>
          <a:endParaRPr lang="en-US" sz="1500" kern="1200" dirty="0"/>
        </a:p>
      </dsp:txBody>
      <dsp:txXfrm>
        <a:off x="5717674" y="1911123"/>
        <a:ext cx="239961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67B5C-FC74-D242-B8A8-731206324504}">
      <dsp:nvSpPr>
        <dsp:cNvPr id="0" name=""/>
        <dsp:cNvSpPr/>
      </dsp:nvSpPr>
      <dsp:spPr>
        <a:xfrm>
          <a:off x="0" y="2579818"/>
          <a:ext cx="2088465" cy="846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Auctioned and Sold</a:t>
          </a:r>
        </a:p>
      </dsp:txBody>
      <dsp:txXfrm>
        <a:off x="0" y="2579818"/>
        <a:ext cx="2088465" cy="457247"/>
      </dsp:txXfrm>
    </dsp:sp>
    <dsp:sp modelId="{0C249C0A-187E-4A48-8A3F-95C79F694A9A}">
      <dsp:nvSpPr>
        <dsp:cNvPr id="0" name=""/>
        <dsp:cNvSpPr/>
      </dsp:nvSpPr>
      <dsp:spPr>
        <a:xfrm>
          <a:off x="0" y="3020130"/>
          <a:ext cx="2088465" cy="389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2,000</a:t>
          </a:r>
        </a:p>
      </dsp:txBody>
      <dsp:txXfrm>
        <a:off x="0" y="3020130"/>
        <a:ext cx="2088465" cy="389506"/>
      </dsp:txXfrm>
    </dsp:sp>
    <dsp:sp modelId="{A68E60BC-6498-B949-AB6A-F2773675312A}">
      <dsp:nvSpPr>
        <dsp:cNvPr id="0" name=""/>
        <dsp:cNvSpPr/>
      </dsp:nvSpPr>
      <dsp:spPr>
        <a:xfrm rot="10800000">
          <a:off x="0" y="1290212"/>
          <a:ext cx="2088465" cy="130230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Inspected</a:t>
          </a:r>
        </a:p>
      </dsp:txBody>
      <dsp:txXfrm rot="-10800000">
        <a:off x="0" y="1290212"/>
        <a:ext cx="2088465" cy="457109"/>
      </dsp:txXfrm>
    </dsp:sp>
    <dsp:sp modelId="{8F0556FF-DC75-A14B-A5BB-60073BD916BB}">
      <dsp:nvSpPr>
        <dsp:cNvPr id="0" name=""/>
        <dsp:cNvSpPr/>
      </dsp:nvSpPr>
      <dsp:spPr>
        <a:xfrm>
          <a:off x="0" y="1747321"/>
          <a:ext cx="2088465" cy="3893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11,000</a:t>
          </a:r>
        </a:p>
      </dsp:txBody>
      <dsp:txXfrm>
        <a:off x="0" y="1747321"/>
        <a:ext cx="2088465" cy="389389"/>
      </dsp:txXfrm>
    </dsp:sp>
    <dsp:sp modelId="{42C16A8E-4855-0344-A096-41FDF5EDA120}">
      <dsp:nvSpPr>
        <dsp:cNvPr id="0" name=""/>
        <dsp:cNvSpPr/>
      </dsp:nvSpPr>
      <dsp:spPr>
        <a:xfrm rot="10800000">
          <a:off x="0" y="25792"/>
          <a:ext cx="2088465" cy="130230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Users register </a:t>
          </a:r>
          <a:br>
            <a:rPr lang="en-US" sz="1100" kern="1200" dirty="0"/>
          </a:br>
          <a:r>
            <a:rPr lang="en-US" sz="1100" kern="1200" dirty="0"/>
            <a:t>their used cars</a:t>
          </a:r>
        </a:p>
      </dsp:txBody>
      <dsp:txXfrm rot="-10800000">
        <a:off x="0" y="25792"/>
        <a:ext cx="2088465" cy="457109"/>
      </dsp:txXfrm>
    </dsp:sp>
    <dsp:sp modelId="{DF729A5C-8293-D846-AC4C-0B598B81CBBA}">
      <dsp:nvSpPr>
        <dsp:cNvPr id="0" name=""/>
        <dsp:cNvSpPr/>
      </dsp:nvSpPr>
      <dsp:spPr>
        <a:xfrm>
          <a:off x="0" y="457715"/>
          <a:ext cx="2088465" cy="3893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21,000</a:t>
          </a:r>
        </a:p>
      </dsp:txBody>
      <dsp:txXfrm>
        <a:off x="0" y="457715"/>
        <a:ext cx="2088465" cy="3893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D9B85-626B-4776-9E17-CCB4A75B5CE6}">
      <dsp:nvSpPr>
        <dsp:cNvPr id="0" name=""/>
        <dsp:cNvSpPr/>
      </dsp:nvSpPr>
      <dsp:spPr>
        <a:xfrm>
          <a:off x="0" y="1739"/>
          <a:ext cx="4953048" cy="881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A428D-7FEC-46C2-B4E4-7AFAF6301228}">
      <dsp:nvSpPr>
        <dsp:cNvPr id="0" name=""/>
        <dsp:cNvSpPr/>
      </dsp:nvSpPr>
      <dsp:spPr>
        <a:xfrm>
          <a:off x="266743" y="200143"/>
          <a:ext cx="484987" cy="4849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0171A-CF41-4445-A8E7-3A3B3B8F8A8F}">
      <dsp:nvSpPr>
        <dsp:cNvPr id="0" name=""/>
        <dsp:cNvSpPr/>
      </dsp:nvSpPr>
      <dsp:spPr>
        <a:xfrm>
          <a:off x="1018474" y="1739"/>
          <a:ext cx="3934573" cy="88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23" tIns="93323" rIns="93323" bIns="933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1. Perform proper </a:t>
          </a:r>
          <a:r>
            <a:rPr lang="en-US" sz="2200" b="1" kern="1200" dirty="0"/>
            <a:t>preprocessing</a:t>
          </a:r>
          <a:r>
            <a:rPr lang="en-US" sz="2200" kern="1200" dirty="0"/>
            <a:t>.</a:t>
          </a:r>
        </a:p>
      </dsp:txBody>
      <dsp:txXfrm>
        <a:off x="1018474" y="1739"/>
        <a:ext cx="3934573" cy="881795"/>
      </dsp:txXfrm>
    </dsp:sp>
    <dsp:sp modelId="{7768F590-63DA-4B77-92EF-FE4B064BFCB4}">
      <dsp:nvSpPr>
        <dsp:cNvPr id="0" name=""/>
        <dsp:cNvSpPr/>
      </dsp:nvSpPr>
      <dsp:spPr>
        <a:xfrm>
          <a:off x="0" y="1103984"/>
          <a:ext cx="4953048" cy="881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E36CB-877D-49A0-B4B2-E25C95D79C50}">
      <dsp:nvSpPr>
        <dsp:cNvPr id="0" name=""/>
        <dsp:cNvSpPr/>
      </dsp:nvSpPr>
      <dsp:spPr>
        <a:xfrm>
          <a:off x="266743" y="1302388"/>
          <a:ext cx="484987" cy="4849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58AE5-48D0-41B6-9724-71F5A67E3215}">
      <dsp:nvSpPr>
        <dsp:cNvPr id="0" name=""/>
        <dsp:cNvSpPr/>
      </dsp:nvSpPr>
      <dsp:spPr>
        <a:xfrm>
          <a:off x="1018474" y="1103984"/>
          <a:ext cx="3934573" cy="88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23" tIns="93323" rIns="93323" bIns="933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 Identify a suitable </a:t>
          </a:r>
          <a:r>
            <a:rPr lang="en-US" sz="2200" b="1" kern="1200" dirty="0"/>
            <a:t>DS model</a:t>
          </a:r>
          <a:r>
            <a:rPr lang="en-US" sz="2200" kern="1200" dirty="0"/>
            <a:t>.</a:t>
          </a:r>
        </a:p>
      </dsp:txBody>
      <dsp:txXfrm>
        <a:off x="1018474" y="1103984"/>
        <a:ext cx="3934573" cy="881795"/>
      </dsp:txXfrm>
    </dsp:sp>
    <dsp:sp modelId="{E52627EF-976D-4A77-945E-C13A7E5B6045}">
      <dsp:nvSpPr>
        <dsp:cNvPr id="0" name=""/>
        <dsp:cNvSpPr/>
      </dsp:nvSpPr>
      <dsp:spPr>
        <a:xfrm>
          <a:off x="0" y="2206229"/>
          <a:ext cx="4953048" cy="881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BD8E3-BEDF-4929-A3A9-8B748A98E156}">
      <dsp:nvSpPr>
        <dsp:cNvPr id="0" name=""/>
        <dsp:cNvSpPr/>
      </dsp:nvSpPr>
      <dsp:spPr>
        <a:xfrm>
          <a:off x="266743" y="2404633"/>
          <a:ext cx="484987" cy="4849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AC1AC-81EE-4AF5-8D42-39E43D79D82F}">
      <dsp:nvSpPr>
        <dsp:cNvPr id="0" name=""/>
        <dsp:cNvSpPr/>
      </dsp:nvSpPr>
      <dsp:spPr>
        <a:xfrm>
          <a:off x="1018474" y="2206229"/>
          <a:ext cx="3934573" cy="88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23" tIns="93323" rIns="93323" bIns="933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 Identify top </a:t>
          </a:r>
          <a:r>
            <a:rPr lang="en-US" sz="2200" b="1" kern="1200" dirty="0"/>
            <a:t>car features</a:t>
          </a:r>
          <a:r>
            <a:rPr lang="en-US" sz="2200" kern="1200" dirty="0"/>
            <a:t>.</a:t>
          </a:r>
        </a:p>
      </dsp:txBody>
      <dsp:txXfrm>
        <a:off x="1018474" y="2206229"/>
        <a:ext cx="3934573" cy="881795"/>
      </dsp:txXfrm>
    </dsp:sp>
    <dsp:sp modelId="{59930F8E-6BBC-4784-B8A7-44A3FAE28224}">
      <dsp:nvSpPr>
        <dsp:cNvPr id="0" name=""/>
        <dsp:cNvSpPr/>
      </dsp:nvSpPr>
      <dsp:spPr>
        <a:xfrm>
          <a:off x="0" y="3308474"/>
          <a:ext cx="4953048" cy="881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493DD-DA8C-4F4A-9608-064A6AE63833}">
      <dsp:nvSpPr>
        <dsp:cNvPr id="0" name=""/>
        <dsp:cNvSpPr/>
      </dsp:nvSpPr>
      <dsp:spPr>
        <a:xfrm>
          <a:off x="266743" y="3506878"/>
          <a:ext cx="484987" cy="4849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0775B-D0A2-4DB3-8F12-80757C19836A}">
      <dsp:nvSpPr>
        <dsp:cNvPr id="0" name=""/>
        <dsp:cNvSpPr/>
      </dsp:nvSpPr>
      <dsp:spPr>
        <a:xfrm>
          <a:off x="1018474" y="3308474"/>
          <a:ext cx="3934573" cy="88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23" tIns="93323" rIns="93323" bIns="933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4. </a:t>
          </a:r>
          <a:r>
            <a:rPr lang="en-US" sz="2200" b="1" kern="1200" dirty="0"/>
            <a:t>Evaluate</a:t>
          </a:r>
          <a:r>
            <a:rPr lang="en-US" sz="2200" kern="1200" dirty="0"/>
            <a:t> the current valuation method.</a:t>
          </a:r>
        </a:p>
      </dsp:txBody>
      <dsp:txXfrm>
        <a:off x="1018474" y="3308474"/>
        <a:ext cx="3934573" cy="8817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D9B85-626B-4776-9E17-CCB4A75B5CE6}">
      <dsp:nvSpPr>
        <dsp:cNvPr id="0" name=""/>
        <dsp:cNvSpPr/>
      </dsp:nvSpPr>
      <dsp:spPr>
        <a:xfrm>
          <a:off x="0" y="511"/>
          <a:ext cx="4953048" cy="1197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A428D-7FEC-46C2-B4E4-7AFAF6301228}">
      <dsp:nvSpPr>
        <dsp:cNvPr id="0" name=""/>
        <dsp:cNvSpPr/>
      </dsp:nvSpPr>
      <dsp:spPr>
        <a:xfrm>
          <a:off x="362220" y="269932"/>
          <a:ext cx="658583" cy="65858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0171A-CF41-4445-A8E7-3A3B3B8F8A8F}">
      <dsp:nvSpPr>
        <dsp:cNvPr id="0" name=""/>
        <dsp:cNvSpPr/>
      </dsp:nvSpPr>
      <dsp:spPr>
        <a:xfrm>
          <a:off x="1383025" y="511"/>
          <a:ext cx="3570022" cy="119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27" tIns="126727" rIns="126727" bIns="12672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5. Incorporate </a:t>
          </a:r>
          <a:r>
            <a:rPr lang="en-CA" sz="2300" b="1" kern="1200" dirty="0"/>
            <a:t>more relevant</a:t>
          </a:r>
          <a:r>
            <a:rPr lang="en-CA" sz="2300" kern="1200" dirty="0"/>
            <a:t> features.</a:t>
          </a:r>
          <a:endParaRPr lang="en-US" sz="2300" kern="1200" dirty="0"/>
        </a:p>
      </dsp:txBody>
      <dsp:txXfrm>
        <a:off x="1383025" y="511"/>
        <a:ext cx="3570022" cy="1197424"/>
      </dsp:txXfrm>
    </dsp:sp>
    <dsp:sp modelId="{7768F590-63DA-4B77-92EF-FE4B064BFCB4}">
      <dsp:nvSpPr>
        <dsp:cNvPr id="0" name=""/>
        <dsp:cNvSpPr/>
      </dsp:nvSpPr>
      <dsp:spPr>
        <a:xfrm>
          <a:off x="0" y="1497292"/>
          <a:ext cx="4953048" cy="1197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E36CB-877D-49A0-B4B2-E25C95D79C50}">
      <dsp:nvSpPr>
        <dsp:cNvPr id="0" name=""/>
        <dsp:cNvSpPr/>
      </dsp:nvSpPr>
      <dsp:spPr>
        <a:xfrm>
          <a:off x="362220" y="1766713"/>
          <a:ext cx="658583" cy="658583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58AE5-48D0-41B6-9724-71F5A67E3215}">
      <dsp:nvSpPr>
        <dsp:cNvPr id="0" name=""/>
        <dsp:cNvSpPr/>
      </dsp:nvSpPr>
      <dsp:spPr>
        <a:xfrm>
          <a:off x="1383025" y="1497292"/>
          <a:ext cx="3570022" cy="119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27" tIns="126727" rIns="126727" bIns="12672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6. Develop a </a:t>
          </a:r>
          <a:r>
            <a:rPr lang="en-CA" sz="2300" b="1" kern="1200" dirty="0"/>
            <a:t>prediction ML pipeline</a:t>
          </a:r>
          <a:r>
            <a:rPr lang="en-CA" sz="2300" kern="1200" dirty="0"/>
            <a:t>. </a:t>
          </a:r>
          <a:endParaRPr lang="en-US" sz="2300" kern="1200" dirty="0"/>
        </a:p>
      </dsp:txBody>
      <dsp:txXfrm>
        <a:off x="1383025" y="1497292"/>
        <a:ext cx="3570022" cy="1197424"/>
      </dsp:txXfrm>
    </dsp:sp>
    <dsp:sp modelId="{E52627EF-976D-4A77-945E-C13A7E5B6045}">
      <dsp:nvSpPr>
        <dsp:cNvPr id="0" name=""/>
        <dsp:cNvSpPr/>
      </dsp:nvSpPr>
      <dsp:spPr>
        <a:xfrm>
          <a:off x="0" y="2994073"/>
          <a:ext cx="4953048" cy="1197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BD8E3-BEDF-4929-A3A9-8B748A98E156}">
      <dsp:nvSpPr>
        <dsp:cNvPr id="0" name=""/>
        <dsp:cNvSpPr/>
      </dsp:nvSpPr>
      <dsp:spPr>
        <a:xfrm>
          <a:off x="362220" y="3263494"/>
          <a:ext cx="658583" cy="658583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AC1AC-81EE-4AF5-8D42-39E43D79D82F}">
      <dsp:nvSpPr>
        <dsp:cNvPr id="0" name=""/>
        <dsp:cNvSpPr/>
      </dsp:nvSpPr>
      <dsp:spPr>
        <a:xfrm>
          <a:off x="1383025" y="2994073"/>
          <a:ext cx="3570022" cy="119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27" tIns="126727" rIns="126727" bIns="12672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b="1" kern="1200" dirty="0"/>
            <a:t>7. Evaluate</a:t>
          </a:r>
          <a:r>
            <a:rPr lang="en-CA" sz="2300" kern="1200" dirty="0"/>
            <a:t> the pipeline.</a:t>
          </a:r>
          <a:endParaRPr lang="en-US" sz="2300" kern="1200" dirty="0"/>
        </a:p>
      </dsp:txBody>
      <dsp:txXfrm>
        <a:off x="1383025" y="2994073"/>
        <a:ext cx="3570022" cy="11974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DDE82-4753-C545-9049-1C835205785B}">
      <dsp:nvSpPr>
        <dsp:cNvPr id="0" name=""/>
        <dsp:cNvSpPr/>
      </dsp:nvSpPr>
      <dsp:spPr>
        <a:xfrm>
          <a:off x="0" y="1631752"/>
          <a:ext cx="78867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BA087-86C6-9544-B56A-9F50776B4715}">
      <dsp:nvSpPr>
        <dsp:cNvPr id="0" name=""/>
        <dsp:cNvSpPr/>
      </dsp:nvSpPr>
      <dsp:spPr>
        <a:xfrm rot="8100000">
          <a:off x="50191" y="376055"/>
          <a:ext cx="239995" cy="239995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F4DEF-191A-4E42-B635-8B47DCE7EA44}">
      <dsp:nvSpPr>
        <dsp:cNvPr id="0" name=""/>
        <dsp:cNvSpPr/>
      </dsp:nvSpPr>
      <dsp:spPr>
        <a:xfrm>
          <a:off x="76853" y="402716"/>
          <a:ext cx="186672" cy="186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53057-D3CE-344C-9813-F4F7ABED22F5}">
      <dsp:nvSpPr>
        <dsp:cNvPr id="0" name=""/>
        <dsp:cNvSpPr/>
      </dsp:nvSpPr>
      <dsp:spPr>
        <a:xfrm>
          <a:off x="339891" y="665754"/>
          <a:ext cx="2187365" cy="96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Baseline Model and Evaluation Metrics</a:t>
          </a:r>
        </a:p>
      </dsp:txBody>
      <dsp:txXfrm>
        <a:off x="339891" y="665754"/>
        <a:ext cx="2187365" cy="965997"/>
      </dsp:txXfrm>
    </dsp:sp>
    <dsp:sp modelId="{CF7D4BD2-6E89-C046-B795-0B2C03E163CB}">
      <dsp:nvSpPr>
        <dsp:cNvPr id="0" name=""/>
        <dsp:cNvSpPr/>
      </dsp:nvSpPr>
      <dsp:spPr>
        <a:xfrm>
          <a:off x="339891" y="326350"/>
          <a:ext cx="2187365" cy="33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Milestone 1: </a:t>
          </a:r>
        </a:p>
      </dsp:txBody>
      <dsp:txXfrm>
        <a:off x="339891" y="326350"/>
        <a:ext cx="2187365" cy="339404"/>
      </dsp:txXfrm>
    </dsp:sp>
    <dsp:sp modelId="{9D5E5270-0565-0249-8605-EC96BAAAA7E5}">
      <dsp:nvSpPr>
        <dsp:cNvPr id="0" name=""/>
        <dsp:cNvSpPr/>
      </dsp:nvSpPr>
      <dsp:spPr>
        <a:xfrm>
          <a:off x="170189" y="665754"/>
          <a:ext cx="0" cy="965997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AA600-5933-204E-A7CF-6AE6D3E19763}">
      <dsp:nvSpPr>
        <dsp:cNvPr id="0" name=""/>
        <dsp:cNvSpPr/>
      </dsp:nvSpPr>
      <dsp:spPr>
        <a:xfrm>
          <a:off x="138988" y="1601205"/>
          <a:ext cx="61092" cy="610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84D59-BFD0-6847-8023-08CDF68B8385}">
      <dsp:nvSpPr>
        <dsp:cNvPr id="0" name=""/>
        <dsp:cNvSpPr/>
      </dsp:nvSpPr>
      <dsp:spPr>
        <a:xfrm rot="18900000">
          <a:off x="1362778" y="2647453"/>
          <a:ext cx="239995" cy="239995"/>
        </a:xfrm>
        <a:prstGeom prst="teardrop">
          <a:avLst>
            <a:gd name="adj" fmla="val 115000"/>
          </a:avLst>
        </a:prstGeom>
        <a:solidFill>
          <a:schemeClr val="accent2">
            <a:hueOff val="-319344"/>
            <a:satOff val="877"/>
            <a:lumOff val="588"/>
            <a:alphaOff val="0"/>
          </a:schemeClr>
        </a:solidFill>
        <a:ln w="12700" cap="flat" cmpd="sng" algn="ctr">
          <a:solidFill>
            <a:schemeClr val="accent2">
              <a:hueOff val="-319344"/>
              <a:satOff val="877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DDA3F-CF78-0546-93E4-F743E6E98517}">
      <dsp:nvSpPr>
        <dsp:cNvPr id="0" name=""/>
        <dsp:cNvSpPr/>
      </dsp:nvSpPr>
      <dsp:spPr>
        <a:xfrm>
          <a:off x="1389439" y="2674115"/>
          <a:ext cx="186672" cy="186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CEDEE-AF0F-AE4E-95D0-B9889598A4E6}">
      <dsp:nvSpPr>
        <dsp:cNvPr id="0" name=""/>
        <dsp:cNvSpPr/>
      </dsp:nvSpPr>
      <dsp:spPr>
        <a:xfrm>
          <a:off x="1652477" y="1631752"/>
          <a:ext cx="2187365" cy="96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Initial Model Assessment</a:t>
          </a:r>
        </a:p>
      </dsp:txBody>
      <dsp:txXfrm>
        <a:off x="1652477" y="1631752"/>
        <a:ext cx="2187365" cy="965997"/>
      </dsp:txXfrm>
    </dsp:sp>
    <dsp:sp modelId="{0A89007B-A2C6-234B-9188-BC0AB265545C}">
      <dsp:nvSpPr>
        <dsp:cNvPr id="0" name=""/>
        <dsp:cNvSpPr/>
      </dsp:nvSpPr>
      <dsp:spPr>
        <a:xfrm>
          <a:off x="1652477" y="2597749"/>
          <a:ext cx="2187365" cy="33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Milestone 2: </a:t>
          </a:r>
        </a:p>
      </dsp:txBody>
      <dsp:txXfrm>
        <a:off x="1652477" y="2597749"/>
        <a:ext cx="2187365" cy="339404"/>
      </dsp:txXfrm>
    </dsp:sp>
    <dsp:sp modelId="{2EBF14F0-F324-8B48-8393-417432EDD08D}">
      <dsp:nvSpPr>
        <dsp:cNvPr id="0" name=""/>
        <dsp:cNvSpPr/>
      </dsp:nvSpPr>
      <dsp:spPr>
        <a:xfrm>
          <a:off x="1482775" y="1631752"/>
          <a:ext cx="0" cy="965997"/>
        </a:xfrm>
        <a:prstGeom prst="line">
          <a:avLst/>
        </a:prstGeom>
        <a:noFill/>
        <a:ln w="12700" cap="flat" cmpd="sng" algn="ctr">
          <a:solidFill>
            <a:schemeClr val="accent2">
              <a:hueOff val="-319344"/>
              <a:satOff val="877"/>
              <a:lumOff val="58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CE388-0FC8-E74B-B567-524F23FE3959}">
      <dsp:nvSpPr>
        <dsp:cNvPr id="0" name=""/>
        <dsp:cNvSpPr/>
      </dsp:nvSpPr>
      <dsp:spPr>
        <a:xfrm>
          <a:off x="1451574" y="1601205"/>
          <a:ext cx="61092" cy="61092"/>
        </a:xfrm>
        <a:prstGeom prst="ellipse">
          <a:avLst/>
        </a:prstGeom>
        <a:solidFill>
          <a:schemeClr val="accent2">
            <a:hueOff val="-319344"/>
            <a:satOff val="877"/>
            <a:lumOff val="58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B8955-0817-F444-8B28-940CBDA1FCA2}">
      <dsp:nvSpPr>
        <dsp:cNvPr id="0" name=""/>
        <dsp:cNvSpPr/>
      </dsp:nvSpPr>
      <dsp:spPr>
        <a:xfrm rot="8100000">
          <a:off x="2675364" y="376055"/>
          <a:ext cx="239995" cy="239995"/>
        </a:xfrm>
        <a:prstGeom prst="teardrop">
          <a:avLst>
            <a:gd name="adj" fmla="val 115000"/>
          </a:avLst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2700" cap="flat" cmpd="sng" algn="ctr">
          <a:solidFill>
            <a:schemeClr val="accent2">
              <a:hueOff val="-638687"/>
              <a:satOff val="1755"/>
              <a:lumOff val="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E9928-80B5-A04E-9E01-33A4FF697FBE}">
      <dsp:nvSpPr>
        <dsp:cNvPr id="0" name=""/>
        <dsp:cNvSpPr/>
      </dsp:nvSpPr>
      <dsp:spPr>
        <a:xfrm>
          <a:off x="2702025" y="402716"/>
          <a:ext cx="186672" cy="186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6F481-F154-9444-B423-FBE0EF387258}">
      <dsp:nvSpPr>
        <dsp:cNvPr id="0" name=""/>
        <dsp:cNvSpPr/>
      </dsp:nvSpPr>
      <dsp:spPr>
        <a:xfrm>
          <a:off x="2965064" y="665754"/>
          <a:ext cx="2187365" cy="96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Final Model Evaluation</a:t>
          </a:r>
        </a:p>
      </dsp:txBody>
      <dsp:txXfrm>
        <a:off x="2965064" y="665754"/>
        <a:ext cx="2187365" cy="965997"/>
      </dsp:txXfrm>
    </dsp:sp>
    <dsp:sp modelId="{EBE82F37-F48B-E545-86B8-1251023C29E0}">
      <dsp:nvSpPr>
        <dsp:cNvPr id="0" name=""/>
        <dsp:cNvSpPr/>
      </dsp:nvSpPr>
      <dsp:spPr>
        <a:xfrm>
          <a:off x="2965064" y="326350"/>
          <a:ext cx="2187365" cy="33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Milestone 3: </a:t>
          </a:r>
        </a:p>
      </dsp:txBody>
      <dsp:txXfrm>
        <a:off x="2965064" y="326350"/>
        <a:ext cx="2187365" cy="339404"/>
      </dsp:txXfrm>
    </dsp:sp>
    <dsp:sp modelId="{BBF0C909-9A4E-8544-8660-31240E8E7FDB}">
      <dsp:nvSpPr>
        <dsp:cNvPr id="0" name=""/>
        <dsp:cNvSpPr/>
      </dsp:nvSpPr>
      <dsp:spPr>
        <a:xfrm>
          <a:off x="2795362" y="665754"/>
          <a:ext cx="0" cy="965997"/>
        </a:xfrm>
        <a:prstGeom prst="line">
          <a:avLst/>
        </a:prstGeom>
        <a:noFill/>
        <a:ln w="12700" cap="flat" cmpd="sng" algn="ctr">
          <a:solidFill>
            <a:schemeClr val="accent2">
              <a:hueOff val="-638687"/>
              <a:satOff val="1755"/>
              <a:lumOff val="117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F1300-3B3C-AA41-A63C-19CCF3BEA69D}">
      <dsp:nvSpPr>
        <dsp:cNvPr id="0" name=""/>
        <dsp:cNvSpPr/>
      </dsp:nvSpPr>
      <dsp:spPr>
        <a:xfrm>
          <a:off x="2764161" y="1601205"/>
          <a:ext cx="61092" cy="61092"/>
        </a:xfrm>
        <a:prstGeom prst="ellipse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8E5C4-90AF-904E-9AC6-00F58B0F7570}">
      <dsp:nvSpPr>
        <dsp:cNvPr id="0" name=""/>
        <dsp:cNvSpPr/>
      </dsp:nvSpPr>
      <dsp:spPr>
        <a:xfrm rot="18900000">
          <a:off x="3987951" y="2647453"/>
          <a:ext cx="239995" cy="239995"/>
        </a:xfrm>
        <a:prstGeom prst="teardrop">
          <a:avLst>
            <a:gd name="adj" fmla="val 115000"/>
          </a:avLst>
        </a:prstGeom>
        <a:solidFill>
          <a:schemeClr val="accent2">
            <a:hueOff val="-958031"/>
            <a:satOff val="2632"/>
            <a:lumOff val="1764"/>
            <a:alphaOff val="0"/>
          </a:schemeClr>
        </a:solidFill>
        <a:ln w="12700" cap="flat" cmpd="sng" algn="ctr">
          <a:solidFill>
            <a:schemeClr val="accent2">
              <a:hueOff val="-958031"/>
              <a:satOff val="2632"/>
              <a:lumOff val="17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512C1-11FD-3E45-B594-BC1647F4F1D0}">
      <dsp:nvSpPr>
        <dsp:cNvPr id="0" name=""/>
        <dsp:cNvSpPr/>
      </dsp:nvSpPr>
      <dsp:spPr>
        <a:xfrm>
          <a:off x="4014612" y="2674115"/>
          <a:ext cx="186672" cy="186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9B8D6-0334-334B-88FB-7DAF5B55DBB8}">
      <dsp:nvSpPr>
        <dsp:cNvPr id="0" name=""/>
        <dsp:cNvSpPr/>
      </dsp:nvSpPr>
      <dsp:spPr>
        <a:xfrm>
          <a:off x="4277650" y="1631752"/>
          <a:ext cx="2187365" cy="96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Assemble deliverables</a:t>
          </a:r>
        </a:p>
      </dsp:txBody>
      <dsp:txXfrm>
        <a:off x="4277650" y="1631752"/>
        <a:ext cx="2187365" cy="965997"/>
      </dsp:txXfrm>
    </dsp:sp>
    <dsp:sp modelId="{F9A1AA55-E5C4-B948-AB29-5A658A2785CC}">
      <dsp:nvSpPr>
        <dsp:cNvPr id="0" name=""/>
        <dsp:cNvSpPr/>
      </dsp:nvSpPr>
      <dsp:spPr>
        <a:xfrm>
          <a:off x="4277650" y="2597749"/>
          <a:ext cx="2187365" cy="33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Milestone 4: </a:t>
          </a:r>
        </a:p>
      </dsp:txBody>
      <dsp:txXfrm>
        <a:off x="4277650" y="2597749"/>
        <a:ext cx="2187365" cy="339404"/>
      </dsp:txXfrm>
    </dsp:sp>
    <dsp:sp modelId="{F808DA2A-5DFC-AF4C-8ADD-C0C02F038F9A}">
      <dsp:nvSpPr>
        <dsp:cNvPr id="0" name=""/>
        <dsp:cNvSpPr/>
      </dsp:nvSpPr>
      <dsp:spPr>
        <a:xfrm>
          <a:off x="4107948" y="1631752"/>
          <a:ext cx="0" cy="965997"/>
        </a:xfrm>
        <a:prstGeom prst="line">
          <a:avLst/>
        </a:prstGeom>
        <a:noFill/>
        <a:ln w="12700" cap="flat" cmpd="sng" algn="ctr">
          <a:solidFill>
            <a:schemeClr val="accent2">
              <a:hueOff val="-958031"/>
              <a:satOff val="2632"/>
              <a:lumOff val="176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BDD4F-4E62-3949-A7A9-9E68ADFEED2D}">
      <dsp:nvSpPr>
        <dsp:cNvPr id="0" name=""/>
        <dsp:cNvSpPr/>
      </dsp:nvSpPr>
      <dsp:spPr>
        <a:xfrm>
          <a:off x="4076747" y="1601205"/>
          <a:ext cx="61092" cy="61092"/>
        </a:xfrm>
        <a:prstGeom prst="ellipse">
          <a:avLst/>
        </a:prstGeom>
        <a:solidFill>
          <a:schemeClr val="accent2">
            <a:hueOff val="-958031"/>
            <a:satOff val="2632"/>
            <a:lumOff val="176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89C66-22A6-C94E-886D-209A31FEBA3D}">
      <dsp:nvSpPr>
        <dsp:cNvPr id="0" name=""/>
        <dsp:cNvSpPr/>
      </dsp:nvSpPr>
      <dsp:spPr>
        <a:xfrm rot="8100000">
          <a:off x="5300537" y="376055"/>
          <a:ext cx="239995" cy="239995"/>
        </a:xfrm>
        <a:prstGeom prst="teardrop">
          <a:avLst>
            <a:gd name="adj" fmla="val 115000"/>
          </a:avLst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2700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6DF9B-2C7D-454A-A6A2-937A7E65E057}">
      <dsp:nvSpPr>
        <dsp:cNvPr id="0" name=""/>
        <dsp:cNvSpPr/>
      </dsp:nvSpPr>
      <dsp:spPr>
        <a:xfrm>
          <a:off x="5327198" y="402716"/>
          <a:ext cx="186672" cy="186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7AB85-D8E1-7B40-BBBB-A5B28EF18ADA}">
      <dsp:nvSpPr>
        <dsp:cNvPr id="0" name=""/>
        <dsp:cNvSpPr/>
      </dsp:nvSpPr>
      <dsp:spPr>
        <a:xfrm>
          <a:off x="5590237" y="665754"/>
          <a:ext cx="2187365" cy="96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Milestone 5: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Final deliverables</a:t>
          </a:r>
        </a:p>
      </dsp:txBody>
      <dsp:txXfrm>
        <a:off x="5590237" y="665754"/>
        <a:ext cx="2187365" cy="965997"/>
      </dsp:txXfrm>
    </dsp:sp>
    <dsp:sp modelId="{AAE46BE4-D477-0847-A6AD-2921154BA7EE}">
      <dsp:nvSpPr>
        <dsp:cNvPr id="0" name=""/>
        <dsp:cNvSpPr/>
      </dsp:nvSpPr>
      <dsp:spPr>
        <a:xfrm>
          <a:off x="5590237" y="326350"/>
          <a:ext cx="2187365" cy="33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Thu. 8 June</a:t>
          </a:r>
        </a:p>
      </dsp:txBody>
      <dsp:txXfrm>
        <a:off x="5590237" y="326350"/>
        <a:ext cx="2187365" cy="339404"/>
      </dsp:txXfrm>
    </dsp:sp>
    <dsp:sp modelId="{FCF828FD-232C-4C48-8A4B-6D7A63824836}">
      <dsp:nvSpPr>
        <dsp:cNvPr id="0" name=""/>
        <dsp:cNvSpPr/>
      </dsp:nvSpPr>
      <dsp:spPr>
        <a:xfrm>
          <a:off x="5420535" y="665754"/>
          <a:ext cx="0" cy="965997"/>
        </a:xfrm>
        <a:prstGeom prst="line">
          <a:avLst/>
        </a:prstGeom>
        <a:noFill/>
        <a:ln w="12700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FFC06-9020-D34E-AEE5-34B87657115F}">
      <dsp:nvSpPr>
        <dsp:cNvPr id="0" name=""/>
        <dsp:cNvSpPr/>
      </dsp:nvSpPr>
      <dsp:spPr>
        <a:xfrm>
          <a:off x="5389333" y="1601205"/>
          <a:ext cx="61092" cy="61092"/>
        </a:xfrm>
        <a:prstGeom prst="ellipse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50A5B-28C0-754B-827A-6E65F31D67A4}">
      <dsp:nvSpPr>
        <dsp:cNvPr id="0" name=""/>
        <dsp:cNvSpPr/>
      </dsp:nvSpPr>
      <dsp:spPr>
        <a:xfrm>
          <a:off x="0" y="53639"/>
          <a:ext cx="8520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Preprocessing and Wrangling</a:t>
          </a:r>
        </a:p>
      </dsp:txBody>
      <dsp:txXfrm>
        <a:off x="27415" y="81054"/>
        <a:ext cx="8465770" cy="506769"/>
      </dsp:txXfrm>
    </dsp:sp>
    <dsp:sp modelId="{7C85FCE1-6AB8-ED43-BC4A-11532DD357D8}">
      <dsp:nvSpPr>
        <dsp:cNvPr id="0" name=""/>
        <dsp:cNvSpPr/>
      </dsp:nvSpPr>
      <dsp:spPr>
        <a:xfrm>
          <a:off x="0" y="615239"/>
          <a:ext cx="85206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2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Data Cleaning, Imputing and removing null values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Normalization and Scaling Numerical Values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Converting all excel and json files to csv and parquet</a:t>
          </a:r>
        </a:p>
      </dsp:txBody>
      <dsp:txXfrm>
        <a:off x="0" y="615239"/>
        <a:ext cx="8520600" cy="943920"/>
      </dsp:txXfrm>
    </dsp:sp>
    <dsp:sp modelId="{D626CA7C-776F-674F-8A04-F33F4C894D72}">
      <dsp:nvSpPr>
        <dsp:cNvPr id="0" name=""/>
        <dsp:cNvSpPr/>
      </dsp:nvSpPr>
      <dsp:spPr>
        <a:xfrm>
          <a:off x="0" y="1559159"/>
          <a:ext cx="8520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Feature Engineering </a:t>
          </a:r>
        </a:p>
      </dsp:txBody>
      <dsp:txXfrm>
        <a:off x="27415" y="1586574"/>
        <a:ext cx="8465770" cy="506769"/>
      </dsp:txXfrm>
    </dsp:sp>
    <dsp:sp modelId="{B0F74D14-79F1-1A4C-A557-92602272EA84}">
      <dsp:nvSpPr>
        <dsp:cNvPr id="0" name=""/>
        <dsp:cNvSpPr/>
      </dsp:nvSpPr>
      <dsp:spPr>
        <a:xfrm>
          <a:off x="0" y="2120760"/>
          <a:ext cx="8520600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2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Grouping of the ‘make’ for different cars listings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Latitude and Longitude values for the cities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Date and Time of the Year for seasonal trends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Selection of relevant features to include in the training</a:t>
          </a:r>
        </a:p>
      </dsp:txBody>
      <dsp:txXfrm>
        <a:off x="0" y="2120760"/>
        <a:ext cx="8520600" cy="1242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50A5B-28C0-754B-827A-6E65F31D67A4}">
      <dsp:nvSpPr>
        <dsp:cNvPr id="0" name=""/>
        <dsp:cNvSpPr/>
      </dsp:nvSpPr>
      <dsp:spPr>
        <a:xfrm>
          <a:off x="0" y="146384"/>
          <a:ext cx="85206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>
              <a:solidFill>
                <a:schemeClr val="bg1"/>
              </a:solidFill>
            </a:rPr>
            <a:t>Data Augmentation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6273" y="172657"/>
        <a:ext cx="8468054" cy="485654"/>
      </dsp:txXfrm>
    </dsp:sp>
    <dsp:sp modelId="{7C85FCE1-6AB8-ED43-BC4A-11532DD357D8}">
      <dsp:nvSpPr>
        <dsp:cNvPr id="0" name=""/>
        <dsp:cNvSpPr/>
      </dsp:nvSpPr>
      <dsp:spPr>
        <a:xfrm>
          <a:off x="0" y="684585"/>
          <a:ext cx="8520600" cy="904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2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>
              <a:solidFill>
                <a:schemeClr val="dk1"/>
              </a:solidFill>
            </a:rPr>
            <a:t>Adding Local Gasoline Prices from Stats Canada</a:t>
          </a:r>
          <a:endParaRPr lang="en-CA" sz="1800" kern="1200" dirty="0">
            <a:solidFill>
              <a:schemeClr val="dk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>
              <a:solidFill>
                <a:schemeClr val="dk1"/>
              </a:solidFill>
            </a:rPr>
            <a:t>Car inventory - how many cars made in a year? Perhaps Images of the cars?</a:t>
          </a:r>
          <a:endParaRPr lang="en-CA" sz="1800" kern="1200" dirty="0">
            <a:solidFill>
              <a:schemeClr val="dk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>
              <a:solidFill>
                <a:schemeClr val="dk1"/>
              </a:solidFill>
            </a:rPr>
            <a:t>Supplemental Variables from the inspection reports and auction data</a:t>
          </a:r>
          <a:endParaRPr lang="en-CA" sz="1800" kern="1200" dirty="0">
            <a:solidFill>
              <a:schemeClr val="dk1"/>
            </a:solidFill>
          </a:endParaRPr>
        </a:p>
      </dsp:txBody>
      <dsp:txXfrm>
        <a:off x="0" y="684585"/>
        <a:ext cx="8520600" cy="904590"/>
      </dsp:txXfrm>
    </dsp:sp>
    <dsp:sp modelId="{F67178CB-DC0E-EC4B-A08A-23EFA3F9C9D9}">
      <dsp:nvSpPr>
        <dsp:cNvPr id="0" name=""/>
        <dsp:cNvSpPr/>
      </dsp:nvSpPr>
      <dsp:spPr>
        <a:xfrm>
          <a:off x="0" y="1597116"/>
          <a:ext cx="85206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>
              <a:solidFill>
                <a:schemeClr val="bg1"/>
              </a:solidFill>
            </a:rPr>
            <a:t>Data pipeline </a:t>
          </a:r>
          <a:endParaRPr lang="en-CA" sz="2300" kern="1200" dirty="0">
            <a:solidFill>
              <a:schemeClr val="bg1"/>
            </a:solidFill>
          </a:endParaRPr>
        </a:p>
      </dsp:txBody>
      <dsp:txXfrm>
        <a:off x="26273" y="1623389"/>
        <a:ext cx="8468054" cy="485654"/>
      </dsp:txXfrm>
    </dsp:sp>
    <dsp:sp modelId="{2663C57B-9FAF-AB4C-9508-8FE5E0DCD63E}">
      <dsp:nvSpPr>
        <dsp:cNvPr id="0" name=""/>
        <dsp:cNvSpPr/>
      </dsp:nvSpPr>
      <dsp:spPr>
        <a:xfrm>
          <a:off x="0" y="2127375"/>
          <a:ext cx="8520600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2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>
              <a:solidFill>
                <a:schemeClr val="dk1"/>
              </a:solidFill>
            </a:rPr>
            <a:t>Development of a pipeline to handle data loading, cleaning, preprocessing, modelling, and evaluation with automation</a:t>
          </a:r>
          <a:endParaRPr lang="en-CA" sz="1800" kern="1200" dirty="0">
            <a:solidFill>
              <a:schemeClr val="dk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>
              <a:solidFill>
                <a:schemeClr val="dk1"/>
              </a:solidFill>
            </a:rPr>
            <a:t>Evaluating the different models we train on with several metrics</a:t>
          </a:r>
          <a:endParaRPr lang="en-CA" sz="1800" kern="1200" dirty="0">
            <a:solidFill>
              <a:schemeClr val="dk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>
              <a:solidFill>
                <a:schemeClr val="dk1"/>
              </a:solidFill>
            </a:rPr>
            <a:t>Comparison of developed model with current pricing in use</a:t>
          </a:r>
          <a:endParaRPr lang="en-CA" sz="1800" kern="1200" dirty="0">
            <a:solidFill>
              <a:schemeClr val="dk1"/>
            </a:solidFill>
          </a:endParaRPr>
        </a:p>
      </dsp:txBody>
      <dsp:txXfrm>
        <a:off x="0" y="2127375"/>
        <a:ext cx="8520600" cy="1142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Slide assignment</a:t>
            </a:r>
          </a:p>
          <a:p>
            <a:pPr marL="158750" indent="0">
              <a:buNone/>
            </a:pPr>
            <a:r>
              <a:rPr lang="en-US" dirty="0"/>
              <a:t>2-3 and Demo </a:t>
            </a:r>
            <a:r>
              <a:rPr lang="en-US" dirty="0" err="1"/>
              <a:t>Dhruvi</a:t>
            </a:r>
            <a:endParaRPr lang="en-US" dirty="0"/>
          </a:p>
          <a:p>
            <a:pPr marL="158750" indent="0">
              <a:buNone/>
            </a:pPr>
            <a:r>
              <a:rPr lang="en-US" dirty="0"/>
              <a:t>4-5 </a:t>
            </a:r>
            <a:r>
              <a:rPr lang="en-US" dirty="0" err="1"/>
              <a:t>HanChen</a:t>
            </a:r>
            <a:endParaRPr lang="en-US" dirty="0"/>
          </a:p>
          <a:p>
            <a:pPr marL="158750" indent="0">
              <a:buNone/>
            </a:pPr>
            <a:r>
              <a:rPr lang="en-US" dirty="0"/>
              <a:t>6, 10 </a:t>
            </a:r>
            <a:r>
              <a:rPr lang="en-US" dirty="0" err="1"/>
              <a:t>Mengjun</a:t>
            </a:r>
            <a:r>
              <a:rPr lang="en-US" dirty="0"/>
              <a:t> (Daniel)</a:t>
            </a:r>
          </a:p>
          <a:p>
            <a:pPr marL="158750" indent="0">
              <a:buNone/>
            </a:pPr>
            <a:r>
              <a:rPr lang="en-US" dirty="0"/>
              <a:t>7-9 Tony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22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85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45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cc3f43ed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cc3f43ed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544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cc3f43ed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cc3f43ed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34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cc3f43ed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cc3f43ed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977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cc3f43edb_3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cc3f43edb_3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cc3f43edb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cc3f43edb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cc3f43edb_1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cc3f43edb_1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04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cc3f43e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cc3f43e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cc3f43edb_3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cc3f43edb_3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Inspections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Vehicle inventory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Auctions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cc3f43ed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cc3f43edb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304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cc3f43ed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cc3f43edb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739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cc3f43ed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cc3f43ed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639D-B9AF-1272-8CB3-F9056F229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06E13-590A-99FC-D6C0-E56216DDC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1FCD-DE71-BFCC-19FB-1AA30C41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7A5-82A9-8642-9CC6-B22BA15E1B74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A8FC5-1886-8580-079D-5AC02E5D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1B199-8FB0-6604-8AD2-961060ED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62638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1810-9C5F-6E5E-2E5C-565A7EE2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84F6A-5CB3-0AB5-3D30-6DFAF42E0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C8763-8026-78DD-624C-FD5E181C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7A5-82A9-8642-9CC6-B22BA15E1B74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188DE-E3F2-568F-A8C2-3FBD0547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86CB0-292F-0D1D-87E2-14D20794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35913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A6A6B-0A81-6A15-8B3D-744A26C33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8CEC9-3F6A-31EC-C855-D15790E13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9DDF-C72A-019A-0773-BDBD0A8F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7A5-82A9-8642-9CC6-B22BA15E1B74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5A7D4-B87A-39D7-A76C-77192206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BED22-6D26-5AE7-E904-65C2E108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70023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30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AA39-942A-9938-9547-E4C2F10B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E487-7995-D9B2-638E-ED5BCE1A8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C702-E7A0-4FA5-3EE6-E26C98C6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7A5-82A9-8642-9CC6-B22BA15E1B74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027E6-5AB0-D2F6-3B92-0440803D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7D823-E77F-7362-55C1-EEF1FCED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38075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BB61-00C5-890D-6808-D3E0B027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B71A0-C97A-F9E5-CE07-E0C92A977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584F1-899F-6938-FE2F-9B4A993D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7A5-82A9-8642-9CC6-B22BA15E1B74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8636E-E836-9118-09C4-0DC1CFF0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C9511-3828-6583-FDC0-EA425E5A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84233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B6EA-7216-B3C9-3E2F-5F03CA1F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73DB1-689C-9BDB-4360-8A68A01BF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A2DAF-9BE2-CB66-3BBF-4F3CEB92D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AC4-7BF2-2481-D154-07684F96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7A5-82A9-8642-9CC6-B22BA15E1B74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F2D7B-AFF9-5BD2-E373-1B79E5F9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AD74B-BAB6-E304-7776-0237056D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41517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A13C-B6A2-8EC8-81DD-0E2815EE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6852D-601F-1FDD-F262-FE92DFE36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40125-C3BB-4A3A-17F0-97EEB5B6E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3607D-41D5-CFCD-C02B-40730B860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9175F-8B37-CFBC-50BF-77CC1E973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32EA1-58CA-739B-321A-119944F2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7A5-82A9-8642-9CC6-B22BA15E1B74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C89F5-FAE2-9901-1AAD-EED5A40B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4901B-4909-FBCE-FC83-D57F0EEA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5010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CD74-DE93-0E46-62A3-C5482454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B3ABD-6A8D-28B2-0161-8070094D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7A5-82A9-8642-9CC6-B22BA15E1B74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8B30F-5C40-F087-502C-ABB20918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20C20-1590-5342-1084-6B27C528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47846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C416C-FAB1-52C5-14F5-E789DAA1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7A5-82A9-8642-9CC6-B22BA15E1B74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5273C-0D62-C0C5-F99A-002A5303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F1D5B-348E-C5FB-EF8E-257D02A0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536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8C03-9C50-63E0-85E9-F1297DDA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01A6-B4F7-4DEA-2BE4-353D64A4A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EA7B9-FBE2-205D-14BE-510E16865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47D03-C253-3248-F672-EA772687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7A5-82A9-8642-9CC6-B22BA15E1B74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E1022-9B82-D6DB-F464-D9D88D8D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4DA85-E39E-1375-18A3-59D24F2B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09024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3FBE-C759-6A32-91F9-D88C7A72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71690-BD13-721F-A87F-D39A53F31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0B21D-5445-1107-12EE-5D9BDCD33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95F8F-492C-10A4-A067-5A3EC7BB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7A5-82A9-8642-9CC6-B22BA15E1B74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282C7-01C3-6851-94B8-98ECF756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7862C-0250-7F97-293A-21295DDD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52845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7CCED-94FD-C095-5F7C-F2EBDE03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7D864-C09D-02C6-3B8C-804D079E0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851F9-F96F-7834-AAFD-410824C4D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E67A5-82A9-8642-9CC6-B22BA15E1B74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7FE5D-C533-3696-C655-EF5BD6EE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EBB84-505E-9A2C-C152-FAD2A4805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712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microsoft.com/office/2007/relationships/diagramDrawing" Target="../diagrams/drawing4.xml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svg"/><Relationship Id="rId11" Type="http://schemas.openxmlformats.org/officeDocument/2006/relationships/diagramQuickStyle" Target="../diagrams/quickStyle4.xml"/><Relationship Id="rId5" Type="http://schemas.openxmlformats.org/officeDocument/2006/relationships/image" Target="../media/image25.png"/><Relationship Id="rId10" Type="http://schemas.openxmlformats.org/officeDocument/2006/relationships/diagramLayout" Target="../diagrams/layout4.xml"/><Relationship Id="rId4" Type="http://schemas.openxmlformats.org/officeDocument/2006/relationships/image" Target="../media/image24.svg"/><Relationship Id="rId9" Type="http://schemas.openxmlformats.org/officeDocument/2006/relationships/diagramData" Target="../diagrams/data4.xml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B2D0A3-1CE4-DE8B-4D1F-D436861C8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ED4994-D47E-B593-0C16-A39B650F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799396"/>
            <a:ext cx="4539716" cy="354470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400" dirty="0">
                <a:ln w="22225">
                  <a:solidFill>
                    <a:srgbClr val="FFFFFF"/>
                  </a:solidFill>
                </a:ln>
                <a:noFill/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Autozen Valuation Guru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4000" dirty="0">
                <a:ln w="22225">
                  <a:solidFill>
                    <a:srgbClr val="FFFFFF"/>
                  </a:solidFill>
                </a:ln>
                <a:noFill/>
              </a:rPr>
              <a:t>-Project Proposal</a:t>
            </a:r>
            <a:br>
              <a:rPr lang="en-US" sz="4000" dirty="0">
                <a:ln w="22225">
                  <a:solidFill>
                    <a:srgbClr val="FFFFFF"/>
                  </a:solidFill>
                </a:ln>
                <a:noFill/>
              </a:rPr>
            </a:br>
            <a:br>
              <a:rPr lang="en-US" sz="18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1800" dirty="0"/>
              <a:t>DSCI 591 Capstone Project</a:t>
            </a:r>
            <a:br>
              <a:rPr lang="en-US" sz="1800" dirty="0"/>
            </a:br>
            <a:r>
              <a:rPr lang="en-US" sz="1800" dirty="0"/>
              <a:t>University of British Columbia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Mentor: Dr. </a:t>
            </a:r>
            <a:r>
              <a:rPr lang="en-US" sz="1800" dirty="0" err="1"/>
              <a:t>Gittu</a:t>
            </a:r>
            <a:r>
              <a:rPr lang="en-US" sz="1800" dirty="0"/>
              <a:t> George</a:t>
            </a:r>
            <a:endParaRPr lang="en-US" sz="18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9674" y="1714500"/>
            <a:ext cx="0" cy="17145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C2FE4A8-7A4F-C30E-D5F4-85888DE6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0980" y="799396"/>
            <a:ext cx="2895002" cy="35447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Mengjun</a:t>
            </a:r>
            <a:r>
              <a:rPr lang="en-US" sz="2000" dirty="0">
                <a:solidFill>
                  <a:srgbClr val="FFFFFF"/>
                </a:solidFill>
              </a:rPr>
              <a:t> Chen</a:t>
            </a:r>
          </a:p>
          <a:p>
            <a:pPr marL="17145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Dhruvi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Nishar</a:t>
            </a:r>
            <a:endParaRPr lang="en-US" sz="2000" dirty="0">
              <a:solidFill>
                <a:srgbClr val="FFFFFF"/>
              </a:solidFill>
            </a:endParaRPr>
          </a:p>
          <a:p>
            <a:pPr marL="17145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HanChen</a:t>
            </a:r>
            <a:r>
              <a:rPr lang="en-US" sz="2000" dirty="0">
                <a:solidFill>
                  <a:srgbClr val="FFFFFF"/>
                </a:solidFill>
              </a:rPr>
              <a:t> Wang</a:t>
            </a:r>
          </a:p>
          <a:p>
            <a:pPr marL="17145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Tony </a:t>
            </a:r>
            <a:r>
              <a:rPr lang="en-US" sz="2000" dirty="0" err="1">
                <a:solidFill>
                  <a:srgbClr val="FFFFFF"/>
                </a:solidFill>
              </a:rPr>
              <a:t>Zoght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151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9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34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59545" y="803100"/>
            <a:ext cx="2954766" cy="41873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1200"/>
              </a:spcAft>
            </a:pP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workflow (2)</a:t>
            </a:r>
          </a:p>
        </p:txBody>
      </p:sp>
      <p:cxnSp>
        <p:nvCxnSpPr>
          <p:cNvPr id="128" name="Straight Connector 9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849085"/>
            <a:ext cx="0" cy="428818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TextBox 8">
            <a:extLst>
              <a:ext uri="{FF2B5EF4-FFF2-40B4-BE49-F238E27FC236}">
                <a16:creationId xmlns:a16="http://schemas.microsoft.com/office/drawing/2014/main" id="{0F6F3AEE-18AD-3151-997D-0B771F2A5A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5694699"/>
              </p:ext>
            </p:extLst>
          </p:nvPr>
        </p:nvGraphicFramePr>
        <p:xfrm>
          <a:off x="3831401" y="803100"/>
          <a:ext cx="4953048" cy="419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152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10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120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deliverables</a:t>
            </a:r>
          </a:p>
        </p:txBody>
      </p:sp>
      <p:sp>
        <p:nvSpPr>
          <p:cNvPr id="2" name="Google Shape;96;p19">
            <a:extLst>
              <a:ext uri="{FF2B5EF4-FFF2-40B4-BE49-F238E27FC236}">
                <a16:creationId xmlns:a16="http://schemas.microsoft.com/office/drawing/2014/main" id="{D5D17F3C-71B3-A064-D1EB-3B0F95DFBE3A}"/>
              </a:ext>
            </a:extLst>
          </p:cNvPr>
          <p:cNvSpPr txBox="1"/>
          <p:nvPr/>
        </p:nvSpPr>
        <p:spPr>
          <a:xfrm>
            <a:off x="311700" y="3597800"/>
            <a:ext cx="25023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Main: Notebook Report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(code + documentation)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3" name="Google Shape;98;p19">
            <a:extLst>
              <a:ext uri="{FF2B5EF4-FFF2-40B4-BE49-F238E27FC236}">
                <a16:creationId xmlns:a16="http://schemas.microsoft.com/office/drawing/2014/main" id="{5CBB4831-A230-5F91-86CC-FEFF12A21D76}"/>
              </a:ext>
            </a:extLst>
          </p:cNvPr>
          <p:cNvSpPr txBox="1"/>
          <p:nvPr/>
        </p:nvSpPr>
        <p:spPr>
          <a:xfrm>
            <a:off x="3620975" y="3567023"/>
            <a:ext cx="2149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Python pipeline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(Implementation)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" name="Google Shape;99;p19">
            <a:extLst>
              <a:ext uri="{FF2B5EF4-FFF2-40B4-BE49-F238E27FC236}">
                <a16:creationId xmlns:a16="http://schemas.microsoft.com/office/drawing/2014/main" id="{DE23A221-9EC9-99F2-54BC-80C189E7B81F}"/>
              </a:ext>
            </a:extLst>
          </p:cNvPr>
          <p:cNvSpPr txBox="1"/>
          <p:nvPr/>
        </p:nvSpPr>
        <p:spPr>
          <a:xfrm>
            <a:off x="6577450" y="3567023"/>
            <a:ext cx="2149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Dashboard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(Visualization)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" name="Google Shape;101;p19">
            <a:extLst>
              <a:ext uri="{FF2B5EF4-FFF2-40B4-BE49-F238E27FC236}">
                <a16:creationId xmlns:a16="http://schemas.microsoft.com/office/drawing/2014/main" id="{128F3AF9-F5E4-428C-D4B1-B9FE71E702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33" y="1600583"/>
            <a:ext cx="1959234" cy="189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2;p19">
            <a:extLst>
              <a:ext uri="{FF2B5EF4-FFF2-40B4-BE49-F238E27FC236}">
                <a16:creationId xmlns:a16="http://schemas.microsoft.com/office/drawing/2014/main" id="{33FB4084-A706-A6FD-25D4-81628D32FB9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5040" y="1877921"/>
            <a:ext cx="2029678" cy="13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3;p19">
            <a:extLst>
              <a:ext uri="{FF2B5EF4-FFF2-40B4-BE49-F238E27FC236}">
                <a16:creationId xmlns:a16="http://schemas.microsoft.com/office/drawing/2014/main" id="{80F3180D-E3BC-5167-139B-438E836FACF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7290" y="1977296"/>
            <a:ext cx="2029660" cy="114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33CD2-C688-E277-6271-F3FA4929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7746"/>
            <a:ext cx="7886700" cy="850270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900"/>
              <a:t>Milestones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84B52CC3-B2F0-A566-4300-D2E6CAB7DDD2}"/>
              </a:ext>
            </a:extLst>
          </p:cNvPr>
          <p:cNvSpPr txBox="1"/>
          <p:nvPr/>
        </p:nvSpPr>
        <p:spPr>
          <a:xfrm>
            <a:off x="3326258" y="971685"/>
            <a:ext cx="457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1C43412F-B55F-32D3-500C-3AF5F7C5A6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325483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013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gnifying glass and question mark">
            <a:extLst>
              <a:ext uri="{FF2B5EF4-FFF2-40B4-BE49-F238E27FC236}">
                <a16:creationId xmlns:a16="http://schemas.microsoft.com/office/drawing/2014/main" id="{7A44E629-FB09-323D-C9F4-2108DD9E9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849901" y="-1150602"/>
            <a:ext cx="3444203" cy="9144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11807-3549-7BBC-638F-CEAFF9C2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2318946"/>
            <a:ext cx="6808922" cy="17907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5000"/>
              <a:t>Q &amp; 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1279"/>
            <a:ext cx="7339422" cy="51435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69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 Science Technique (1)</a:t>
            </a:r>
          </a:p>
        </p:txBody>
      </p:sp>
      <p:graphicFrame>
        <p:nvGraphicFramePr>
          <p:cNvPr id="125" name="Google Shape;123;p22">
            <a:extLst>
              <a:ext uri="{FF2B5EF4-FFF2-40B4-BE49-F238E27FC236}">
                <a16:creationId xmlns:a16="http://schemas.microsoft.com/office/drawing/2014/main" id="{CB58E2E4-9B16-3A48-D3A0-4B26540A02D2}"/>
              </a:ext>
            </a:extLst>
          </p:cNvPr>
          <p:cNvGraphicFramePr/>
          <p:nvPr/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014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Technique (2)</a:t>
            </a:r>
            <a:endParaRPr lang="en-CA" dirty="0"/>
          </a:p>
        </p:txBody>
      </p:sp>
      <p:graphicFrame>
        <p:nvGraphicFramePr>
          <p:cNvPr id="125" name="Google Shape;123;p22">
            <a:extLst>
              <a:ext uri="{FF2B5EF4-FFF2-40B4-BE49-F238E27FC236}">
                <a16:creationId xmlns:a16="http://schemas.microsoft.com/office/drawing/2014/main" id="{CB58E2E4-9B16-3A48-D3A0-4B26540A02D2}"/>
              </a:ext>
            </a:extLst>
          </p:cNvPr>
          <p:cNvGraphicFramePr/>
          <p:nvPr/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808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Technique (3)</a:t>
            </a:r>
            <a:endParaRPr lang="en-CA" dirty="0"/>
          </a:p>
        </p:txBody>
      </p:sp>
      <p:graphicFrame>
        <p:nvGraphicFramePr>
          <p:cNvPr id="125" name="Google Shape;123;p22">
            <a:extLst>
              <a:ext uri="{FF2B5EF4-FFF2-40B4-BE49-F238E27FC236}">
                <a16:creationId xmlns:a16="http://schemas.microsoft.com/office/drawing/2014/main" id="{CB58E2E4-9B16-3A48-D3A0-4B26540A02D2}"/>
              </a:ext>
            </a:extLst>
          </p:cNvPr>
          <p:cNvGraphicFramePr/>
          <p:nvPr/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3123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F10600-6B94-6E34-CC74-DE9EB971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33400"/>
            <a:ext cx="71628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4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6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146F7-8B23-DD5F-446B-8F151783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375" y="367131"/>
            <a:ext cx="4316172" cy="1250676"/>
          </a:xfrm>
        </p:spPr>
        <p:txBody>
          <a:bodyPr anchor="b">
            <a:normAutofit/>
          </a:bodyPr>
          <a:lstStyle/>
          <a:p>
            <a:r>
              <a:rPr lang="en-US" sz="3200" dirty="0"/>
              <a:t>What is Autozen?</a:t>
            </a:r>
          </a:p>
        </p:txBody>
      </p:sp>
      <p:pic>
        <p:nvPicPr>
          <p:cNvPr id="2052" name="Picture 4" descr="Autozen | Better Business Bureau® Profile">
            <a:extLst>
              <a:ext uri="{FF2B5EF4-FFF2-40B4-BE49-F238E27FC236}">
                <a16:creationId xmlns:a16="http://schemas.microsoft.com/office/drawing/2014/main" id="{C43EB6A5-48F0-25CF-C371-F0481DD4C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097" y="952426"/>
            <a:ext cx="2908245" cy="29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2D39-2D7F-E590-3760-352766190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7375" y="1756126"/>
            <a:ext cx="4316172" cy="1769568"/>
          </a:xfrm>
        </p:spPr>
        <p:txBody>
          <a:bodyPr anchor="t">
            <a:normAutofit/>
          </a:bodyPr>
          <a:lstStyle/>
          <a:p>
            <a:r>
              <a:rPr lang="en-CA" sz="2000" dirty="0"/>
              <a:t>Managed marketplace.</a:t>
            </a:r>
          </a:p>
          <a:p>
            <a:r>
              <a:rPr lang="en-CA" sz="2000" dirty="0"/>
              <a:t>Connects private car sellers and dealers.</a:t>
            </a:r>
          </a:p>
          <a:p>
            <a:r>
              <a:rPr lang="en-CA" sz="2000" dirty="0"/>
              <a:t>Makes the entire car selling experience </a:t>
            </a:r>
            <a:r>
              <a:rPr lang="en-CA" sz="2000" b="1" dirty="0"/>
              <a:t>easy, fast, and fair</a:t>
            </a:r>
            <a:r>
              <a:rPr lang="en-CA" sz="2000" dirty="0"/>
              <a:t>.</a:t>
            </a:r>
            <a:endParaRPr lang="en-US" sz="2000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mo - Free computer icons">
            <a:extLst>
              <a:ext uri="{FF2B5EF4-FFF2-40B4-BE49-F238E27FC236}">
                <a16:creationId xmlns:a16="http://schemas.microsoft.com/office/drawing/2014/main" id="{09DBD1C2-62EB-BFD7-76BF-AEB31B04E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365" y="3486979"/>
            <a:ext cx="1352336" cy="135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70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Four simple steps to sell a car the Zen way</a:t>
            </a:r>
          </a:p>
        </p:txBody>
      </p:sp>
      <p:graphicFrame>
        <p:nvGraphicFramePr>
          <p:cNvPr id="103" name="Google Shape;71;p15">
            <a:extLst>
              <a:ext uri="{FF2B5EF4-FFF2-40B4-BE49-F238E27FC236}">
                <a16:creationId xmlns:a16="http://schemas.microsoft.com/office/drawing/2014/main" id="{36DD18B0-7D83-8AFC-8324-6EB0AC36F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941236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473511" y="367870"/>
            <a:ext cx="2240924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110423" y="359619"/>
            <a:ext cx="4404928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 challenge</a:t>
            </a: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4800"/>
            <a:ext cx="2004647" cy="10287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27386" y="716577"/>
            <a:ext cx="3583036" cy="358303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</p:spPr>
      </p:pic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110423" y="1488332"/>
            <a:ext cx="4404928" cy="314439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Large discrepancies between the used car valuation (based on </a:t>
            </a:r>
            <a:r>
              <a:rPr lang="en-US" b="0" i="0" dirty="0"/>
              <a:t>Canadian Black Book)</a:t>
            </a:r>
            <a:r>
              <a:rPr lang="en-US" dirty="0"/>
              <a:t> and the final auctioned price. </a:t>
            </a:r>
            <a:endParaRPr lang="en-US" b="0" i="0" dirty="0"/>
          </a:p>
          <a:p>
            <a:pPr marL="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Source Sans Pro"/>
              </a:rPr>
              <a:t>In this project, we aim to help Autozen </a:t>
            </a:r>
            <a:r>
              <a:rPr lang="en-US" b="1" dirty="0">
                <a:sym typeface="Source Sans Pro"/>
              </a:rPr>
              <a:t>improve their </a:t>
            </a:r>
            <a:r>
              <a:rPr lang="en-US" b="1" dirty="0"/>
              <a:t>used car </a:t>
            </a:r>
            <a:r>
              <a:rPr lang="en-US" b="1" dirty="0">
                <a:sym typeface="Source Sans Pro"/>
              </a:rPr>
              <a:t>price prediction.</a:t>
            </a:r>
            <a:endParaRPr lang="en-US" i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E0699-4F53-1089-195F-EB589C9A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79833"/>
          </a:xfrm>
        </p:spPr>
        <p:txBody>
          <a:bodyPr>
            <a:normAutofit/>
          </a:bodyPr>
          <a:lstStyle/>
          <a:p>
            <a:r>
              <a:rPr lang="en-US" sz="3000"/>
              <a:t>Current valuation method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59FEC2-14DB-2A53-0ACD-046671CC8C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057752"/>
              </p:ext>
            </p:extLst>
          </p:nvPr>
        </p:nvGraphicFramePr>
        <p:xfrm>
          <a:off x="628650" y="1369218"/>
          <a:ext cx="3114580" cy="3227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E470761-F0F6-A690-A421-815406014D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6991" y="1056597"/>
            <a:ext cx="49784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4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120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Stakeholders</a:t>
            </a:r>
          </a:p>
        </p:txBody>
      </p:sp>
      <p:graphicFrame>
        <p:nvGraphicFramePr>
          <p:cNvPr id="112" name="Content Placeholder 3">
            <a:extLst>
              <a:ext uri="{FF2B5EF4-FFF2-40B4-BE49-F238E27FC236}">
                <a16:creationId xmlns:a16="http://schemas.microsoft.com/office/drawing/2014/main" id="{2718EB2A-0231-CEAF-8F1A-ED62527EE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211542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083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BDC34EBB-8DB5-A458-F13D-1D9B1E9F1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123"/>
          <a:stretch/>
        </p:blipFill>
        <p:spPr>
          <a:xfrm>
            <a:off x="642145" y="14024"/>
            <a:ext cx="7859710" cy="28790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117CC2-4FA6-4CC9-5F44-DE9421EC89E3}"/>
              </a:ext>
            </a:extLst>
          </p:cNvPr>
          <p:cNvSpPr/>
          <p:nvPr/>
        </p:nvSpPr>
        <p:spPr>
          <a:xfrm>
            <a:off x="0" y="2571750"/>
            <a:ext cx="5546690" cy="479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 idx="4294967295"/>
          </p:nvPr>
        </p:nvSpPr>
        <p:spPr>
          <a:xfrm>
            <a:off x="0" y="2603500"/>
            <a:ext cx="6418263" cy="4032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72648-D57F-BEFC-8A0E-AFDC5369B20F}"/>
              </a:ext>
            </a:extLst>
          </p:cNvPr>
          <p:cNvSpPr txBox="1"/>
          <p:nvPr/>
        </p:nvSpPr>
        <p:spPr>
          <a:xfrm>
            <a:off x="425196" y="3135289"/>
            <a:ext cx="8293608" cy="181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Investigate how </a:t>
            </a:r>
            <a:r>
              <a:rPr lang="en-US" b="1" dirty="0"/>
              <a:t>used cars features explain</a:t>
            </a:r>
            <a:r>
              <a:rPr lang="en-US" dirty="0"/>
              <a:t> their final auctioned price.</a:t>
            </a: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Assess the accuracy </a:t>
            </a:r>
            <a:r>
              <a:rPr lang="en-US" dirty="0"/>
              <a:t>of the current car valuation method (CBB) in predicting the final auctioned price.</a:t>
            </a: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(Stretch Goal) Generate </a:t>
            </a:r>
            <a:r>
              <a:rPr lang="en-US" b="1" dirty="0"/>
              <a:t>predictions</a:t>
            </a:r>
            <a:r>
              <a:rPr lang="en-US" dirty="0"/>
              <a:t> of the final auctioned price using the car inspection data without relying on the CBB.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we working with ?</a:t>
            </a:r>
            <a:br>
              <a:rPr lang="en" dirty="0"/>
            </a:br>
            <a:endParaRPr i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BC3BC7-EE93-F08F-3EA8-8972BC742BD2}"/>
              </a:ext>
            </a:extLst>
          </p:cNvPr>
          <p:cNvGrpSpPr/>
          <p:nvPr/>
        </p:nvGrpSpPr>
        <p:grpSpPr>
          <a:xfrm>
            <a:off x="443122" y="1609344"/>
            <a:ext cx="4330046" cy="1655063"/>
            <a:chOff x="615505" y="1464325"/>
            <a:chExt cx="7749569" cy="22673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048CD96-102D-D7E1-26DB-C969DA53D6F1}"/>
                </a:ext>
              </a:extLst>
            </p:cNvPr>
            <p:cNvGrpSpPr/>
            <p:nvPr/>
          </p:nvGrpSpPr>
          <p:grpSpPr>
            <a:xfrm>
              <a:off x="615505" y="1464325"/>
              <a:ext cx="2195203" cy="1999174"/>
              <a:chOff x="1011568" y="1464325"/>
              <a:chExt cx="2195203" cy="199917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1FA41F-C565-C3EA-4B2F-71D1EA528B4F}"/>
                  </a:ext>
                </a:extLst>
              </p:cNvPr>
              <p:cNvSpPr txBox="1"/>
              <p:nvPr/>
            </p:nvSpPr>
            <p:spPr>
              <a:xfrm>
                <a:off x="1011568" y="3037771"/>
                <a:ext cx="2195203" cy="425728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1200" b="1" dirty="0"/>
                  <a:t>Vehicle inspection</a:t>
                </a:r>
              </a:p>
              <a:p>
                <a:pPr algn="ctr"/>
                <a:r>
                  <a:rPr lang="en-CA" sz="1200" dirty="0"/>
                  <a:t>(</a:t>
                </a:r>
                <a:r>
                  <a:rPr lang="en-CA" sz="1100" dirty="0"/>
                  <a:t>10814</a:t>
                </a:r>
                <a:r>
                  <a:rPr lang="en-CA" sz="1200" dirty="0"/>
                  <a:t> x 306)</a:t>
                </a:r>
              </a:p>
            </p:txBody>
          </p:sp>
          <p:pic>
            <p:nvPicPr>
              <p:cNvPr id="7" name="Graphic 6" descr="Database with solid fill">
                <a:extLst>
                  <a:ext uri="{FF2B5EF4-FFF2-40B4-BE49-F238E27FC236}">
                    <a16:creationId xmlns:a16="http://schemas.microsoft.com/office/drawing/2014/main" id="{D491D8F9-325A-4B54-BAA4-842EF1751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17171" y="1464325"/>
                <a:ext cx="1584000" cy="15840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9F9718C-5B05-70AC-6CC3-0DCB0EF82652}"/>
                </a:ext>
              </a:extLst>
            </p:cNvPr>
            <p:cNvGrpSpPr/>
            <p:nvPr/>
          </p:nvGrpSpPr>
          <p:grpSpPr>
            <a:xfrm>
              <a:off x="3674542" y="1464325"/>
              <a:ext cx="1794915" cy="2169376"/>
              <a:chOff x="3982127" y="1464325"/>
              <a:chExt cx="1794915" cy="2169376"/>
            </a:xfrm>
          </p:grpSpPr>
          <p:pic>
            <p:nvPicPr>
              <p:cNvPr id="8" name="Graphic 7" descr="Database with solid fill">
                <a:extLst>
                  <a:ext uri="{FF2B5EF4-FFF2-40B4-BE49-F238E27FC236}">
                    <a16:creationId xmlns:a16="http://schemas.microsoft.com/office/drawing/2014/main" id="{602EB33A-DF05-091B-CF85-9478288BE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087585" y="1464325"/>
                <a:ext cx="1584000" cy="15840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150C06-D136-9942-6779-C1E442D27732}"/>
                  </a:ext>
                </a:extLst>
              </p:cNvPr>
              <p:cNvSpPr txBox="1"/>
              <p:nvPr/>
            </p:nvSpPr>
            <p:spPr>
              <a:xfrm>
                <a:off x="3982127" y="3048325"/>
                <a:ext cx="1794915" cy="58537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1100" b="1" dirty="0"/>
                  <a:t>Vehicle</a:t>
                </a:r>
                <a:r>
                  <a:rPr lang="en-CA" sz="1100" dirty="0"/>
                  <a:t> inventory</a:t>
                </a:r>
              </a:p>
              <a:p>
                <a:pPr algn="ctr"/>
                <a:r>
                  <a:rPr lang="en-CA" sz="1100" dirty="0"/>
                  <a:t>(21821 x 69)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56C595-3F95-77CF-DCBF-88DB1BE0CE84}"/>
                </a:ext>
              </a:extLst>
            </p:cNvPr>
            <p:cNvGrpSpPr/>
            <p:nvPr/>
          </p:nvGrpSpPr>
          <p:grpSpPr>
            <a:xfrm>
              <a:off x="6781074" y="1464325"/>
              <a:ext cx="1584000" cy="1974251"/>
              <a:chOff x="7000182" y="1464325"/>
              <a:chExt cx="1584000" cy="1974251"/>
            </a:xfrm>
          </p:grpSpPr>
          <p:pic>
            <p:nvPicPr>
              <p:cNvPr id="9" name="Graphic 8" descr="Database with solid fill">
                <a:extLst>
                  <a:ext uri="{FF2B5EF4-FFF2-40B4-BE49-F238E27FC236}">
                    <a16:creationId xmlns:a16="http://schemas.microsoft.com/office/drawing/2014/main" id="{0A370792-6E30-7BA2-FA0C-B6C2E772B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000182" y="1464325"/>
                <a:ext cx="1584000" cy="1584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F8EC06-760E-2744-454B-C1645637856C}"/>
                  </a:ext>
                </a:extLst>
              </p:cNvPr>
              <p:cNvSpPr txBox="1"/>
              <p:nvPr/>
            </p:nvSpPr>
            <p:spPr>
              <a:xfrm>
                <a:off x="7149394" y="3048325"/>
                <a:ext cx="1353765" cy="39025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CA" sz="1100" b="1" dirty="0"/>
                  <a:t>Auction</a:t>
                </a:r>
              </a:p>
              <a:p>
                <a:pPr algn="ctr"/>
                <a:r>
                  <a:rPr lang="en-CA" sz="1100" dirty="0"/>
                  <a:t>(37719 x 39)</a:t>
                </a:r>
                <a:endParaRPr lang="en-US" sz="110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997EC59-4E1C-ADC5-0D1C-CA12AAFB2371}"/>
                </a:ext>
              </a:extLst>
            </p:cNvPr>
            <p:cNvGrpSpPr/>
            <p:nvPr/>
          </p:nvGrpSpPr>
          <p:grpSpPr>
            <a:xfrm>
              <a:off x="1617308" y="3712674"/>
              <a:ext cx="5909381" cy="19050"/>
              <a:chOff x="1617310" y="3549388"/>
              <a:chExt cx="5909381" cy="19050"/>
            </a:xfrm>
          </p:grpSpPr>
          <p:cxnSp>
            <p:nvCxnSpPr>
              <p:cNvPr id="23" name="Curved Connector 22">
                <a:extLst>
                  <a:ext uri="{FF2B5EF4-FFF2-40B4-BE49-F238E27FC236}">
                    <a16:creationId xmlns:a16="http://schemas.microsoft.com/office/drawing/2014/main" id="{884D7D10-0DA7-A5BD-82B4-AC35DB98AA4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038331" y="2134717"/>
                <a:ext cx="12700" cy="2854742"/>
              </a:xfrm>
              <a:prstGeom prst="curvedConnector3">
                <a:avLst>
                  <a:gd name="adj1" fmla="val 5742858"/>
                </a:avLst>
              </a:prstGeom>
              <a:ln w="793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>
                <a:extLst>
                  <a:ext uri="{FF2B5EF4-FFF2-40B4-BE49-F238E27FC236}">
                    <a16:creationId xmlns:a16="http://schemas.microsoft.com/office/drawing/2014/main" id="{C4D17067-ED54-9EB0-51ED-4E0EB35D2F4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092970" y="2128367"/>
                <a:ext cx="12700" cy="2854742"/>
              </a:xfrm>
              <a:prstGeom prst="curvedConnector3">
                <a:avLst>
                  <a:gd name="adj1" fmla="val 5742858"/>
                </a:avLst>
              </a:prstGeom>
              <a:ln w="793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BAA3D8-CE87-35F9-5BFF-41786D1372A3}"/>
              </a:ext>
            </a:extLst>
          </p:cNvPr>
          <p:cNvGraphicFramePr/>
          <p:nvPr/>
        </p:nvGraphicFramePr>
        <p:xfrm>
          <a:off x="6340487" y="1430401"/>
          <a:ext cx="2088465" cy="3427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34C43E0-6015-84BD-BB68-E069C92EBA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98931" y="3966056"/>
            <a:ext cx="2524086" cy="9933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9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34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59545" y="803100"/>
            <a:ext cx="2954766" cy="41873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1200"/>
              </a:spcAft>
            </a:pP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workflow (1)</a:t>
            </a:r>
          </a:p>
        </p:txBody>
      </p:sp>
      <p:cxnSp>
        <p:nvCxnSpPr>
          <p:cNvPr id="128" name="Straight Connector 9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849085"/>
            <a:ext cx="0" cy="428818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TextBox 8">
            <a:extLst>
              <a:ext uri="{FF2B5EF4-FFF2-40B4-BE49-F238E27FC236}">
                <a16:creationId xmlns:a16="http://schemas.microsoft.com/office/drawing/2014/main" id="{0F6F3AEE-18AD-3151-997D-0B771F2A5A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197631"/>
              </p:ext>
            </p:extLst>
          </p:nvPr>
        </p:nvGraphicFramePr>
        <p:xfrm>
          <a:off x="3831401" y="803100"/>
          <a:ext cx="4953048" cy="419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421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</TotalTime>
  <Words>597</Words>
  <Application>Microsoft Macintosh PowerPoint</Application>
  <PresentationFormat>On-screen Show (16:9)</PresentationFormat>
  <Paragraphs>109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Roboto</vt:lpstr>
      <vt:lpstr>Trebuchet MS</vt:lpstr>
      <vt:lpstr>Arial</vt:lpstr>
      <vt:lpstr>Office Theme</vt:lpstr>
      <vt:lpstr>Autozen Valuation Guru -Project Proposal  DSCI 591 Capstone Project University of British Columbia  Mentor: Dr. Gittu George</vt:lpstr>
      <vt:lpstr>What is Autozen?</vt:lpstr>
      <vt:lpstr>Four simple steps to sell a car the Zen way</vt:lpstr>
      <vt:lpstr>Current challenge</vt:lpstr>
      <vt:lpstr>Current valuation method</vt:lpstr>
      <vt:lpstr>Stakeholders</vt:lpstr>
      <vt:lpstr>Objectives</vt:lpstr>
      <vt:lpstr>What are we working with ? </vt:lpstr>
      <vt:lpstr>Proposed workflow (1)</vt:lpstr>
      <vt:lpstr>Proposed workflow (2)</vt:lpstr>
      <vt:lpstr>Final deliverables</vt:lpstr>
      <vt:lpstr>Milestones</vt:lpstr>
      <vt:lpstr>Q &amp; A</vt:lpstr>
      <vt:lpstr>Data Science Technique (1)</vt:lpstr>
      <vt:lpstr>Data Science Technique (2)</vt:lpstr>
      <vt:lpstr>Data Science Technique (3)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Autozen Valuation Guru -Project Proposal DSCI 591 Capstone Project University of British Columbia </dc:title>
  <cp:lastModifiedBy>tzoght@student.ubc.ca</cp:lastModifiedBy>
  <cp:revision>45</cp:revision>
  <dcterms:modified xsi:type="dcterms:W3CDTF">2023-05-08T17:20:33Z</dcterms:modified>
</cp:coreProperties>
</file>