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5"/>
  </p:notesMasterIdLst>
  <p:sldIdLst>
    <p:sldId id="256" r:id="rId2"/>
    <p:sldId id="258" r:id="rId3"/>
    <p:sldId id="259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A6A8A2-52F1-4269-BC25-F2FCFCAAD80A}">
  <a:tblStyle styleId="{2DA6A8A2-52F1-4269-BC25-F2FCFCAAD8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40422e07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40422e07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ctrTitle" idx="2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690446" y="656478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3" hasCustomPrompt="1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7" hasCustomPrompt="1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3"/>
          </p:nvPr>
        </p:nvSpPr>
        <p:spPr>
          <a:xfrm>
            <a:off x="690446" y="162267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 dirty="0"/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 idx="14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5"/>
          </p:nvPr>
        </p:nvSpPr>
        <p:spPr>
          <a:xfrm>
            <a:off x="690446" y="2596156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6811558" y="2230005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9"/>
          </p:nvPr>
        </p:nvSpPr>
        <p:spPr>
          <a:xfrm>
            <a:off x="6811558" y="325391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21"/>
          </p:nvPr>
        </p:nvSpPr>
        <p:spPr>
          <a:xfrm>
            <a:off x="6811558" y="4266173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 userDrawn="1">
  <p:cSld name="CUSTOM_1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52796F-C7F0-42F4-9577-89E75403AD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2050" y="1542656"/>
            <a:ext cx="1926661" cy="307777"/>
          </a:xfrm>
        </p:spPr>
        <p:txBody>
          <a:bodyPr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3">
    <p:bg>
      <p:bgPr>
        <a:noFill/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70" r:id="rId3"/>
    <p:sldLayoutId id="2147483671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your presentation begins</a:t>
            </a:r>
            <a:endParaRPr/>
          </a:p>
        </p:txBody>
      </p:sp>
      <p:sp>
        <p:nvSpPr>
          <p:cNvPr id="137" name="Google Shape;137;p28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TECH</a:t>
            </a:r>
            <a:endParaRPr>
              <a:solidFill>
                <a:srgbClr val="434343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NEWSLETTER</a:t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138" name="Google Shape;138;p28"/>
          <p:cNvCxnSpPr/>
          <p:nvPr/>
        </p:nvCxnSpPr>
        <p:spPr>
          <a:xfrm>
            <a:off x="7145675" y="3176000"/>
            <a:ext cx="2086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151" name="Google Shape;151;p30"/>
          <p:cNvSpPr txBox="1">
            <a:spLocks noGrp="1"/>
          </p:cNvSpPr>
          <p:nvPr>
            <p:ph type="ctrTitle" idx="2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152" name="Google Shape;152;p30"/>
          <p:cNvSpPr txBox="1">
            <a:spLocks noGrp="1"/>
          </p:cNvSpPr>
          <p:nvPr>
            <p:ph type="subTitle" idx="1"/>
          </p:nvPr>
        </p:nvSpPr>
        <p:spPr>
          <a:xfrm>
            <a:off x="690446" y="656478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Here you could describe the topic of the section</a:t>
            </a:r>
            <a:endParaRPr dirty="0"/>
          </a:p>
        </p:txBody>
      </p:sp>
      <p:sp>
        <p:nvSpPr>
          <p:cNvPr id="153" name="Google Shape;153;p30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DEPTH</a:t>
            </a:r>
            <a:endParaRPr/>
          </a:p>
        </p:txBody>
      </p:sp>
      <p:sp>
        <p:nvSpPr>
          <p:cNvPr id="154" name="Google Shape;154;p30"/>
          <p:cNvSpPr txBox="1">
            <a:spLocks noGrp="1"/>
          </p:cNvSpPr>
          <p:nvPr>
            <p:ph type="subTitle" idx="13"/>
          </p:nvPr>
        </p:nvSpPr>
        <p:spPr>
          <a:xfrm>
            <a:off x="690446" y="162267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could describe the topic of the section</a:t>
            </a:r>
            <a:endParaRPr/>
          </a:p>
        </p:txBody>
      </p:sp>
      <p:sp>
        <p:nvSpPr>
          <p:cNvPr id="155" name="Google Shape;155;p30"/>
          <p:cNvSpPr txBox="1">
            <a:spLocks noGrp="1"/>
          </p:cNvSpPr>
          <p:nvPr>
            <p:ph type="title" idx="3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56" name="Google Shape;156;p30"/>
          <p:cNvSpPr txBox="1">
            <a:spLocks noGrp="1"/>
          </p:cNvSpPr>
          <p:nvPr>
            <p:ph type="title" idx="5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title" idx="4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158" name="Google Shape;158;p30"/>
          <p:cNvCxnSpPr/>
          <p:nvPr/>
        </p:nvCxnSpPr>
        <p:spPr>
          <a:xfrm>
            <a:off x="3297225" y="0"/>
            <a:ext cx="0" cy="239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9" name="Google Shape;159;p30"/>
          <p:cNvCxnSpPr/>
          <p:nvPr/>
        </p:nvCxnSpPr>
        <p:spPr>
          <a:xfrm>
            <a:off x="5861950" y="3131400"/>
            <a:ext cx="0" cy="203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0" name="Google Shape;160;p30"/>
          <p:cNvSpPr txBox="1">
            <a:spLocks noGrp="1"/>
          </p:cNvSpPr>
          <p:nvPr>
            <p:ph type="title" idx="6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61" name="Google Shape;161;p30"/>
          <p:cNvSpPr txBox="1">
            <a:spLocks noGrp="1"/>
          </p:cNvSpPr>
          <p:nvPr>
            <p:ph type="title" idx="7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62" name="Google Shape;162;p30"/>
          <p:cNvSpPr txBox="1">
            <a:spLocks noGrp="1"/>
          </p:cNvSpPr>
          <p:nvPr>
            <p:ph type="title" idx="8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63" name="Google Shape;163;p30"/>
          <p:cNvSpPr txBox="1">
            <a:spLocks noGrp="1"/>
          </p:cNvSpPr>
          <p:nvPr>
            <p:ph type="ctrTitle" idx="14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BRIEF</a:t>
            </a:r>
            <a:endParaRPr/>
          </a:p>
        </p:txBody>
      </p:sp>
      <p:sp>
        <p:nvSpPr>
          <p:cNvPr id="164" name="Google Shape;164;p30"/>
          <p:cNvSpPr txBox="1">
            <a:spLocks noGrp="1"/>
          </p:cNvSpPr>
          <p:nvPr>
            <p:ph type="subTitle" idx="15"/>
          </p:nvPr>
        </p:nvSpPr>
        <p:spPr>
          <a:xfrm>
            <a:off x="690446" y="2596156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could describe the topic of the section</a:t>
            </a:r>
            <a:endParaRPr/>
          </a:p>
        </p:txBody>
      </p:sp>
      <p:sp>
        <p:nvSpPr>
          <p:cNvPr id="165" name="Google Shape;165;p30"/>
          <p:cNvSpPr txBox="1">
            <a:spLocks noGrp="1"/>
          </p:cNvSpPr>
          <p:nvPr>
            <p:ph type="ctrTitle" idx="16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WELCOME!</a:t>
            </a:r>
            <a:endParaRPr/>
          </a:p>
        </p:txBody>
      </p:sp>
      <p:sp>
        <p:nvSpPr>
          <p:cNvPr id="166" name="Google Shape;166;p30"/>
          <p:cNvSpPr txBox="1">
            <a:spLocks noGrp="1"/>
          </p:cNvSpPr>
          <p:nvPr>
            <p:ph type="subTitle" idx="17"/>
          </p:nvPr>
        </p:nvSpPr>
        <p:spPr>
          <a:xfrm>
            <a:off x="6811558" y="2230005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could describe the topic of the section</a:t>
            </a:r>
            <a:endParaRPr/>
          </a:p>
        </p:txBody>
      </p:sp>
      <p:sp>
        <p:nvSpPr>
          <p:cNvPr id="167" name="Google Shape;167;p30"/>
          <p:cNvSpPr txBox="1">
            <a:spLocks noGrp="1"/>
          </p:cNvSpPr>
          <p:nvPr>
            <p:ph type="ctrTitle" idx="18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EVENTS</a:t>
            </a:r>
            <a:endParaRPr/>
          </a:p>
        </p:txBody>
      </p:sp>
      <p:sp>
        <p:nvSpPr>
          <p:cNvPr id="168" name="Google Shape;168;p30"/>
          <p:cNvSpPr txBox="1">
            <a:spLocks noGrp="1"/>
          </p:cNvSpPr>
          <p:nvPr>
            <p:ph type="subTitle" idx="19"/>
          </p:nvPr>
        </p:nvSpPr>
        <p:spPr>
          <a:xfrm>
            <a:off x="6811558" y="325391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could describe the topic of the section</a:t>
            </a:r>
            <a:endParaRPr/>
          </a:p>
        </p:txBody>
      </p:sp>
      <p:sp>
        <p:nvSpPr>
          <p:cNvPr id="169" name="Google Shape;169;p30"/>
          <p:cNvSpPr txBox="1">
            <a:spLocks noGrp="1"/>
          </p:cNvSpPr>
          <p:nvPr>
            <p:ph type="ctrTitle" idx="20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SNEAK PEEK</a:t>
            </a:r>
            <a:endParaRPr/>
          </a:p>
        </p:txBody>
      </p:sp>
      <p:sp>
        <p:nvSpPr>
          <p:cNvPr id="170" name="Google Shape;170;p30"/>
          <p:cNvSpPr txBox="1">
            <a:spLocks noGrp="1"/>
          </p:cNvSpPr>
          <p:nvPr>
            <p:ph type="subTitle" idx="21"/>
          </p:nvPr>
        </p:nvSpPr>
        <p:spPr>
          <a:xfrm>
            <a:off x="6811558" y="4266173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could describe the topic of the section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0212F6-78B8-4073-BE3E-8CDCA1940C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0EA644-3732-43F1-88A3-FC89CB6948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1E3BB-BA9A-4CDC-BEC6-9A66D74D1D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799440"/>
      </p:ext>
    </p:extLst>
  </p:cSld>
  <p:clrMapOvr>
    <a:masterClrMapping/>
  </p:clrMapOvr>
</p:sld>
</file>

<file path=ppt/theme/theme1.xml><?xml version="1.0" encoding="utf-8"?>
<a:theme xmlns:a="http://schemas.openxmlformats.org/drawingml/2006/main" name="Tech Newsletter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81</Words>
  <Application>Microsoft Office PowerPoint</Application>
  <PresentationFormat>On-screen Show (16:9)</PresentationFormat>
  <Paragraphs>22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Exo 2</vt:lpstr>
      <vt:lpstr>Fira Sans Extra Condensed Medium</vt:lpstr>
      <vt:lpstr>Roboto Condensed Light</vt:lpstr>
      <vt:lpstr>Squada One</vt:lpstr>
      <vt:lpstr>Arial</vt:lpstr>
      <vt:lpstr>Tech Newsletter by Slidesgo</vt:lpstr>
      <vt:lpstr>TECH NEWSLETTER</vt:lpstr>
      <vt:lpstr>TABLE OF CONTENTS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NEWSLETTER</dc:title>
  <cp:lastModifiedBy>PG-Lyu, Mengke</cp:lastModifiedBy>
  <cp:revision>7</cp:revision>
  <dcterms:modified xsi:type="dcterms:W3CDTF">2020-12-30T06:55:56Z</dcterms:modified>
</cp:coreProperties>
</file>