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66"/>
            <a:ext cx="9143245" cy="685743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6774" y="4005068"/>
            <a:ext cx="7593657" cy="1254001"/>
          </a:xfrm>
        </p:spPr>
        <p:txBody>
          <a:bodyPr anchor="b">
            <a:normAutofit/>
          </a:bodyPr>
          <a:lstStyle>
            <a:lvl1pPr algn="l">
              <a:defRPr sz="22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2414" y="5373216"/>
            <a:ext cx="7598018" cy="648072"/>
          </a:xfrm>
        </p:spPr>
        <p:txBody>
          <a:bodyPr anchor="t">
            <a:normAutofit/>
          </a:bodyPr>
          <a:lstStyle>
            <a:lvl1pPr marL="0" indent="0" algn="l">
              <a:buNone/>
              <a:defRPr sz="1575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6" name="圖片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" y="6768000"/>
            <a:ext cx="9143245" cy="90000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4352927" y="2095500"/>
            <a:ext cx="4791075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8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8604125" y="6547228"/>
            <a:ext cx="360363" cy="170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9598444-ED93-40E6-8F42-3317350CECBA}" type="slidenum">
              <a:rPr kumimoji="0" lang="en-US" altLang="zh-TW" sz="506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華康中黑體" pitchFamily="49" charset="-12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506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  <a:ea typeface="華康中黑體" pitchFamily="49" charset="-120"/>
            </a:endParaRPr>
          </a:p>
        </p:txBody>
      </p:sp>
      <p:sp>
        <p:nvSpPr>
          <p:cNvPr id="4" name="文字版面配置區 2"/>
          <p:cNvSpPr>
            <a:spLocks noGrp="1"/>
          </p:cNvSpPr>
          <p:nvPr>
            <p:ph idx="1"/>
          </p:nvPr>
        </p:nvSpPr>
        <p:spPr>
          <a:xfrm>
            <a:off x="637955" y="1600204"/>
            <a:ext cx="804884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9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99544" y="2417763"/>
            <a:ext cx="6853783" cy="1143000"/>
          </a:xfrm>
        </p:spPr>
        <p:txBody>
          <a:bodyPr anchor="b"/>
          <a:lstStyle>
            <a:lvl1pPr algn="l">
              <a:defRPr sz="2025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2838"/>
            <a:ext cx="7581900" cy="11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31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37955" y="274638"/>
            <a:ext cx="80488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7955" y="1600204"/>
            <a:ext cx="804884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026" name="Picture 2" descr="D:\製作物\Y2016\201602_雅特力\ppt temp\f-c-uline0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7641"/>
            <a:ext cx="9144000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製作物\Y2016\201602_雅特力\ppt temp\f-c-mlin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8" t="-15883" r="19493" b="-27054"/>
          <a:stretch/>
        </p:blipFill>
        <p:spPr bwMode="auto">
          <a:xfrm flipV="1">
            <a:off x="5773480" y="-42532"/>
            <a:ext cx="3359888" cy="12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製作物\Y2016\201602_雅特力\ppt temp\f-c-mlin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" t="-15883" r="63129" b="-50784"/>
          <a:stretch/>
        </p:blipFill>
        <p:spPr bwMode="auto">
          <a:xfrm flipV="1">
            <a:off x="24864" y="-42532"/>
            <a:ext cx="2842630" cy="14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製作物\Y2016\201602_雅特力\ppt temp\f-c-mlin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" t="-15883" r="63129" b="-50784"/>
          <a:stretch/>
        </p:blipFill>
        <p:spPr bwMode="auto">
          <a:xfrm flipV="1">
            <a:off x="2894550" y="-42532"/>
            <a:ext cx="2842630" cy="14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92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514350" rtl="0" eaLnBrk="1" latinLnBrk="0" hangingPunct="1">
        <a:spcBef>
          <a:spcPct val="0"/>
        </a:spcBef>
        <a:buNone/>
        <a:defRPr sz="2025" b="1" i="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75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5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13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1013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Idle Line Detection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Joe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566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此范例程序需准备两块开发版对传，</a:t>
            </a:r>
            <a:r>
              <a:rPr lang="en-US" altLang="zh-TW" dirty="0" smtClean="0"/>
              <a:t>PA9</a:t>
            </a:r>
            <a:r>
              <a:rPr lang="en-US" altLang="zh-TW" dirty="0" smtClean="0"/>
              <a:t>, PA10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GND</a:t>
            </a:r>
            <a:r>
              <a:rPr lang="zh-TW" altLang="en-US" dirty="0" smtClean="0"/>
              <a:t>对接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main.c</a:t>
            </a:r>
            <a:r>
              <a:rPr lang="zh-TW" altLang="en-US" dirty="0" smtClean="0"/>
              <a:t>中，可以透过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这个定义去选择目前是要编译接收端还是发送端</a:t>
            </a:r>
            <a:endParaRPr lang="en-US" altLang="zh-TW" dirty="0" smtClean="0"/>
          </a:p>
          <a:p>
            <a:r>
              <a:rPr lang="zh-TW" altLang="en-US" dirty="0" smtClean="0"/>
              <a:t>当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的那块板子，需外接一个按键当作发送的出发器，可以根据需求接在</a:t>
            </a:r>
            <a:r>
              <a:rPr lang="en-US" altLang="zh-TW" dirty="0" smtClean="0"/>
              <a:t>KEY1</a:t>
            </a:r>
            <a:r>
              <a:rPr lang="en-US" altLang="zh-TW" dirty="0" smtClean="0"/>
              <a:t>, KEY2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KEY3</a:t>
            </a:r>
            <a:r>
              <a:rPr lang="zh-TW" altLang="en-US" dirty="0" smtClean="0"/>
              <a:t>，目前程序中是以</a:t>
            </a:r>
            <a:r>
              <a:rPr lang="en-US" altLang="zh-TW" dirty="0" smtClean="0"/>
              <a:t>KEY1</a:t>
            </a:r>
            <a:r>
              <a:rPr lang="zh-TW" altLang="en-US" dirty="0" smtClean="0"/>
              <a:t>为默认值</a:t>
            </a:r>
            <a:endParaRPr lang="en-US" altLang="zh-TW" dirty="0" smtClean="0"/>
          </a:p>
          <a:p>
            <a:r>
              <a:rPr lang="zh-TW" altLang="en-US" dirty="0" smtClean="0"/>
              <a:t>按下按键之后，可以透过</a:t>
            </a:r>
            <a:r>
              <a:rPr lang="en-US" altLang="zh-TW" dirty="0" smtClean="0"/>
              <a:t>LA</a:t>
            </a:r>
            <a:r>
              <a:rPr lang="zh-TW" altLang="en-US" dirty="0" smtClean="0"/>
              <a:t>或是串口助手观看发送的数据及接收端识别过后再发送的数据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1388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实验结果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98" y="1931367"/>
            <a:ext cx="7833360" cy="1318260"/>
          </a:xfrm>
        </p:spPr>
      </p:pic>
      <p:sp>
        <p:nvSpPr>
          <p:cNvPr id="7" name="文字方塊 6"/>
          <p:cNvSpPr txBox="1"/>
          <p:nvPr/>
        </p:nvSpPr>
        <p:spPr>
          <a:xfrm>
            <a:off x="637954" y="3763356"/>
            <a:ext cx="8048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Channel 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为发送端，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Channel 1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为接收端，接收端在收到第一笔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0x7F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之后，就进入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Mute 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mode, 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所以之后的数据都没有收到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buffer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里，直到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0x36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之后收到一个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idle frame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之后才被唤醒，继续接收数据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7067423"/>
      </p:ext>
    </p:extLst>
  </p:cSld>
  <p:clrMapOvr>
    <a:masterClrMapping/>
  </p:clrMapOvr>
</p:sld>
</file>

<file path=ppt/theme/theme1.xml><?xml version="1.0" encoding="utf-8"?>
<a:theme xmlns:a="http://schemas.openxmlformats.org/drawingml/2006/main" name="ATK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K_Template" id="{BCB0BAB2-2C0A-4BFE-9A05-D6D36CDF8814}" vid="{1B8D4897-D043-4903-A748-DC84C234B4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ATK_Template</Template>
  <TotalTime>25</TotalTime>
  <Words>202</Words>
  <Application>Microsoft Office PowerPoint</Application>
  <PresentationFormat>如螢幕大小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華康中黑體</vt:lpstr>
      <vt:lpstr>微軟正黑體</vt:lpstr>
      <vt:lpstr>微軟正黑體 Light</vt:lpstr>
      <vt:lpstr>Arial</vt:lpstr>
      <vt:lpstr>Century Gothic</vt:lpstr>
      <vt:lpstr>ATK_Template</vt:lpstr>
      <vt:lpstr>Idle Line Detection</vt:lpstr>
      <vt:lpstr>操作方法</vt:lpstr>
      <vt:lpstr>实验结果</vt:lpstr>
    </vt:vector>
  </TitlesOfParts>
  <Company>Faraday-Tech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Idle Line Detection</dc:title>
  <dc:creator>Joe Chen(陈宇樵)</dc:creator>
  <cp:lastModifiedBy>Joe Chen(陈宇樵)</cp:lastModifiedBy>
  <cp:revision>3</cp:revision>
  <dcterms:created xsi:type="dcterms:W3CDTF">2020-02-19T06:28:12Z</dcterms:created>
  <dcterms:modified xsi:type="dcterms:W3CDTF">2020-03-04T03:47:37Z</dcterms:modified>
</cp:coreProperties>
</file>