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0"/>
    <p:restoredTop sz="94737"/>
  </p:normalViewPr>
  <p:slideViewPr>
    <p:cSldViewPr snapToGrid="0">
      <p:cViewPr varScale="1">
        <p:scale>
          <a:sx n="109" d="100"/>
          <a:sy n="109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14300-88F6-7848-8AE0-FCF70DE44CB4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B4A32-60D1-C44E-B0AB-05189C8B39E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B4A32-60D1-C44E-B0AB-05189C8B39E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17918-3A8B-164F-B62C-07D5B113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0DDE1-2C70-D44F-8677-F4A7388D281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7385" y="103261"/>
            <a:ext cx="117972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2200" b="1" dirty="0"/>
              <a:t>Behavior Prediction from Everyday Sounds via LLMs</a:t>
            </a:r>
            <a:r>
              <a:rPr lang="zh-CN" altLang="en-US" sz="2200" b="1" dirty="0"/>
              <a:t> </a:t>
            </a:r>
            <a:r>
              <a:rPr lang="en-GB" altLang="zh-CN" sz="2200" b="1" dirty="0"/>
              <a:t>with Multi</a:t>
            </a:r>
            <a:r>
              <a:rPr lang="en-US" altLang="zh-CN" sz="2200" b="1" dirty="0"/>
              <a:t>-</a:t>
            </a:r>
            <a:r>
              <a:rPr lang="en-GB" altLang="zh-CN" sz="2200" b="1" dirty="0"/>
              <a:t>sensor Context and Priors</a:t>
            </a:r>
            <a:endParaRPr kumimoji="1" lang="zh-CN" altLang="en-US" sz="22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97385" y="551513"/>
            <a:ext cx="656697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Arial" panose="020B0704020202020204" pitchFamily="34" charset="0"/>
                <a:cs typeface="Arial" panose="020B0704020202020204" pitchFamily="34" charset="0"/>
              </a:rPr>
              <a:t>Intro: </a:t>
            </a: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Sounds are ubiquitous in daily life: wind while running, clinking at meals, keyboard taps at work. With some context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US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and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prior knowledge, people can imagine what’s happening just by sounds.</a:t>
            </a: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Yet machines can’t — until now. By leveraging everyday devices like smartwatches, we can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capture real-time audio and sensor data.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Sensor readings help infer context such as location and activity, which, combined with user habits, form auxiliary knowledge. This knowledge, along with raw audio, is fed into a multimodal large model to predict the user's current behavior and state.</a:t>
            </a: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With continuous recordings, we can analyze users’ daily routines and provide detailed daily activity lists and behavior reports for self-reflection and understanding.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64357" y="2299754"/>
            <a:ext cx="536781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latin typeface="Arial" panose="020B0704020202020204" pitchFamily="34" charset="0"/>
                <a:cs typeface="Arial" panose="020B0704020202020204" pitchFamily="34" charset="0"/>
              </a:rPr>
              <a:t>Dataset: </a:t>
            </a:r>
          </a:p>
          <a:p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Given the specificity of data required, no public dataset fits our project needs. Therefore, we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US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will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 construct a custom dataset via smartwatches, mainly</a:t>
            </a:r>
            <a:r>
              <a:rPr lang="zh-CN" altLang="en-US" sz="1600" dirty="0">
                <a:latin typeface="Arial" panose="020B0704020202020204" pitchFamily="34" charset="0"/>
                <a:cs typeface="Arial" panose="020B0704020202020204" pitchFamily="34" charset="0"/>
              </a:rPr>
              <a:t> </a:t>
            </a: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consisting of: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User Questionnaire: Gathers basic demographics and routine behaviors as prior knowledge.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IMU Data: Captures motion signals to identify specific limb movements.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GPS Location: Provides spatial data to infer environment and mobility states (e.g., walking, running, commuting).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Heart Rate: Records physiological responses to assist in activity classification.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GB" altLang="zh-CN" sz="1600" dirty="0">
                <a:latin typeface="Arial" panose="020B0704020202020204" pitchFamily="34" charset="0"/>
                <a:cs typeface="Arial" panose="020B0704020202020204" pitchFamily="34" charset="0"/>
              </a:rPr>
              <a:t>Raw Audio: Continuously records sound for behavioral inference by the model.</a:t>
            </a:r>
          </a:p>
        </p:txBody>
      </p:sp>
      <p:pic>
        <p:nvPicPr>
          <p:cNvPr id="12" name="Picture 2" descr="Heart Repor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61"/>
          <a:stretch/>
        </p:blipFill>
        <p:spPr bwMode="auto">
          <a:xfrm>
            <a:off x="10662547" y="686042"/>
            <a:ext cx="989522" cy="1787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8AEE420-A3A3-C67A-668D-2F9559ABEC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12"/>
          <a:stretch/>
        </p:blipFill>
        <p:spPr>
          <a:xfrm>
            <a:off x="395689" y="3948980"/>
            <a:ext cx="6028523" cy="2721135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42523778-660F-4174-7FCA-A19D5F4F3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465" y="573337"/>
            <a:ext cx="3649521" cy="1833907"/>
          </a:xfrm>
          <a:prstGeom prst="rect">
            <a:avLst/>
          </a:prstGeom>
        </p:spPr>
      </p:pic>
      <p:pic>
        <p:nvPicPr>
          <p:cNvPr id="49" name="图片 48" descr="EDE2CD6FC2310945BA206EC8242_9AA2B06D_18167">
            <a:extLst>
              <a:ext uri="{FF2B5EF4-FFF2-40B4-BE49-F238E27FC236}">
                <a16:creationId xmlns:a16="http://schemas.microsoft.com/office/drawing/2014/main" id="{57C0D56C-6AB3-B868-E91A-659B59066D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4" t="12939" r="10250" b="16452"/>
          <a:stretch>
            <a:fillRect/>
          </a:stretch>
        </p:blipFill>
        <p:spPr>
          <a:xfrm>
            <a:off x="10215154" y="5976739"/>
            <a:ext cx="1917015" cy="720554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3A8E5B49-E032-DCBF-E742-573E4873BBB9}"/>
              </a:ext>
            </a:extLst>
          </p:cNvPr>
          <p:cNvSpPr txBox="1"/>
          <p:nvPr/>
        </p:nvSpPr>
        <p:spPr>
          <a:xfrm>
            <a:off x="6764357" y="6112518"/>
            <a:ext cx="37266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Author:</a:t>
            </a:r>
            <a:r>
              <a:rPr kumimoji="1" lang="zh-C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Xingjian Tian,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Fangfei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Gou, </a:t>
            </a:r>
            <a:r>
              <a:rPr kumimoji="1"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Xin Tang,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Zeyu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kumimoji="1"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Yingke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Ding</a:t>
            </a:r>
            <a:endParaRPr kumimoji="1" lang="en-US" altLang="zh-C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宽屏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2025-06-13T07:46:32Z</dcterms:created>
  <dcterms:modified xsi:type="dcterms:W3CDTF">2025-06-13T11:23:58Z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26F82CCEEEAFCCF969D54B68834B3798_42</vt:lpwstr>
  </property>
  <property fmtid="{D5CDD505-2E9C-101B-9397-08002B2CF9AE}" pid="3" name="KSOProductBuildVer">
    <vt:lpwstr>2052-7.4.1.8983</vt:lpwstr>
  </property>
</Properties>
</file>