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15"/>
  </p:normalViewPr>
  <p:slideViewPr>
    <p:cSldViewPr snapToGrid="0">
      <p:cViewPr varScale="1">
        <p:scale>
          <a:sx n="116" d="100"/>
          <a:sy n="116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14300-88F6-7848-8AE0-FCF70DE44C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B4A32-60D1-C44E-B0AB-05189C8B39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4A32-60D1-C44E-B0AB-05189C8B39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7918-3A8B-164F-B62C-07D5B11320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DDE1-2C70-D44F-8677-F4A7388D281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89" y="99151"/>
            <a:ext cx="1140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000" b="1" dirty="0"/>
              <a:t>Behavior Prediction from Everyday Sounds via LLMs</a:t>
            </a:r>
            <a:r>
              <a:rPr lang="zh-CN" altLang="en-US" sz="2000" b="1" dirty="0"/>
              <a:t> </a:t>
            </a:r>
            <a:r>
              <a:rPr lang="en-GB" altLang="zh-CN" sz="2000" b="1" dirty="0"/>
              <a:t>with Multi</a:t>
            </a:r>
            <a:r>
              <a:rPr lang="en-US" altLang="zh-CN" sz="2000" b="1" dirty="0"/>
              <a:t>-</a:t>
            </a:r>
            <a:r>
              <a:rPr lang="en-GB" altLang="zh-CN" sz="2000" b="1" dirty="0"/>
              <a:t>sensor Context and User Priors</a:t>
            </a:r>
            <a:endParaRPr kumimoji="1"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7385" y="499261"/>
            <a:ext cx="65669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704020202020204" pitchFamily="34" charset="0"/>
                <a:cs typeface="Arial" panose="020B0704020202020204" pitchFamily="34" charset="0"/>
              </a:rPr>
              <a:t>Intro: </a:t>
            </a:r>
            <a:endParaRPr kumimoji="1" lang="en-US" altLang="zh-CN" sz="1600" b="1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Sounds are ubiquitous in daily life: wind while running, clinking at meals, keyboard taps at work. With some context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US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and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prior knowledge, people can imagine what’s happening just by sounds.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Yet machines can’t — until now. By leveraging everyday devices like smartwatches, we can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capture real-time audio and sensor data.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Sensor readings help infer context such as location and activity, which, combined with user habits, form auxiliary knowledge. This knowledge, along with raw audio, is fed into a multimodal large model to predict the user's current behavior and state.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With continuous recordings, we can analyze users’ daily routines and provide detailed daily activity lists and behavior reports for self-reflection and understanding.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4357" y="2299754"/>
            <a:ext cx="536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704020202020204" pitchFamily="34" charset="0"/>
                <a:cs typeface="Arial" panose="020B0704020202020204" pitchFamily="34" charset="0"/>
              </a:rPr>
              <a:t>Dataset: </a:t>
            </a:r>
            <a:endParaRPr kumimoji="1" lang="en-US" altLang="zh-CN" sz="1600" b="1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Given the specificity of data required, no public dataset fits our project needs. Therefore, we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US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will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 construct a custom dataset via smartwatches, mainly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consisting of: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User Questionnaire: Gathers basic demographics and routine behaviors as prior knowledge.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IMU Data: Captures motion signals to identify specific limb movements.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GPS Location: Provides spatial data to infer environment and mobility states (e.g., walking, running, commuting).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Heart Rate: Records physiological responses to assist in activity classification.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Raw Audio: Continuously records sound for behavioral inference by the model.</a:t>
            </a:r>
            <a:endParaRPr lang="en-GB" altLang="zh-CN" sz="1600" dirty="0"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50000" b="6855"/>
          <a:stretch>
            <a:fillRect/>
          </a:stretch>
        </p:blipFill>
        <p:spPr>
          <a:xfrm>
            <a:off x="6989275" y="518705"/>
            <a:ext cx="3353902" cy="1898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55314"/>
          <a:stretch>
            <a:fillRect/>
          </a:stretch>
        </p:blipFill>
        <p:spPr>
          <a:xfrm>
            <a:off x="951183" y="3792470"/>
            <a:ext cx="5059376" cy="29663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18574" y="6261594"/>
            <a:ext cx="50593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AUTHOR AND TSINGHUA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Heart Re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95" y="494959"/>
            <a:ext cx="1056681" cy="19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梦猫</cp:lastModifiedBy>
  <cp:revision>6</cp:revision>
  <dcterms:created xsi:type="dcterms:W3CDTF">2025-06-13T07:46:32Z</dcterms:created>
  <dcterms:modified xsi:type="dcterms:W3CDTF">2025-06-13T07:46:32Z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26F82CCEEEAFCCF969D54B68834B3798_42</vt:lpwstr>
  </property>
  <property fmtid="{D5CDD505-2E9C-101B-9397-08002B2CF9AE}" pid="3" name="KSOProductBuildVer">
    <vt:lpwstr>2052-7.4.1.8983</vt:lpwstr>
  </property>
</Properties>
</file>