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57" r:id="rId4"/>
    <p:sldId id="260" r:id="rId5"/>
    <p:sldId id="258" r:id="rId6"/>
    <p:sldId id="259" r:id="rId7"/>
    <p:sldId id="262" r:id="rId8"/>
    <p:sldId id="261" r:id="rId9"/>
    <p:sldId id="267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94660"/>
  </p:normalViewPr>
  <p:slideViewPr>
    <p:cSldViewPr>
      <p:cViewPr varScale="1">
        <p:scale>
          <a:sx n="70" d="100"/>
          <a:sy n="70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4B361-844B-45D6-B7B6-FBB9F85C8D00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98669-8FCF-448B-BE3E-A73AAF9865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8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OCTAL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base64 -&gt;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8669-8FCF-448B-BE3E-A73AAF9865C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5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https://planetcalc.com/1434/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98669-8FCF-448B-BE3E-A73AAF9865C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40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6BED-0368-4ACE-B445-D3190C82BA0D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2AF3-5BB0-4063-8471-FC16730E4E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6BED-0368-4ACE-B445-D3190C82BA0D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2AF3-5BB0-4063-8471-FC16730E4E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6BED-0368-4ACE-B445-D3190C82BA0D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2AF3-5BB0-4063-8471-FC16730E4E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6BED-0368-4ACE-B445-D3190C82BA0D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2AF3-5BB0-4063-8471-FC16730E4E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6BED-0368-4ACE-B445-D3190C82BA0D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2AF3-5BB0-4063-8471-FC16730E4E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6BED-0368-4ACE-B445-D3190C82BA0D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2AF3-5BB0-4063-8471-FC16730E4E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6BED-0368-4ACE-B445-D3190C82BA0D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2AF3-5BB0-4063-8471-FC16730E4E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6BED-0368-4ACE-B445-D3190C82BA0D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2AF3-5BB0-4063-8471-FC16730E4E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6BED-0368-4ACE-B445-D3190C82BA0D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2AF3-5BB0-4063-8471-FC16730E4E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6BED-0368-4ACE-B445-D3190C82BA0D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2AF3-5BB0-4063-8471-FC16730E4E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6BED-0368-4ACE-B445-D3190C82BA0D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2AF3-5BB0-4063-8471-FC16730E4E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1FD6BED-0368-4ACE-B445-D3190C82BA0D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6452AF3-5BB0-4063-8471-FC16730E4E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My Security Practice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91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ABCTF 2016 : </a:t>
            </a:r>
            <a:r>
              <a:rPr lang="en-US" altLang="zh-TW" dirty="0" smtClean="0"/>
              <a:t>ceasar-salad-10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0654"/>
            <a:ext cx="3096344" cy="2504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4388989" cy="3481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09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TW" dirty="0"/>
              <a:t>Pico CTF 2014 : </a:t>
            </a:r>
            <a:r>
              <a:rPr lang="fr-FR" altLang="zh-TW" dirty="0" smtClean="0"/>
              <a:t>Substitution</a:t>
            </a:r>
            <a:r>
              <a:rPr lang="zh-TW" altLang="en-US" dirty="0" smtClean="0"/>
              <a:t> </a:t>
            </a:r>
            <a:r>
              <a:rPr lang="fr-FR" altLang="zh-TW" dirty="0" smtClean="0"/>
              <a:t>50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3852344" cy="3024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01887"/>
            <a:ext cx="4504827" cy="3374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23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AlexCTF2017: </a:t>
            </a:r>
            <a:r>
              <a:rPr lang="en-US" altLang="zh-TW" dirty="0" smtClean="0"/>
              <a:t>Fore1-Hit_the_core 50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6" y="1844824"/>
            <a:ext cx="4081152" cy="259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48200"/>
            <a:ext cx="7496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68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編碼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39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Base_64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147" y="6165304"/>
            <a:ext cx="8229600" cy="5369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800" dirty="0" smtClean="0"/>
              <a:t>Base_64</a:t>
            </a:r>
            <a:r>
              <a:rPr lang="zh-TW" altLang="en-US" sz="1800" dirty="0" smtClean="0"/>
              <a:t>解碼網站</a:t>
            </a:r>
            <a:r>
              <a:rPr lang="en-US" altLang="zh-TW" sz="1800" dirty="0" smtClean="0"/>
              <a:t>:https://www.base64decode.org/</a:t>
            </a:r>
            <a:endParaRPr lang="zh-TW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38" y="2154327"/>
            <a:ext cx="4032447" cy="2813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626" y="2132856"/>
            <a:ext cx="4165509" cy="37002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79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Base_64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字元編碼</a:t>
            </a:r>
            <a:r>
              <a:rPr lang="en-US" altLang="zh-TW" dirty="0" smtClean="0"/>
              <a:t>(Character encoding)</a:t>
            </a:r>
          </a:p>
          <a:p>
            <a:r>
              <a:rPr lang="en-US" altLang="zh-TW" dirty="0" err="1" smtClean="0"/>
              <a:t>MiMe</a:t>
            </a:r>
            <a:r>
              <a:rPr lang="zh-TW" altLang="en-US" dirty="0" smtClean="0"/>
              <a:t>格式的電子郵件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32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ASCII</a:t>
            </a:r>
            <a:r>
              <a:rPr lang="zh-TW" altLang="en-US" dirty="0" smtClean="0"/>
              <a:t> </a:t>
            </a:r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58147" y="6165304"/>
            <a:ext cx="8229600" cy="5369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1800" dirty="0" smtClean="0"/>
              <a:t>解碼網站</a:t>
            </a:r>
            <a:r>
              <a:rPr lang="en-US" altLang="zh-TW" sz="1800" dirty="0" smtClean="0"/>
              <a:t>:https://www.dcode.fr/ascii-code</a:t>
            </a:r>
            <a:endParaRPr lang="zh-TW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8847"/>
            <a:ext cx="3073431" cy="2838305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015" y="2081855"/>
            <a:ext cx="5229603" cy="2592288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25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Base_32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3219272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98"/>
          <a:stretch/>
        </p:blipFill>
        <p:spPr bwMode="auto">
          <a:xfrm>
            <a:off x="3203848" y="4221088"/>
            <a:ext cx="5816298" cy="2115691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98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BASE32 Alphabet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144986" y="4550224"/>
            <a:ext cx="1483904" cy="5316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en-US" sz="2000" b="1" dirty="0" smtClean="0"/>
              <a:t>數字只有</a:t>
            </a:r>
            <a:r>
              <a:rPr lang="en-US" altLang="zh-TW" sz="2000" b="1" dirty="0" smtClean="0"/>
              <a:t>2-7</a:t>
            </a:r>
            <a:endParaRPr lang="zh-TW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94134"/>
            <a:ext cx="5876925" cy="393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70126" y="2974254"/>
            <a:ext cx="432048" cy="17508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雲朵形圖說文字 4"/>
          <p:cNvSpPr/>
          <p:nvPr/>
        </p:nvSpPr>
        <p:spPr>
          <a:xfrm rot="4100950">
            <a:off x="7229126" y="3790487"/>
            <a:ext cx="1315623" cy="1807501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996689" y="2013930"/>
            <a:ext cx="360038" cy="102994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雲朵形圖說文字 10"/>
          <p:cNvSpPr/>
          <p:nvPr/>
        </p:nvSpPr>
        <p:spPr>
          <a:xfrm rot="4100950">
            <a:off x="7381525" y="2153507"/>
            <a:ext cx="1315623" cy="1807501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7297384" y="2860823"/>
            <a:ext cx="1483904" cy="53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TW" sz="2000" b="1" dirty="0" smtClean="0"/>
              <a:t>A</a:t>
            </a:r>
            <a:r>
              <a:rPr lang="zh-TW" altLang="en-US" sz="2000" b="1" dirty="0" smtClean="0"/>
              <a:t>從</a:t>
            </a:r>
            <a:r>
              <a:rPr lang="en-US" altLang="zh-TW" sz="2000" b="1" dirty="0" smtClean="0"/>
              <a:t>0</a:t>
            </a:r>
            <a:r>
              <a:rPr lang="zh-TW" altLang="en-US" sz="2000" b="1" dirty="0" smtClean="0"/>
              <a:t>開始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778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000" dirty="0" err="1"/>
              <a:t>Internetwache</a:t>
            </a:r>
            <a:r>
              <a:rPr lang="en-US" altLang="zh-TW" sz="3000" dirty="0"/>
              <a:t> CTF 2016: The hidden </a:t>
            </a:r>
            <a:r>
              <a:rPr lang="en-US" altLang="zh-TW" sz="3000" dirty="0" smtClean="0"/>
              <a:t>message 50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3888432" cy="2957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15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Crypto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191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87</TotalTime>
  <Words>77</Words>
  <Application>Microsoft Office PowerPoint</Application>
  <PresentationFormat>如螢幕大小 (4:3)</PresentationFormat>
  <Paragraphs>22</Paragraphs>
  <Slides>12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清晰度</vt:lpstr>
      <vt:lpstr>My Security Practice</vt:lpstr>
      <vt:lpstr>編碼</vt:lpstr>
      <vt:lpstr>Base_64</vt:lpstr>
      <vt:lpstr>Base_64</vt:lpstr>
      <vt:lpstr>ASCII 20</vt:lpstr>
      <vt:lpstr>Base_32</vt:lpstr>
      <vt:lpstr>The BASE32 Alphabet</vt:lpstr>
      <vt:lpstr>Internetwache CTF 2016: The hidden message 50</vt:lpstr>
      <vt:lpstr>Crypto</vt:lpstr>
      <vt:lpstr>ABCTF 2016 : ceasar-salad-10 10</vt:lpstr>
      <vt:lpstr>Pico CTF 2014 : Substitution 50</vt:lpstr>
      <vt:lpstr>AlexCTF2017: Fore1-Hit_the_core 50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編碼</dc:title>
  <dc:creator>I5302</dc:creator>
  <cp:lastModifiedBy>I5302</cp:lastModifiedBy>
  <cp:revision>16</cp:revision>
  <dcterms:created xsi:type="dcterms:W3CDTF">2018-12-26T02:32:10Z</dcterms:created>
  <dcterms:modified xsi:type="dcterms:W3CDTF">2018-12-26T03:59:32Z</dcterms:modified>
</cp:coreProperties>
</file>