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8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3F49-9892-423F-8622-409F656D8C93}" type="datetimeFigureOut">
              <a:rPr lang="zh-TW" altLang="en-US" smtClean="0"/>
              <a:t>2018/12/5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BD77-2E44-4F78-B9A4-F6417F6F5F0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3F49-9892-423F-8622-409F656D8C93}" type="datetimeFigureOut">
              <a:rPr lang="zh-TW" altLang="en-US" smtClean="0"/>
              <a:t>2018/12/5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BD77-2E44-4F78-B9A4-F6417F6F5F0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3F49-9892-423F-8622-409F656D8C93}" type="datetimeFigureOut">
              <a:rPr lang="zh-TW" altLang="en-US" smtClean="0"/>
              <a:t>2018/12/5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BD77-2E44-4F78-B9A4-F6417F6F5F0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3F49-9892-423F-8622-409F656D8C93}" type="datetimeFigureOut">
              <a:rPr lang="zh-TW" altLang="en-US" smtClean="0"/>
              <a:t>2018/12/5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BD77-2E44-4F78-B9A4-F6417F6F5F0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3F49-9892-423F-8622-409F656D8C93}" type="datetimeFigureOut">
              <a:rPr lang="zh-TW" altLang="en-US" smtClean="0"/>
              <a:t>2018/12/5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BD77-2E44-4F78-B9A4-F6417F6F5F0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3F49-9892-423F-8622-409F656D8C93}" type="datetimeFigureOut">
              <a:rPr lang="zh-TW" altLang="en-US" smtClean="0"/>
              <a:t>2018/12/5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BD77-2E44-4F78-B9A4-F6417F6F5F0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3F49-9892-423F-8622-409F656D8C93}" type="datetimeFigureOut">
              <a:rPr lang="zh-TW" altLang="en-US" smtClean="0"/>
              <a:t>2018/12/5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BD77-2E44-4F78-B9A4-F6417F6F5F0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3F49-9892-423F-8622-409F656D8C93}" type="datetimeFigureOut">
              <a:rPr lang="zh-TW" altLang="en-US" smtClean="0"/>
              <a:t>2018/12/5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BD77-2E44-4F78-B9A4-F6417F6F5F0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3F49-9892-423F-8622-409F656D8C93}" type="datetimeFigureOut">
              <a:rPr lang="zh-TW" altLang="en-US" smtClean="0"/>
              <a:t>2018/12/5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BD77-2E44-4F78-B9A4-F6417F6F5F0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3F49-9892-423F-8622-409F656D8C93}" type="datetimeFigureOut">
              <a:rPr lang="zh-TW" altLang="en-US" smtClean="0"/>
              <a:t>2018/12/5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BD77-2E44-4F78-B9A4-F6417F6F5F0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3F49-9892-423F-8622-409F656D8C93}" type="datetimeFigureOut">
              <a:rPr lang="zh-TW" altLang="en-US" smtClean="0"/>
              <a:t>2018/12/5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BD77-2E44-4F78-B9A4-F6417F6F5F0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3493F49-9892-423F-8622-409F656D8C93}" type="datetimeFigureOut">
              <a:rPr lang="zh-TW" altLang="en-US" smtClean="0"/>
              <a:t>2018/12/5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53EBD77-2E44-4F78-B9A4-F6417F6F5F0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MyFirstSecurity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5380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隱寫</a:t>
            </a:r>
            <a:r>
              <a:rPr lang="zh-TW" altLang="en-US" dirty="0" smtClean="0"/>
              <a:t>術</a:t>
            </a:r>
            <a:r>
              <a:rPr lang="en-US" altLang="zh-TW" dirty="0" smtClean="0"/>
              <a:t>-1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860032" y="1648200"/>
            <a:ext cx="3826768" cy="4477963"/>
          </a:xfrm>
        </p:spPr>
        <p:txBody>
          <a:bodyPr/>
          <a:lstStyle/>
          <a:p>
            <a:r>
              <a:rPr lang="zh-TW" altLang="en-US" dirty="0" smtClean="0"/>
              <a:t>下載此檔案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Word</a:t>
            </a:r>
            <a:r>
              <a:rPr lang="zh-TW" altLang="en-US" dirty="0" smtClean="0"/>
              <a:t>內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檔案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選項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開啟隱藏文字</a:t>
            </a:r>
            <a:endParaRPr lang="en-US" altLang="zh-TW" dirty="0" smtClean="0"/>
          </a:p>
          <a:p>
            <a:r>
              <a:rPr lang="zh-TW" altLang="en-US" dirty="0" smtClean="0"/>
              <a:t>無法複製該文字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右鍵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超連結 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將顯示文字貼上該</a:t>
            </a:r>
            <a:r>
              <a:rPr lang="zh-TW" altLang="en-US" dirty="0" smtClean="0"/>
              <a:t>檔案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48200"/>
            <a:ext cx="3739502" cy="3977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6720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隱寫術</a:t>
            </a:r>
            <a:r>
              <a:rPr lang="en-US" altLang="zh-TW" dirty="0" smtClean="0"/>
              <a:t>-2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 smtClean="0"/>
              <a:t>需要在</a:t>
            </a:r>
            <a:r>
              <a:rPr lang="en-US" altLang="zh-TW" dirty="0" err="1" smtClean="0"/>
              <a:t>linux</a:t>
            </a:r>
            <a:r>
              <a:rPr lang="zh-TW" altLang="en-US" dirty="0" smtClean="0"/>
              <a:t>上執行</a:t>
            </a:r>
            <a:endParaRPr lang="en-US" altLang="zh-TW" dirty="0" smtClean="0"/>
          </a:p>
          <a:p>
            <a:r>
              <a:rPr lang="zh-TW" altLang="en-US" dirty="0" smtClean="0"/>
              <a:t>下載圖檔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64" y="1772816"/>
            <a:ext cx="4248236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6999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Web101 -1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err="1" smtClean="0"/>
              <a:t>Ctrul</a:t>
            </a:r>
            <a:r>
              <a:rPr lang="en-US" altLang="zh-TW" dirty="0" smtClean="0"/>
              <a:t> + u</a:t>
            </a:r>
          </a:p>
          <a:p>
            <a:pPr marL="0" indent="0">
              <a:buNone/>
            </a:pPr>
            <a:r>
              <a:rPr lang="zh-TW" altLang="en-US" dirty="0" smtClean="0"/>
              <a:t>看原始碼就有答案了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0848"/>
            <a:ext cx="3864429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1363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Web101-2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853880" y="2492896"/>
            <a:ext cx="4038600" cy="5040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2000" dirty="0" smtClean="0"/>
              <a:t> 點入後在跟目錄下進入</a:t>
            </a:r>
            <a:r>
              <a:rPr lang="en-US" altLang="zh-TW" sz="2000" dirty="0" smtClean="0"/>
              <a:t>robots.txt</a:t>
            </a:r>
            <a:endParaRPr lang="zh-TW" altLang="en-US" sz="20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8" y="2040884"/>
            <a:ext cx="4203889" cy="352839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993" y="3356992"/>
            <a:ext cx="4040487" cy="201622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4586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Web101-2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30122"/>
            <a:ext cx="7277100" cy="16478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282" b="26548"/>
          <a:stretch/>
        </p:blipFill>
        <p:spPr bwMode="auto">
          <a:xfrm>
            <a:off x="632458" y="3573016"/>
            <a:ext cx="3795526" cy="273630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內容版面配置區 3"/>
          <p:cNvSpPr>
            <a:spLocks noGrp="1"/>
          </p:cNvSpPr>
          <p:nvPr>
            <p:ph sz="half" idx="2"/>
          </p:nvPr>
        </p:nvSpPr>
        <p:spPr>
          <a:xfrm>
            <a:off x="755576" y="2852936"/>
            <a:ext cx="7277100" cy="5040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2000" dirty="0"/>
              <a:t>再</a:t>
            </a:r>
            <a:r>
              <a:rPr lang="zh-TW" altLang="en-US" sz="2000" dirty="0" smtClean="0"/>
              <a:t>透過</a:t>
            </a:r>
            <a:r>
              <a:rPr lang="en-US" altLang="zh-TW" sz="2000" dirty="0" smtClean="0"/>
              <a:t>hex </a:t>
            </a:r>
            <a:r>
              <a:rPr lang="en-US" altLang="zh-TW" sz="2000" dirty="0"/>
              <a:t>to string</a:t>
            </a:r>
            <a:r>
              <a:rPr lang="zh-TW" altLang="en-US" sz="2000" dirty="0"/>
              <a:t>及</a:t>
            </a:r>
            <a:r>
              <a:rPr lang="en-US" altLang="zh-TW" sz="2000" dirty="0"/>
              <a:t>base64 </a:t>
            </a:r>
            <a:r>
              <a:rPr lang="zh-TW" altLang="en-US" sz="2000" dirty="0"/>
              <a:t>編碼</a:t>
            </a:r>
            <a:endParaRPr lang="zh-TW" altLang="en-US" sz="2000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548739"/>
            <a:ext cx="3456384" cy="300029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1479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Web101-3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將</a:t>
            </a:r>
            <a:r>
              <a:rPr lang="en-US" altLang="zh-TW" sz="2400" dirty="0" smtClean="0"/>
              <a:t>Curl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install on Window</a:t>
            </a:r>
          </a:p>
          <a:p>
            <a:pPr marL="0" indent="0">
              <a:buNone/>
            </a:pPr>
            <a:r>
              <a:rPr lang="en-US" altLang="zh-TW" sz="2400" dirty="0" smtClean="0"/>
              <a:t>Curl –x </a:t>
            </a:r>
            <a:r>
              <a:rPr lang="zh-TW" altLang="en-US" sz="2400" dirty="0" smtClean="0"/>
              <a:t>方法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post.get.optinos</a:t>
            </a:r>
            <a:r>
              <a:rPr lang="en-US" altLang="zh-TW" sz="2400" dirty="0" smtClean="0"/>
              <a:t>) –v URL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32" y="2060848"/>
            <a:ext cx="4437454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3872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3995936" y="6021288"/>
            <a:ext cx="4968552" cy="504056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會顯示該</a:t>
            </a:r>
            <a:r>
              <a:rPr lang="zh-TW" altLang="en-US" dirty="0" smtClean="0"/>
              <a:t>網頁但進去卻不是此網頁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16832"/>
            <a:ext cx="7434205" cy="377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橢圓 6"/>
          <p:cNvSpPr/>
          <p:nvPr/>
        </p:nvSpPr>
        <p:spPr>
          <a:xfrm>
            <a:off x="971600" y="5373216"/>
            <a:ext cx="1080120" cy="576064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>
            <a:off x="1979712" y="5805264"/>
            <a:ext cx="1944216" cy="432048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7791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度">
  <a:themeElements>
    <a:clrScheme name="清晰度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69</TotalTime>
  <Words>104</Words>
  <Application>Microsoft Office PowerPoint</Application>
  <PresentationFormat>如螢幕大小 (4:3)</PresentationFormat>
  <Paragraphs>22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清晰度</vt:lpstr>
      <vt:lpstr>MyFirstSecurity</vt:lpstr>
      <vt:lpstr>隱寫術-1</vt:lpstr>
      <vt:lpstr>隱寫術-2</vt:lpstr>
      <vt:lpstr>Web101 -1</vt:lpstr>
      <vt:lpstr>Web101-2</vt:lpstr>
      <vt:lpstr>Web101-2</vt:lpstr>
      <vt:lpstr>Web101-3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MyFirstSecurity</dc:title>
  <dc:creator>I5302</dc:creator>
  <cp:lastModifiedBy>I5302</cp:lastModifiedBy>
  <cp:revision>14</cp:revision>
  <dcterms:created xsi:type="dcterms:W3CDTF">2018-12-05T02:21:15Z</dcterms:created>
  <dcterms:modified xsi:type="dcterms:W3CDTF">2018-12-05T03:30:24Z</dcterms:modified>
</cp:coreProperties>
</file>