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8F8B9-4056-4021-AB81-5A449605DFF4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221CF-081C-4B60-9789-B6973A5697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20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 smtClean="0">
                <a:solidFill>
                  <a:srgbClr val="FF0000"/>
                </a:solidFill>
              </a:rPr>
              <a:t>Reference</a:t>
            </a:r>
            <a:r>
              <a:rPr lang="en-US" altLang="zh-TW" sz="1200" dirty="0" smtClean="0">
                <a:solidFill>
                  <a:srgbClr val="FF0000"/>
                </a:solidFill>
              </a:rPr>
              <a:t> : https://www.lijyyh.com/2012/03/nmap-using-nmap-security-scanner.html</a:t>
            </a:r>
            <a:endParaRPr lang="zh-TW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221CF-081C-4B60-9789-B6973A5697A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78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6344C9B-0674-450E-88BB-5140D01FA335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788EC5-E50B-4BDD-9AF8-D02BA03D6D6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4C9B-0674-450E-88BB-5140D01FA335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8EC5-E50B-4BDD-9AF8-D02BA03D6D6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4C9B-0674-450E-88BB-5140D01FA335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E788EC5-E50B-4BDD-9AF8-D02BA03D6D6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4C9B-0674-450E-88BB-5140D01FA335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8EC5-E50B-4BDD-9AF8-D02BA03D6D6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344C9B-0674-450E-88BB-5140D01FA335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E788EC5-E50B-4BDD-9AF8-D02BA03D6D6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4C9B-0674-450E-88BB-5140D01FA335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8EC5-E50B-4BDD-9AF8-D02BA03D6D6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4C9B-0674-450E-88BB-5140D01FA335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8EC5-E50B-4BDD-9AF8-D02BA03D6D6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4C9B-0674-450E-88BB-5140D01FA335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8EC5-E50B-4BDD-9AF8-D02BA03D6D6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4C9B-0674-450E-88BB-5140D01FA335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8EC5-E50B-4BDD-9AF8-D02BA03D6D6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4C9B-0674-450E-88BB-5140D01FA335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788EC5-E50B-4BDD-9AF8-D02BA03D6D6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4C9B-0674-450E-88BB-5140D01FA335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8EC5-E50B-4BDD-9AF8-D02BA03D6D6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6344C9B-0674-450E-88BB-5140D01FA335}" type="datetimeFigureOut">
              <a:rPr lang="zh-TW" altLang="en-US" smtClean="0"/>
              <a:t>2018/12/19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CE788EC5-E50B-4BDD-9AF8-D02BA03D6D6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1800" dirty="0" smtClean="0"/>
              <a:t>2018/12/19</a:t>
            </a:r>
            <a:endParaRPr lang="zh-TW" alt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8000" dirty="0" smtClean="0">
                <a:latin typeface="+mj-ea"/>
              </a:rPr>
              <a:t>NMAP</a:t>
            </a:r>
            <a:endParaRPr lang="zh-TW" altLang="en-US" sz="8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904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 smtClean="0"/>
              <a:t>nmap</a:t>
            </a:r>
            <a:r>
              <a:rPr lang="en-US" altLang="zh-TW" dirty="0" smtClean="0"/>
              <a:t> 192.168.1.1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err="1"/>
              <a:t>nmap</a:t>
            </a:r>
            <a:r>
              <a:rPr lang="en-US" altLang="zh-TW" dirty="0"/>
              <a:t> -6 </a:t>
            </a:r>
            <a:r>
              <a:rPr lang="en-US" altLang="zh-TW" i="1" dirty="0"/>
              <a:t>IPV6_Address </a:t>
            </a:r>
            <a:r>
              <a:rPr lang="zh-TW" altLang="en-US" dirty="0"/>
              <a:t>掃描</a:t>
            </a:r>
            <a:r>
              <a:rPr lang="en-US" altLang="zh-TW" dirty="0"/>
              <a:t>IPV6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pPr marL="45720" indent="0">
              <a:buNone/>
            </a:pPr>
            <a:endParaRPr lang="en-US" altLang="zh-TW" dirty="0" smtClean="0"/>
          </a:p>
          <a:p>
            <a:pPr marL="45720" indent="0">
              <a:buNone/>
            </a:pPr>
            <a:endParaRPr lang="en-US" altLang="zh-TW" dirty="0"/>
          </a:p>
          <a:p>
            <a:r>
              <a:rPr lang="en-US" altLang="zh-TW" dirty="0"/>
              <a:t> </a:t>
            </a:r>
            <a:r>
              <a:rPr lang="en-US" altLang="zh-TW" dirty="0" err="1" smtClean="0"/>
              <a:t>nmap</a:t>
            </a:r>
            <a:r>
              <a:rPr lang="en-US" altLang="zh-TW" dirty="0" smtClean="0"/>
              <a:t> </a:t>
            </a:r>
            <a:r>
              <a:rPr lang="en-US" altLang="zh-TW" dirty="0" smtClean="0">
                <a:hlinkClick r:id="rId3"/>
              </a:rPr>
              <a:t>www.test.com</a:t>
            </a:r>
            <a:r>
              <a:rPr lang="en-US" altLang="zh-TW" dirty="0" smtClean="0"/>
              <a:t>  </a:t>
            </a:r>
          </a:p>
          <a:p>
            <a:endParaRPr lang="en-US" altLang="zh-TW" dirty="0"/>
          </a:p>
          <a:p>
            <a:pPr marL="45720" indent="0">
              <a:buNone/>
            </a:pPr>
            <a:endParaRPr lang="en-US" altLang="zh-TW" dirty="0"/>
          </a:p>
          <a:p>
            <a:pPr marL="45720" indent="0">
              <a:buNone/>
            </a:pP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掃描單一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23" y="2708920"/>
            <a:ext cx="529978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2" y="4376130"/>
            <a:ext cx="5797584" cy="217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37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zh-TW" altLang="en-US" dirty="0"/>
              <a:t>掃描某一個範圍的</a:t>
            </a:r>
            <a:r>
              <a:rPr lang="en-US" altLang="zh-TW" dirty="0"/>
              <a:t>IP</a:t>
            </a:r>
            <a:r>
              <a:rPr lang="zh-TW" altLang="en-US" dirty="0"/>
              <a:t>位置的</a:t>
            </a:r>
            <a:r>
              <a:rPr lang="zh-TW" altLang="en-US" dirty="0" smtClean="0"/>
              <a:t>機器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 err="1" smtClean="0"/>
              <a:t>nmap</a:t>
            </a:r>
            <a:r>
              <a:rPr lang="zh-TW" altLang="en-US" dirty="0" smtClean="0"/>
              <a:t> </a:t>
            </a:r>
            <a:r>
              <a:rPr lang="en-US" altLang="zh-TW" dirty="0" smtClean="0"/>
              <a:t>192.168.0.1-100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掃描多部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539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格線">
  <a:themeElements>
    <a:clrScheme name="格線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格線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格線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90</TotalTime>
  <Words>37</Words>
  <Application>Microsoft Office PowerPoint</Application>
  <PresentationFormat>如螢幕大小 (4:3)</PresentationFormat>
  <Paragraphs>17</Paragraphs>
  <Slides>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格線</vt:lpstr>
      <vt:lpstr>NMAP</vt:lpstr>
      <vt:lpstr>掃描單一</vt:lpstr>
      <vt:lpstr>掃描多部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NMAP</dc:title>
  <dc:creator>I5302</dc:creator>
  <cp:lastModifiedBy>I5302</cp:lastModifiedBy>
  <cp:revision>6</cp:revision>
  <dcterms:created xsi:type="dcterms:W3CDTF">2018-12-19T02:28:55Z</dcterms:created>
  <dcterms:modified xsi:type="dcterms:W3CDTF">2018-12-19T03:59:46Z</dcterms:modified>
</cp:coreProperties>
</file>