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Research Question/Objective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• Research Question: Can we develop an AI-driven pharmacovigilance platform to detect rare and unexpected drug-event relationships in oncology therapies using real-world safety data?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• Research Objective: 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Implement unsupervised anomaly detection algorithms (Isolation Forest) to identify previously unknown drug-adverse event associations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Develop validation approaches to confirm clinical significance of detected anomalies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Focus on oncology drugs, with Epcoritamab as a case study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• Data &amp; Methodological Approach: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Data Source: OpenFDA Drug Adverse Event API (55,604 drug-event pairs)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Target: 35 oncology drugs, 3,488 unique adverse events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Method: Multi-dimensional feature engineering + Rule-based Isolation Forest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Validation: Statistical significance (PRR, χ²) + Clinical correlation + Literature review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Planned Experiments/Tests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• Experiment 1: Data Collection &amp; Preprocessing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Collect adverse event data for 35 oncology drugs from OpenFDA API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Clean and structure data into drug-event pairs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Extract key features: demographics, drug details, adverse events, severity indicators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• Experiment 2: Feature Engineering &amp; Anomaly Detection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Calculate statistical measures: PRR (Proportional Reporting Ratio), ROR, Chi-square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Implement multi-rule scoring system based on Isolation Forest principles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Detect anomalies using 6 detection rules (frequency, severity, rarity, etc.)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• Experiment 3: Validation &amp; Clinical Assessment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Statistical validation: PRR &gt; 2.0, χ² &gt; 10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Clinical correlation: mortality rate, hospitalization rate, seriousness rate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Literature verification: compare with known FDA warnings and clinical evidence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• Evaluation Metrics: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Detection accuracy: % of known signals correctly identified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False positive rate: % of detected signals that are clinically irrelevant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Clinical significance: severity and mortality rates of detected anomalies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Novel signal discovery: previously unknown drug-event relationships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Progress and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• Progress Made So Far (Task 3 - Completed):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✅ Data Collection &amp; Preprocessing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   - Successfully collected 55,604 drug-event pairs from OpenFDA API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   - Processed 35 oncology drugs and 3,488 unique adverse events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   - Created structured dataset with key features (demographics, severity, etc.)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✅ Anomaly Detection Algorithm Implementation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   - Developed multi-rule scoring system based on Isolation Forest principles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   - Implemented 6 detection rules: PRR, Chi-square, mortality rate, etc.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   - Created automated detection pipeline with configurable thresholds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✅ Validation &amp; Results Analysis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   - Detected 6,826 anomalous drug-event relationships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   - Identified 2,639 high-risk signals requiring immediate attention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   - Validated algorithm accuracy against known FDA warnings (100% match)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✅ Case Study: Epcoritamab Analysis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   - Discovered 196 anomalous signals for Epcoritamab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   - Identified critical safety concerns: neurotoxicity (66.7% mortality)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   - Found novel signals: CMV infection (PRR=23.08), hypogammaglobulinemia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✅ Documentation &amp; Code Delivery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   - Created comprehensive technical documentation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   - Developed production-ready Python code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   - Organized project structure with clear file hierarchy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• Next Steps (Remaining Semester):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[To be completed by teammates] Task 1: Extract Adverse Events from Unstructured Text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[To be completed by teammates] Task 2: Risk Factors and Time-to-Event Analysis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[To be completed by teammates] Task 4: Interactive Drug-AE Association Networks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[To be completed by teammates] Task 5: Predict Adverse Event Severity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[To be completed by teammates] Task 6: Explainable Analytics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Integration of all tasks into unified platform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Final validation and clinical testing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Key Results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• Detection Results Summary: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Total anomalous signals detected: 6,826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High-risk signals (score ≥70): 2,639 (38.7%)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Medium-risk signals (50-69): 893 (13.1%)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Low-risk signals (40-49): 3,294 (48.3%)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• Top 5 Most Significant Anomalies: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1. Pembrolizumab + Pneumonitis (Score: 145, Mortality: 26.7%)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2. Nivolumab + Confusional state (Score: 145, Mortality: 40.0%)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3. Nivolumab + Pancreatitis (Score: 145, Mortality: 33.3%)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4. Nivolumab + Hypercalcaemia (Score: 145, Mortality: 60.0%)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5. Nivolumab + AST increased (Score: 145, Mortality: 50.0%)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• Epcoritamab Case Study Highlights: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- 196 anomalous signals detected (ranked #17 among 35 drugs)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Neurotoxicity: PRR=10.82, 66.7% mortality rate ⚠️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CMV infection: PRR=23.08 (significantly higher than other drugs)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Hypogammaglobulinemia: PRR=36.13 (novel signal)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• Algorithm Validation: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- 100% accuracy in detecting known FDA black box warnings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Successfully identified established immune-related adverse events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Discovered several novel signals requiring further investigation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• Clinical Impact: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Identified critical safety concerns for Epcoritamab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Provided evidence for enhanced monitoring protocols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Demonstrated potential for early warning system development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Technical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• Data Pipeline: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OpenFDA API integration for real-time data collection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Automated data cleaning and preprocessing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Structured drug-event pair generation (55,604 pairs)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• Feature Engineering: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Statistical measures: PRR, ROR, Chi-square calculation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Severity indicators: mortality, hospitalization, seriousness rates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Rarity scoring: frequency-based anomaly detection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• Anomaly Detection Algorithm: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Multi-rule scoring system (6 detection rules)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Configurable thresholds for different risk levels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Automated signal prioritization and ranking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• Validation Framework: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Statistical significance testing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Clinical correlation analysis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Literature verification against known warnings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• Code Quality &amp; Documentation: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Production-ready Python implementation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Comprehensive technical documentation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Organized project structure with clear file hierarchy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GitHub repository: https://github.com/MengqiLiu-9543/cap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• Performance Metrics: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Processing time: &lt;10 seconds for 55K records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Memory efficiency: 16MB dataset</a:t>
            </a:r>
          </a:p>
          <a:p>
            <a:pPr>
              <a:spcAft>
                <a:spcPts val="1200"/>
              </a:spcAft>
              <a:defRPr sz="1600">
                <a:solidFill>
                  <a:srgbClr val="404040"/>
                </a:solidFill>
              </a:defRPr>
            </a:pPr>
            <a:r>
              <a:t>  - Scalability: Designed for larger datasets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