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1" userDrawn="1">
          <p15:clr>
            <a:srgbClr val="A4A3A4"/>
          </p15:clr>
        </p15:guide>
        <p15:guide id="2" pos="95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98" autoAdjust="0"/>
    <p:restoredTop sz="94660"/>
  </p:normalViewPr>
  <p:slideViewPr>
    <p:cSldViewPr snapToGrid="0">
      <p:cViewPr>
        <p:scale>
          <a:sx n="30" d="100"/>
          <a:sy n="30" d="100"/>
        </p:scale>
        <p:origin x="906" y="24"/>
      </p:cViewPr>
      <p:guideLst>
        <p:guide orient="horz" pos="2351"/>
        <p:guide pos="9536"/>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zh-CN" altLang="en-US"/>
              <a:t>单击此处编辑母版标题样式</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4A3F4F8-2AEC-444E-8BD3-597BD89BFD3D}" type="datetimeFigureOut">
              <a:rPr lang="zh-CN" altLang="en-US" smtClean="0"/>
              <a:t>2021/6/23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771E500-82AF-4032-AB3D-7F94EB5EA588}" type="slidenum">
              <a:rPr lang="zh-CN" altLang="en-US" smtClean="0"/>
              <a:t>‹#›</a:t>
            </a:fld>
            <a:endParaRPr lang="zh-CN" altLang="en-US"/>
          </a:p>
        </p:txBody>
      </p:sp>
    </p:spTree>
    <p:extLst>
      <p:ext uri="{BB962C8B-B14F-4D97-AF65-F5344CB8AC3E}">
        <p14:creationId xmlns:p14="http://schemas.microsoft.com/office/powerpoint/2010/main" val="727379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4A3F4F8-2AEC-444E-8BD3-597BD89BFD3D}" type="datetimeFigureOut">
              <a:rPr lang="zh-CN" altLang="en-US" smtClean="0"/>
              <a:t>2021/6/23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771E500-82AF-4032-AB3D-7F94EB5EA588}" type="slidenum">
              <a:rPr lang="zh-CN" altLang="en-US" smtClean="0"/>
              <a:t>‹#›</a:t>
            </a:fld>
            <a:endParaRPr lang="zh-CN" altLang="en-US"/>
          </a:p>
        </p:txBody>
      </p:sp>
    </p:spTree>
    <p:extLst>
      <p:ext uri="{BB962C8B-B14F-4D97-AF65-F5344CB8AC3E}">
        <p14:creationId xmlns:p14="http://schemas.microsoft.com/office/powerpoint/2010/main" val="373134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4A3F4F8-2AEC-444E-8BD3-597BD89BFD3D}" type="datetimeFigureOut">
              <a:rPr lang="zh-CN" altLang="en-US" smtClean="0"/>
              <a:t>2021/6/23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771E500-82AF-4032-AB3D-7F94EB5EA588}" type="slidenum">
              <a:rPr lang="zh-CN" altLang="en-US" smtClean="0"/>
              <a:t>‹#›</a:t>
            </a:fld>
            <a:endParaRPr lang="zh-CN" altLang="en-US"/>
          </a:p>
        </p:txBody>
      </p:sp>
    </p:spTree>
    <p:extLst>
      <p:ext uri="{BB962C8B-B14F-4D97-AF65-F5344CB8AC3E}">
        <p14:creationId xmlns:p14="http://schemas.microsoft.com/office/powerpoint/2010/main" val="2990730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4A3F4F8-2AEC-444E-8BD3-597BD89BFD3D}" type="datetimeFigureOut">
              <a:rPr lang="zh-CN" altLang="en-US" smtClean="0"/>
              <a:t>2021/6/23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771E500-82AF-4032-AB3D-7F94EB5EA588}" type="slidenum">
              <a:rPr lang="zh-CN" altLang="en-US" smtClean="0"/>
              <a:t>‹#›</a:t>
            </a:fld>
            <a:endParaRPr lang="zh-CN" altLang="en-US"/>
          </a:p>
        </p:txBody>
      </p:sp>
    </p:spTree>
    <p:extLst>
      <p:ext uri="{BB962C8B-B14F-4D97-AF65-F5344CB8AC3E}">
        <p14:creationId xmlns:p14="http://schemas.microsoft.com/office/powerpoint/2010/main" val="815806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zh-CN" altLang="en-US"/>
              <a:t>单击此处编辑母版标题样式</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4A3F4F8-2AEC-444E-8BD3-597BD89BFD3D}" type="datetimeFigureOut">
              <a:rPr lang="zh-CN" altLang="en-US" smtClean="0"/>
              <a:t>2021/6/23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771E500-82AF-4032-AB3D-7F94EB5EA588}" type="slidenum">
              <a:rPr lang="zh-CN" altLang="en-US" smtClean="0"/>
              <a:t>‹#›</a:t>
            </a:fld>
            <a:endParaRPr lang="zh-CN" altLang="en-US"/>
          </a:p>
        </p:txBody>
      </p:sp>
    </p:spTree>
    <p:extLst>
      <p:ext uri="{BB962C8B-B14F-4D97-AF65-F5344CB8AC3E}">
        <p14:creationId xmlns:p14="http://schemas.microsoft.com/office/powerpoint/2010/main" val="726404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A4A3F4F8-2AEC-444E-8BD3-597BD89BFD3D}" type="datetimeFigureOut">
              <a:rPr lang="zh-CN" altLang="en-US" smtClean="0"/>
              <a:t>2021/6/23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771E500-82AF-4032-AB3D-7F94EB5EA588}" type="slidenum">
              <a:rPr lang="zh-CN" altLang="en-US" smtClean="0"/>
              <a:t>‹#›</a:t>
            </a:fld>
            <a:endParaRPr lang="zh-CN" altLang="en-US"/>
          </a:p>
        </p:txBody>
      </p:sp>
    </p:spTree>
    <p:extLst>
      <p:ext uri="{BB962C8B-B14F-4D97-AF65-F5344CB8AC3E}">
        <p14:creationId xmlns:p14="http://schemas.microsoft.com/office/powerpoint/2010/main" val="297261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zh-CN" altLang="en-US"/>
              <a:t>单击此处编辑母版文本样式</a:t>
            </a:r>
          </a:p>
        </p:txBody>
      </p:sp>
      <p:sp>
        <p:nvSpPr>
          <p:cNvPr id="4" name="Content Placeholder 3"/>
          <p:cNvSpPr>
            <a:spLocks noGrp="1"/>
          </p:cNvSpPr>
          <p:nvPr>
            <p:ph sz="half" idx="2"/>
          </p:nvPr>
        </p:nvSpPr>
        <p:spPr>
          <a:xfrm>
            <a:off x="2085368" y="7810963"/>
            <a:ext cx="12807832" cy="114887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zh-CN" altLang="en-US"/>
              <a:t>单击此处编辑母版文本样式</a:t>
            </a:r>
          </a:p>
        </p:txBody>
      </p:sp>
      <p:sp>
        <p:nvSpPr>
          <p:cNvPr id="6" name="Content Placeholder 5"/>
          <p:cNvSpPr>
            <a:spLocks noGrp="1"/>
          </p:cNvSpPr>
          <p:nvPr>
            <p:ph sz="quarter" idx="4"/>
          </p:nvPr>
        </p:nvSpPr>
        <p:spPr>
          <a:xfrm>
            <a:off x="15326828" y="7810963"/>
            <a:ext cx="12870909" cy="114887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A4A3F4F8-2AEC-444E-8BD3-597BD89BFD3D}" type="datetimeFigureOut">
              <a:rPr lang="zh-CN" altLang="en-US" smtClean="0"/>
              <a:t>2021/6/23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771E500-82AF-4032-AB3D-7F94EB5EA588}" type="slidenum">
              <a:rPr lang="zh-CN" altLang="en-US" smtClean="0"/>
              <a:t>‹#›</a:t>
            </a:fld>
            <a:endParaRPr lang="zh-CN" altLang="en-US"/>
          </a:p>
        </p:txBody>
      </p:sp>
    </p:spTree>
    <p:extLst>
      <p:ext uri="{BB962C8B-B14F-4D97-AF65-F5344CB8AC3E}">
        <p14:creationId xmlns:p14="http://schemas.microsoft.com/office/powerpoint/2010/main" val="2307962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4A3F4F8-2AEC-444E-8BD3-597BD89BFD3D}" type="datetimeFigureOut">
              <a:rPr lang="zh-CN" altLang="en-US" smtClean="0"/>
              <a:t>2021/6/23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771E500-82AF-4032-AB3D-7F94EB5EA588}" type="slidenum">
              <a:rPr lang="zh-CN" altLang="en-US" smtClean="0"/>
              <a:t>‹#›</a:t>
            </a:fld>
            <a:endParaRPr lang="zh-CN" altLang="en-US"/>
          </a:p>
        </p:txBody>
      </p:sp>
    </p:spTree>
    <p:extLst>
      <p:ext uri="{BB962C8B-B14F-4D97-AF65-F5344CB8AC3E}">
        <p14:creationId xmlns:p14="http://schemas.microsoft.com/office/powerpoint/2010/main" val="1111551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A3F4F8-2AEC-444E-8BD3-597BD89BFD3D}" type="datetimeFigureOut">
              <a:rPr lang="zh-CN" altLang="en-US" smtClean="0"/>
              <a:t>2021/6/23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771E500-82AF-4032-AB3D-7F94EB5EA588}" type="slidenum">
              <a:rPr lang="zh-CN" altLang="en-US" smtClean="0"/>
              <a:t>‹#›</a:t>
            </a:fld>
            <a:endParaRPr lang="zh-CN" altLang="en-US"/>
          </a:p>
        </p:txBody>
      </p:sp>
    </p:spTree>
    <p:extLst>
      <p:ext uri="{BB962C8B-B14F-4D97-AF65-F5344CB8AC3E}">
        <p14:creationId xmlns:p14="http://schemas.microsoft.com/office/powerpoint/2010/main" val="2373098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zh-CN" altLang="en-US"/>
              <a:t>单击此处编辑母版标题样式</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4A3F4F8-2AEC-444E-8BD3-597BD89BFD3D}" type="datetimeFigureOut">
              <a:rPr lang="zh-CN" altLang="en-US" smtClean="0"/>
              <a:t>2021/6/23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771E500-82AF-4032-AB3D-7F94EB5EA588}" type="slidenum">
              <a:rPr lang="zh-CN" altLang="en-US" smtClean="0"/>
              <a:t>‹#›</a:t>
            </a:fld>
            <a:endParaRPr lang="zh-CN" altLang="en-US"/>
          </a:p>
        </p:txBody>
      </p:sp>
    </p:spTree>
    <p:extLst>
      <p:ext uri="{BB962C8B-B14F-4D97-AF65-F5344CB8AC3E}">
        <p14:creationId xmlns:p14="http://schemas.microsoft.com/office/powerpoint/2010/main" val="174075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zh-CN" altLang="en-US"/>
              <a:t>单击图标添加图片</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4A3F4F8-2AEC-444E-8BD3-597BD89BFD3D}" type="datetimeFigureOut">
              <a:rPr lang="zh-CN" altLang="en-US" smtClean="0"/>
              <a:t>2021/6/23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771E500-82AF-4032-AB3D-7F94EB5EA588}" type="slidenum">
              <a:rPr lang="zh-CN" altLang="en-US" smtClean="0"/>
              <a:t>‹#›</a:t>
            </a:fld>
            <a:endParaRPr lang="zh-CN" altLang="en-US"/>
          </a:p>
        </p:txBody>
      </p:sp>
    </p:spTree>
    <p:extLst>
      <p:ext uri="{BB962C8B-B14F-4D97-AF65-F5344CB8AC3E}">
        <p14:creationId xmlns:p14="http://schemas.microsoft.com/office/powerpoint/2010/main" val="514941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A4A3F4F8-2AEC-444E-8BD3-597BD89BFD3D}" type="datetimeFigureOut">
              <a:rPr lang="zh-CN" altLang="en-US" smtClean="0"/>
              <a:t>2021/6/23</a:t>
            </a:fld>
            <a:endParaRPr lang="zh-CN" altLang="en-US"/>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1771E500-82AF-4032-AB3D-7F94EB5EA588}" type="slidenum">
              <a:rPr lang="zh-CN" altLang="en-US" smtClean="0"/>
              <a:t>‹#›</a:t>
            </a:fld>
            <a:endParaRPr lang="zh-CN" altLang="en-US"/>
          </a:p>
        </p:txBody>
      </p:sp>
    </p:spTree>
    <p:extLst>
      <p:ext uri="{BB962C8B-B14F-4D97-AF65-F5344CB8AC3E}">
        <p14:creationId xmlns:p14="http://schemas.microsoft.com/office/powerpoint/2010/main" val="13014090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onts.google.com/"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77568283-BE4C-4796-A546-367559EFAA9B}"/>
              </a:ext>
            </a:extLst>
          </p:cNvPr>
          <p:cNvSpPr/>
          <p:nvPr/>
        </p:nvSpPr>
        <p:spPr>
          <a:xfrm>
            <a:off x="367575" y="4381431"/>
            <a:ext cx="9370800" cy="16642194"/>
          </a:xfrm>
          <a:prstGeom prst="roundRect">
            <a:avLst>
              <a:gd name="adj" fmla="val 4329"/>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953"/>
          </a:p>
        </p:txBody>
      </p:sp>
      <p:sp>
        <p:nvSpPr>
          <p:cNvPr id="8" name="矩形: 圆角 7">
            <a:extLst>
              <a:ext uri="{FF2B5EF4-FFF2-40B4-BE49-F238E27FC236}">
                <a16:creationId xmlns:a16="http://schemas.microsoft.com/office/drawing/2014/main" id="{4E264186-90EE-4C85-A42E-8C9AC354011C}"/>
              </a:ext>
            </a:extLst>
          </p:cNvPr>
          <p:cNvSpPr/>
          <p:nvPr/>
        </p:nvSpPr>
        <p:spPr>
          <a:xfrm>
            <a:off x="10465950" y="4381429"/>
            <a:ext cx="9370800" cy="16642195"/>
          </a:xfrm>
          <a:prstGeom prst="roundRect">
            <a:avLst>
              <a:gd name="adj" fmla="val 4329"/>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953" dirty="0"/>
          </a:p>
        </p:txBody>
      </p:sp>
      <p:sp>
        <p:nvSpPr>
          <p:cNvPr id="9" name="矩形: 圆角 8">
            <a:extLst>
              <a:ext uri="{FF2B5EF4-FFF2-40B4-BE49-F238E27FC236}">
                <a16:creationId xmlns:a16="http://schemas.microsoft.com/office/drawing/2014/main" id="{100BD03C-4F5E-4A82-B317-A7E2078B38DD}"/>
              </a:ext>
            </a:extLst>
          </p:cNvPr>
          <p:cNvSpPr/>
          <p:nvPr/>
        </p:nvSpPr>
        <p:spPr>
          <a:xfrm>
            <a:off x="20571901" y="4381429"/>
            <a:ext cx="9342042" cy="16642196"/>
          </a:xfrm>
          <a:prstGeom prst="roundRect">
            <a:avLst>
              <a:gd name="adj" fmla="val 4329"/>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953"/>
          </a:p>
        </p:txBody>
      </p:sp>
      <p:sp>
        <p:nvSpPr>
          <p:cNvPr id="10" name="矩形: 圆角 9">
            <a:extLst>
              <a:ext uri="{FF2B5EF4-FFF2-40B4-BE49-F238E27FC236}">
                <a16:creationId xmlns:a16="http://schemas.microsoft.com/office/drawing/2014/main" id="{44604C6A-571E-41A2-B387-582C5DBF5859}"/>
              </a:ext>
            </a:extLst>
          </p:cNvPr>
          <p:cNvSpPr/>
          <p:nvPr/>
        </p:nvSpPr>
        <p:spPr>
          <a:xfrm>
            <a:off x="360000" y="390716"/>
            <a:ext cx="29412645" cy="36000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953" dirty="0"/>
          </a:p>
        </p:txBody>
      </p:sp>
      <p:pic>
        <p:nvPicPr>
          <p:cNvPr id="20" name="图片 19" descr="徽标&#10;&#10;中度可信度描述已自动生成">
            <a:extLst>
              <a:ext uri="{FF2B5EF4-FFF2-40B4-BE49-F238E27FC236}">
                <a16:creationId xmlns:a16="http://schemas.microsoft.com/office/drawing/2014/main" id="{ACE91C2D-CDA0-45C5-BE8A-9283A83117A8}"/>
              </a:ext>
            </a:extLst>
          </p:cNvPr>
          <p:cNvPicPr>
            <a:picLocks noChangeAspect="1"/>
          </p:cNvPicPr>
          <p:nvPr/>
        </p:nvPicPr>
        <p:blipFill rotWithShape="1">
          <a:blip r:embed="rId2"/>
          <a:srcRect t="-15199"/>
          <a:stretch/>
        </p:blipFill>
        <p:spPr>
          <a:xfrm>
            <a:off x="1391239" y="0"/>
            <a:ext cx="8092797" cy="3990715"/>
          </a:xfrm>
          <a:prstGeom prst="rect">
            <a:avLst/>
          </a:prstGeom>
        </p:spPr>
      </p:pic>
      <p:sp>
        <p:nvSpPr>
          <p:cNvPr id="21" name="文本框 20">
            <a:extLst>
              <a:ext uri="{FF2B5EF4-FFF2-40B4-BE49-F238E27FC236}">
                <a16:creationId xmlns:a16="http://schemas.microsoft.com/office/drawing/2014/main" id="{2E149EAD-CF22-422A-B532-0D52F9FD2E88}"/>
              </a:ext>
            </a:extLst>
          </p:cNvPr>
          <p:cNvSpPr txBox="1"/>
          <p:nvPr/>
        </p:nvSpPr>
        <p:spPr>
          <a:xfrm>
            <a:off x="9883336" y="1035786"/>
            <a:ext cx="15141078" cy="1400383"/>
          </a:xfrm>
          <a:prstGeom prst="rect">
            <a:avLst/>
          </a:prstGeom>
          <a:noFill/>
        </p:spPr>
        <p:txBody>
          <a:bodyPr wrap="square">
            <a:spAutoFit/>
          </a:bodyPr>
          <a:lstStyle/>
          <a:p>
            <a:r>
              <a:rPr lang="en-US" altLang="zh-CN" sz="8500" dirty="0">
                <a:latin typeface="Amasis MT Pro Medium" panose="02040604050005020304" pitchFamily="18" charset="0"/>
              </a:rPr>
              <a:t>T</a:t>
            </a:r>
            <a:r>
              <a:rPr lang="zh-CN" altLang="en-US" sz="8500" dirty="0">
                <a:latin typeface="Amasis MT Pro Medium" panose="02040604050005020304" pitchFamily="18" charset="0"/>
              </a:rPr>
              <a:t>itl</a:t>
            </a:r>
            <a:r>
              <a:rPr lang="en-US" altLang="zh-CN" sz="8500" dirty="0">
                <a:latin typeface="Amasis MT Pro Medium" panose="02040604050005020304" pitchFamily="18" charset="0"/>
              </a:rPr>
              <a:t>e: 85 </a:t>
            </a:r>
            <a:r>
              <a:rPr lang="en-US" altLang="zh-CN" sz="8500" dirty="0" err="1">
                <a:latin typeface="Amasis MT Pro Medium" panose="02040604050005020304" pitchFamily="18" charset="0"/>
              </a:rPr>
              <a:t>pt</a:t>
            </a:r>
            <a:r>
              <a:rPr lang="en-US" altLang="zh-CN" sz="8500" dirty="0">
                <a:latin typeface="Amasis MT Pro Medium" panose="02040604050005020304" pitchFamily="18" charset="0"/>
              </a:rPr>
              <a:t>  Bold  </a:t>
            </a:r>
            <a:endParaRPr lang="zh-CN" altLang="en-US" sz="8500" dirty="0">
              <a:latin typeface="Amasis MT Pro Medium" panose="02040604050005020304" pitchFamily="18" charset="0"/>
            </a:endParaRPr>
          </a:p>
        </p:txBody>
      </p:sp>
      <p:sp>
        <p:nvSpPr>
          <p:cNvPr id="22" name="文本框 21">
            <a:extLst>
              <a:ext uri="{FF2B5EF4-FFF2-40B4-BE49-F238E27FC236}">
                <a16:creationId xmlns:a16="http://schemas.microsoft.com/office/drawing/2014/main" id="{513E6B79-E1A4-4A83-B420-5E7654B1EED7}"/>
              </a:ext>
            </a:extLst>
          </p:cNvPr>
          <p:cNvSpPr txBox="1"/>
          <p:nvPr/>
        </p:nvSpPr>
        <p:spPr>
          <a:xfrm>
            <a:off x="9930214" y="2597041"/>
            <a:ext cx="15141078" cy="954107"/>
          </a:xfrm>
          <a:prstGeom prst="rect">
            <a:avLst/>
          </a:prstGeom>
          <a:noFill/>
        </p:spPr>
        <p:txBody>
          <a:bodyPr wrap="square">
            <a:spAutoFit/>
          </a:bodyPr>
          <a:lstStyle/>
          <a:p>
            <a:r>
              <a:rPr lang="en-US" altLang="zh-CN" sz="5600" dirty="0">
                <a:latin typeface="Open Sans" panose="020B0606030504020204" pitchFamily="34" charset="0"/>
                <a:ea typeface="Open Sans" panose="020B0606030504020204" pitchFamily="34" charset="0"/>
                <a:cs typeface="Open Sans" panose="020B0606030504020204" pitchFamily="34" charset="0"/>
              </a:rPr>
              <a:t>Author: 56 </a:t>
            </a:r>
            <a:r>
              <a:rPr lang="en-US" altLang="zh-CN" sz="5600" dirty="0" err="1">
                <a:latin typeface="Open Sans" panose="020B0606030504020204" pitchFamily="34" charset="0"/>
                <a:ea typeface="Open Sans" panose="020B0606030504020204" pitchFamily="34" charset="0"/>
                <a:cs typeface="Open Sans" panose="020B0606030504020204" pitchFamily="34" charset="0"/>
              </a:rPr>
              <a:t>pt</a:t>
            </a:r>
            <a:r>
              <a:rPr lang="en-US" altLang="zh-CN" sz="5600" dirty="0">
                <a:latin typeface="Open Sans" panose="020B0606030504020204" pitchFamily="34" charset="0"/>
                <a:ea typeface="Open Sans" panose="020B0606030504020204" pitchFamily="34" charset="0"/>
                <a:cs typeface="Open Sans" panose="020B0606030504020204" pitchFamily="34" charset="0"/>
              </a:rPr>
              <a:t> </a:t>
            </a:r>
            <a:endParaRPr lang="zh-CN" altLang="en-US" sz="5600" dirty="0">
              <a:latin typeface="Open Sans" panose="020B0606030504020204" pitchFamily="34" charset="0"/>
              <a:cs typeface="Open Sans" panose="020B0606030504020204" pitchFamily="34" charset="0"/>
            </a:endParaRPr>
          </a:p>
        </p:txBody>
      </p:sp>
      <p:sp>
        <p:nvSpPr>
          <p:cNvPr id="37" name="文本框 36">
            <a:extLst>
              <a:ext uri="{FF2B5EF4-FFF2-40B4-BE49-F238E27FC236}">
                <a16:creationId xmlns:a16="http://schemas.microsoft.com/office/drawing/2014/main" id="{0551A947-FAA1-42D0-9A7D-1A90334DA28A}"/>
              </a:ext>
            </a:extLst>
          </p:cNvPr>
          <p:cNvSpPr txBox="1"/>
          <p:nvPr/>
        </p:nvSpPr>
        <p:spPr>
          <a:xfrm>
            <a:off x="797635" y="4795428"/>
            <a:ext cx="7568292" cy="954107"/>
          </a:xfrm>
          <a:prstGeom prst="rect">
            <a:avLst/>
          </a:prstGeom>
          <a:noFill/>
        </p:spPr>
        <p:txBody>
          <a:bodyPr wrap="square">
            <a:spAutoFit/>
          </a:bodyPr>
          <a:lstStyle/>
          <a:p>
            <a:r>
              <a:rPr lang="en-US" altLang="zh-CN" sz="5600" dirty="0">
                <a:latin typeface="Amasis MT Pro Medium" panose="02040604050005020304" pitchFamily="18" charset="0"/>
                <a:ea typeface="Open Sans SemiBold" panose="020B0604020202020204" pitchFamily="34" charset="0"/>
                <a:cs typeface="Open Sans SemiBold" panose="020B0604020202020204" pitchFamily="34" charset="0"/>
              </a:rPr>
              <a:t>Headings</a:t>
            </a:r>
            <a:r>
              <a:rPr lang="en-US" altLang="zh-CN" sz="5600" dirty="0">
                <a:latin typeface="Open Sans SemiBold" panose="020B0604020202020204" pitchFamily="34" charset="0"/>
                <a:ea typeface="Open Sans SemiBold" panose="020B0604020202020204" pitchFamily="34" charset="0"/>
                <a:cs typeface="Open Sans SemiBold" panose="020B0604020202020204" pitchFamily="34" charset="0"/>
              </a:rPr>
              <a:t> 56 </a:t>
            </a:r>
            <a:r>
              <a:rPr lang="en-US" altLang="zh-CN" sz="5600" dirty="0" err="1">
                <a:latin typeface="Open Sans SemiBold" panose="020B0604020202020204" pitchFamily="34" charset="0"/>
                <a:ea typeface="Open Sans SemiBold" panose="020B0604020202020204" pitchFamily="34" charset="0"/>
                <a:cs typeface="Open Sans SemiBold" panose="020B0604020202020204" pitchFamily="34" charset="0"/>
              </a:rPr>
              <a:t>pt</a:t>
            </a:r>
            <a:endParaRPr lang="zh-CN" altLang="en-US" sz="5600" dirty="0">
              <a:latin typeface="Open Sans SemiBold" panose="020B0604020202020204" pitchFamily="34" charset="0"/>
              <a:cs typeface="Open Sans SemiBold" panose="020B0604020202020204" pitchFamily="34" charset="0"/>
            </a:endParaRPr>
          </a:p>
        </p:txBody>
      </p:sp>
      <p:sp>
        <p:nvSpPr>
          <p:cNvPr id="39" name="文本框 38">
            <a:extLst>
              <a:ext uri="{FF2B5EF4-FFF2-40B4-BE49-F238E27FC236}">
                <a16:creationId xmlns:a16="http://schemas.microsoft.com/office/drawing/2014/main" id="{3910FC37-9853-4D25-BE49-9ECDC1346975}"/>
              </a:ext>
            </a:extLst>
          </p:cNvPr>
          <p:cNvSpPr txBox="1"/>
          <p:nvPr/>
        </p:nvSpPr>
        <p:spPr>
          <a:xfrm>
            <a:off x="797635" y="6140251"/>
            <a:ext cx="8327570" cy="10806676"/>
          </a:xfrm>
          <a:prstGeom prst="rect">
            <a:avLst/>
          </a:prstGeom>
          <a:noFill/>
        </p:spPr>
        <p:txBody>
          <a:bodyPr wrap="square">
            <a:spAutoFit/>
          </a:bodyPr>
          <a:lstStyle/>
          <a:p>
            <a:pPr>
              <a:lnSpc>
                <a:spcPct val="150000"/>
              </a:lnSpc>
            </a:pPr>
            <a:r>
              <a:rPr lang="en-US" altLang="zh-CN" sz="3600" dirty="0">
                <a:solidFill>
                  <a:srgbClr val="383838"/>
                </a:solidFill>
                <a:latin typeface="Open Sans" panose="020B0606030504020204" pitchFamily="34" charset="0"/>
                <a:ea typeface="Open Sans" panose="020B0606030504020204" pitchFamily="34" charset="0"/>
                <a:cs typeface="Open Sans" panose="020B0606030504020204" pitchFamily="34" charset="0"/>
              </a:rPr>
              <a:t>content 36 </a:t>
            </a:r>
            <a:r>
              <a:rPr lang="en-US" altLang="zh-CN" sz="3600" dirty="0" err="1">
                <a:solidFill>
                  <a:srgbClr val="383838"/>
                </a:solidFill>
                <a:latin typeface="Open Sans" panose="020B0606030504020204" pitchFamily="34" charset="0"/>
                <a:ea typeface="Open Sans" panose="020B0606030504020204" pitchFamily="34" charset="0"/>
                <a:cs typeface="Open Sans" panose="020B0606030504020204" pitchFamily="34" charset="0"/>
              </a:rPr>
              <a:t>pt</a:t>
            </a:r>
            <a:r>
              <a:rPr lang="en-US" altLang="zh-CN" sz="3600" dirty="0">
                <a:solidFill>
                  <a:srgbClr val="383838"/>
                </a:solidFill>
                <a:latin typeface="Open Sans" panose="020B0606030504020204" pitchFamily="34" charset="0"/>
                <a:ea typeface="Open Sans" panose="020B0606030504020204" pitchFamily="34" charset="0"/>
                <a:cs typeface="Open Sans" panose="020B0606030504020204" pitchFamily="34" charset="0"/>
              </a:rPr>
              <a:t>   example</a:t>
            </a:r>
          </a:p>
          <a:p>
            <a:pPr>
              <a:lnSpc>
                <a:spcPct val="150000"/>
              </a:lnSpc>
            </a:pPr>
            <a:r>
              <a:rPr lang="en-US" altLang="zh-CN" sz="3600" dirty="0">
                <a:solidFill>
                  <a:srgbClr val="383838"/>
                </a:solidFill>
                <a:latin typeface="Open Sans" panose="020B0606030504020204" pitchFamily="34" charset="0"/>
                <a:ea typeface="Open Sans" panose="020B0606030504020204" pitchFamily="34" charset="0"/>
                <a:cs typeface="Open Sans" panose="020B0606030504020204" pitchFamily="34" charset="0"/>
              </a:rPr>
              <a:t>The primary rule with fonts for your poster is to make sure they are easy to read. Beyond that, it’s up to your personal taste. A good design principle to follow is to use one font for titles and headings and another for the rest of your text. Although you may already have some good fonts on your computer, </a:t>
            </a:r>
            <a:r>
              <a:rPr lang="en-US" altLang="zh-CN" sz="3600" dirty="0">
                <a:solidFill>
                  <a:srgbClr val="383838"/>
                </a:solid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Google Fonts</a:t>
            </a:r>
            <a:r>
              <a:rPr lang="en-US" altLang="zh-CN" sz="3600" dirty="0">
                <a:solidFill>
                  <a:srgbClr val="383838"/>
                </a:solidFill>
                <a:latin typeface="Open Sans" panose="020B0606030504020204" pitchFamily="34" charset="0"/>
                <a:ea typeface="Open Sans" panose="020B0606030504020204" pitchFamily="34" charset="0"/>
                <a:cs typeface="Open Sans" panose="020B0606030504020204" pitchFamily="34" charset="0"/>
              </a:rPr>
              <a:t> has a constantly-increasing collection of free fonts. Here are some good font combinations to get you started:</a:t>
            </a:r>
            <a:endParaRPr lang="zh-CN" altLang="en-US" sz="3600" dirty="0">
              <a:solidFill>
                <a:srgbClr val="383838"/>
              </a:solidFill>
              <a:latin typeface="Open Sans" panose="020B0606030504020204" pitchFamily="34" charset="0"/>
              <a:cs typeface="Open Sans" panose="020B0606030504020204" pitchFamily="34" charset="0"/>
            </a:endParaRPr>
          </a:p>
        </p:txBody>
      </p:sp>
      <p:pic>
        <p:nvPicPr>
          <p:cNvPr id="40" name="图片 39" descr="图片包含 图标&#10;&#10;描述已自动生成">
            <a:extLst>
              <a:ext uri="{FF2B5EF4-FFF2-40B4-BE49-F238E27FC236}">
                <a16:creationId xmlns:a16="http://schemas.microsoft.com/office/drawing/2014/main" id="{3433641C-AF3C-4221-96C5-954E54212875}"/>
              </a:ext>
            </a:extLst>
          </p:cNvPr>
          <p:cNvPicPr>
            <a:picLocks noChangeAspect="1"/>
          </p:cNvPicPr>
          <p:nvPr/>
        </p:nvPicPr>
        <p:blipFill rotWithShape="1">
          <a:blip r:embed="rId4">
            <a:extLst>
              <a:ext uri="{28A0092B-C50C-407E-A947-70E740481C1C}">
                <a14:useLocalDpi xmlns:a14="http://schemas.microsoft.com/office/drawing/2010/main" val="0"/>
              </a:ext>
            </a:extLst>
          </a:blip>
          <a:srcRect t="24741" b="39370"/>
          <a:stretch/>
        </p:blipFill>
        <p:spPr>
          <a:xfrm>
            <a:off x="10828032" y="4795428"/>
            <a:ext cx="8476579" cy="6438434"/>
          </a:xfrm>
          <a:prstGeom prst="rect">
            <a:avLst/>
          </a:prstGeom>
        </p:spPr>
      </p:pic>
    </p:spTree>
    <p:extLst>
      <p:ext uri="{BB962C8B-B14F-4D97-AF65-F5344CB8AC3E}">
        <p14:creationId xmlns:p14="http://schemas.microsoft.com/office/powerpoint/2010/main" val="3271276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descr="图形用户界面, 文本, 应用程序&#10;&#10;描述已自动生成">
            <a:extLst>
              <a:ext uri="{FF2B5EF4-FFF2-40B4-BE49-F238E27FC236}">
                <a16:creationId xmlns:a16="http://schemas.microsoft.com/office/drawing/2014/main" id="{0914B325-0BD7-443B-B565-0AD2920E3183}"/>
              </a:ext>
            </a:extLst>
          </p:cNvPr>
          <p:cNvPicPr>
            <a:picLocks noChangeAspect="1"/>
          </p:cNvPicPr>
          <p:nvPr/>
        </p:nvPicPr>
        <p:blipFill rotWithShape="1">
          <a:blip r:embed="rId2">
            <a:extLst>
              <a:ext uri="{28A0092B-C50C-407E-A947-70E740481C1C}">
                <a14:useLocalDpi xmlns:a14="http://schemas.microsoft.com/office/drawing/2010/main" val="0"/>
              </a:ext>
            </a:extLst>
          </a:blip>
          <a:srcRect b="2166"/>
          <a:stretch/>
        </p:blipFill>
        <p:spPr>
          <a:xfrm>
            <a:off x="-9388" y="211931"/>
            <a:ext cx="30280815" cy="20959763"/>
          </a:xfrm>
          <a:prstGeom prst="rect">
            <a:avLst/>
          </a:prstGeom>
        </p:spPr>
      </p:pic>
    </p:spTree>
    <p:extLst>
      <p:ext uri="{BB962C8B-B14F-4D97-AF65-F5344CB8AC3E}">
        <p14:creationId xmlns:p14="http://schemas.microsoft.com/office/powerpoint/2010/main" val="2973339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形用户界面&#10;&#10;描述已自动生成">
            <a:extLst>
              <a:ext uri="{FF2B5EF4-FFF2-40B4-BE49-F238E27FC236}">
                <a16:creationId xmlns:a16="http://schemas.microsoft.com/office/drawing/2014/main" id="{93EE0A47-9308-4B8A-8374-3CB570DC841A}"/>
              </a:ext>
            </a:extLst>
          </p:cNvPr>
          <p:cNvPicPr>
            <a:picLocks noChangeAspect="1"/>
          </p:cNvPicPr>
          <p:nvPr/>
        </p:nvPicPr>
        <p:blipFill>
          <a:blip r:embed="rId2"/>
          <a:stretch>
            <a:fillRect/>
          </a:stretch>
        </p:blipFill>
        <p:spPr>
          <a:xfrm>
            <a:off x="1765722" y="2477477"/>
            <a:ext cx="15090797" cy="9605665"/>
          </a:xfrm>
          <a:prstGeom prst="rect">
            <a:avLst/>
          </a:prstGeom>
        </p:spPr>
      </p:pic>
      <p:sp>
        <p:nvSpPr>
          <p:cNvPr id="7" name="文本框 6">
            <a:extLst>
              <a:ext uri="{FF2B5EF4-FFF2-40B4-BE49-F238E27FC236}">
                <a16:creationId xmlns:a16="http://schemas.microsoft.com/office/drawing/2014/main" id="{6E3D1595-9502-460D-BACB-9CB0C0E83A3B}"/>
              </a:ext>
            </a:extLst>
          </p:cNvPr>
          <p:cNvSpPr txBox="1"/>
          <p:nvPr/>
        </p:nvSpPr>
        <p:spPr>
          <a:xfrm>
            <a:off x="2751795" y="11574552"/>
            <a:ext cx="15141078" cy="923330"/>
          </a:xfrm>
          <a:prstGeom prst="rect">
            <a:avLst/>
          </a:prstGeom>
          <a:noFill/>
        </p:spPr>
        <p:txBody>
          <a:bodyPr wrap="square">
            <a:spAutoFit/>
          </a:bodyPr>
          <a:lstStyle/>
          <a:p>
            <a:r>
              <a:rPr lang="zh-CN" altLang="en-US" sz="5400" dirty="0"/>
              <a:t>the line spacing   </a:t>
            </a:r>
            <a:r>
              <a:rPr lang="en-US" altLang="zh-CN" sz="5400" dirty="0"/>
              <a:t>:</a:t>
            </a:r>
            <a:r>
              <a:rPr lang="zh-CN" altLang="en-US" sz="5400" dirty="0"/>
              <a:t> </a:t>
            </a:r>
            <a:r>
              <a:rPr lang="en-US" altLang="zh-CN" sz="5400" dirty="0"/>
              <a:t>between 1.25 and</a:t>
            </a:r>
            <a:r>
              <a:rPr lang="zh-CN" altLang="en-US" sz="5400" dirty="0"/>
              <a:t> </a:t>
            </a:r>
            <a:r>
              <a:rPr lang="en-US" altLang="zh-CN" sz="5400" dirty="0"/>
              <a:t>1.5</a:t>
            </a:r>
            <a:endParaRPr lang="zh-CN" altLang="en-US" sz="5400" dirty="0"/>
          </a:p>
        </p:txBody>
      </p:sp>
    </p:spTree>
    <p:extLst>
      <p:ext uri="{BB962C8B-B14F-4D97-AF65-F5344CB8AC3E}">
        <p14:creationId xmlns:p14="http://schemas.microsoft.com/office/powerpoint/2010/main" val="4187030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图片 11" descr="图片包含 图标&#10;&#10;描述已自动生成">
            <a:extLst>
              <a:ext uri="{FF2B5EF4-FFF2-40B4-BE49-F238E27FC236}">
                <a16:creationId xmlns:a16="http://schemas.microsoft.com/office/drawing/2014/main" id="{839866ED-C7C1-4B19-B301-3DD241F4BA25}"/>
              </a:ext>
            </a:extLst>
          </p:cNvPr>
          <p:cNvPicPr>
            <a:picLocks noChangeAspect="1"/>
          </p:cNvPicPr>
          <p:nvPr/>
        </p:nvPicPr>
        <p:blipFill rotWithShape="1">
          <a:blip r:embed="rId2">
            <a:extLst>
              <a:ext uri="{28A0092B-C50C-407E-A947-70E740481C1C}">
                <a14:useLocalDpi xmlns:a14="http://schemas.microsoft.com/office/drawing/2010/main" val="0"/>
              </a:ext>
            </a:extLst>
          </a:blip>
          <a:srcRect t="24741" b="39370"/>
          <a:stretch/>
        </p:blipFill>
        <p:spPr>
          <a:xfrm>
            <a:off x="3702698" y="2006362"/>
            <a:ext cx="22869815" cy="17370897"/>
          </a:xfrm>
          <a:prstGeom prst="rect">
            <a:avLst/>
          </a:prstGeom>
        </p:spPr>
      </p:pic>
    </p:spTree>
    <p:extLst>
      <p:ext uri="{BB962C8B-B14F-4D97-AF65-F5344CB8AC3E}">
        <p14:creationId xmlns:p14="http://schemas.microsoft.com/office/powerpoint/2010/main" val="3928618880"/>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527</TotalTime>
  <Words>110</Words>
  <Application>Microsoft Office PowerPoint</Application>
  <PresentationFormat>自定义</PresentationFormat>
  <Paragraphs>6</Paragraphs>
  <Slides>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vt:i4>
      </vt:variant>
    </vt:vector>
  </HeadingPairs>
  <TitlesOfParts>
    <vt:vector size="11" baseType="lpstr">
      <vt:lpstr>Amasis MT Pro Medium</vt:lpstr>
      <vt:lpstr>Arial</vt:lpstr>
      <vt:lpstr>Calibri</vt:lpstr>
      <vt:lpstr>Calibri Light</vt:lpstr>
      <vt:lpstr>Open Sans</vt:lpstr>
      <vt:lpstr>Open Sans SemiBold</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Shuning</dc:creator>
  <cp:lastModifiedBy>Li Shuning</cp:lastModifiedBy>
  <cp:revision>1</cp:revision>
  <dcterms:created xsi:type="dcterms:W3CDTF">2021-06-23T14:16:25Z</dcterms:created>
  <dcterms:modified xsi:type="dcterms:W3CDTF">2021-06-23T23:03:35Z</dcterms:modified>
</cp:coreProperties>
</file>