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61" r:id="rId4"/>
    <p:sldId id="262" r:id="rId5"/>
    <p:sldId id="263" r:id="rId6"/>
    <p:sldId id="264" r:id="rId7"/>
    <p:sldId id="273" r:id="rId8"/>
    <p:sldId id="265" r:id="rId9"/>
    <p:sldId id="266" r:id="rId10"/>
    <p:sldId id="267" r:id="rId11"/>
    <p:sldId id="272" r:id="rId12"/>
    <p:sldId id="268" r:id="rId13"/>
    <p:sldId id="269" r:id="rId14"/>
    <p:sldId id="270" r:id="rId15"/>
    <p:sldId id="271" r:id="rId16"/>
    <p:sldId id="25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98D2C-5F99-9B48-8BB8-AF78CAE177AF}" v="50" dt="2018-11-05T22:58:12.466"/>
    <p1510:client id="{CCB2BBE1-3D14-E642-9623-12364F70EA42}" v="64" dt="2018-11-06T01:25:41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4"/>
    <p:restoredTop sz="94676"/>
  </p:normalViewPr>
  <p:slideViewPr>
    <p:cSldViewPr snapToGrid="0" snapToObjects="1">
      <p:cViewPr varScale="1">
        <p:scale>
          <a:sx n="117" d="100"/>
          <a:sy n="117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CCB2BBE1-3D14-E642-9623-12364F70EA42}"/>
    <pc:docChg chg="undo custSel addSld delSld modSld">
      <pc:chgData name="Michaeljon Miller" userId="c575fe5cddd8b8cf" providerId="LiveId" clId="{CCB2BBE1-3D14-E642-9623-12364F70EA42}" dt="2018-11-06T01:26:43.665" v="614" actId="20577"/>
      <pc:docMkLst>
        <pc:docMk/>
      </pc:docMkLst>
      <pc:sldChg chg="modSp">
        <pc:chgData name="Michaeljon Miller" userId="c575fe5cddd8b8cf" providerId="LiveId" clId="{CCB2BBE1-3D14-E642-9623-12364F70EA42}" dt="2018-11-06T01:13:00.057" v="274" actId="20577"/>
        <pc:sldMkLst>
          <pc:docMk/>
          <pc:sldMk cId="3164676639" sldId="261"/>
        </pc:sldMkLst>
        <pc:spChg chg="mod">
          <ac:chgData name="Michaeljon Miller" userId="c575fe5cddd8b8cf" providerId="LiveId" clId="{CCB2BBE1-3D14-E642-9623-12364F70EA42}" dt="2018-11-06T01:13:00.057" v="274" actId="20577"/>
          <ac:spMkLst>
            <pc:docMk/>
            <pc:sldMk cId="3164676639" sldId="261"/>
            <ac:spMk id="3" creationId="{09D9F393-E3ED-B449-81A8-238D3AB175FF}"/>
          </ac:spMkLst>
        </pc:spChg>
      </pc:sldChg>
      <pc:sldChg chg="modSp modAnim">
        <pc:chgData name="Michaeljon Miller" userId="c575fe5cddd8b8cf" providerId="LiveId" clId="{CCB2BBE1-3D14-E642-9623-12364F70EA42}" dt="2018-11-06T01:16:03.242" v="320" actId="114"/>
        <pc:sldMkLst>
          <pc:docMk/>
          <pc:sldMk cId="3320165517" sldId="262"/>
        </pc:sldMkLst>
        <pc:spChg chg="mod">
          <ac:chgData name="Michaeljon Miller" userId="c575fe5cddd8b8cf" providerId="LiveId" clId="{CCB2BBE1-3D14-E642-9623-12364F70EA42}" dt="2018-11-06T01:16:03.242" v="320" actId="114"/>
          <ac:spMkLst>
            <pc:docMk/>
            <pc:sldMk cId="3320165517" sldId="262"/>
            <ac:spMk id="3" creationId="{00F4AA14-01EF-5A49-A84F-7376D953DB0D}"/>
          </ac:spMkLst>
        </pc:spChg>
      </pc:sldChg>
      <pc:sldChg chg="modSp modAnim">
        <pc:chgData name="Michaeljon Miller" userId="c575fe5cddd8b8cf" providerId="LiveId" clId="{CCB2BBE1-3D14-E642-9623-12364F70EA42}" dt="2018-11-06T00:43:59.062" v="195"/>
        <pc:sldMkLst>
          <pc:docMk/>
          <pc:sldMk cId="1269395360" sldId="264"/>
        </pc:sldMkLst>
        <pc:spChg chg="mod">
          <ac:chgData name="Michaeljon Miller" userId="c575fe5cddd8b8cf" providerId="LiveId" clId="{CCB2BBE1-3D14-E642-9623-12364F70EA42}" dt="2018-11-06T00:43:53.166" v="194" actId="20577"/>
          <ac:spMkLst>
            <pc:docMk/>
            <pc:sldMk cId="1269395360" sldId="264"/>
            <ac:spMk id="3" creationId="{C7089BA6-76B0-3442-90FD-52C8A0E5C2C1}"/>
          </ac:spMkLst>
        </pc:spChg>
      </pc:sldChg>
      <pc:sldChg chg="modSp modAnim">
        <pc:chgData name="Michaeljon Miller" userId="c575fe5cddd8b8cf" providerId="LiveId" clId="{CCB2BBE1-3D14-E642-9623-12364F70EA42}" dt="2018-11-06T01:24:51.477" v="433" actId="404"/>
        <pc:sldMkLst>
          <pc:docMk/>
          <pc:sldMk cId="3067899872" sldId="267"/>
        </pc:sldMkLst>
        <pc:spChg chg="mod">
          <ac:chgData name="Michaeljon Miller" userId="c575fe5cddd8b8cf" providerId="LiveId" clId="{CCB2BBE1-3D14-E642-9623-12364F70EA42}" dt="2018-11-06T01:24:51.477" v="433" actId="404"/>
          <ac:spMkLst>
            <pc:docMk/>
            <pc:sldMk cId="3067899872" sldId="267"/>
            <ac:spMk id="3" creationId="{BE7108B2-C7A9-2948-A565-D5677E862ED0}"/>
          </ac:spMkLst>
        </pc:spChg>
      </pc:sldChg>
      <pc:sldChg chg="addSp delSp modSp add del">
        <pc:chgData name="Michaeljon Miller" userId="c575fe5cddd8b8cf" providerId="LiveId" clId="{CCB2BBE1-3D14-E642-9623-12364F70EA42}" dt="2018-11-06T00:40:17.647" v="130" actId="2696"/>
        <pc:sldMkLst>
          <pc:docMk/>
          <pc:sldMk cId="1002705449" sldId="272"/>
        </pc:sldMkLst>
        <pc:spChg chg="mod">
          <ac:chgData name="Michaeljon Miller" userId="c575fe5cddd8b8cf" providerId="LiveId" clId="{CCB2BBE1-3D14-E642-9623-12364F70EA42}" dt="2018-11-06T00:39:18.348" v="37" actId="20577"/>
          <ac:spMkLst>
            <pc:docMk/>
            <pc:sldMk cId="1002705449" sldId="272"/>
            <ac:spMk id="2" creationId="{D113A59A-A45B-114D-8DA5-64E9C0B0632D}"/>
          </ac:spMkLst>
        </pc:spChg>
        <pc:spChg chg="del">
          <ac:chgData name="Michaeljon Miller" userId="c575fe5cddd8b8cf" providerId="LiveId" clId="{CCB2BBE1-3D14-E642-9623-12364F70EA42}" dt="2018-11-06T00:38:52.220" v="4" actId="478"/>
          <ac:spMkLst>
            <pc:docMk/>
            <pc:sldMk cId="1002705449" sldId="272"/>
            <ac:spMk id="3" creationId="{BBEEF19E-30D4-CF46-9FF0-089EC5F8A3F4}"/>
          </ac:spMkLst>
        </pc:spChg>
        <pc:graphicFrameChg chg="add del mod">
          <ac:chgData name="Michaeljon Miller" userId="c575fe5cddd8b8cf" providerId="LiveId" clId="{CCB2BBE1-3D14-E642-9623-12364F70EA42}" dt="2018-11-06T00:38:41.867" v="2" actId="3680"/>
          <ac:graphicFrameMkLst>
            <pc:docMk/>
            <pc:sldMk cId="1002705449" sldId="272"/>
            <ac:graphicFrameMk id="4" creationId="{486FFFE8-B7C7-8D42-A5E9-17EFE1672911}"/>
          </ac:graphicFrameMkLst>
        </pc:graphicFrameChg>
        <pc:graphicFrameChg chg="add mod modGraphic">
          <ac:chgData name="Michaeljon Miller" userId="c575fe5cddd8b8cf" providerId="LiveId" clId="{CCB2BBE1-3D14-E642-9623-12364F70EA42}" dt="2018-11-06T00:40:09.935" v="129" actId="20577"/>
          <ac:graphicFrameMkLst>
            <pc:docMk/>
            <pc:sldMk cId="1002705449" sldId="272"/>
            <ac:graphicFrameMk id="5" creationId="{40D8066B-4B24-1646-BABC-C0109589F89C}"/>
          </ac:graphicFrameMkLst>
        </pc:graphicFrameChg>
      </pc:sldChg>
      <pc:sldChg chg="addSp delSp modSp add">
        <pc:chgData name="Michaeljon Miller" userId="c575fe5cddd8b8cf" providerId="LiveId" clId="{CCB2BBE1-3D14-E642-9623-12364F70EA42}" dt="2018-11-06T01:11:47.837" v="264" actId="692"/>
        <pc:sldMkLst>
          <pc:docMk/>
          <pc:sldMk cId="1078783995" sldId="272"/>
        </pc:sldMkLst>
        <pc:spChg chg="mod">
          <ac:chgData name="Michaeljon Miller" userId="c575fe5cddd8b8cf" providerId="LiveId" clId="{CCB2BBE1-3D14-E642-9623-12364F70EA42}" dt="2018-11-06T01:05:39.949" v="247" actId="20577"/>
          <ac:spMkLst>
            <pc:docMk/>
            <pc:sldMk cId="1078783995" sldId="272"/>
            <ac:spMk id="2" creationId="{3092E5C0-13F8-E24A-AEEE-E35AD9799AAD}"/>
          </ac:spMkLst>
        </pc:spChg>
        <pc:spChg chg="del">
          <ac:chgData name="Michaeljon Miller" userId="c575fe5cddd8b8cf" providerId="LiveId" clId="{CCB2BBE1-3D14-E642-9623-12364F70EA42}" dt="2018-11-06T01:05:43.475" v="248" actId="478"/>
          <ac:spMkLst>
            <pc:docMk/>
            <pc:sldMk cId="1078783995" sldId="272"/>
            <ac:spMk id="3" creationId="{BAF3A1D2-3882-9C42-A957-FCD374F7C882}"/>
          </ac:spMkLst>
        </pc:spChg>
        <pc:picChg chg="add del mod">
          <ac:chgData name="Michaeljon Miller" userId="c575fe5cddd8b8cf" providerId="LiveId" clId="{CCB2BBE1-3D14-E642-9623-12364F70EA42}" dt="2018-11-06T01:06:01.169" v="252"/>
          <ac:picMkLst>
            <pc:docMk/>
            <pc:sldMk cId="1078783995" sldId="272"/>
            <ac:picMk id="5" creationId="{8EDF727C-A5AB-F44C-824C-35DEF4D71EB2}"/>
          </ac:picMkLst>
        </pc:picChg>
        <pc:picChg chg="add mod">
          <ac:chgData name="Michaeljon Miller" userId="c575fe5cddd8b8cf" providerId="LiveId" clId="{CCB2BBE1-3D14-E642-9623-12364F70EA42}" dt="2018-11-06T01:11:47.837" v="264" actId="692"/>
          <ac:picMkLst>
            <pc:docMk/>
            <pc:sldMk cId="1078783995" sldId="272"/>
            <ac:picMk id="7" creationId="{94FFA14D-C499-784C-B5AD-CC442E8034EB}"/>
          </ac:picMkLst>
        </pc:picChg>
      </pc:sldChg>
      <pc:sldChg chg="modSp add">
        <pc:chgData name="Michaeljon Miller" userId="c575fe5cddd8b8cf" providerId="LiveId" clId="{CCB2BBE1-3D14-E642-9623-12364F70EA42}" dt="2018-11-06T01:26:43.665" v="614" actId="20577"/>
        <pc:sldMkLst>
          <pc:docMk/>
          <pc:sldMk cId="1388219441" sldId="273"/>
        </pc:sldMkLst>
        <pc:spChg chg="mod">
          <ac:chgData name="Michaeljon Miller" userId="c575fe5cddd8b8cf" providerId="LiveId" clId="{CCB2BBE1-3D14-E642-9623-12364F70EA42}" dt="2018-11-06T01:25:45.618" v="455" actId="20577"/>
          <ac:spMkLst>
            <pc:docMk/>
            <pc:sldMk cId="1388219441" sldId="273"/>
            <ac:spMk id="2" creationId="{306CAD43-D010-9648-A18F-579CC6B63F86}"/>
          </ac:spMkLst>
        </pc:spChg>
        <pc:spChg chg="mod">
          <ac:chgData name="Michaeljon Miller" userId="c575fe5cddd8b8cf" providerId="LiveId" clId="{CCB2BBE1-3D14-E642-9623-12364F70EA42}" dt="2018-11-06T01:26:43.665" v="614" actId="20577"/>
          <ac:spMkLst>
            <pc:docMk/>
            <pc:sldMk cId="1388219441" sldId="273"/>
            <ac:spMk id="3" creationId="{3756BEA5-D97C-D44E-BB8B-2F5ED50D76E1}"/>
          </ac:spMkLst>
        </pc:spChg>
      </pc:sldChg>
    </pc:docChg>
  </pc:docChgLst>
  <pc:docChgLst>
    <pc:chgData name="Michaeljon Miller" userId="c575fe5cddd8b8cf" providerId="LiveId" clId="{2C198D2C-5F99-9B48-8BB8-AF78CAE177AF}"/>
    <pc:docChg chg="undo custSel addSld modSld sldOrd">
      <pc:chgData name="Michaeljon Miller" userId="c575fe5cddd8b8cf" providerId="LiveId" clId="{2C198D2C-5F99-9B48-8BB8-AF78CAE177AF}" dt="2018-11-05T22:58:22.681" v="4540" actId="14861"/>
      <pc:docMkLst>
        <pc:docMk/>
      </pc:docMkLst>
      <pc:sldChg chg="addSp modSp">
        <pc:chgData name="Michaeljon Miller" userId="c575fe5cddd8b8cf" providerId="LiveId" clId="{2C198D2C-5F99-9B48-8BB8-AF78CAE177AF}" dt="2018-11-05T22:58:22.681" v="4540" actId="14861"/>
        <pc:sldMkLst>
          <pc:docMk/>
          <pc:sldMk cId="3661801555" sldId="259"/>
        </pc:sldMkLst>
        <pc:spChg chg="mod">
          <ac:chgData name="Michaeljon Miller" userId="c575fe5cddd8b8cf" providerId="LiveId" clId="{2C198D2C-5F99-9B48-8BB8-AF78CAE177AF}" dt="2018-11-05T22:55:08.894" v="4516" actId="1076"/>
          <ac:spMkLst>
            <pc:docMk/>
            <pc:sldMk cId="3661801555" sldId="259"/>
            <ac:spMk id="2" creationId="{EDF78A89-CA25-9044-AF7C-0B0C0831B7E9}"/>
          </ac:spMkLst>
        </pc:spChg>
        <pc:picChg chg="add mod">
          <ac:chgData name="Michaeljon Miller" userId="c575fe5cddd8b8cf" providerId="LiveId" clId="{2C198D2C-5F99-9B48-8BB8-AF78CAE177AF}" dt="2018-11-05T22:58:22.681" v="4540" actId="14861"/>
          <ac:picMkLst>
            <pc:docMk/>
            <pc:sldMk cId="3661801555" sldId="259"/>
            <ac:picMk id="4" creationId="{A20B3576-16C8-CE42-A701-4148F5DD9B4E}"/>
          </ac:picMkLst>
        </pc:picChg>
      </pc:sldChg>
      <pc:sldChg chg="modSp add">
        <pc:chgData name="Michaeljon Miller" userId="c575fe5cddd8b8cf" providerId="LiveId" clId="{2C198D2C-5F99-9B48-8BB8-AF78CAE177AF}" dt="2018-11-05T22:23:42.256" v="154" actId="12"/>
        <pc:sldMkLst>
          <pc:docMk/>
          <pc:sldMk cId="2094004095" sldId="260"/>
        </pc:sldMkLst>
        <pc:spChg chg="mod">
          <ac:chgData name="Michaeljon Miller" userId="c575fe5cddd8b8cf" providerId="LiveId" clId="{2C198D2C-5F99-9B48-8BB8-AF78CAE177AF}" dt="2018-11-05T22:23:13.066" v="63" actId="20577"/>
          <ac:spMkLst>
            <pc:docMk/>
            <pc:sldMk cId="2094004095" sldId="260"/>
            <ac:spMk id="2" creationId="{0E8977FA-2EB6-7F44-A692-36B466F6D51A}"/>
          </ac:spMkLst>
        </pc:spChg>
        <pc:spChg chg="mod">
          <ac:chgData name="Michaeljon Miller" userId="c575fe5cddd8b8cf" providerId="LiveId" clId="{2C198D2C-5F99-9B48-8BB8-AF78CAE177AF}" dt="2018-11-05T22:23:42.256" v="154" actId="12"/>
          <ac:spMkLst>
            <pc:docMk/>
            <pc:sldMk cId="2094004095" sldId="260"/>
            <ac:spMk id="3" creationId="{AF954367-D645-0841-94FC-375E34B29CFC}"/>
          </ac:spMkLst>
        </pc:spChg>
      </pc:sldChg>
      <pc:sldChg chg="modSp add">
        <pc:chgData name="Michaeljon Miller" userId="c575fe5cddd8b8cf" providerId="LiveId" clId="{2C198D2C-5F99-9B48-8BB8-AF78CAE177AF}" dt="2018-11-05T22:27:35.377" v="561" actId="12"/>
        <pc:sldMkLst>
          <pc:docMk/>
          <pc:sldMk cId="3164676639" sldId="261"/>
        </pc:sldMkLst>
        <pc:spChg chg="mod">
          <ac:chgData name="Michaeljon Miller" userId="c575fe5cddd8b8cf" providerId="LiveId" clId="{2C198D2C-5F99-9B48-8BB8-AF78CAE177AF}" dt="2018-11-05T22:25:08.170" v="180" actId="20577"/>
          <ac:spMkLst>
            <pc:docMk/>
            <pc:sldMk cId="3164676639" sldId="261"/>
            <ac:spMk id="2" creationId="{4DF13196-A2CB-D74D-8269-3B11A6E185BA}"/>
          </ac:spMkLst>
        </pc:spChg>
        <pc:spChg chg="mod">
          <ac:chgData name="Michaeljon Miller" userId="c575fe5cddd8b8cf" providerId="LiveId" clId="{2C198D2C-5F99-9B48-8BB8-AF78CAE177AF}" dt="2018-11-05T22:27:35.377" v="561" actId="12"/>
          <ac:spMkLst>
            <pc:docMk/>
            <pc:sldMk cId="3164676639" sldId="261"/>
            <ac:spMk id="3" creationId="{09D9F393-E3ED-B449-81A8-238D3AB175FF}"/>
          </ac:spMkLst>
        </pc:spChg>
      </pc:sldChg>
      <pc:sldChg chg="modSp add">
        <pc:chgData name="Michaeljon Miller" userId="c575fe5cddd8b8cf" providerId="LiveId" clId="{2C198D2C-5F99-9B48-8BB8-AF78CAE177AF}" dt="2018-11-05T22:30:10.637" v="1111" actId="12"/>
        <pc:sldMkLst>
          <pc:docMk/>
          <pc:sldMk cId="3320165517" sldId="262"/>
        </pc:sldMkLst>
        <pc:spChg chg="mod">
          <ac:chgData name="Michaeljon Miller" userId="c575fe5cddd8b8cf" providerId="LiveId" clId="{2C198D2C-5F99-9B48-8BB8-AF78CAE177AF}" dt="2018-11-05T22:27:55.583" v="611" actId="20577"/>
          <ac:spMkLst>
            <pc:docMk/>
            <pc:sldMk cId="3320165517" sldId="262"/>
            <ac:spMk id="2" creationId="{D6D45DE3-149D-9F42-BC63-AC4B228F1808}"/>
          </ac:spMkLst>
        </pc:spChg>
        <pc:spChg chg="mod">
          <ac:chgData name="Michaeljon Miller" userId="c575fe5cddd8b8cf" providerId="LiveId" clId="{2C198D2C-5F99-9B48-8BB8-AF78CAE177AF}" dt="2018-11-05T22:30:10.637" v="1111" actId="12"/>
          <ac:spMkLst>
            <pc:docMk/>
            <pc:sldMk cId="3320165517" sldId="262"/>
            <ac:spMk id="3" creationId="{00F4AA14-01EF-5A49-A84F-7376D953DB0D}"/>
          </ac:spMkLst>
        </pc:spChg>
      </pc:sldChg>
      <pc:sldChg chg="modSp add ord">
        <pc:chgData name="Michaeljon Miller" userId="c575fe5cddd8b8cf" providerId="LiveId" clId="{2C198D2C-5F99-9B48-8BB8-AF78CAE177AF}" dt="2018-11-05T22:32:23.074" v="1317" actId="403"/>
        <pc:sldMkLst>
          <pc:docMk/>
          <pc:sldMk cId="1272042549" sldId="263"/>
        </pc:sldMkLst>
        <pc:spChg chg="mod">
          <ac:chgData name="Michaeljon Miller" userId="c575fe5cddd8b8cf" providerId="LiveId" clId="{2C198D2C-5F99-9B48-8BB8-AF78CAE177AF}" dt="2018-11-05T22:31:36.750" v="1161" actId="20577"/>
          <ac:spMkLst>
            <pc:docMk/>
            <pc:sldMk cId="1272042549" sldId="263"/>
            <ac:spMk id="2" creationId="{2EC3250A-190D-2347-BC10-C5CAAA9311F4}"/>
          </ac:spMkLst>
        </pc:spChg>
        <pc:spChg chg="mod">
          <ac:chgData name="Michaeljon Miller" userId="c575fe5cddd8b8cf" providerId="LiveId" clId="{2C198D2C-5F99-9B48-8BB8-AF78CAE177AF}" dt="2018-11-05T22:32:23.074" v="1317" actId="403"/>
          <ac:spMkLst>
            <pc:docMk/>
            <pc:sldMk cId="1272042549" sldId="263"/>
            <ac:spMk id="3" creationId="{05944683-97B9-B941-A2BB-BBC659801937}"/>
          </ac:spMkLst>
        </pc:spChg>
      </pc:sldChg>
      <pc:sldChg chg="modSp add">
        <pc:chgData name="Michaeljon Miller" userId="c575fe5cddd8b8cf" providerId="LiveId" clId="{2C198D2C-5F99-9B48-8BB8-AF78CAE177AF}" dt="2018-11-05T22:34:47.042" v="1663" actId="12"/>
        <pc:sldMkLst>
          <pc:docMk/>
          <pc:sldMk cId="1269395360" sldId="264"/>
        </pc:sldMkLst>
        <pc:spChg chg="mod">
          <ac:chgData name="Michaeljon Miller" userId="c575fe5cddd8b8cf" providerId="LiveId" clId="{2C198D2C-5F99-9B48-8BB8-AF78CAE177AF}" dt="2018-11-05T22:33:12.123" v="1352" actId="20577"/>
          <ac:spMkLst>
            <pc:docMk/>
            <pc:sldMk cId="1269395360" sldId="264"/>
            <ac:spMk id="2" creationId="{88DD6CFF-FC92-CF46-A446-E178A3D6AF32}"/>
          </ac:spMkLst>
        </pc:spChg>
        <pc:spChg chg="mod">
          <ac:chgData name="Michaeljon Miller" userId="c575fe5cddd8b8cf" providerId="LiveId" clId="{2C198D2C-5F99-9B48-8BB8-AF78CAE177AF}" dt="2018-11-05T22:34:47.042" v="1663" actId="12"/>
          <ac:spMkLst>
            <pc:docMk/>
            <pc:sldMk cId="1269395360" sldId="264"/>
            <ac:spMk id="3" creationId="{C7089BA6-76B0-3442-90FD-52C8A0E5C2C1}"/>
          </ac:spMkLst>
        </pc:spChg>
      </pc:sldChg>
      <pc:sldChg chg="modSp add modAnim">
        <pc:chgData name="Michaeljon Miller" userId="c575fe5cddd8b8cf" providerId="LiveId" clId="{2C198D2C-5F99-9B48-8BB8-AF78CAE177AF}" dt="2018-11-05T22:37:54.102" v="2048"/>
        <pc:sldMkLst>
          <pc:docMk/>
          <pc:sldMk cId="2209667488" sldId="265"/>
        </pc:sldMkLst>
        <pc:spChg chg="mod">
          <ac:chgData name="Michaeljon Miller" userId="c575fe5cddd8b8cf" providerId="LiveId" clId="{2C198D2C-5F99-9B48-8BB8-AF78CAE177AF}" dt="2018-11-05T22:36:10.815" v="1817" actId="20577"/>
          <ac:spMkLst>
            <pc:docMk/>
            <pc:sldMk cId="2209667488" sldId="265"/>
            <ac:spMk id="2" creationId="{ABBA6D34-A984-B848-8B6D-FF4200E36827}"/>
          </ac:spMkLst>
        </pc:spChg>
        <pc:spChg chg="mod">
          <ac:chgData name="Michaeljon Miller" userId="c575fe5cddd8b8cf" providerId="LiveId" clId="{2C198D2C-5F99-9B48-8BB8-AF78CAE177AF}" dt="2018-11-05T22:37:43.909" v="2046" actId="12"/>
          <ac:spMkLst>
            <pc:docMk/>
            <pc:sldMk cId="2209667488" sldId="265"/>
            <ac:spMk id="3" creationId="{7D76CB6B-F2AB-A640-943C-160B004DF7FD}"/>
          </ac:spMkLst>
        </pc:spChg>
      </pc:sldChg>
      <pc:sldChg chg="modSp add modAnim">
        <pc:chgData name="Michaeljon Miller" userId="c575fe5cddd8b8cf" providerId="LiveId" clId="{2C198D2C-5F99-9B48-8BB8-AF78CAE177AF}" dt="2018-11-05T22:41:19.440" v="2444"/>
        <pc:sldMkLst>
          <pc:docMk/>
          <pc:sldMk cId="2620278305" sldId="266"/>
        </pc:sldMkLst>
        <pc:spChg chg="mod">
          <ac:chgData name="Michaeljon Miller" userId="c575fe5cddd8b8cf" providerId="LiveId" clId="{2C198D2C-5F99-9B48-8BB8-AF78CAE177AF}" dt="2018-11-05T22:39:19.371" v="2103" actId="20577"/>
          <ac:spMkLst>
            <pc:docMk/>
            <pc:sldMk cId="2620278305" sldId="266"/>
            <ac:spMk id="2" creationId="{D909FC38-459D-9243-9731-E2BF27714ED2}"/>
          </ac:spMkLst>
        </pc:spChg>
        <pc:spChg chg="mod">
          <ac:chgData name="Michaeljon Miller" userId="c575fe5cddd8b8cf" providerId="LiveId" clId="{2C198D2C-5F99-9B48-8BB8-AF78CAE177AF}" dt="2018-11-05T22:41:15.774" v="2441" actId="114"/>
          <ac:spMkLst>
            <pc:docMk/>
            <pc:sldMk cId="2620278305" sldId="266"/>
            <ac:spMk id="3" creationId="{A0296025-12F4-254E-8B7B-F5B17D571A95}"/>
          </ac:spMkLst>
        </pc:spChg>
      </pc:sldChg>
      <pc:sldChg chg="modSp add">
        <pc:chgData name="Michaeljon Miller" userId="c575fe5cddd8b8cf" providerId="LiveId" clId="{2C198D2C-5F99-9B48-8BB8-AF78CAE177AF}" dt="2018-11-05T22:44:29.577" v="2895" actId="12"/>
        <pc:sldMkLst>
          <pc:docMk/>
          <pc:sldMk cId="3067899872" sldId="267"/>
        </pc:sldMkLst>
        <pc:spChg chg="mod">
          <ac:chgData name="Michaeljon Miller" userId="c575fe5cddd8b8cf" providerId="LiveId" clId="{2C198D2C-5F99-9B48-8BB8-AF78CAE177AF}" dt="2018-11-05T22:41:50.288" v="2494" actId="20577"/>
          <ac:spMkLst>
            <pc:docMk/>
            <pc:sldMk cId="3067899872" sldId="267"/>
            <ac:spMk id="2" creationId="{8B658744-9C5F-964B-8D22-2C73418C978C}"/>
          </ac:spMkLst>
        </pc:spChg>
        <pc:spChg chg="mod">
          <ac:chgData name="Michaeljon Miller" userId="c575fe5cddd8b8cf" providerId="LiveId" clId="{2C198D2C-5F99-9B48-8BB8-AF78CAE177AF}" dt="2018-11-05T22:44:29.577" v="2895" actId="12"/>
          <ac:spMkLst>
            <pc:docMk/>
            <pc:sldMk cId="3067899872" sldId="267"/>
            <ac:spMk id="3" creationId="{BE7108B2-C7A9-2948-A565-D5677E862ED0}"/>
          </ac:spMkLst>
        </pc:spChg>
      </pc:sldChg>
      <pc:sldChg chg="addSp delSp modSp add">
        <pc:chgData name="Michaeljon Miller" userId="c575fe5cddd8b8cf" providerId="LiveId" clId="{2C198D2C-5F99-9B48-8BB8-AF78CAE177AF}" dt="2018-11-05T22:49:56.416" v="3549" actId="20577"/>
        <pc:sldMkLst>
          <pc:docMk/>
          <pc:sldMk cId="2677149009" sldId="268"/>
        </pc:sldMkLst>
        <pc:spChg chg="mod">
          <ac:chgData name="Michaeljon Miller" userId="c575fe5cddd8b8cf" providerId="LiveId" clId="{2C198D2C-5F99-9B48-8BB8-AF78CAE177AF}" dt="2018-11-05T22:47:29.159" v="3090" actId="114"/>
          <ac:spMkLst>
            <pc:docMk/>
            <pc:sldMk cId="2677149009" sldId="268"/>
            <ac:spMk id="2" creationId="{2BF73DE8-A43F-F640-88C9-CAD35058D985}"/>
          </ac:spMkLst>
        </pc:spChg>
        <pc:spChg chg="del">
          <ac:chgData name="Michaeljon Miller" userId="c575fe5cddd8b8cf" providerId="LiveId" clId="{2C198D2C-5F99-9B48-8BB8-AF78CAE177AF}" dt="2018-11-05T22:45:43.138" v="2945" actId="3680"/>
          <ac:spMkLst>
            <pc:docMk/>
            <pc:sldMk cId="2677149009" sldId="268"/>
            <ac:spMk id="3" creationId="{6AB48D7D-5FC1-EE4E-BF13-58012BAE6764}"/>
          </ac:spMkLst>
        </pc:spChg>
        <pc:graphicFrameChg chg="add mod modGraphic">
          <ac:chgData name="Michaeljon Miller" userId="c575fe5cddd8b8cf" providerId="LiveId" clId="{2C198D2C-5F99-9B48-8BB8-AF78CAE177AF}" dt="2018-11-05T22:49:56.416" v="3549" actId="20577"/>
          <ac:graphicFrameMkLst>
            <pc:docMk/>
            <pc:sldMk cId="2677149009" sldId="268"/>
            <ac:graphicFrameMk id="4" creationId="{C4CCEC4B-C197-AC4D-830A-75CECD5EFBAB}"/>
          </ac:graphicFrameMkLst>
        </pc:graphicFrameChg>
      </pc:sldChg>
      <pc:sldChg chg="modSp add">
        <pc:chgData name="Michaeljon Miller" userId="c575fe5cddd8b8cf" providerId="LiveId" clId="{2C198D2C-5F99-9B48-8BB8-AF78CAE177AF}" dt="2018-11-05T22:51:17.417" v="3851" actId="20577"/>
        <pc:sldMkLst>
          <pc:docMk/>
          <pc:sldMk cId="1092388674" sldId="269"/>
        </pc:sldMkLst>
        <pc:spChg chg="mod">
          <ac:chgData name="Michaeljon Miller" userId="c575fe5cddd8b8cf" providerId="LiveId" clId="{2C198D2C-5F99-9B48-8BB8-AF78CAE177AF}" dt="2018-11-05T22:47:35.380" v="3095" actId="114"/>
          <ac:spMkLst>
            <pc:docMk/>
            <pc:sldMk cId="1092388674" sldId="269"/>
            <ac:spMk id="2" creationId="{2BF73DE8-A43F-F640-88C9-CAD35058D985}"/>
          </ac:spMkLst>
        </pc:spChg>
        <pc:graphicFrameChg chg="modGraphic">
          <ac:chgData name="Michaeljon Miller" userId="c575fe5cddd8b8cf" providerId="LiveId" clId="{2C198D2C-5F99-9B48-8BB8-AF78CAE177AF}" dt="2018-11-05T22:51:17.417" v="3851" actId="20577"/>
          <ac:graphicFrameMkLst>
            <pc:docMk/>
            <pc:sldMk cId="1092388674" sldId="269"/>
            <ac:graphicFrameMk id="4" creationId="{C4CCEC4B-C197-AC4D-830A-75CECD5EFBAB}"/>
          </ac:graphicFrameMkLst>
        </pc:graphicFrameChg>
      </pc:sldChg>
      <pc:sldChg chg="modSp add">
        <pc:chgData name="Michaeljon Miller" userId="c575fe5cddd8b8cf" providerId="LiveId" clId="{2C198D2C-5F99-9B48-8BB8-AF78CAE177AF}" dt="2018-11-05T22:53:09.173" v="4293" actId="20577"/>
        <pc:sldMkLst>
          <pc:docMk/>
          <pc:sldMk cId="2302349494" sldId="270"/>
        </pc:sldMkLst>
        <pc:spChg chg="mod">
          <ac:chgData name="Michaeljon Miller" userId="c575fe5cddd8b8cf" providerId="LiveId" clId="{2C198D2C-5F99-9B48-8BB8-AF78CAE177AF}" dt="2018-11-05T22:47:43.235" v="3103" actId="114"/>
          <ac:spMkLst>
            <pc:docMk/>
            <pc:sldMk cId="2302349494" sldId="270"/>
            <ac:spMk id="2" creationId="{2BF73DE8-A43F-F640-88C9-CAD35058D985}"/>
          </ac:spMkLst>
        </pc:spChg>
        <pc:graphicFrameChg chg="modGraphic">
          <ac:chgData name="Michaeljon Miller" userId="c575fe5cddd8b8cf" providerId="LiveId" clId="{2C198D2C-5F99-9B48-8BB8-AF78CAE177AF}" dt="2018-11-05T22:53:09.173" v="4293" actId="20577"/>
          <ac:graphicFrameMkLst>
            <pc:docMk/>
            <pc:sldMk cId="2302349494" sldId="270"/>
            <ac:graphicFrameMk id="4" creationId="{C4CCEC4B-C197-AC4D-830A-75CECD5EFBAB}"/>
          </ac:graphicFrameMkLst>
        </pc:graphicFrameChg>
      </pc:sldChg>
      <pc:sldChg chg="modSp add">
        <pc:chgData name="Michaeljon Miller" userId="c575fe5cddd8b8cf" providerId="LiveId" clId="{2C198D2C-5F99-9B48-8BB8-AF78CAE177AF}" dt="2018-11-05T22:54:11.635" v="4511" actId="20577"/>
        <pc:sldMkLst>
          <pc:docMk/>
          <pc:sldMk cId="1484205515" sldId="271"/>
        </pc:sldMkLst>
        <pc:spChg chg="mod">
          <ac:chgData name="Michaeljon Miller" userId="c575fe5cddd8b8cf" providerId="LiveId" clId="{2C198D2C-5F99-9B48-8BB8-AF78CAE177AF}" dt="2018-11-05T22:47:51.027" v="3109" actId="114"/>
          <ac:spMkLst>
            <pc:docMk/>
            <pc:sldMk cId="1484205515" sldId="271"/>
            <ac:spMk id="2" creationId="{2BF73DE8-A43F-F640-88C9-CAD35058D985}"/>
          </ac:spMkLst>
        </pc:spChg>
        <pc:graphicFrameChg chg="modGraphic">
          <ac:chgData name="Michaeljon Miller" userId="c575fe5cddd8b8cf" providerId="LiveId" clId="{2C198D2C-5F99-9B48-8BB8-AF78CAE177AF}" dt="2018-11-05T22:54:11.635" v="4511" actId="20577"/>
          <ac:graphicFrameMkLst>
            <pc:docMk/>
            <pc:sldMk cId="1484205515" sldId="271"/>
            <ac:graphicFrameMk id="4" creationId="{C4CCEC4B-C197-AC4D-830A-75CECD5EFBA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F8923-C10A-3B41-B49B-BD2D1B92B60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89B44-1F29-704A-8971-F05CBB6E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5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89B44-1F29-704A-8971-F05CBB6EC1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CB76-1DB0-CE4B-A6E7-C17DD284A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6DDFE-6F75-6245-890E-4BF1BFDA1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4E1C3-1E21-EF49-8FF1-C92E7E85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C539-CAA1-8B46-BD5D-FD8F595F13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947A-5FF9-7446-8BC2-D1331E50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57657-9D51-FD4B-B790-5F4FC3B2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021A-8855-E941-B62F-1CFA049E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FF7-ABC2-5E4D-9D7B-B4519C43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DCD14-2A2E-5746-B9E3-7E439142B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8DE94-5268-2F48-9EE3-3A462247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C539-CAA1-8B46-BD5D-FD8F595F13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6F224-ABF8-A04F-8B86-8CE6351B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67097-F457-2747-8E3C-3692E65A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021A-8855-E941-B62F-1CFA049E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72C37-EA65-4242-A8A9-C9CA9A09E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6FCFA-BDCB-9F4F-A328-DFD24EA4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1450F-82AA-9C4F-AEAB-656EDCEE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C539-CAA1-8B46-BD5D-FD8F595F13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99BCC-CE1B-794D-BA63-56E49C78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7CEF-F2C3-AC42-BF6F-6D5E75F5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021A-8855-E941-B62F-1CFA049E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1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B5B0-6D52-B947-9829-0735753A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B262-34FC-BF45-AE26-2AFE93FA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99AB6-BCE2-4948-BA2C-19A18C15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C539-CAA1-8B46-BD5D-FD8F595F13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7E5C-209F-5942-A651-3823C1D8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B31A-19CA-0D48-B816-1B18CB2F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021A-8855-E941-B62F-1CFA049E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5434-BD9A-0248-84B5-443A8364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68880-690E-7D4F-B0ED-568F6ACE1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E38E9-0B69-BD4E-8FAE-7DEA6906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C539-CAA1-8B46-BD5D-FD8F595F13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2042-1D39-7245-8B7B-3FE94CBF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32E98-E935-5A4C-BE4A-6DDB5633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021A-8855-E941-B62F-1CFA049E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8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8D88-DF7A-FE4D-8263-662DCC12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6D96-DF5E-E042-8C46-97A48CB9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573BC-104D-6D46-A7DB-420775515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67853-F0B2-8E40-AC03-CDAC50AA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C539-CAA1-8B46-BD5D-FD8F595F13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E675-1DED-BA47-9C8F-3FFF8C58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EBD3E-6D54-FD43-AC6A-27DF5E66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021A-8855-E941-B62F-1CFA049E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82A2-A3C7-7443-B3F2-5FD0AA47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297D0-91E2-C348-8711-73DA2B727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9240A-6B9F-E149-AC32-3583BE3CB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881F8-322C-1A45-8E0A-C971F11C9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4AB34-4A24-A646-850C-5E20E5C31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0B914-6749-484A-98D0-D2432C8F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C539-CAA1-8B46-BD5D-FD8F595F13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4FE9E-50FF-9143-981B-3B6600A0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7ADF4-1D52-FE4D-AE6E-B88DA718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021A-8855-E941-B62F-1CFA049E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1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979D-D7E8-4646-87CB-917FCFC7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F522E-05D1-BB47-8297-645D553C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C539-CAA1-8B46-BD5D-FD8F595F13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3C1FF-48CB-C24D-A078-621D5768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C048C-1BA7-714A-B86B-EC32AADA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021A-8855-E941-B62F-1CFA049E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45FF9-9D93-6343-AA92-C4E47483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C539-CAA1-8B46-BD5D-FD8F595F13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B40CA-5BB7-FE42-A4CD-CB23F76D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FC022-9C71-1145-89B1-C58DF964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021A-8855-E941-B62F-1CFA049E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7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86F2-5E78-8A43-9E4E-31293485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9FD1-5C53-1D41-937C-7BA820B0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019C0-6B91-8D43-AFAC-90D786B6C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2C030-7E3A-C44F-8CD2-4E5D0F63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C539-CAA1-8B46-BD5D-FD8F595F13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85C7D-375B-354A-BE4A-E7C6E692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F7890-ED95-2344-9C5A-DE6BBA8C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021A-8855-E941-B62F-1CFA049E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5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EBDA-B1C7-1446-9C4C-16EF557E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273D0-47E8-6548-B56D-ACE362A3D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DA445-7C19-E94B-9348-E20D61E2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087F9-096D-414F-B425-653CC5F2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C539-CAA1-8B46-BD5D-FD8F595F13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93FB0-20C9-644D-ADFB-86639042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48DB9-CA40-1848-9A8A-3D02B095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021A-8855-E941-B62F-1CFA049E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4FD0C-DB0D-D84E-8561-82E774E6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FDFD8-54A4-C44A-94E4-1E7660A2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A86A8-4D10-5640-9850-AA085CCEB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0C539-CAA1-8B46-BD5D-FD8F595F13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69CC-5606-0247-B17D-F02C90B36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0D249-F431-9842-B5CF-C770D3CE5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021A-8855-E941-B62F-1CFA049E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2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775E-CEAA-2D4A-BBAB-6069DD25F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5100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A9A03-9541-574D-86BB-4C6E9A08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 Nov – The enterprise portfolio</a:t>
            </a:r>
          </a:p>
        </p:txBody>
      </p:sp>
    </p:spTree>
    <p:extLst>
      <p:ext uri="{BB962C8B-B14F-4D97-AF65-F5344CB8AC3E}">
        <p14:creationId xmlns:p14="http://schemas.microsoft.com/office/powerpoint/2010/main" val="1937879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8744-9C5F-964B-8D22-2C73418C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you said there’s no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08B2-C7A9-2948-A565-D5677E86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Business epics are prioritized, estimated, and maintained in the portfolio backlog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They may be stand-alone or may cut across</a:t>
            </a:r>
          </a:p>
          <a:p>
            <a:pPr marL="457200" lvl="1" indent="0">
              <a:buNone/>
            </a:pPr>
            <a:r>
              <a:rPr lang="en-US" b="1" dirty="0"/>
              <a:t>Time</a:t>
            </a:r>
            <a:r>
              <a:rPr lang="en-US" dirty="0"/>
              <a:t> – affecting </a:t>
            </a:r>
            <a:r>
              <a:rPr lang="en-US" i="1" dirty="0"/>
              <a:t>multiple releases </a:t>
            </a:r>
            <a:r>
              <a:rPr lang="en-US" dirty="0"/>
              <a:t>of products, etc.</a:t>
            </a:r>
          </a:p>
          <a:p>
            <a:pPr marL="457200" lvl="1" indent="0">
              <a:buNone/>
            </a:pPr>
            <a:r>
              <a:rPr lang="en-US" b="1" dirty="0"/>
              <a:t>Scope</a:t>
            </a:r>
            <a:r>
              <a:rPr lang="en-US" dirty="0"/>
              <a:t> – affecting </a:t>
            </a:r>
            <a:r>
              <a:rPr lang="en-US" i="1" dirty="0"/>
              <a:t>multiple products</a:t>
            </a:r>
            <a:r>
              <a:rPr lang="en-US" dirty="0"/>
              <a:t>, etc.</a:t>
            </a:r>
          </a:p>
          <a:p>
            <a:pPr marL="457200" lvl="1" indent="0">
              <a:buNone/>
            </a:pPr>
            <a:r>
              <a:rPr lang="en-US" b="1" dirty="0"/>
              <a:t>Organizations</a:t>
            </a:r>
            <a:r>
              <a:rPr lang="en-US" dirty="0"/>
              <a:t> – affecting </a:t>
            </a:r>
            <a:r>
              <a:rPr lang="en-US" i="1" dirty="0"/>
              <a:t>multiple teams, programs, businesses</a:t>
            </a:r>
          </a:p>
          <a:p>
            <a:pPr marL="457200" lvl="1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What happens if we don’t ship a story?</a:t>
            </a:r>
          </a:p>
          <a:p>
            <a:pPr marL="0" indent="0">
              <a:buNone/>
            </a:pPr>
            <a:r>
              <a:rPr lang="en-US" i="1" dirty="0"/>
              <a:t>What happens if we don’t “ship” a business epic?</a:t>
            </a:r>
          </a:p>
        </p:txBody>
      </p:sp>
    </p:spTree>
    <p:extLst>
      <p:ext uri="{BB962C8B-B14F-4D97-AF65-F5344CB8AC3E}">
        <p14:creationId xmlns:p14="http://schemas.microsoft.com/office/powerpoint/2010/main" val="306789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E5C0-13F8-E24A-AEEE-E35AD979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Discriminating epics, features, and stories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FFA14D-C499-784C-B5AD-CC442E803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0621"/>
            <a:ext cx="105156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8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3DE8-A43F-F640-88C9-CAD35058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them apart – </a:t>
            </a:r>
            <a:r>
              <a:rPr lang="en-US" i="1" dirty="0"/>
              <a:t>Investment Theme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CCEC4B-C197-AC4D-830A-75CECD5EF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375439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2609193">
                  <a:extLst>
                    <a:ext uri="{9D8B030D-6E8A-4147-A177-3AD203B41FA5}">
                      <a16:colId xmlns:a16="http://schemas.microsoft.com/office/drawing/2014/main" val="3645076680"/>
                    </a:ext>
                  </a:extLst>
                </a:gridCol>
                <a:gridCol w="7906407">
                  <a:extLst>
                    <a:ext uri="{9D8B030D-6E8A-4147-A177-3AD203B41FA5}">
                      <a16:colId xmlns:a16="http://schemas.microsoft.com/office/drawing/2014/main" val="1886554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Investment theme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8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Big</a:t>
                      </a:r>
                      <a:r>
                        <a:rPr lang="en-US" i="0" dirty="0"/>
                        <a:t>, audacious, game changing initiatives. Differentiating and providing competitive advantage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16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executives, portfolio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6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frame and sizing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 strategic planning horizon, 12 to 18+ months. Not sized, controlled by investment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2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Anything! Text, prototypes, PowerPoint, video, audio, conversations, pictures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8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81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14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3DE8-A43F-F640-88C9-CAD35058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them apart – </a:t>
            </a:r>
            <a:r>
              <a:rPr lang="en-US" i="1" dirty="0"/>
              <a:t>Epic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CCEC4B-C197-AC4D-830A-75CECD5EF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637224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2609193">
                  <a:extLst>
                    <a:ext uri="{9D8B030D-6E8A-4147-A177-3AD203B41FA5}">
                      <a16:colId xmlns:a16="http://schemas.microsoft.com/office/drawing/2014/main" val="3645076680"/>
                    </a:ext>
                  </a:extLst>
                </a:gridCol>
                <a:gridCol w="7906407">
                  <a:extLst>
                    <a:ext uri="{9D8B030D-6E8A-4147-A177-3AD203B41FA5}">
                      <a16:colId xmlns:a16="http://schemas.microsoft.com/office/drawing/2014/main" val="1886554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8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Bold, impactful, marketable differentiators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16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Portfolio management. Business analysts, product and solution management, system architects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6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frame and sizing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to 12 months. Sized in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2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any, including prototypes, mock-up, short phrase, vision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8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81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38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3DE8-A43F-F640-88C9-CAD35058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them apart – </a:t>
            </a:r>
            <a:r>
              <a:rPr lang="en-US" i="1" dirty="0"/>
              <a:t>Feature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CCEC4B-C197-AC4D-830A-75CECD5EF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76593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2609193">
                  <a:extLst>
                    <a:ext uri="{9D8B030D-6E8A-4147-A177-3AD203B41FA5}">
                      <a16:colId xmlns:a16="http://schemas.microsoft.com/office/drawing/2014/main" val="3645076680"/>
                    </a:ext>
                  </a:extLst>
                </a:gridCol>
                <a:gridCol w="7906407">
                  <a:extLst>
                    <a:ext uri="{9D8B030D-6E8A-4147-A177-3AD203B41FA5}">
                      <a16:colId xmlns:a16="http://schemas.microsoft.com/office/drawing/2014/main" val="1886554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8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Short, descriptive value delivery and benefit-oriented statement. Customer and marketing understandable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16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manager and product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6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frame and sizing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Fits in an internal release (a PSI), divide into incremental </a:t>
                      </a:r>
                      <a:r>
                        <a:rPr lang="en-US" dirty="0" err="1"/>
                        <a:t>subfeatures</a:t>
                      </a:r>
                      <a:r>
                        <a:rPr lang="en-US" dirty="0"/>
                        <a:t> as necessary. Sized in 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2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phrase or </a:t>
                      </a:r>
                      <a:r>
                        <a:rPr lang="en-US" i="1" dirty="0"/>
                        <a:t>user story voice form</a:t>
                      </a:r>
                      <a:r>
                        <a:rPr lang="en-US" dirty="0"/>
                        <a:t>. May be elaborated with system use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8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81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34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3DE8-A43F-F640-88C9-CAD35058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them apart – </a:t>
            </a:r>
            <a:r>
              <a:rPr lang="en-US" i="1" dirty="0"/>
              <a:t>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CCEC4B-C197-AC4D-830A-75CECD5EF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47986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2609193">
                  <a:extLst>
                    <a:ext uri="{9D8B030D-6E8A-4147-A177-3AD203B41FA5}">
                      <a16:colId xmlns:a16="http://schemas.microsoft.com/office/drawing/2014/main" val="3645076680"/>
                    </a:ext>
                  </a:extLst>
                </a:gridCol>
                <a:gridCol w="7906407">
                  <a:extLst>
                    <a:ext uri="{9D8B030D-6E8A-4147-A177-3AD203B41FA5}">
                      <a16:colId xmlns:a16="http://schemas.microsoft.com/office/drawing/2014/main" val="1886554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8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Small, atomic. Fit for team and detailed user understanding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16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owner and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6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frame and sizing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Fists in a single iteration. Sized in story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2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story canonical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8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81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20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0B3576-16C8-CE42-A701-4148F5DD9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077" y="785758"/>
            <a:ext cx="9654330" cy="57071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F78A89-CA25-9044-AF7C-0B0C0831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366180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7A5-75AF-A545-8776-43CC5BA0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ECE6-0838-D040-B8E2-7877E590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Leffingwell chapters 6 and 19</a:t>
            </a:r>
          </a:p>
        </p:txBody>
      </p:sp>
    </p:spTree>
    <p:extLst>
      <p:ext uri="{BB962C8B-B14F-4D97-AF65-F5344CB8AC3E}">
        <p14:creationId xmlns:p14="http://schemas.microsoft.com/office/powerpoint/2010/main" val="142330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77FA-2EB6-7F44-A692-36B466F6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 of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4367-D645-0841-94FC-375E34B29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this level we’re talking about BIG topics: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Investment themes</a:t>
            </a:r>
          </a:p>
          <a:p>
            <a:pPr marL="457200" lvl="1" indent="0">
              <a:buNone/>
            </a:pPr>
            <a:r>
              <a:rPr lang="en-US" dirty="0"/>
              <a:t>Business epics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0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3196-A2CB-D74D-8269-3B11A6E1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9F393-E3ED-B449-81A8-238D3AB1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 the set of </a:t>
            </a:r>
            <a:r>
              <a:rPr lang="en-US" i="1" dirty="0"/>
              <a:t>enterprise-level </a:t>
            </a:r>
            <a:r>
              <a:rPr lang="en-US" dirty="0"/>
              <a:t>investments to the portfolio</a:t>
            </a:r>
          </a:p>
          <a:p>
            <a:pPr marL="0" indent="0">
              <a:buNone/>
            </a:pPr>
            <a:r>
              <a:rPr lang="en-US" dirty="0"/>
              <a:t>This is the vision for </a:t>
            </a:r>
            <a:r>
              <a:rPr lang="en-US" i="1" dirty="0"/>
              <a:t>all products </a:t>
            </a:r>
            <a:r>
              <a:rPr lang="en-US" dirty="0"/>
              <a:t>in the organization</a:t>
            </a:r>
          </a:p>
          <a:p>
            <a:pPr marL="0" indent="0">
              <a:buNone/>
            </a:pPr>
            <a:r>
              <a:rPr lang="en-US" dirty="0"/>
              <a:t>Responsibility belongs to the </a:t>
            </a:r>
            <a:r>
              <a:rPr lang="en-US" i="1" dirty="0"/>
              <a:t>portfolio management team</a:t>
            </a:r>
          </a:p>
          <a:p>
            <a:pPr marL="0" indent="0">
              <a:buNone/>
            </a:pPr>
            <a:r>
              <a:rPr lang="en-US" dirty="0"/>
              <a:t>All downstream work stems from this set of investments</a:t>
            </a:r>
          </a:p>
          <a:p>
            <a:pPr marL="0" indent="0">
              <a:buNone/>
            </a:pPr>
            <a:r>
              <a:rPr lang="en-US" dirty="0"/>
              <a:t>The enterprise budgeting process determines funding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7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5DE3-149D-9F42-BC63-AC4B228F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ways we make these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AA14-01EF-5A49-A84F-7376D953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Investment in existing product offerings (</a:t>
            </a:r>
            <a:r>
              <a:rPr lang="en-US" i="1" dirty="0"/>
              <a:t>operational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Enhancements, support, maintenance, end-of-life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Investment in new products and services (</a:t>
            </a:r>
            <a:r>
              <a:rPr lang="en-US" i="1" dirty="0"/>
              <a:t>tactical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Revenue-enhancing products, market share-increasing (near term)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Investments in the future (</a:t>
            </a:r>
            <a:r>
              <a:rPr lang="en-US" i="1" dirty="0"/>
              <a:t>strategic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Products and services requiring short-term investment but with long-term revenue impact</a:t>
            </a:r>
          </a:p>
        </p:txBody>
      </p:sp>
    </p:spTree>
    <p:extLst>
      <p:ext uri="{BB962C8B-B14F-4D97-AF65-F5344CB8AC3E}">
        <p14:creationId xmlns:p14="http://schemas.microsoft.com/office/powerpoint/2010/main" val="33201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250A-190D-2347-BC10-C5CAAA93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this mythical beast?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4683-97B9-B941-A2BB-BBC65980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r>
              <a:rPr lang="en-US" sz="3200" i="1" dirty="0"/>
              <a:t>Investment themes are key product value propositions that provide marketplace differentiation and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127204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6CFF-FC92-CF46-A446-E178A3D6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communicate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9BA6-76B0-3442-90FD-52C8A0E5C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actually pretty straightforward</a:t>
            </a:r>
          </a:p>
          <a:p>
            <a:pPr marL="0" indent="0">
              <a:buNone/>
            </a:pPr>
            <a:r>
              <a:rPr lang="en-US" dirty="0"/>
              <a:t>It’s very much like the vision document (in fact…)</a:t>
            </a:r>
          </a:p>
          <a:p>
            <a:pPr marL="0" indent="0">
              <a:buNone/>
            </a:pPr>
            <a:r>
              <a:rPr lang="en-US" dirty="0"/>
              <a:t>But think: lists of very simple phrases (or interpretive dance)</a:t>
            </a:r>
          </a:p>
          <a:p>
            <a:pPr marL="0" indent="0">
              <a:buNone/>
            </a:pPr>
            <a:r>
              <a:rPr lang="en-US" dirty="0"/>
              <a:t>These will sound ambiguous, and that’s intentional</a:t>
            </a:r>
          </a:p>
          <a:p>
            <a:pPr marL="0" indent="0">
              <a:buNone/>
            </a:pPr>
            <a:r>
              <a:rPr lang="en-US" dirty="0"/>
              <a:t>They’re a stepping stone to guide the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Clearly, the objective is </a:t>
            </a:r>
            <a:r>
              <a:rPr lang="en-US" i="1" dirty="0"/>
              <a:t>big picture</a:t>
            </a:r>
            <a:r>
              <a:rPr lang="en-US" dirty="0"/>
              <a:t>, not specificity</a:t>
            </a:r>
          </a:p>
        </p:txBody>
      </p:sp>
    </p:spTree>
    <p:extLst>
      <p:ext uri="{BB962C8B-B14F-4D97-AF65-F5344CB8AC3E}">
        <p14:creationId xmlns:p14="http://schemas.microsoft.com/office/powerpoint/2010/main" val="126939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AD43-D010-9648-A18F-579CC6B6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the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BEA5-D97C-D44E-BB8B-2F5ED50D7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i="1"/>
          </a:p>
          <a:p>
            <a:pPr marL="0" indent="0">
              <a:buNone/>
            </a:pPr>
            <a:r>
              <a:rPr lang="en-US" sz="3200" i="1"/>
              <a:t>Introduce </a:t>
            </a:r>
            <a:r>
              <a:rPr lang="en-US" sz="3200" i="1" dirty="0"/>
              <a:t>voice and video chat</a:t>
            </a:r>
          </a:p>
          <a:p>
            <a:pPr marL="0" indent="0">
              <a:buNone/>
            </a:pPr>
            <a:r>
              <a:rPr lang="en-US" sz="3200" i="1" dirty="0"/>
              <a:t>Outlook integration</a:t>
            </a:r>
          </a:p>
          <a:p>
            <a:pPr marL="0" indent="0">
              <a:buNone/>
            </a:pPr>
            <a:r>
              <a:rPr lang="en-US" sz="3200" i="1" dirty="0"/>
              <a:t>Personalization</a:t>
            </a:r>
          </a:p>
          <a:p>
            <a:pPr marL="0" indent="0">
              <a:buNone/>
            </a:pPr>
            <a:r>
              <a:rPr lang="en-US" sz="3200" i="1" dirty="0"/>
              <a:t>Mail for mobile devices (version 2.0)</a:t>
            </a:r>
          </a:p>
          <a:p>
            <a:pPr marL="0" indent="0">
              <a:buNone/>
            </a:pPr>
            <a:r>
              <a:rPr lang="en-US" sz="3200" i="1" dirty="0"/>
              <a:t>Group chat within mail</a:t>
            </a:r>
          </a:p>
        </p:txBody>
      </p:sp>
    </p:spTree>
    <p:extLst>
      <p:ext uri="{BB962C8B-B14F-4D97-AF65-F5344CB8AC3E}">
        <p14:creationId xmlns:p14="http://schemas.microsoft.com/office/powerpoint/2010/main" val="138821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6D34-A984-B848-8B6D-FF4200E3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aren’t on a / the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CB6B-F2AB-A640-943C-160B004D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Backlog items are handled in priority order</a:t>
            </a:r>
          </a:p>
          <a:p>
            <a:pPr marL="0" indent="0">
              <a:buNone/>
            </a:pPr>
            <a:r>
              <a:rPr lang="en-US" dirty="0"/>
              <a:t>Investment themes are handled in a budgetary order</a:t>
            </a:r>
          </a:p>
          <a:p>
            <a:pPr marL="457200" lvl="1" indent="0">
              <a:buNone/>
            </a:pPr>
            <a:r>
              <a:rPr lang="en-US" dirty="0"/>
              <a:t>The percentage of resources to be made available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really subtle, but really important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6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FC38-459D-9243-9731-E2BF277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themes are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6025-12F4-254E-8B7B-F5B17D57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Investment themes drive epics</a:t>
            </a:r>
          </a:p>
          <a:p>
            <a:pPr marL="0" indent="0">
              <a:buNone/>
            </a:pPr>
            <a:r>
              <a:rPr lang="en-US" dirty="0"/>
              <a:t>But, these are a different type of epic: Business Epic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Business epics are initiatives intended to deliver the theme’s value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Business epics are large, customer-facing initiatives intended to deliver new products, solutions, or services to the marketplace</a:t>
            </a:r>
          </a:p>
        </p:txBody>
      </p:sp>
    </p:spTree>
    <p:extLst>
      <p:ext uri="{BB962C8B-B14F-4D97-AF65-F5344CB8AC3E}">
        <p14:creationId xmlns:p14="http://schemas.microsoft.com/office/powerpoint/2010/main" val="262027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668</Words>
  <Application>Microsoft Macintosh PowerPoint</Application>
  <PresentationFormat>Widescreen</PresentationFormat>
  <Paragraphs>122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CPSC 5100</vt:lpstr>
      <vt:lpstr>The top of the stack</vt:lpstr>
      <vt:lpstr>Investment themes</vt:lpstr>
      <vt:lpstr>Some ways we make these decisions</vt:lpstr>
      <vt:lpstr>So, what is this mythical beast?</vt:lpstr>
      <vt:lpstr>How do we communicate these?</vt:lpstr>
      <vt:lpstr>Example from the book</vt:lpstr>
      <vt:lpstr>These aren’t on a / the backlog</vt:lpstr>
      <vt:lpstr>Investment themes are drivers</vt:lpstr>
      <vt:lpstr>But, you said there’s no backlog</vt:lpstr>
      <vt:lpstr>Discriminating epics, features, and stories</vt:lpstr>
      <vt:lpstr>Telling them apart – Investment Theme</vt:lpstr>
      <vt:lpstr>Telling them apart – Epic</vt:lpstr>
      <vt:lpstr>Telling them apart – Feature</vt:lpstr>
      <vt:lpstr>Telling them apart – Story</vt:lpstr>
      <vt:lpstr>The Model</vt:lpstr>
      <vt:lpstr>For Wednesday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5100</dc:title>
  <dc:creator>Michaeljon Miller</dc:creator>
  <cp:lastModifiedBy>Michaeljon Miller</cp:lastModifiedBy>
  <cp:revision>1</cp:revision>
  <dcterms:created xsi:type="dcterms:W3CDTF">2018-11-05T21:13:31Z</dcterms:created>
  <dcterms:modified xsi:type="dcterms:W3CDTF">2018-11-06T01:26:45Z</dcterms:modified>
</cp:coreProperties>
</file>